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1"/>
  </p:notesMasterIdLst>
  <p:sldIdLst>
    <p:sldId id="256" r:id="rId2"/>
    <p:sldId id="290" r:id="rId3"/>
    <p:sldId id="291" r:id="rId4"/>
    <p:sldId id="292" r:id="rId5"/>
    <p:sldId id="293" r:id="rId6"/>
    <p:sldId id="295" r:id="rId7"/>
    <p:sldId id="300" r:id="rId8"/>
    <p:sldId id="296" r:id="rId9"/>
    <p:sldId id="306" r:id="rId10"/>
    <p:sldId id="307" r:id="rId11"/>
    <p:sldId id="308" r:id="rId12"/>
    <p:sldId id="309" r:id="rId13"/>
    <p:sldId id="310" r:id="rId14"/>
    <p:sldId id="311" r:id="rId15"/>
    <p:sldId id="312" r:id="rId16"/>
    <p:sldId id="298" r:id="rId17"/>
    <p:sldId id="313" r:id="rId18"/>
    <p:sldId id="299" r:id="rId19"/>
    <p:sldId id="302" r:id="rId20"/>
    <p:sldId id="314" r:id="rId21"/>
    <p:sldId id="303" r:id="rId22"/>
    <p:sldId id="305" r:id="rId23"/>
    <p:sldId id="315" r:id="rId24"/>
    <p:sldId id="316" r:id="rId25"/>
    <p:sldId id="320" r:id="rId26"/>
    <p:sldId id="318" r:id="rId27"/>
    <p:sldId id="317" r:id="rId28"/>
    <p:sldId id="321" r:id="rId29"/>
    <p:sldId id="322" r:id="rId30"/>
    <p:sldId id="323" r:id="rId31"/>
    <p:sldId id="324" r:id="rId32"/>
    <p:sldId id="325" r:id="rId33"/>
    <p:sldId id="326" r:id="rId34"/>
    <p:sldId id="327" r:id="rId35"/>
    <p:sldId id="328" r:id="rId36"/>
    <p:sldId id="329" r:id="rId37"/>
    <p:sldId id="333" r:id="rId38"/>
    <p:sldId id="334" r:id="rId39"/>
    <p:sldId id="330" r:id="rId40"/>
    <p:sldId id="331" r:id="rId41"/>
    <p:sldId id="335" r:id="rId42"/>
    <p:sldId id="332" r:id="rId43"/>
    <p:sldId id="336" r:id="rId44"/>
    <p:sldId id="258" r:id="rId45"/>
    <p:sldId id="338" r:id="rId46"/>
    <p:sldId id="339" r:id="rId47"/>
    <p:sldId id="340" r:id="rId48"/>
    <p:sldId id="341" r:id="rId49"/>
    <p:sldId id="352" r:id="rId50"/>
    <p:sldId id="351" r:id="rId51"/>
    <p:sldId id="342" r:id="rId52"/>
    <p:sldId id="343" r:id="rId53"/>
    <p:sldId id="344" r:id="rId54"/>
    <p:sldId id="345" r:id="rId55"/>
    <p:sldId id="346" r:id="rId56"/>
    <p:sldId id="347" r:id="rId57"/>
    <p:sldId id="348" r:id="rId58"/>
    <p:sldId id="349" r:id="rId59"/>
    <p:sldId id="350" r:id="rId60"/>
  </p:sldIdLst>
  <p:sldSz cx="9144000" cy="5143500" type="screen16x9"/>
  <p:notesSz cx="6858000" cy="9144000"/>
  <p:embeddedFontLst>
    <p:embeddedFont>
      <p:font typeface="Montserrat Medium" panose="00000600000000000000" pitchFamily="2" charset="0"/>
      <p:regular r:id="rId62"/>
      <p:bold r:id="rId63"/>
      <p:italic r:id="rId64"/>
      <p:boldItalic r:id="rId65"/>
    </p:embeddedFont>
    <p:embeddedFont>
      <p:font typeface="Livvic" pitchFamily="2" charset="0"/>
      <p:regular r:id="rId66"/>
      <p:bold r:id="rId67"/>
      <p:italic r:id="rId68"/>
      <p:boldItalic r:id="rId69"/>
    </p:embeddedFont>
    <p:embeddedFont>
      <p:font typeface="Raleway ExtraBold" panose="020B0604020202020204" charset="0"/>
      <p:bold r:id="rId70"/>
      <p:boldItalic r:id="rId71"/>
    </p:embeddedFont>
    <p:embeddedFont>
      <p:font typeface="Oswald SemiBold" panose="020B0604020202020204" charset="0"/>
      <p:regular r:id="rId72"/>
      <p:bold r:id="rId73"/>
    </p:embeddedFont>
    <p:embeddedFont>
      <p:font typeface="Arial Narrow" panose="020B0606020202030204" pitchFamily="34" charset="0"/>
      <p:regular r:id="rId74"/>
      <p:bold r:id="rId75"/>
      <p:italic r:id="rId76"/>
      <p:boldItalic r:id="rId77"/>
    </p:embeddedFont>
    <p:embeddedFont>
      <p:font typeface="Raleway Medium" panose="020B0604020202020204" charset="0"/>
      <p:regular r:id="rId78"/>
      <p:bold r:id="rId79"/>
      <p:italic r:id="rId80"/>
      <p:boldItalic r:id="rId81"/>
    </p:embeddedFont>
    <p:embeddedFont>
      <p:font typeface="Roboto Condensed Light" panose="02000000000000000000" pitchFamily="2" charset="0"/>
      <p:regular r:id="rId82"/>
      <p:italic r:id="rId83"/>
    </p:embeddedFont>
    <p:embeddedFont>
      <p:font typeface="Roboto" panose="020B0604020202020204" charset="0"/>
      <p:regular r:id="rId84"/>
      <p:bold r:id="rId85"/>
      <p:italic r:id="rId86"/>
      <p:boldItalic r:id="rId87"/>
    </p:embeddedFont>
    <p:embeddedFont>
      <p:font typeface="Montserrat ExtraBold" panose="00000900000000000000" pitchFamily="2" charset="0"/>
      <p:bold r:id="rId88"/>
      <p:boldItalic r:id="rId89"/>
    </p:embeddedFont>
    <p:embeddedFont>
      <p:font typeface="Montserrat" panose="00000500000000000000" pitchFamily="2" charset="0"/>
      <p:regular r:id="rId90"/>
      <p:bold r:id="rId91"/>
      <p:italic r:id="rId92"/>
      <p:boldItalic r:id="rId93"/>
    </p:embeddedFont>
    <p:embeddedFont>
      <p:font typeface="Oswald Medium" panose="020B0604020202020204" charset="0"/>
      <p:regular r:id="rId94"/>
      <p:bold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056"/>
    <a:srgbClr val="455A64"/>
    <a:srgbClr val="EEEEEE"/>
    <a:srgbClr val="E5B350"/>
    <a:srgbClr val="C53F3F"/>
    <a:srgbClr val="89C337"/>
    <a:srgbClr val="EA4837"/>
    <a:srgbClr val="786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A6DA06-220F-405B-8DE1-0220A2D61E4D}">
  <a:tblStyle styleId="{21A6DA06-220F-405B-8DE1-0220A2D61E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8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font" Target="fonts/font23.fntdata"/><Relationship Id="rId89" Type="http://schemas.openxmlformats.org/officeDocument/2006/relationships/font" Target="fonts/font2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90" Type="http://schemas.openxmlformats.org/officeDocument/2006/relationships/font" Target="fonts/font29.fntdata"/><Relationship Id="rId95" Type="http://schemas.openxmlformats.org/officeDocument/2006/relationships/font" Target="fonts/font3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3.fntdata"/><Relationship Id="rId69" Type="http://schemas.openxmlformats.org/officeDocument/2006/relationships/font" Target="fonts/font8.fntdata"/><Relationship Id="rId80" Type="http://schemas.openxmlformats.org/officeDocument/2006/relationships/font" Target="fonts/font19.fntdata"/><Relationship Id="rId85"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font" Target="fonts/font27.fntdata"/><Relationship Id="rId91" Type="http://schemas.openxmlformats.org/officeDocument/2006/relationships/font" Target="fonts/font30.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font" Target="fonts/font25.fntdata"/><Relationship Id="rId94" Type="http://schemas.openxmlformats.org/officeDocument/2006/relationships/font" Target="fonts/font33.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0.fntdata"/><Relationship Id="rId92" Type="http://schemas.openxmlformats.org/officeDocument/2006/relationships/font" Target="fonts/font3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font" Target="fonts/font26.fntdata"/><Relationship Id="rId61" Type="http://schemas.openxmlformats.org/officeDocument/2006/relationships/notesMaster" Target="notesMasters/notesMaster1.xml"/><Relationship Id="rId82"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93" Type="http://schemas.openxmlformats.org/officeDocument/2006/relationships/font" Target="fonts/font32.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9402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2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170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604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010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05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42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344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a0b7afd9d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a0b7afd9d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38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a0b7afd9d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a0b7afd9d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76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a0b7afd9d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a0b7afd9d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48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86ac07fe7_0_2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986ac07fe7_0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69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978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a0b7afd9d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a0b7afd9d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969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a0b7afd9d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a0b7afd9d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49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463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550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128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553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9a0b7afd9d_0_1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9a0b7afd9d_0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803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9a0b7afd9d_0_1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9a0b7afd9d_0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846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9a0b7afd9d_0_1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9a0b7afd9d_0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30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9a0b7afd9d_0_1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9a0b7afd9d_0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31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122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2410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808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454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252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155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137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86ac07fe7_0_2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986ac07fe7_0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546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86ac07fe7_0_2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986ac07fe7_0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878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705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2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9a30f00f38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9a30f00f38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787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760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078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12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986ac07fe7_0_2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986ac07fe7_0_2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450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835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846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920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7645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517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10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9a30f00f38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9a30f00f38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38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61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834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0b7afd9d_0_2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0b7afd9d_0_2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920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1397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0280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a6d34e2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a6d34e2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554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9a30f00f38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9a30f00f38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50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a0b7afd9d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a0b7afd9d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3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9a0b7afd9d_0_2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9a0b7afd9d_0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90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86ac07fe7_0_2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986ac07fe7_0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82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6850" y="-98850"/>
            <a:ext cx="4480500" cy="52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6595675" y="225375"/>
            <a:ext cx="5353750" cy="67800"/>
            <a:chOff x="6595675" y="225375"/>
            <a:chExt cx="5353750" cy="67800"/>
          </a:xfrm>
        </p:grpSpPr>
        <p:sp>
          <p:nvSpPr>
            <p:cNvPr id="11" name="Google Shape;11;p2"/>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5400000">
            <a:off x="-2367450" y="4178900"/>
            <a:ext cx="5200100" cy="67800"/>
            <a:chOff x="6749325" y="225375"/>
            <a:chExt cx="5200100" cy="67800"/>
          </a:xfrm>
        </p:grpSpPr>
        <p:sp>
          <p:nvSpPr>
            <p:cNvPr id="15" name="Google Shape;15;p2"/>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495100" y="1345700"/>
            <a:ext cx="35751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495100" y="3317175"/>
            <a:ext cx="3900000" cy="44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219"/>
        <p:cNvGrpSpPr/>
        <p:nvPr/>
      </p:nvGrpSpPr>
      <p:grpSpPr>
        <a:xfrm>
          <a:off x="0" y="0"/>
          <a:ext cx="0" cy="0"/>
          <a:chOff x="0" y="0"/>
          <a:chExt cx="0" cy="0"/>
        </a:xfrm>
      </p:grpSpPr>
      <p:grpSp>
        <p:nvGrpSpPr>
          <p:cNvPr id="220" name="Google Shape;220;p21"/>
          <p:cNvGrpSpPr/>
          <p:nvPr/>
        </p:nvGrpSpPr>
        <p:grpSpPr>
          <a:xfrm rot="-5400000">
            <a:off x="6107725" y="491650"/>
            <a:ext cx="5353750" cy="67800"/>
            <a:chOff x="6595675" y="225375"/>
            <a:chExt cx="5353750" cy="67800"/>
          </a:xfrm>
        </p:grpSpPr>
        <p:sp>
          <p:nvSpPr>
            <p:cNvPr id="221" name="Google Shape;221;p21"/>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1"/>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1"/>
          <p:cNvGrpSpPr/>
          <p:nvPr/>
        </p:nvGrpSpPr>
        <p:grpSpPr>
          <a:xfrm flipH="1">
            <a:off x="-324450" y="4692000"/>
            <a:ext cx="5200100" cy="67800"/>
            <a:chOff x="6749325" y="225375"/>
            <a:chExt cx="5200100" cy="67800"/>
          </a:xfrm>
        </p:grpSpPr>
        <p:sp>
          <p:nvSpPr>
            <p:cNvPr id="225" name="Google Shape;225;p21"/>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2_1">
    <p:spTree>
      <p:nvGrpSpPr>
        <p:cNvPr id="1" name="Shape 227"/>
        <p:cNvGrpSpPr/>
        <p:nvPr/>
      </p:nvGrpSpPr>
      <p:grpSpPr>
        <a:xfrm>
          <a:off x="0" y="0"/>
          <a:ext cx="0" cy="0"/>
          <a:chOff x="0" y="0"/>
          <a:chExt cx="0" cy="0"/>
        </a:xfrm>
      </p:grpSpPr>
      <p:grpSp>
        <p:nvGrpSpPr>
          <p:cNvPr id="228" name="Google Shape;228;p22"/>
          <p:cNvGrpSpPr/>
          <p:nvPr/>
        </p:nvGrpSpPr>
        <p:grpSpPr>
          <a:xfrm rot="-5400000">
            <a:off x="6129225" y="2224075"/>
            <a:ext cx="5353750" cy="67800"/>
            <a:chOff x="6595675" y="225375"/>
            <a:chExt cx="5353750" cy="67800"/>
          </a:xfrm>
        </p:grpSpPr>
        <p:sp>
          <p:nvSpPr>
            <p:cNvPr id="229" name="Google Shape;229;p22"/>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22"/>
          <p:cNvGrpSpPr/>
          <p:nvPr/>
        </p:nvGrpSpPr>
        <p:grpSpPr>
          <a:xfrm flipH="1">
            <a:off x="-87725" y="301750"/>
            <a:ext cx="5200100" cy="67800"/>
            <a:chOff x="6749325" y="225375"/>
            <a:chExt cx="5200100" cy="67800"/>
          </a:xfrm>
        </p:grpSpPr>
        <p:sp>
          <p:nvSpPr>
            <p:cNvPr id="233" name="Google Shape;233;p22"/>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2_1_1">
    <p:spTree>
      <p:nvGrpSpPr>
        <p:cNvPr id="1" name="Shape 235"/>
        <p:cNvGrpSpPr/>
        <p:nvPr/>
      </p:nvGrpSpPr>
      <p:grpSpPr>
        <a:xfrm>
          <a:off x="0" y="0"/>
          <a:ext cx="0" cy="0"/>
          <a:chOff x="0" y="0"/>
          <a:chExt cx="0" cy="0"/>
        </a:xfrm>
      </p:grpSpPr>
      <p:grpSp>
        <p:nvGrpSpPr>
          <p:cNvPr id="236" name="Google Shape;236;p23"/>
          <p:cNvGrpSpPr/>
          <p:nvPr/>
        </p:nvGrpSpPr>
        <p:grpSpPr>
          <a:xfrm rot="5400000" flipH="1">
            <a:off x="-2218825" y="2081325"/>
            <a:ext cx="5353750" cy="67800"/>
            <a:chOff x="6595675" y="225375"/>
            <a:chExt cx="5353750" cy="67800"/>
          </a:xfrm>
        </p:grpSpPr>
        <p:sp>
          <p:nvSpPr>
            <p:cNvPr id="237" name="Google Shape;237;p23"/>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3"/>
          <p:cNvGrpSpPr/>
          <p:nvPr/>
        </p:nvGrpSpPr>
        <p:grpSpPr>
          <a:xfrm>
            <a:off x="5787350" y="4724300"/>
            <a:ext cx="5200100" cy="67800"/>
            <a:chOff x="6749325" y="225375"/>
            <a:chExt cx="5200100" cy="67800"/>
          </a:xfrm>
        </p:grpSpPr>
        <p:sp>
          <p:nvSpPr>
            <p:cNvPr id="241" name="Google Shape;241;p23"/>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_AND_BODY_1">
    <p:spTree>
      <p:nvGrpSpPr>
        <p:cNvPr id="1" name="Shape 314"/>
        <p:cNvGrpSpPr/>
        <p:nvPr/>
      </p:nvGrpSpPr>
      <p:grpSpPr>
        <a:xfrm>
          <a:off x="0" y="0"/>
          <a:ext cx="0" cy="0"/>
          <a:chOff x="0" y="0"/>
          <a:chExt cx="0" cy="0"/>
        </a:xfrm>
      </p:grpSpPr>
      <p:sp>
        <p:nvSpPr>
          <p:cNvPr id="315" name="Google Shape;315;p29"/>
          <p:cNvSpPr/>
          <p:nvPr/>
        </p:nvSpPr>
        <p:spPr>
          <a:xfrm>
            <a:off x="8286950" y="-72300"/>
            <a:ext cx="857100" cy="52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txBox="1">
            <a:spLocks noGrp="1"/>
          </p:cNvSpPr>
          <p:nvPr>
            <p:ph type="body" idx="1"/>
          </p:nvPr>
        </p:nvSpPr>
        <p:spPr>
          <a:xfrm>
            <a:off x="805000" y="1470700"/>
            <a:ext cx="3419400" cy="2814600"/>
          </a:xfrm>
          <a:prstGeom prst="rect">
            <a:avLst/>
          </a:prstGeom>
        </p:spPr>
        <p:txBody>
          <a:bodyPr spcFirstLastPara="1" wrap="square" lIns="91425" tIns="91425" rIns="91425" bIns="91425" anchor="t" anchorCtr="0">
            <a:noAutofit/>
          </a:bodyPr>
          <a:lstStyle>
            <a:lvl1pPr marL="457200" lvl="0" indent="-317500" algn="l"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7" name="Google Shape;317;p29"/>
          <p:cNvSpPr txBox="1">
            <a:spLocks noGrp="1"/>
          </p:cNvSpPr>
          <p:nvPr>
            <p:ph type="title"/>
          </p:nvPr>
        </p:nvSpPr>
        <p:spPr>
          <a:xfrm>
            <a:off x="524000" y="336325"/>
            <a:ext cx="638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18" name="Google Shape;318;p29"/>
          <p:cNvGrpSpPr/>
          <p:nvPr/>
        </p:nvGrpSpPr>
        <p:grpSpPr>
          <a:xfrm>
            <a:off x="6438625" y="492500"/>
            <a:ext cx="5353750" cy="67800"/>
            <a:chOff x="6595675" y="225375"/>
            <a:chExt cx="5353750" cy="67800"/>
          </a:xfrm>
        </p:grpSpPr>
        <p:sp>
          <p:nvSpPr>
            <p:cNvPr id="319" name="Google Shape;319;p29"/>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29"/>
          <p:cNvGrpSpPr/>
          <p:nvPr/>
        </p:nvGrpSpPr>
        <p:grpSpPr>
          <a:xfrm rot="-5400000" flipH="1">
            <a:off x="-2192375" y="3058650"/>
            <a:ext cx="5200100" cy="67800"/>
            <a:chOff x="6749325" y="225375"/>
            <a:chExt cx="5200100" cy="67800"/>
          </a:xfrm>
        </p:grpSpPr>
        <p:sp>
          <p:nvSpPr>
            <p:cNvPr id="323" name="Google Shape;323;p29"/>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325"/>
        <p:cNvGrpSpPr/>
        <p:nvPr/>
      </p:nvGrpSpPr>
      <p:grpSpPr>
        <a:xfrm>
          <a:off x="0" y="0"/>
          <a:ext cx="0" cy="0"/>
          <a:chOff x="0" y="0"/>
          <a:chExt cx="0" cy="0"/>
        </a:xfrm>
      </p:grpSpPr>
      <p:sp>
        <p:nvSpPr>
          <p:cNvPr id="326" name="Google Shape;326;p30"/>
          <p:cNvSpPr/>
          <p:nvPr/>
        </p:nvSpPr>
        <p:spPr>
          <a:xfrm>
            <a:off x="-98300" y="-72300"/>
            <a:ext cx="4679400" cy="52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0"/>
          <p:cNvGrpSpPr/>
          <p:nvPr/>
        </p:nvGrpSpPr>
        <p:grpSpPr>
          <a:xfrm>
            <a:off x="7433875" y="1825575"/>
            <a:ext cx="5353750" cy="67800"/>
            <a:chOff x="6595675" y="225375"/>
            <a:chExt cx="5353750" cy="67800"/>
          </a:xfrm>
        </p:grpSpPr>
        <p:sp>
          <p:nvSpPr>
            <p:cNvPr id="328" name="Google Shape;328;p30"/>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0"/>
          <p:cNvGrpSpPr/>
          <p:nvPr/>
        </p:nvGrpSpPr>
        <p:grpSpPr>
          <a:xfrm rot="5400000">
            <a:off x="-2367450" y="4178900"/>
            <a:ext cx="5200100" cy="67800"/>
            <a:chOff x="6749325" y="225375"/>
            <a:chExt cx="5200100" cy="67800"/>
          </a:xfrm>
        </p:grpSpPr>
        <p:sp>
          <p:nvSpPr>
            <p:cNvPr id="332" name="Google Shape;332;p30"/>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0"/>
          <p:cNvSpPr txBox="1">
            <a:spLocks noGrp="1"/>
          </p:cNvSpPr>
          <p:nvPr>
            <p:ph type="title" hasCustomPrompt="1"/>
          </p:nvPr>
        </p:nvSpPr>
        <p:spPr>
          <a:xfrm>
            <a:off x="494650" y="1616600"/>
            <a:ext cx="1214400" cy="88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600"/>
              <a:buNone/>
              <a:defRPr sz="7500"/>
            </a:lvl1pPr>
            <a:lvl2pPr lvl="1" algn="r" rtl="0">
              <a:spcBef>
                <a:spcPts val="0"/>
              </a:spcBef>
              <a:spcAft>
                <a:spcPts val="0"/>
              </a:spcAft>
              <a:buSzPts val="5600"/>
              <a:buFont typeface="Raleway Medium"/>
              <a:buNone/>
              <a:defRPr sz="5600">
                <a:latin typeface="Raleway Medium"/>
                <a:ea typeface="Raleway Medium"/>
                <a:cs typeface="Raleway Medium"/>
                <a:sym typeface="Raleway Medium"/>
              </a:defRPr>
            </a:lvl2pPr>
            <a:lvl3pPr lvl="2" algn="r" rtl="0">
              <a:spcBef>
                <a:spcPts val="0"/>
              </a:spcBef>
              <a:spcAft>
                <a:spcPts val="0"/>
              </a:spcAft>
              <a:buSzPts val="5600"/>
              <a:buFont typeface="Raleway Medium"/>
              <a:buNone/>
              <a:defRPr sz="5600">
                <a:latin typeface="Raleway Medium"/>
                <a:ea typeface="Raleway Medium"/>
                <a:cs typeface="Raleway Medium"/>
                <a:sym typeface="Raleway Medium"/>
              </a:defRPr>
            </a:lvl3pPr>
            <a:lvl4pPr lvl="3" algn="r" rtl="0">
              <a:spcBef>
                <a:spcPts val="0"/>
              </a:spcBef>
              <a:spcAft>
                <a:spcPts val="0"/>
              </a:spcAft>
              <a:buSzPts val="5600"/>
              <a:buFont typeface="Raleway Medium"/>
              <a:buNone/>
              <a:defRPr sz="5600">
                <a:latin typeface="Raleway Medium"/>
                <a:ea typeface="Raleway Medium"/>
                <a:cs typeface="Raleway Medium"/>
                <a:sym typeface="Raleway Medium"/>
              </a:defRPr>
            </a:lvl4pPr>
            <a:lvl5pPr lvl="4" algn="r" rtl="0">
              <a:spcBef>
                <a:spcPts val="0"/>
              </a:spcBef>
              <a:spcAft>
                <a:spcPts val="0"/>
              </a:spcAft>
              <a:buSzPts val="5600"/>
              <a:buFont typeface="Raleway Medium"/>
              <a:buNone/>
              <a:defRPr sz="5600">
                <a:latin typeface="Raleway Medium"/>
                <a:ea typeface="Raleway Medium"/>
                <a:cs typeface="Raleway Medium"/>
                <a:sym typeface="Raleway Medium"/>
              </a:defRPr>
            </a:lvl5pPr>
            <a:lvl6pPr lvl="5" algn="r" rtl="0">
              <a:spcBef>
                <a:spcPts val="0"/>
              </a:spcBef>
              <a:spcAft>
                <a:spcPts val="0"/>
              </a:spcAft>
              <a:buSzPts val="5600"/>
              <a:buFont typeface="Raleway Medium"/>
              <a:buNone/>
              <a:defRPr sz="5600">
                <a:latin typeface="Raleway Medium"/>
                <a:ea typeface="Raleway Medium"/>
                <a:cs typeface="Raleway Medium"/>
                <a:sym typeface="Raleway Medium"/>
              </a:defRPr>
            </a:lvl6pPr>
            <a:lvl7pPr lvl="6" algn="r" rtl="0">
              <a:spcBef>
                <a:spcPts val="0"/>
              </a:spcBef>
              <a:spcAft>
                <a:spcPts val="0"/>
              </a:spcAft>
              <a:buSzPts val="5600"/>
              <a:buFont typeface="Raleway Medium"/>
              <a:buNone/>
              <a:defRPr sz="5600">
                <a:latin typeface="Raleway Medium"/>
                <a:ea typeface="Raleway Medium"/>
                <a:cs typeface="Raleway Medium"/>
                <a:sym typeface="Raleway Medium"/>
              </a:defRPr>
            </a:lvl7pPr>
            <a:lvl8pPr lvl="7" algn="r" rtl="0">
              <a:spcBef>
                <a:spcPts val="0"/>
              </a:spcBef>
              <a:spcAft>
                <a:spcPts val="0"/>
              </a:spcAft>
              <a:buSzPts val="5600"/>
              <a:buFont typeface="Raleway Medium"/>
              <a:buNone/>
              <a:defRPr sz="5600">
                <a:latin typeface="Raleway Medium"/>
                <a:ea typeface="Raleway Medium"/>
                <a:cs typeface="Raleway Medium"/>
                <a:sym typeface="Raleway Medium"/>
              </a:defRPr>
            </a:lvl8pPr>
            <a:lvl9pPr lvl="8" algn="r" rtl="0">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335" name="Google Shape;335;p30"/>
          <p:cNvSpPr txBox="1">
            <a:spLocks noGrp="1"/>
          </p:cNvSpPr>
          <p:nvPr>
            <p:ph type="title" idx="2" hasCustomPrompt="1"/>
          </p:nvPr>
        </p:nvSpPr>
        <p:spPr>
          <a:xfrm>
            <a:off x="494650" y="2812050"/>
            <a:ext cx="1214400" cy="88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600"/>
              <a:buNone/>
              <a:defRPr sz="7500"/>
            </a:lvl1pPr>
            <a:lvl2pPr lvl="1" algn="r" rtl="0">
              <a:spcBef>
                <a:spcPts val="0"/>
              </a:spcBef>
              <a:spcAft>
                <a:spcPts val="0"/>
              </a:spcAft>
              <a:buSzPts val="5600"/>
              <a:buFont typeface="Raleway Medium"/>
              <a:buNone/>
              <a:defRPr sz="5600">
                <a:latin typeface="Raleway Medium"/>
                <a:ea typeface="Raleway Medium"/>
                <a:cs typeface="Raleway Medium"/>
                <a:sym typeface="Raleway Medium"/>
              </a:defRPr>
            </a:lvl2pPr>
            <a:lvl3pPr lvl="2" algn="r" rtl="0">
              <a:spcBef>
                <a:spcPts val="0"/>
              </a:spcBef>
              <a:spcAft>
                <a:spcPts val="0"/>
              </a:spcAft>
              <a:buSzPts val="5600"/>
              <a:buFont typeface="Raleway Medium"/>
              <a:buNone/>
              <a:defRPr sz="5600">
                <a:latin typeface="Raleway Medium"/>
                <a:ea typeface="Raleway Medium"/>
                <a:cs typeface="Raleway Medium"/>
                <a:sym typeface="Raleway Medium"/>
              </a:defRPr>
            </a:lvl3pPr>
            <a:lvl4pPr lvl="3" algn="r" rtl="0">
              <a:spcBef>
                <a:spcPts val="0"/>
              </a:spcBef>
              <a:spcAft>
                <a:spcPts val="0"/>
              </a:spcAft>
              <a:buSzPts val="5600"/>
              <a:buFont typeface="Raleway Medium"/>
              <a:buNone/>
              <a:defRPr sz="5600">
                <a:latin typeface="Raleway Medium"/>
                <a:ea typeface="Raleway Medium"/>
                <a:cs typeface="Raleway Medium"/>
                <a:sym typeface="Raleway Medium"/>
              </a:defRPr>
            </a:lvl4pPr>
            <a:lvl5pPr lvl="4" algn="r" rtl="0">
              <a:spcBef>
                <a:spcPts val="0"/>
              </a:spcBef>
              <a:spcAft>
                <a:spcPts val="0"/>
              </a:spcAft>
              <a:buSzPts val="5600"/>
              <a:buFont typeface="Raleway Medium"/>
              <a:buNone/>
              <a:defRPr sz="5600">
                <a:latin typeface="Raleway Medium"/>
                <a:ea typeface="Raleway Medium"/>
                <a:cs typeface="Raleway Medium"/>
                <a:sym typeface="Raleway Medium"/>
              </a:defRPr>
            </a:lvl5pPr>
            <a:lvl6pPr lvl="5" algn="r" rtl="0">
              <a:spcBef>
                <a:spcPts val="0"/>
              </a:spcBef>
              <a:spcAft>
                <a:spcPts val="0"/>
              </a:spcAft>
              <a:buSzPts val="5600"/>
              <a:buFont typeface="Raleway Medium"/>
              <a:buNone/>
              <a:defRPr sz="5600">
                <a:latin typeface="Raleway Medium"/>
                <a:ea typeface="Raleway Medium"/>
                <a:cs typeface="Raleway Medium"/>
                <a:sym typeface="Raleway Medium"/>
              </a:defRPr>
            </a:lvl6pPr>
            <a:lvl7pPr lvl="6" algn="r" rtl="0">
              <a:spcBef>
                <a:spcPts val="0"/>
              </a:spcBef>
              <a:spcAft>
                <a:spcPts val="0"/>
              </a:spcAft>
              <a:buSzPts val="5600"/>
              <a:buFont typeface="Raleway Medium"/>
              <a:buNone/>
              <a:defRPr sz="5600">
                <a:latin typeface="Raleway Medium"/>
                <a:ea typeface="Raleway Medium"/>
                <a:cs typeface="Raleway Medium"/>
                <a:sym typeface="Raleway Medium"/>
              </a:defRPr>
            </a:lvl7pPr>
            <a:lvl8pPr lvl="7" algn="r" rtl="0">
              <a:spcBef>
                <a:spcPts val="0"/>
              </a:spcBef>
              <a:spcAft>
                <a:spcPts val="0"/>
              </a:spcAft>
              <a:buSzPts val="5600"/>
              <a:buFont typeface="Raleway Medium"/>
              <a:buNone/>
              <a:defRPr sz="5600">
                <a:latin typeface="Raleway Medium"/>
                <a:ea typeface="Raleway Medium"/>
                <a:cs typeface="Raleway Medium"/>
                <a:sym typeface="Raleway Medium"/>
              </a:defRPr>
            </a:lvl8pPr>
            <a:lvl9pPr lvl="8" algn="r" rtl="0">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336" name="Google Shape;336;p30"/>
          <p:cNvSpPr txBox="1">
            <a:spLocks noGrp="1"/>
          </p:cNvSpPr>
          <p:nvPr>
            <p:ph type="title" idx="3" hasCustomPrompt="1"/>
          </p:nvPr>
        </p:nvSpPr>
        <p:spPr>
          <a:xfrm>
            <a:off x="4860375" y="2388850"/>
            <a:ext cx="1214400" cy="935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600"/>
              <a:buNone/>
              <a:defRPr sz="7500"/>
            </a:lvl1pPr>
            <a:lvl2pPr lvl="1" algn="r" rtl="0">
              <a:spcBef>
                <a:spcPts val="0"/>
              </a:spcBef>
              <a:spcAft>
                <a:spcPts val="0"/>
              </a:spcAft>
              <a:buSzPts val="5600"/>
              <a:buFont typeface="Raleway Medium"/>
              <a:buNone/>
              <a:defRPr sz="5600">
                <a:latin typeface="Raleway Medium"/>
                <a:ea typeface="Raleway Medium"/>
                <a:cs typeface="Raleway Medium"/>
                <a:sym typeface="Raleway Medium"/>
              </a:defRPr>
            </a:lvl2pPr>
            <a:lvl3pPr lvl="2" algn="r" rtl="0">
              <a:spcBef>
                <a:spcPts val="0"/>
              </a:spcBef>
              <a:spcAft>
                <a:spcPts val="0"/>
              </a:spcAft>
              <a:buSzPts val="5600"/>
              <a:buFont typeface="Raleway Medium"/>
              <a:buNone/>
              <a:defRPr sz="5600">
                <a:latin typeface="Raleway Medium"/>
                <a:ea typeface="Raleway Medium"/>
                <a:cs typeface="Raleway Medium"/>
                <a:sym typeface="Raleway Medium"/>
              </a:defRPr>
            </a:lvl3pPr>
            <a:lvl4pPr lvl="3" algn="r" rtl="0">
              <a:spcBef>
                <a:spcPts val="0"/>
              </a:spcBef>
              <a:spcAft>
                <a:spcPts val="0"/>
              </a:spcAft>
              <a:buSzPts val="5600"/>
              <a:buFont typeface="Raleway Medium"/>
              <a:buNone/>
              <a:defRPr sz="5600">
                <a:latin typeface="Raleway Medium"/>
                <a:ea typeface="Raleway Medium"/>
                <a:cs typeface="Raleway Medium"/>
                <a:sym typeface="Raleway Medium"/>
              </a:defRPr>
            </a:lvl4pPr>
            <a:lvl5pPr lvl="4" algn="r" rtl="0">
              <a:spcBef>
                <a:spcPts val="0"/>
              </a:spcBef>
              <a:spcAft>
                <a:spcPts val="0"/>
              </a:spcAft>
              <a:buSzPts val="5600"/>
              <a:buFont typeface="Raleway Medium"/>
              <a:buNone/>
              <a:defRPr sz="5600">
                <a:latin typeface="Raleway Medium"/>
                <a:ea typeface="Raleway Medium"/>
                <a:cs typeface="Raleway Medium"/>
                <a:sym typeface="Raleway Medium"/>
              </a:defRPr>
            </a:lvl5pPr>
            <a:lvl6pPr lvl="5" algn="r" rtl="0">
              <a:spcBef>
                <a:spcPts val="0"/>
              </a:spcBef>
              <a:spcAft>
                <a:spcPts val="0"/>
              </a:spcAft>
              <a:buSzPts val="5600"/>
              <a:buFont typeface="Raleway Medium"/>
              <a:buNone/>
              <a:defRPr sz="5600">
                <a:latin typeface="Raleway Medium"/>
                <a:ea typeface="Raleway Medium"/>
                <a:cs typeface="Raleway Medium"/>
                <a:sym typeface="Raleway Medium"/>
              </a:defRPr>
            </a:lvl6pPr>
            <a:lvl7pPr lvl="6" algn="r" rtl="0">
              <a:spcBef>
                <a:spcPts val="0"/>
              </a:spcBef>
              <a:spcAft>
                <a:spcPts val="0"/>
              </a:spcAft>
              <a:buSzPts val="5600"/>
              <a:buFont typeface="Raleway Medium"/>
              <a:buNone/>
              <a:defRPr sz="5600">
                <a:latin typeface="Raleway Medium"/>
                <a:ea typeface="Raleway Medium"/>
                <a:cs typeface="Raleway Medium"/>
                <a:sym typeface="Raleway Medium"/>
              </a:defRPr>
            </a:lvl7pPr>
            <a:lvl8pPr lvl="7" algn="r" rtl="0">
              <a:spcBef>
                <a:spcPts val="0"/>
              </a:spcBef>
              <a:spcAft>
                <a:spcPts val="0"/>
              </a:spcAft>
              <a:buSzPts val="5600"/>
              <a:buFont typeface="Raleway Medium"/>
              <a:buNone/>
              <a:defRPr sz="5600">
                <a:latin typeface="Raleway Medium"/>
                <a:ea typeface="Raleway Medium"/>
                <a:cs typeface="Raleway Medium"/>
                <a:sym typeface="Raleway Medium"/>
              </a:defRPr>
            </a:lvl8pPr>
            <a:lvl9pPr lvl="8" algn="r" rtl="0">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337" name="Google Shape;337;p30"/>
          <p:cNvSpPr txBox="1">
            <a:spLocks noGrp="1"/>
          </p:cNvSpPr>
          <p:nvPr>
            <p:ph type="title" idx="4" hasCustomPrompt="1"/>
          </p:nvPr>
        </p:nvSpPr>
        <p:spPr>
          <a:xfrm>
            <a:off x="4847075" y="3620025"/>
            <a:ext cx="1214400" cy="88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600"/>
              <a:buNone/>
              <a:defRPr sz="7500"/>
            </a:lvl1pPr>
            <a:lvl2pPr lvl="1" algn="r" rtl="0">
              <a:spcBef>
                <a:spcPts val="0"/>
              </a:spcBef>
              <a:spcAft>
                <a:spcPts val="0"/>
              </a:spcAft>
              <a:buSzPts val="5600"/>
              <a:buFont typeface="Raleway Medium"/>
              <a:buNone/>
              <a:defRPr sz="5600">
                <a:latin typeface="Raleway Medium"/>
                <a:ea typeface="Raleway Medium"/>
                <a:cs typeface="Raleway Medium"/>
                <a:sym typeface="Raleway Medium"/>
              </a:defRPr>
            </a:lvl2pPr>
            <a:lvl3pPr lvl="2" algn="r" rtl="0">
              <a:spcBef>
                <a:spcPts val="0"/>
              </a:spcBef>
              <a:spcAft>
                <a:spcPts val="0"/>
              </a:spcAft>
              <a:buSzPts val="5600"/>
              <a:buFont typeface="Raleway Medium"/>
              <a:buNone/>
              <a:defRPr sz="5600">
                <a:latin typeface="Raleway Medium"/>
                <a:ea typeface="Raleway Medium"/>
                <a:cs typeface="Raleway Medium"/>
                <a:sym typeface="Raleway Medium"/>
              </a:defRPr>
            </a:lvl3pPr>
            <a:lvl4pPr lvl="3" algn="r" rtl="0">
              <a:spcBef>
                <a:spcPts val="0"/>
              </a:spcBef>
              <a:spcAft>
                <a:spcPts val="0"/>
              </a:spcAft>
              <a:buSzPts val="5600"/>
              <a:buFont typeface="Raleway Medium"/>
              <a:buNone/>
              <a:defRPr sz="5600">
                <a:latin typeface="Raleway Medium"/>
                <a:ea typeface="Raleway Medium"/>
                <a:cs typeface="Raleway Medium"/>
                <a:sym typeface="Raleway Medium"/>
              </a:defRPr>
            </a:lvl4pPr>
            <a:lvl5pPr lvl="4" algn="r" rtl="0">
              <a:spcBef>
                <a:spcPts val="0"/>
              </a:spcBef>
              <a:spcAft>
                <a:spcPts val="0"/>
              </a:spcAft>
              <a:buSzPts val="5600"/>
              <a:buFont typeface="Raleway Medium"/>
              <a:buNone/>
              <a:defRPr sz="5600">
                <a:latin typeface="Raleway Medium"/>
                <a:ea typeface="Raleway Medium"/>
                <a:cs typeface="Raleway Medium"/>
                <a:sym typeface="Raleway Medium"/>
              </a:defRPr>
            </a:lvl5pPr>
            <a:lvl6pPr lvl="5" algn="r" rtl="0">
              <a:spcBef>
                <a:spcPts val="0"/>
              </a:spcBef>
              <a:spcAft>
                <a:spcPts val="0"/>
              </a:spcAft>
              <a:buSzPts val="5600"/>
              <a:buFont typeface="Raleway Medium"/>
              <a:buNone/>
              <a:defRPr sz="5600">
                <a:latin typeface="Raleway Medium"/>
                <a:ea typeface="Raleway Medium"/>
                <a:cs typeface="Raleway Medium"/>
                <a:sym typeface="Raleway Medium"/>
              </a:defRPr>
            </a:lvl6pPr>
            <a:lvl7pPr lvl="6" algn="r" rtl="0">
              <a:spcBef>
                <a:spcPts val="0"/>
              </a:spcBef>
              <a:spcAft>
                <a:spcPts val="0"/>
              </a:spcAft>
              <a:buSzPts val="5600"/>
              <a:buFont typeface="Raleway Medium"/>
              <a:buNone/>
              <a:defRPr sz="5600">
                <a:latin typeface="Raleway Medium"/>
                <a:ea typeface="Raleway Medium"/>
                <a:cs typeface="Raleway Medium"/>
                <a:sym typeface="Raleway Medium"/>
              </a:defRPr>
            </a:lvl7pPr>
            <a:lvl8pPr lvl="7" algn="r" rtl="0">
              <a:spcBef>
                <a:spcPts val="0"/>
              </a:spcBef>
              <a:spcAft>
                <a:spcPts val="0"/>
              </a:spcAft>
              <a:buSzPts val="5600"/>
              <a:buFont typeface="Raleway Medium"/>
              <a:buNone/>
              <a:defRPr sz="5600">
                <a:latin typeface="Raleway Medium"/>
                <a:ea typeface="Raleway Medium"/>
                <a:cs typeface="Raleway Medium"/>
                <a:sym typeface="Raleway Medium"/>
              </a:defRPr>
            </a:lvl8pPr>
            <a:lvl9pPr lvl="8" algn="r" rtl="0">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338" name="Google Shape;338;p30"/>
          <p:cNvSpPr txBox="1">
            <a:spLocks noGrp="1"/>
          </p:cNvSpPr>
          <p:nvPr>
            <p:ph type="subTitle" idx="1"/>
          </p:nvPr>
        </p:nvSpPr>
        <p:spPr>
          <a:xfrm flipH="1">
            <a:off x="1771247" y="1616599"/>
            <a:ext cx="2354100" cy="29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900"/>
              <a:buFont typeface="Raleway ExtraBold"/>
              <a:buNone/>
              <a:defRPr>
                <a:solidFill>
                  <a:schemeClr val="accent2"/>
                </a:solidFill>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a:endParaRPr/>
          </a:p>
        </p:txBody>
      </p:sp>
      <p:sp>
        <p:nvSpPr>
          <p:cNvPr id="339" name="Google Shape;339;p30"/>
          <p:cNvSpPr txBox="1">
            <a:spLocks noGrp="1"/>
          </p:cNvSpPr>
          <p:nvPr>
            <p:ph type="subTitle" idx="5"/>
          </p:nvPr>
        </p:nvSpPr>
        <p:spPr>
          <a:xfrm>
            <a:off x="1771250" y="2002475"/>
            <a:ext cx="2535000" cy="4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40" name="Google Shape;340;p30"/>
          <p:cNvSpPr txBox="1">
            <a:spLocks noGrp="1"/>
          </p:cNvSpPr>
          <p:nvPr>
            <p:ph type="subTitle" idx="6"/>
          </p:nvPr>
        </p:nvSpPr>
        <p:spPr>
          <a:xfrm flipH="1">
            <a:off x="1771247" y="2812050"/>
            <a:ext cx="2628300" cy="29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900"/>
              <a:buFont typeface="Raleway ExtraBold"/>
              <a:buNone/>
              <a:defRPr>
                <a:solidFill>
                  <a:schemeClr val="accent2"/>
                </a:solidFill>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a:endParaRPr/>
          </a:p>
        </p:txBody>
      </p:sp>
      <p:sp>
        <p:nvSpPr>
          <p:cNvPr id="341" name="Google Shape;341;p30"/>
          <p:cNvSpPr txBox="1">
            <a:spLocks noGrp="1"/>
          </p:cNvSpPr>
          <p:nvPr>
            <p:ph type="subTitle" idx="7"/>
          </p:nvPr>
        </p:nvSpPr>
        <p:spPr>
          <a:xfrm>
            <a:off x="1771250" y="3196125"/>
            <a:ext cx="2535000" cy="4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42" name="Google Shape;342;p30"/>
          <p:cNvSpPr txBox="1">
            <a:spLocks noGrp="1"/>
          </p:cNvSpPr>
          <p:nvPr>
            <p:ph type="subTitle" idx="8"/>
          </p:nvPr>
        </p:nvSpPr>
        <p:spPr>
          <a:xfrm flipH="1">
            <a:off x="6139600" y="2413900"/>
            <a:ext cx="2354100" cy="29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900"/>
              <a:buFont typeface="Raleway ExtraBold"/>
              <a:buNone/>
              <a:defRPr>
                <a:solidFill>
                  <a:schemeClr val="accent2"/>
                </a:solidFill>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a:endParaRPr/>
          </a:p>
        </p:txBody>
      </p:sp>
      <p:sp>
        <p:nvSpPr>
          <p:cNvPr id="343" name="Google Shape;343;p30"/>
          <p:cNvSpPr txBox="1">
            <a:spLocks noGrp="1"/>
          </p:cNvSpPr>
          <p:nvPr>
            <p:ph type="subTitle" idx="9"/>
          </p:nvPr>
        </p:nvSpPr>
        <p:spPr>
          <a:xfrm>
            <a:off x="6139600" y="2799325"/>
            <a:ext cx="2535000" cy="4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44" name="Google Shape;344;p30"/>
          <p:cNvSpPr txBox="1">
            <a:spLocks noGrp="1"/>
          </p:cNvSpPr>
          <p:nvPr>
            <p:ph type="subTitle" idx="13"/>
          </p:nvPr>
        </p:nvSpPr>
        <p:spPr>
          <a:xfrm flipH="1">
            <a:off x="6139600" y="3620025"/>
            <a:ext cx="2354100" cy="29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900"/>
              <a:buFont typeface="Raleway ExtraBold"/>
              <a:buNone/>
              <a:defRPr>
                <a:solidFill>
                  <a:schemeClr val="accent2"/>
                </a:solidFill>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a:endParaRPr/>
          </a:p>
        </p:txBody>
      </p:sp>
      <p:sp>
        <p:nvSpPr>
          <p:cNvPr id="345" name="Google Shape;345;p30"/>
          <p:cNvSpPr txBox="1">
            <a:spLocks noGrp="1"/>
          </p:cNvSpPr>
          <p:nvPr>
            <p:ph type="subTitle" idx="14"/>
          </p:nvPr>
        </p:nvSpPr>
        <p:spPr>
          <a:xfrm>
            <a:off x="6139600" y="4003125"/>
            <a:ext cx="2535000" cy="40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None/>
              <a:defRPr sz="1400">
                <a:latin typeface="Montserrat Medium"/>
                <a:ea typeface="Montserrat Medium"/>
                <a:cs typeface="Montserrat Medium"/>
                <a:sym typeface="Montserra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46" name="Google Shape;346;p30"/>
          <p:cNvSpPr txBox="1">
            <a:spLocks noGrp="1"/>
          </p:cNvSpPr>
          <p:nvPr>
            <p:ph type="title" idx="15"/>
          </p:nvPr>
        </p:nvSpPr>
        <p:spPr>
          <a:xfrm>
            <a:off x="524000" y="336325"/>
            <a:ext cx="638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350875" y="3608425"/>
            <a:ext cx="5971850" cy="67800"/>
            <a:chOff x="6595675" y="225375"/>
            <a:chExt cx="5971850" cy="67800"/>
          </a:xfrm>
        </p:grpSpPr>
        <p:sp>
          <p:nvSpPr>
            <p:cNvPr id="21" name="Google Shape;21;p3"/>
            <p:cNvSpPr/>
            <p:nvPr/>
          </p:nvSpPr>
          <p:spPr>
            <a:xfrm rot="5400000">
              <a:off x="9889575" y="-2384775"/>
              <a:ext cx="67800" cy="5288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rot="5400000">
            <a:off x="-2376925" y="3013800"/>
            <a:ext cx="5200100" cy="67800"/>
            <a:chOff x="6749325" y="225375"/>
            <a:chExt cx="5200100" cy="67800"/>
          </a:xfrm>
        </p:grpSpPr>
        <p:sp>
          <p:nvSpPr>
            <p:cNvPr id="25" name="Google Shape;25;p3"/>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5939875" y="1617000"/>
            <a:ext cx="2765700" cy="1276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00">
                <a:solidFill>
                  <a:schemeClr val="accent2"/>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8" name="Google Shape;28;p3"/>
          <p:cNvSpPr txBox="1">
            <a:spLocks noGrp="1"/>
          </p:cNvSpPr>
          <p:nvPr>
            <p:ph type="subTitle" idx="1"/>
          </p:nvPr>
        </p:nvSpPr>
        <p:spPr>
          <a:xfrm>
            <a:off x="5939875" y="2749100"/>
            <a:ext cx="27657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Montserrat Medium"/>
                <a:ea typeface="Montserrat Medium"/>
                <a:cs typeface="Montserrat Medium"/>
                <a:sym typeface="Montserrat Medium"/>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9" name="Google Shape;29;p3"/>
          <p:cNvSpPr txBox="1">
            <a:spLocks noGrp="1"/>
          </p:cNvSpPr>
          <p:nvPr>
            <p:ph type="title" idx="2" hasCustomPrompt="1"/>
          </p:nvPr>
        </p:nvSpPr>
        <p:spPr>
          <a:xfrm>
            <a:off x="3755650" y="1452100"/>
            <a:ext cx="2652300" cy="1830300"/>
          </a:xfrm>
          <a:prstGeom prst="rect">
            <a:avLst/>
          </a:prstGeom>
          <a:noFill/>
        </p:spPr>
        <p:txBody>
          <a:bodyPr spcFirstLastPara="1" wrap="square" lIns="91425" tIns="91425" rIns="91425" bIns="91425" anchor="t" anchorCtr="0">
            <a:noAutofit/>
          </a:bodyPr>
          <a:lstStyle>
            <a:lvl1pPr lvl="0" algn="ctr" rtl="0">
              <a:lnSpc>
                <a:spcPct val="115000"/>
              </a:lnSpc>
              <a:spcBef>
                <a:spcPts val="0"/>
              </a:spcBef>
              <a:spcAft>
                <a:spcPts val="0"/>
              </a:spcAft>
              <a:buSzPts val="5500"/>
              <a:buFont typeface="Oswald Medium"/>
              <a:buNone/>
              <a:defRPr sz="14100">
                <a:latin typeface="Oswald Medium"/>
                <a:ea typeface="Oswald Medium"/>
                <a:cs typeface="Oswald Medium"/>
                <a:sym typeface="Oswald Medium"/>
              </a:defRPr>
            </a:lvl1pPr>
            <a:lvl2pPr lvl="1"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2pPr>
            <a:lvl3pPr lvl="2"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3pPr>
            <a:lvl4pPr lvl="3"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4pPr>
            <a:lvl5pPr lvl="4"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5pPr>
            <a:lvl6pPr lvl="5"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6pPr>
            <a:lvl7pPr lvl="6"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7pPr>
            <a:lvl8pPr lvl="7"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8pPr>
            <a:lvl9pPr lvl="8" algn="ctr" rtl="0">
              <a:spcBef>
                <a:spcPts val="0"/>
              </a:spcBef>
              <a:spcAft>
                <a:spcPts val="0"/>
              </a:spcAft>
              <a:buClr>
                <a:srgbClr val="434343"/>
              </a:buClr>
              <a:buSzPts val="5500"/>
              <a:buFont typeface="Oswald Medium"/>
              <a:buNone/>
              <a:defRPr sz="5500">
                <a:solidFill>
                  <a:srgbClr val="434343"/>
                </a:solidFill>
                <a:latin typeface="Oswald Medium"/>
                <a:ea typeface="Oswald Medium"/>
                <a:cs typeface="Oswald Medium"/>
                <a:sym typeface="Oswal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524000" y="336325"/>
            <a:ext cx="6386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524000" y="978125"/>
            <a:ext cx="7918500" cy="360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33" name="Google Shape;33;p4"/>
          <p:cNvGrpSpPr/>
          <p:nvPr/>
        </p:nvGrpSpPr>
        <p:grpSpPr>
          <a:xfrm>
            <a:off x="6122050" y="4800525"/>
            <a:ext cx="5353750" cy="67800"/>
            <a:chOff x="6595675" y="225375"/>
            <a:chExt cx="5353750" cy="67800"/>
          </a:xfrm>
        </p:grpSpPr>
        <p:sp>
          <p:nvSpPr>
            <p:cNvPr id="34" name="Google Shape;34;p4"/>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4"/>
          <p:cNvGrpSpPr/>
          <p:nvPr/>
        </p:nvGrpSpPr>
        <p:grpSpPr>
          <a:xfrm rot="5400000">
            <a:off x="-2376925" y="3032750"/>
            <a:ext cx="5200100" cy="67800"/>
            <a:chOff x="6749325" y="225375"/>
            <a:chExt cx="5200100" cy="67800"/>
          </a:xfrm>
        </p:grpSpPr>
        <p:sp>
          <p:nvSpPr>
            <p:cNvPr id="38" name="Google Shape;38;p4"/>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5"/>
          <p:cNvSpPr/>
          <p:nvPr/>
        </p:nvSpPr>
        <p:spPr>
          <a:xfrm>
            <a:off x="4685275" y="-72300"/>
            <a:ext cx="4746000" cy="52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ctrTitle"/>
          </p:nvPr>
        </p:nvSpPr>
        <p:spPr>
          <a:xfrm flipH="1">
            <a:off x="1876125" y="2840625"/>
            <a:ext cx="210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Oswald Medium"/>
              <a:buNone/>
              <a:defRPr sz="2000">
                <a:solidFill>
                  <a:schemeClr val="accent2"/>
                </a:solidFill>
                <a:latin typeface="Oswald Medium"/>
                <a:ea typeface="Oswald Medium"/>
                <a:cs typeface="Oswald Medium"/>
                <a:sym typeface="Oswald Medium"/>
              </a:defRPr>
            </a:lvl1pPr>
            <a:lvl2pPr lvl="1"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2pPr>
            <a:lvl3pPr lvl="2"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3pPr>
            <a:lvl4pPr lvl="3"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4pPr>
            <a:lvl5pPr lvl="4"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5pPr>
            <a:lvl6pPr lvl="5"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6pPr>
            <a:lvl7pPr lvl="6"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7pPr>
            <a:lvl8pPr lvl="7"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8pPr>
            <a:lvl9pPr lvl="8"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9pPr>
          </a:lstStyle>
          <a:p>
            <a:endParaRPr/>
          </a:p>
        </p:txBody>
      </p:sp>
      <p:sp>
        <p:nvSpPr>
          <p:cNvPr id="43" name="Google Shape;43;p5"/>
          <p:cNvSpPr txBox="1">
            <a:spLocks noGrp="1"/>
          </p:cNvSpPr>
          <p:nvPr>
            <p:ph type="subTitle" idx="1"/>
          </p:nvPr>
        </p:nvSpPr>
        <p:spPr>
          <a:xfrm flipH="1">
            <a:off x="1507575" y="3385675"/>
            <a:ext cx="2838900" cy="67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Montserrat Medium"/>
              <a:buNone/>
              <a:defRPr sz="14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2pPr>
            <a:lvl3pPr lvl="2"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3pPr>
            <a:lvl4pPr lvl="3"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4pPr>
            <a:lvl5pPr lvl="4"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5pPr>
            <a:lvl6pPr lvl="5"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6pPr>
            <a:lvl7pPr lvl="6"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7pPr>
            <a:lvl8pPr lvl="7"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8pPr>
            <a:lvl9pPr lvl="8"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9pPr>
          </a:lstStyle>
          <a:p>
            <a:endParaRPr/>
          </a:p>
        </p:txBody>
      </p:sp>
      <p:sp>
        <p:nvSpPr>
          <p:cNvPr id="44" name="Google Shape;44;p5"/>
          <p:cNvSpPr txBox="1">
            <a:spLocks noGrp="1"/>
          </p:cNvSpPr>
          <p:nvPr>
            <p:ph type="ctrTitle" idx="2"/>
          </p:nvPr>
        </p:nvSpPr>
        <p:spPr>
          <a:xfrm flipH="1">
            <a:off x="5166075" y="2840625"/>
            <a:ext cx="210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Oswald Medium"/>
              <a:buNone/>
              <a:defRPr sz="2000">
                <a:solidFill>
                  <a:schemeClr val="accent2"/>
                </a:solidFill>
                <a:latin typeface="Oswald Medium"/>
                <a:ea typeface="Oswald Medium"/>
                <a:cs typeface="Oswald Medium"/>
                <a:sym typeface="Oswald Medium"/>
              </a:defRPr>
            </a:lvl1pPr>
            <a:lvl2pPr lvl="1"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2pPr>
            <a:lvl3pPr lvl="2"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3pPr>
            <a:lvl4pPr lvl="3"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4pPr>
            <a:lvl5pPr lvl="4"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5pPr>
            <a:lvl6pPr lvl="5"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6pPr>
            <a:lvl7pPr lvl="6"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7pPr>
            <a:lvl8pPr lvl="7"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8pPr>
            <a:lvl9pPr lvl="8" algn="ctr" rtl="0">
              <a:spcBef>
                <a:spcPts val="0"/>
              </a:spcBef>
              <a:spcAft>
                <a:spcPts val="0"/>
              </a:spcAft>
              <a:buClr>
                <a:srgbClr val="434343"/>
              </a:buClr>
              <a:buSzPts val="1800"/>
              <a:buFont typeface="Oswald Medium"/>
              <a:buNone/>
              <a:defRPr sz="1800">
                <a:solidFill>
                  <a:srgbClr val="434343"/>
                </a:solidFill>
                <a:latin typeface="Oswald Medium"/>
                <a:ea typeface="Oswald Medium"/>
                <a:cs typeface="Oswald Medium"/>
                <a:sym typeface="Oswald Medium"/>
              </a:defRPr>
            </a:lvl9pPr>
          </a:lstStyle>
          <a:p>
            <a:endParaRPr/>
          </a:p>
        </p:txBody>
      </p:sp>
      <p:sp>
        <p:nvSpPr>
          <p:cNvPr id="45" name="Google Shape;45;p5"/>
          <p:cNvSpPr txBox="1">
            <a:spLocks noGrp="1"/>
          </p:cNvSpPr>
          <p:nvPr>
            <p:ph type="subTitle" idx="3"/>
          </p:nvPr>
        </p:nvSpPr>
        <p:spPr>
          <a:xfrm flipH="1">
            <a:off x="4797525" y="3385675"/>
            <a:ext cx="2838900" cy="67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Montserrat Medium"/>
              <a:buNone/>
              <a:defRPr sz="14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2pPr>
            <a:lvl3pPr lvl="2"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3pPr>
            <a:lvl4pPr lvl="3"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4pPr>
            <a:lvl5pPr lvl="4"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5pPr>
            <a:lvl6pPr lvl="5"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6pPr>
            <a:lvl7pPr lvl="6"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7pPr>
            <a:lvl8pPr lvl="7"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8pPr>
            <a:lvl9pPr lvl="8"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9pPr>
          </a:lstStyle>
          <a:p>
            <a:endParaRPr/>
          </a:p>
        </p:txBody>
      </p:sp>
      <p:grpSp>
        <p:nvGrpSpPr>
          <p:cNvPr id="46" name="Google Shape;46;p5"/>
          <p:cNvGrpSpPr/>
          <p:nvPr/>
        </p:nvGrpSpPr>
        <p:grpSpPr>
          <a:xfrm>
            <a:off x="4132850" y="4752750"/>
            <a:ext cx="5353750" cy="67800"/>
            <a:chOff x="6595675" y="225375"/>
            <a:chExt cx="5353750" cy="67800"/>
          </a:xfrm>
        </p:grpSpPr>
        <p:sp>
          <p:nvSpPr>
            <p:cNvPr id="47" name="Google Shape;47;p5"/>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5"/>
          <p:cNvGrpSpPr/>
          <p:nvPr/>
        </p:nvGrpSpPr>
        <p:grpSpPr>
          <a:xfrm rot="5400000">
            <a:off x="-2206425" y="2824350"/>
            <a:ext cx="5200100" cy="67800"/>
            <a:chOff x="6749325" y="225375"/>
            <a:chExt cx="5200100" cy="67800"/>
          </a:xfrm>
        </p:grpSpPr>
        <p:sp>
          <p:nvSpPr>
            <p:cNvPr id="51" name="Google Shape;51;p5"/>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5"/>
          <p:cNvSpPr txBox="1">
            <a:spLocks noGrp="1"/>
          </p:cNvSpPr>
          <p:nvPr>
            <p:ph type="title" idx="4"/>
          </p:nvPr>
        </p:nvSpPr>
        <p:spPr>
          <a:xfrm>
            <a:off x="524000" y="336325"/>
            <a:ext cx="638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grpSp>
        <p:nvGrpSpPr>
          <p:cNvPr id="64" name="Google Shape;64;p7"/>
          <p:cNvGrpSpPr/>
          <p:nvPr/>
        </p:nvGrpSpPr>
        <p:grpSpPr>
          <a:xfrm flipH="1">
            <a:off x="-122475" y="4781350"/>
            <a:ext cx="5200100" cy="67800"/>
            <a:chOff x="6749325" y="225375"/>
            <a:chExt cx="5200100" cy="67800"/>
          </a:xfrm>
        </p:grpSpPr>
        <p:sp>
          <p:nvSpPr>
            <p:cNvPr id="65" name="Google Shape;65;p7"/>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7"/>
          <p:cNvGrpSpPr/>
          <p:nvPr/>
        </p:nvGrpSpPr>
        <p:grpSpPr>
          <a:xfrm>
            <a:off x="6466575" y="301100"/>
            <a:ext cx="5353750" cy="67800"/>
            <a:chOff x="6595675" y="225375"/>
            <a:chExt cx="5353750" cy="67800"/>
          </a:xfrm>
        </p:grpSpPr>
        <p:sp>
          <p:nvSpPr>
            <p:cNvPr id="68" name="Google Shape;68;p7"/>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7"/>
          <p:cNvSpPr txBox="1">
            <a:spLocks noGrp="1"/>
          </p:cNvSpPr>
          <p:nvPr>
            <p:ph type="body" idx="1"/>
          </p:nvPr>
        </p:nvSpPr>
        <p:spPr>
          <a:xfrm>
            <a:off x="5308875" y="2879250"/>
            <a:ext cx="3063300" cy="969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solidFill>
                  <a:srgbClr val="434343"/>
                </a:solidFill>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72" name="Google Shape;72;p7"/>
          <p:cNvSpPr txBox="1">
            <a:spLocks noGrp="1"/>
          </p:cNvSpPr>
          <p:nvPr>
            <p:ph type="title"/>
          </p:nvPr>
        </p:nvSpPr>
        <p:spPr>
          <a:xfrm>
            <a:off x="5013525" y="1408125"/>
            <a:ext cx="3654000" cy="139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500"/>
              <a:buFont typeface="Montserrat ExtraBold"/>
              <a:buNone/>
              <a:defRPr>
                <a:solidFill>
                  <a:schemeClr val="accent1"/>
                </a:solidFill>
              </a:defRPr>
            </a:lvl1pPr>
            <a:lvl2pPr lvl="1" algn="ctr" rtl="0">
              <a:spcBef>
                <a:spcPts val="0"/>
              </a:spcBef>
              <a:spcAft>
                <a:spcPts val="0"/>
              </a:spcAft>
              <a:buClr>
                <a:schemeClr val="accent3"/>
              </a:buClr>
              <a:buSzPts val="2800"/>
              <a:buNone/>
              <a:defRPr sz="2800">
                <a:solidFill>
                  <a:schemeClr val="accent3"/>
                </a:solidFill>
              </a:defRPr>
            </a:lvl2pPr>
            <a:lvl3pPr lvl="2" algn="ctr" rtl="0">
              <a:spcBef>
                <a:spcPts val="0"/>
              </a:spcBef>
              <a:spcAft>
                <a:spcPts val="0"/>
              </a:spcAft>
              <a:buClr>
                <a:schemeClr val="accent3"/>
              </a:buClr>
              <a:buSzPts val="2800"/>
              <a:buNone/>
              <a:defRPr sz="2800">
                <a:solidFill>
                  <a:schemeClr val="accent3"/>
                </a:solidFill>
              </a:defRPr>
            </a:lvl3pPr>
            <a:lvl4pPr lvl="3" algn="ctr" rtl="0">
              <a:spcBef>
                <a:spcPts val="0"/>
              </a:spcBef>
              <a:spcAft>
                <a:spcPts val="0"/>
              </a:spcAft>
              <a:buClr>
                <a:schemeClr val="accent3"/>
              </a:buClr>
              <a:buSzPts val="2800"/>
              <a:buNone/>
              <a:defRPr sz="2800">
                <a:solidFill>
                  <a:schemeClr val="accent3"/>
                </a:solidFill>
              </a:defRPr>
            </a:lvl4pPr>
            <a:lvl5pPr lvl="4" algn="ctr" rtl="0">
              <a:spcBef>
                <a:spcPts val="0"/>
              </a:spcBef>
              <a:spcAft>
                <a:spcPts val="0"/>
              </a:spcAft>
              <a:buClr>
                <a:schemeClr val="accent3"/>
              </a:buClr>
              <a:buSzPts val="2800"/>
              <a:buNone/>
              <a:defRPr sz="2800">
                <a:solidFill>
                  <a:schemeClr val="accent3"/>
                </a:solidFill>
              </a:defRPr>
            </a:lvl5pPr>
            <a:lvl6pPr lvl="5" algn="ctr" rtl="0">
              <a:spcBef>
                <a:spcPts val="0"/>
              </a:spcBef>
              <a:spcAft>
                <a:spcPts val="0"/>
              </a:spcAft>
              <a:buClr>
                <a:schemeClr val="accent3"/>
              </a:buClr>
              <a:buSzPts val="2800"/>
              <a:buNone/>
              <a:defRPr sz="2800">
                <a:solidFill>
                  <a:schemeClr val="accent3"/>
                </a:solidFill>
              </a:defRPr>
            </a:lvl6pPr>
            <a:lvl7pPr lvl="6" algn="ctr" rtl="0">
              <a:spcBef>
                <a:spcPts val="0"/>
              </a:spcBef>
              <a:spcAft>
                <a:spcPts val="0"/>
              </a:spcAft>
              <a:buClr>
                <a:schemeClr val="accent3"/>
              </a:buClr>
              <a:buSzPts val="2800"/>
              <a:buNone/>
              <a:defRPr sz="2800">
                <a:solidFill>
                  <a:schemeClr val="accent3"/>
                </a:solidFill>
              </a:defRPr>
            </a:lvl7pPr>
            <a:lvl8pPr lvl="7" algn="ctr" rtl="0">
              <a:spcBef>
                <a:spcPts val="0"/>
              </a:spcBef>
              <a:spcAft>
                <a:spcPts val="0"/>
              </a:spcAft>
              <a:buClr>
                <a:schemeClr val="accent3"/>
              </a:buClr>
              <a:buSzPts val="2800"/>
              <a:buNone/>
              <a:defRPr sz="2800">
                <a:solidFill>
                  <a:schemeClr val="accent3"/>
                </a:solidFill>
              </a:defRPr>
            </a:lvl8pPr>
            <a:lvl9pPr lvl="8" algn="ctr" rtl="0">
              <a:spcBef>
                <a:spcPts val="0"/>
              </a:spcBef>
              <a:spcAft>
                <a:spcPts val="0"/>
              </a:spcAft>
              <a:buClr>
                <a:schemeClr val="accent3"/>
              </a:buClr>
              <a:buSzPts val="2800"/>
              <a:buNone/>
              <a:defRPr sz="2800">
                <a:solidFill>
                  <a:schemeClr val="accent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1388100" y="1138725"/>
            <a:ext cx="6367800" cy="230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5" name="Google Shape;75;p8"/>
          <p:cNvSpPr txBox="1">
            <a:spLocks noGrp="1"/>
          </p:cNvSpPr>
          <p:nvPr>
            <p:ph type="subTitle" idx="1"/>
          </p:nvPr>
        </p:nvSpPr>
        <p:spPr>
          <a:xfrm>
            <a:off x="1956000" y="2840625"/>
            <a:ext cx="5232000" cy="9606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a:latin typeface="Montserrat Medium"/>
                <a:ea typeface="Montserrat Medium"/>
                <a:cs typeface="Montserrat Medium"/>
                <a:sym typeface="Montserrat Medium"/>
              </a:defRPr>
            </a:lvl1pPr>
            <a:lvl2pPr lvl="1">
              <a:spcBef>
                <a:spcPts val="0"/>
              </a:spcBef>
              <a:spcAft>
                <a:spcPts val="0"/>
              </a:spcAft>
              <a:buSzPts val="1400"/>
              <a:buNone/>
              <a:defRPr>
                <a:latin typeface="Montserrat Medium"/>
                <a:ea typeface="Montserrat Medium"/>
                <a:cs typeface="Montserrat Medium"/>
                <a:sym typeface="Montserrat Medium"/>
              </a:defRPr>
            </a:lvl2pPr>
            <a:lvl3pPr lvl="2">
              <a:spcBef>
                <a:spcPts val="0"/>
              </a:spcBef>
              <a:spcAft>
                <a:spcPts val="0"/>
              </a:spcAft>
              <a:buSzPts val="1400"/>
              <a:buNone/>
              <a:defRPr>
                <a:latin typeface="Montserrat Medium"/>
                <a:ea typeface="Montserrat Medium"/>
                <a:cs typeface="Montserrat Medium"/>
                <a:sym typeface="Montserrat Medium"/>
              </a:defRPr>
            </a:lvl3pPr>
            <a:lvl4pPr lvl="3">
              <a:spcBef>
                <a:spcPts val="0"/>
              </a:spcBef>
              <a:spcAft>
                <a:spcPts val="0"/>
              </a:spcAft>
              <a:buSzPts val="1400"/>
              <a:buNone/>
              <a:defRPr>
                <a:latin typeface="Montserrat Medium"/>
                <a:ea typeface="Montserrat Medium"/>
                <a:cs typeface="Montserrat Medium"/>
                <a:sym typeface="Montserrat Medium"/>
              </a:defRPr>
            </a:lvl4pPr>
            <a:lvl5pPr lvl="4">
              <a:spcBef>
                <a:spcPts val="0"/>
              </a:spcBef>
              <a:spcAft>
                <a:spcPts val="0"/>
              </a:spcAft>
              <a:buSzPts val="1400"/>
              <a:buNone/>
              <a:defRPr>
                <a:latin typeface="Montserrat Medium"/>
                <a:ea typeface="Montserrat Medium"/>
                <a:cs typeface="Montserrat Medium"/>
                <a:sym typeface="Montserrat Medium"/>
              </a:defRPr>
            </a:lvl5pPr>
            <a:lvl6pPr lvl="5">
              <a:spcBef>
                <a:spcPts val="0"/>
              </a:spcBef>
              <a:spcAft>
                <a:spcPts val="0"/>
              </a:spcAft>
              <a:buSzPts val="1400"/>
              <a:buNone/>
              <a:defRPr>
                <a:latin typeface="Montserrat Medium"/>
                <a:ea typeface="Montserrat Medium"/>
                <a:cs typeface="Montserrat Medium"/>
                <a:sym typeface="Montserrat Medium"/>
              </a:defRPr>
            </a:lvl6pPr>
            <a:lvl7pPr lvl="6">
              <a:spcBef>
                <a:spcPts val="0"/>
              </a:spcBef>
              <a:spcAft>
                <a:spcPts val="0"/>
              </a:spcAft>
              <a:buSzPts val="1400"/>
              <a:buNone/>
              <a:defRPr>
                <a:latin typeface="Montserrat Medium"/>
                <a:ea typeface="Montserrat Medium"/>
                <a:cs typeface="Montserrat Medium"/>
                <a:sym typeface="Montserrat Medium"/>
              </a:defRPr>
            </a:lvl7pPr>
            <a:lvl8pPr lvl="7">
              <a:spcBef>
                <a:spcPts val="0"/>
              </a:spcBef>
              <a:spcAft>
                <a:spcPts val="0"/>
              </a:spcAft>
              <a:buSzPts val="1400"/>
              <a:buNone/>
              <a:defRPr>
                <a:latin typeface="Montserrat Medium"/>
                <a:ea typeface="Montserrat Medium"/>
                <a:cs typeface="Montserrat Medium"/>
                <a:sym typeface="Montserrat Medium"/>
              </a:defRPr>
            </a:lvl8pPr>
            <a:lvl9pPr lvl="8">
              <a:spcBef>
                <a:spcPts val="0"/>
              </a:spcBef>
              <a:spcAft>
                <a:spcPts val="0"/>
              </a:spcAft>
              <a:buSzPts val="1400"/>
              <a:buNone/>
              <a:defRPr>
                <a:latin typeface="Montserrat Medium"/>
                <a:ea typeface="Montserrat Medium"/>
                <a:cs typeface="Montserrat Medium"/>
                <a:sym typeface="Montserrat Medium"/>
              </a:defRPr>
            </a:lvl9pPr>
          </a:lstStyle>
          <a:p>
            <a:endParaRPr/>
          </a:p>
        </p:txBody>
      </p:sp>
      <p:sp>
        <p:nvSpPr>
          <p:cNvPr id="76" name="Google Shape;76;p8"/>
          <p:cNvSpPr/>
          <p:nvPr/>
        </p:nvSpPr>
        <p:spPr>
          <a:xfrm>
            <a:off x="0" y="-72300"/>
            <a:ext cx="1101600" cy="52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8"/>
          <p:cNvGrpSpPr/>
          <p:nvPr/>
        </p:nvGrpSpPr>
        <p:grpSpPr>
          <a:xfrm>
            <a:off x="4132850" y="4752750"/>
            <a:ext cx="5353750" cy="67800"/>
            <a:chOff x="6595675" y="225375"/>
            <a:chExt cx="5353750" cy="67800"/>
          </a:xfrm>
        </p:grpSpPr>
        <p:sp>
          <p:nvSpPr>
            <p:cNvPr id="78" name="Google Shape;78;p8"/>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8"/>
          <p:cNvGrpSpPr/>
          <p:nvPr/>
        </p:nvGrpSpPr>
        <p:grpSpPr>
          <a:xfrm flipH="1">
            <a:off x="-872125" y="618450"/>
            <a:ext cx="5200100" cy="67800"/>
            <a:chOff x="6749325" y="225375"/>
            <a:chExt cx="5200100" cy="67800"/>
          </a:xfrm>
        </p:grpSpPr>
        <p:sp>
          <p:nvSpPr>
            <p:cNvPr id="82" name="Google Shape;82;p8"/>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117"/>
        <p:cNvGrpSpPr/>
        <p:nvPr/>
      </p:nvGrpSpPr>
      <p:grpSpPr>
        <a:xfrm>
          <a:off x="0" y="0"/>
          <a:ext cx="0" cy="0"/>
          <a:chOff x="0" y="0"/>
          <a:chExt cx="0" cy="0"/>
        </a:xfrm>
      </p:grpSpPr>
      <p:sp>
        <p:nvSpPr>
          <p:cNvPr id="118" name="Google Shape;118;p13"/>
          <p:cNvSpPr/>
          <p:nvPr/>
        </p:nvSpPr>
        <p:spPr>
          <a:xfrm>
            <a:off x="-192950" y="-72300"/>
            <a:ext cx="1449300" cy="52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3"/>
          <p:cNvGrpSpPr/>
          <p:nvPr/>
        </p:nvGrpSpPr>
        <p:grpSpPr>
          <a:xfrm>
            <a:off x="2906075" y="527875"/>
            <a:ext cx="6371550" cy="67800"/>
            <a:chOff x="2906075" y="527875"/>
            <a:chExt cx="6371550" cy="67800"/>
          </a:xfrm>
        </p:grpSpPr>
        <p:sp>
          <p:nvSpPr>
            <p:cNvPr id="120" name="Google Shape;120;p13"/>
            <p:cNvSpPr/>
            <p:nvPr/>
          </p:nvSpPr>
          <p:spPr>
            <a:xfrm rot="5400000">
              <a:off x="6400325" y="-2282525"/>
              <a:ext cx="66900" cy="568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rot="5400000">
              <a:off x="3303850" y="3754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rot="5400000">
              <a:off x="2962025" y="4719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13"/>
          <p:cNvGrpSpPr/>
          <p:nvPr/>
        </p:nvGrpSpPr>
        <p:grpSpPr>
          <a:xfrm rot="5400000">
            <a:off x="-2500050" y="5306100"/>
            <a:ext cx="5200100" cy="67800"/>
            <a:chOff x="6749325" y="225375"/>
            <a:chExt cx="5200100" cy="67800"/>
          </a:xfrm>
        </p:grpSpPr>
        <p:sp>
          <p:nvSpPr>
            <p:cNvPr id="124" name="Google Shape;124;p13"/>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3"/>
          <p:cNvSpPr txBox="1">
            <a:spLocks noGrp="1"/>
          </p:cNvSpPr>
          <p:nvPr>
            <p:ph type="title"/>
          </p:nvPr>
        </p:nvSpPr>
        <p:spPr>
          <a:xfrm>
            <a:off x="3271650" y="3135225"/>
            <a:ext cx="2600700" cy="42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400"/>
              <a:buNone/>
              <a:defRPr sz="2000">
                <a:latin typeface="Oswald Medium"/>
                <a:ea typeface="Oswald Medium"/>
                <a:cs typeface="Oswald Medium"/>
                <a:sym typeface="Oswald Medium"/>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27" name="Google Shape;127;p13"/>
          <p:cNvSpPr txBox="1">
            <a:spLocks noGrp="1"/>
          </p:cNvSpPr>
          <p:nvPr>
            <p:ph type="subTitle" idx="1"/>
          </p:nvPr>
        </p:nvSpPr>
        <p:spPr>
          <a:xfrm>
            <a:off x="1532250" y="1672900"/>
            <a:ext cx="6079500" cy="133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Montserrat Medium"/>
                <a:ea typeface="Montserrat Medium"/>
                <a:cs typeface="Montserrat Medium"/>
                <a:sym typeface="Montserrat Medium"/>
              </a:defRPr>
            </a:lvl1pPr>
            <a:lvl2pPr lvl="1" rtl="0">
              <a:spcBef>
                <a:spcPts val="0"/>
              </a:spcBef>
              <a:spcAft>
                <a:spcPts val="0"/>
              </a:spcAft>
              <a:buSzPts val="2400"/>
              <a:buNone/>
              <a:defRPr sz="2400">
                <a:latin typeface="Roboto"/>
                <a:ea typeface="Roboto"/>
                <a:cs typeface="Roboto"/>
                <a:sym typeface="Roboto"/>
              </a:defRPr>
            </a:lvl2pPr>
            <a:lvl3pPr lvl="2" rtl="0">
              <a:spcBef>
                <a:spcPts val="0"/>
              </a:spcBef>
              <a:spcAft>
                <a:spcPts val="0"/>
              </a:spcAft>
              <a:buSzPts val="2400"/>
              <a:buNone/>
              <a:defRPr sz="2400">
                <a:latin typeface="Roboto"/>
                <a:ea typeface="Roboto"/>
                <a:cs typeface="Roboto"/>
                <a:sym typeface="Roboto"/>
              </a:defRPr>
            </a:lvl3pPr>
            <a:lvl4pPr lvl="3" rtl="0">
              <a:spcBef>
                <a:spcPts val="0"/>
              </a:spcBef>
              <a:spcAft>
                <a:spcPts val="0"/>
              </a:spcAft>
              <a:buSzPts val="2400"/>
              <a:buNone/>
              <a:defRPr sz="2400">
                <a:latin typeface="Roboto"/>
                <a:ea typeface="Roboto"/>
                <a:cs typeface="Roboto"/>
                <a:sym typeface="Roboto"/>
              </a:defRPr>
            </a:lvl4pPr>
            <a:lvl5pPr lvl="4" rtl="0">
              <a:spcBef>
                <a:spcPts val="0"/>
              </a:spcBef>
              <a:spcAft>
                <a:spcPts val="0"/>
              </a:spcAft>
              <a:buSzPts val="2400"/>
              <a:buNone/>
              <a:defRPr sz="2400">
                <a:latin typeface="Roboto"/>
                <a:ea typeface="Roboto"/>
                <a:cs typeface="Roboto"/>
                <a:sym typeface="Roboto"/>
              </a:defRPr>
            </a:lvl5pPr>
            <a:lvl6pPr lvl="5" rtl="0">
              <a:spcBef>
                <a:spcPts val="0"/>
              </a:spcBef>
              <a:spcAft>
                <a:spcPts val="0"/>
              </a:spcAft>
              <a:buSzPts val="2400"/>
              <a:buNone/>
              <a:defRPr sz="2400">
                <a:latin typeface="Roboto"/>
                <a:ea typeface="Roboto"/>
                <a:cs typeface="Roboto"/>
                <a:sym typeface="Roboto"/>
              </a:defRPr>
            </a:lvl6pPr>
            <a:lvl7pPr lvl="6" rtl="0">
              <a:spcBef>
                <a:spcPts val="0"/>
              </a:spcBef>
              <a:spcAft>
                <a:spcPts val="0"/>
              </a:spcAft>
              <a:buSzPts val="2400"/>
              <a:buNone/>
              <a:defRPr sz="2400">
                <a:latin typeface="Roboto"/>
                <a:ea typeface="Roboto"/>
                <a:cs typeface="Roboto"/>
                <a:sym typeface="Roboto"/>
              </a:defRPr>
            </a:lvl7pPr>
            <a:lvl8pPr lvl="7" rtl="0">
              <a:spcBef>
                <a:spcPts val="0"/>
              </a:spcBef>
              <a:spcAft>
                <a:spcPts val="0"/>
              </a:spcAft>
              <a:buSzPts val="2400"/>
              <a:buNone/>
              <a:defRPr sz="2400">
                <a:latin typeface="Roboto"/>
                <a:ea typeface="Roboto"/>
                <a:cs typeface="Roboto"/>
                <a:sym typeface="Roboto"/>
              </a:defRPr>
            </a:lvl8pPr>
            <a:lvl9pPr lvl="8" rtl="0">
              <a:spcBef>
                <a:spcPts val="0"/>
              </a:spcBef>
              <a:spcAft>
                <a:spcPts val="0"/>
              </a:spcAft>
              <a:buSzPts val="2400"/>
              <a:buNone/>
              <a:defRPr sz="2400">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CUSTOM">
    <p:spTree>
      <p:nvGrpSpPr>
        <p:cNvPr id="1" name="Shape 156"/>
        <p:cNvGrpSpPr/>
        <p:nvPr/>
      </p:nvGrpSpPr>
      <p:grpSpPr>
        <a:xfrm>
          <a:off x="0" y="0"/>
          <a:ext cx="0" cy="0"/>
          <a:chOff x="0" y="0"/>
          <a:chExt cx="0" cy="0"/>
        </a:xfrm>
      </p:grpSpPr>
      <p:sp>
        <p:nvSpPr>
          <p:cNvPr id="157" name="Google Shape;157;p17"/>
          <p:cNvSpPr/>
          <p:nvPr/>
        </p:nvSpPr>
        <p:spPr>
          <a:xfrm>
            <a:off x="8379500" y="-72300"/>
            <a:ext cx="1294500" cy="52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txBox="1">
            <a:spLocks noGrp="1"/>
          </p:cNvSpPr>
          <p:nvPr>
            <p:ph type="ctrTitle"/>
          </p:nvPr>
        </p:nvSpPr>
        <p:spPr>
          <a:xfrm flipH="1">
            <a:off x="1165575" y="3004776"/>
            <a:ext cx="2195400" cy="47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2"/>
                </a:solidFill>
                <a:latin typeface="Oswald Medium"/>
                <a:ea typeface="Oswald Medium"/>
                <a:cs typeface="Oswald Medium"/>
                <a:sym typeface="Oswald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7"/>
          <p:cNvSpPr txBox="1">
            <a:spLocks noGrp="1"/>
          </p:cNvSpPr>
          <p:nvPr>
            <p:ph type="subTitle" idx="1"/>
          </p:nvPr>
        </p:nvSpPr>
        <p:spPr>
          <a:xfrm flipH="1">
            <a:off x="1165550" y="3366925"/>
            <a:ext cx="2195400" cy="7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0" name="Google Shape;160;p17"/>
          <p:cNvSpPr txBox="1">
            <a:spLocks noGrp="1"/>
          </p:cNvSpPr>
          <p:nvPr>
            <p:ph type="ctrTitle" idx="2"/>
          </p:nvPr>
        </p:nvSpPr>
        <p:spPr>
          <a:xfrm flipH="1">
            <a:off x="3474296" y="3004776"/>
            <a:ext cx="2195400" cy="47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2"/>
                </a:solidFill>
                <a:latin typeface="Oswald Medium"/>
                <a:ea typeface="Oswald Medium"/>
                <a:cs typeface="Oswald Medium"/>
                <a:sym typeface="Oswald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7"/>
          <p:cNvSpPr txBox="1">
            <a:spLocks noGrp="1"/>
          </p:cNvSpPr>
          <p:nvPr>
            <p:ph type="subTitle" idx="3"/>
          </p:nvPr>
        </p:nvSpPr>
        <p:spPr>
          <a:xfrm flipH="1">
            <a:off x="3474283" y="3366925"/>
            <a:ext cx="2195400" cy="7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2" name="Google Shape;162;p17"/>
          <p:cNvSpPr txBox="1">
            <a:spLocks noGrp="1"/>
          </p:cNvSpPr>
          <p:nvPr>
            <p:ph type="ctrTitle" idx="4"/>
          </p:nvPr>
        </p:nvSpPr>
        <p:spPr>
          <a:xfrm flipH="1">
            <a:off x="5783000" y="3004776"/>
            <a:ext cx="2195400" cy="47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solidFill>
                  <a:schemeClr val="accent2"/>
                </a:solidFill>
                <a:latin typeface="Oswald Medium"/>
                <a:ea typeface="Oswald Medium"/>
                <a:cs typeface="Oswald Medium"/>
                <a:sym typeface="Oswald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3" name="Google Shape;163;p17"/>
          <p:cNvSpPr txBox="1">
            <a:spLocks noGrp="1"/>
          </p:cNvSpPr>
          <p:nvPr>
            <p:ph type="subTitle" idx="5"/>
          </p:nvPr>
        </p:nvSpPr>
        <p:spPr>
          <a:xfrm flipH="1">
            <a:off x="5782975" y="3366925"/>
            <a:ext cx="2195400" cy="7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ontserrat"/>
                <a:ea typeface="Montserrat"/>
                <a:cs typeface="Montserrat"/>
                <a:sym typeface="Montserrat"/>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4" name="Google Shape;164;p17"/>
          <p:cNvSpPr txBox="1">
            <a:spLocks noGrp="1"/>
          </p:cNvSpPr>
          <p:nvPr>
            <p:ph type="title" idx="6"/>
          </p:nvPr>
        </p:nvSpPr>
        <p:spPr>
          <a:xfrm>
            <a:off x="524000" y="336325"/>
            <a:ext cx="638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65" name="Google Shape;165;p17"/>
          <p:cNvGrpSpPr/>
          <p:nvPr/>
        </p:nvGrpSpPr>
        <p:grpSpPr>
          <a:xfrm>
            <a:off x="5075250" y="805925"/>
            <a:ext cx="5353750" cy="67800"/>
            <a:chOff x="6595675" y="225375"/>
            <a:chExt cx="5353750" cy="67800"/>
          </a:xfrm>
        </p:grpSpPr>
        <p:sp>
          <p:nvSpPr>
            <p:cNvPr id="166" name="Google Shape;166;p17"/>
            <p:cNvSpPr/>
            <p:nvPr/>
          </p:nvSpPr>
          <p:spPr>
            <a:xfrm rot="5400000">
              <a:off x="9580475" y="-2075775"/>
              <a:ext cx="67800" cy="467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rot="5400000">
              <a:off x="6993450" y="72975"/>
              <a:ext cx="67800" cy="37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rot="5400000">
              <a:off x="6651625" y="169425"/>
              <a:ext cx="67800" cy="17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7"/>
          <p:cNvGrpSpPr/>
          <p:nvPr/>
        </p:nvGrpSpPr>
        <p:grpSpPr>
          <a:xfrm rot="5400000">
            <a:off x="-2367450" y="3067275"/>
            <a:ext cx="5200100" cy="67800"/>
            <a:chOff x="6749325" y="225375"/>
            <a:chExt cx="5200100" cy="67800"/>
          </a:xfrm>
        </p:grpSpPr>
        <p:sp>
          <p:nvSpPr>
            <p:cNvPr id="170" name="Google Shape;170;p17"/>
            <p:cNvSpPr/>
            <p:nvPr/>
          </p:nvSpPr>
          <p:spPr>
            <a:xfrm rot="5400000">
              <a:off x="9386225" y="-2270025"/>
              <a:ext cx="67800" cy="505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rot="5400000">
              <a:off x="6749925" y="224775"/>
              <a:ext cx="67800" cy="69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6350" y="313225"/>
            <a:ext cx="7189500" cy="1032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Oswald SemiBold"/>
              <a:buNone/>
              <a:defRPr sz="3000">
                <a:solidFill>
                  <a:schemeClr val="accent1"/>
                </a:solidFill>
                <a:latin typeface="Oswald SemiBold"/>
                <a:ea typeface="Oswald SemiBold"/>
                <a:cs typeface="Oswald SemiBold"/>
                <a:sym typeface="Oswald SemiBold"/>
              </a:defRPr>
            </a:lvl1pPr>
            <a:lvl2pPr lvl="1">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2pPr>
            <a:lvl3pPr lvl="2">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3pPr>
            <a:lvl4pPr lvl="3">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4pPr>
            <a:lvl5pPr lvl="4">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5pPr>
            <a:lvl6pPr lvl="5">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6pPr>
            <a:lvl7pPr lvl="6">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7pPr>
            <a:lvl8pPr lvl="7">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8pPr>
            <a:lvl9pPr lvl="8">
              <a:spcBef>
                <a:spcPts val="0"/>
              </a:spcBef>
              <a:spcAft>
                <a:spcPts val="0"/>
              </a:spcAft>
              <a:buClr>
                <a:schemeClr val="accent1"/>
              </a:buClr>
              <a:buSzPts val="1400"/>
              <a:buFont typeface="Oswald SemiBold"/>
              <a:buNone/>
              <a:defRPr>
                <a:solidFill>
                  <a:schemeClr val="accent1"/>
                </a:solidFill>
                <a:latin typeface="Oswald SemiBold"/>
                <a:ea typeface="Oswald SemiBold"/>
                <a:cs typeface="Oswald SemiBold"/>
                <a:sym typeface="Oswald SemiBold"/>
              </a:defRPr>
            </a:lvl9pPr>
          </a:lstStyle>
          <a:p>
            <a:endParaRPr/>
          </a:p>
        </p:txBody>
      </p:sp>
      <p:sp>
        <p:nvSpPr>
          <p:cNvPr id="7" name="Google Shape;7;p1"/>
          <p:cNvSpPr txBox="1">
            <a:spLocks noGrp="1"/>
          </p:cNvSpPr>
          <p:nvPr>
            <p:ph type="body" idx="1"/>
          </p:nvPr>
        </p:nvSpPr>
        <p:spPr>
          <a:xfrm>
            <a:off x="792125" y="2501350"/>
            <a:ext cx="5664600" cy="20367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1pPr>
            <a:lvl2pPr marL="914400" lvl="1"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2pPr>
            <a:lvl3pPr marL="1371600" lvl="2"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3pPr>
            <a:lvl4pPr marL="1828800" lvl="3"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4pPr>
            <a:lvl5pPr marL="2286000" lvl="4"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5pPr>
            <a:lvl6pPr marL="2743200" lvl="5"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6pPr>
            <a:lvl7pPr marL="3200400" lvl="6"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7pPr>
            <a:lvl8pPr marL="3657600" lvl="7"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8pPr>
            <a:lvl9pPr marL="4114800" lvl="8" indent="-317500">
              <a:spcBef>
                <a:spcPts val="0"/>
              </a:spcBef>
              <a:spcAft>
                <a:spcPts val="0"/>
              </a:spcAft>
              <a:buClr>
                <a:schemeClr val="accent2"/>
              </a:buClr>
              <a:buSzPts val="1400"/>
              <a:buFont typeface="Montserrat Medium"/>
              <a:buChar char="■"/>
              <a:defRPr>
                <a:solidFill>
                  <a:schemeClr val="accent2"/>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8" r:id="rId7"/>
    <p:sldLayoutId id="2147483659" r:id="rId8"/>
    <p:sldLayoutId id="2147483663" r:id="rId9"/>
    <p:sldLayoutId id="2147483667" r:id="rId10"/>
    <p:sldLayoutId id="2147483668" r:id="rId11"/>
    <p:sldLayoutId id="2147483669"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3"/>
          <p:cNvSpPr txBox="1">
            <a:spLocks noGrp="1"/>
          </p:cNvSpPr>
          <p:nvPr>
            <p:ph type="ctrTitle"/>
          </p:nvPr>
        </p:nvSpPr>
        <p:spPr>
          <a:xfrm>
            <a:off x="495099" y="1345700"/>
            <a:ext cx="3845839"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900" dirty="0" smtClean="0"/>
              <a:t>SOSIALISASI</a:t>
            </a:r>
            <a:r>
              <a:rPr lang="en" sz="4000" dirty="0" smtClean="0"/>
              <a:t/>
            </a:r>
            <a:br>
              <a:rPr lang="en" sz="4000" dirty="0" smtClean="0"/>
            </a:br>
            <a:r>
              <a:rPr lang="en" sz="4000" dirty="0" smtClean="0"/>
              <a:t>PERWAL TPP KOTA SEMARANG</a:t>
            </a:r>
            <a:endParaRPr sz="4000" dirty="0"/>
          </a:p>
        </p:txBody>
      </p:sp>
      <p:sp>
        <p:nvSpPr>
          <p:cNvPr id="356" name="Google Shape;356;p33"/>
          <p:cNvSpPr txBox="1">
            <a:spLocks noGrp="1"/>
          </p:cNvSpPr>
          <p:nvPr>
            <p:ph type="subTitle" idx="1"/>
          </p:nvPr>
        </p:nvSpPr>
        <p:spPr>
          <a:xfrm>
            <a:off x="495100" y="3317175"/>
            <a:ext cx="3900000" cy="4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TAHUN 2023</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301" y="4506795"/>
            <a:ext cx="2002170" cy="40205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9055" y1="14492" x2="23486" y2="65977"/>
                        <a14:foregroundMark x1="27573" y1="17539" x2="65928" y2="74844"/>
                        <a14:foregroundMark x1="16100" y1="69961" x2="84490" y2="67852"/>
                        <a14:foregroundMark x1="81832" y1="48906" x2="49138" y2="81875"/>
                        <a14:foregroundMark x1="49729" y1="28086" x2="49729" y2="67148"/>
                        <a14:foregroundMark x1="31709" y1="46797" x2="67701" y2="65273"/>
                        <a14:foregroundMark x1="84195" y1="59883" x2="76219" y2="70156"/>
                        <a14:foregroundMark x1="76514" y1="61758" x2="62383" y2="77422"/>
                        <a14:foregroundMark x1="14623" y1="62930" x2="30231" y2="74141"/>
                      </a14:backgroundRemoval>
                    </a14:imgEffect>
                  </a14:imgLayer>
                </a14:imgProps>
              </a:ext>
              <a:ext uri="{28A0092B-C50C-407E-A947-70E740481C1C}">
                <a14:useLocalDpi xmlns:a14="http://schemas.microsoft.com/office/drawing/2010/main" val="0"/>
              </a:ext>
            </a:extLst>
          </a:blip>
          <a:stretch>
            <a:fillRect/>
          </a:stretch>
        </p:blipFill>
        <p:spPr>
          <a:xfrm>
            <a:off x="687907" y="4255752"/>
            <a:ext cx="533085" cy="671934"/>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6925"/>
          <a:stretch/>
        </p:blipFill>
        <p:spPr>
          <a:xfrm>
            <a:off x="1313034" y="4523452"/>
            <a:ext cx="857307" cy="401093"/>
          </a:xfrm>
          <a:prstGeom prst="rect">
            <a:avLst/>
          </a:prstGeom>
        </p:spPr>
      </p:pic>
      <p:grpSp>
        <p:nvGrpSpPr>
          <p:cNvPr id="8" name="Group 7"/>
          <p:cNvGrpSpPr/>
          <p:nvPr/>
        </p:nvGrpSpPr>
        <p:grpSpPr>
          <a:xfrm>
            <a:off x="4939113" y="997112"/>
            <a:ext cx="3899885" cy="3803147"/>
            <a:chOff x="4939113" y="997112"/>
            <a:chExt cx="3899885" cy="3803147"/>
          </a:xfrm>
        </p:grpSpPr>
        <p:sp>
          <p:nvSpPr>
            <p:cNvPr id="358" name="Google Shape;358;p33"/>
            <p:cNvSpPr/>
            <p:nvPr/>
          </p:nvSpPr>
          <p:spPr>
            <a:xfrm>
              <a:off x="7882026" y="1143905"/>
              <a:ext cx="679817" cy="708649"/>
            </a:xfrm>
            <a:custGeom>
              <a:avLst/>
              <a:gdLst/>
              <a:ahLst/>
              <a:cxnLst/>
              <a:rect l="l" t="t" r="r" b="b"/>
              <a:pathLst>
                <a:path w="33057" h="34459" extrusionOk="0">
                  <a:moveTo>
                    <a:pt x="0" y="1"/>
                  </a:moveTo>
                  <a:lnTo>
                    <a:pt x="0" y="34459"/>
                  </a:lnTo>
                  <a:lnTo>
                    <a:pt x="33057" y="34459"/>
                  </a:lnTo>
                  <a:lnTo>
                    <a:pt x="3305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7836063" y="1143905"/>
              <a:ext cx="679838" cy="708649"/>
            </a:xfrm>
            <a:custGeom>
              <a:avLst/>
              <a:gdLst/>
              <a:ahLst/>
              <a:cxnLst/>
              <a:rect l="l" t="t" r="r" b="b"/>
              <a:pathLst>
                <a:path w="33058" h="34459" extrusionOk="0">
                  <a:moveTo>
                    <a:pt x="0" y="1"/>
                  </a:moveTo>
                  <a:lnTo>
                    <a:pt x="0" y="34459"/>
                  </a:lnTo>
                  <a:lnTo>
                    <a:pt x="33057" y="34459"/>
                  </a:lnTo>
                  <a:lnTo>
                    <a:pt x="3305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7836063" y="1143905"/>
              <a:ext cx="679838" cy="709349"/>
            </a:xfrm>
            <a:custGeom>
              <a:avLst/>
              <a:gdLst/>
              <a:ahLst/>
              <a:cxnLst/>
              <a:rect l="l" t="t" r="r" b="b"/>
              <a:pathLst>
                <a:path w="33058" h="34493" extrusionOk="0">
                  <a:moveTo>
                    <a:pt x="0" y="1"/>
                  </a:moveTo>
                  <a:lnTo>
                    <a:pt x="0" y="34"/>
                  </a:lnTo>
                  <a:lnTo>
                    <a:pt x="33057" y="34"/>
                  </a:lnTo>
                  <a:lnTo>
                    <a:pt x="33057" y="1"/>
                  </a:lnTo>
                  <a:close/>
                  <a:moveTo>
                    <a:pt x="0" y="34459"/>
                  </a:moveTo>
                  <a:lnTo>
                    <a:pt x="0" y="34492"/>
                  </a:lnTo>
                  <a:lnTo>
                    <a:pt x="33057" y="34492"/>
                  </a:lnTo>
                  <a:lnTo>
                    <a:pt x="33057" y="34459"/>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7927290" y="1239265"/>
              <a:ext cx="497365" cy="517950"/>
            </a:xfrm>
            <a:custGeom>
              <a:avLst/>
              <a:gdLst/>
              <a:ahLst/>
              <a:cxnLst/>
              <a:rect l="l" t="t" r="r" b="b"/>
              <a:pathLst>
                <a:path w="24185" h="25186" extrusionOk="0">
                  <a:moveTo>
                    <a:pt x="1" y="1"/>
                  </a:moveTo>
                  <a:lnTo>
                    <a:pt x="1" y="25185"/>
                  </a:lnTo>
                  <a:lnTo>
                    <a:pt x="24185" y="25185"/>
                  </a:lnTo>
                  <a:lnTo>
                    <a:pt x="2418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7836742" y="1761307"/>
              <a:ext cx="90568" cy="89190"/>
            </a:xfrm>
            <a:custGeom>
              <a:avLst/>
              <a:gdLst/>
              <a:ahLst/>
              <a:cxnLst/>
              <a:rect l="l" t="t" r="r" b="b"/>
              <a:pathLst>
                <a:path w="4404" h="4337" extrusionOk="0">
                  <a:moveTo>
                    <a:pt x="4404" y="0"/>
                  </a:moveTo>
                  <a:cubicBezTo>
                    <a:pt x="4170" y="134"/>
                    <a:pt x="3937" y="334"/>
                    <a:pt x="3703" y="567"/>
                  </a:cubicBezTo>
                  <a:cubicBezTo>
                    <a:pt x="3303" y="934"/>
                    <a:pt x="2736" y="1468"/>
                    <a:pt x="2135" y="2069"/>
                  </a:cubicBezTo>
                  <a:cubicBezTo>
                    <a:pt x="1535" y="2669"/>
                    <a:pt x="968" y="3203"/>
                    <a:pt x="601" y="3636"/>
                  </a:cubicBezTo>
                  <a:cubicBezTo>
                    <a:pt x="367" y="3836"/>
                    <a:pt x="167" y="4070"/>
                    <a:pt x="0" y="4337"/>
                  </a:cubicBezTo>
                  <a:cubicBezTo>
                    <a:pt x="267" y="4170"/>
                    <a:pt x="501" y="3970"/>
                    <a:pt x="701" y="3736"/>
                  </a:cubicBezTo>
                  <a:cubicBezTo>
                    <a:pt x="1101" y="3369"/>
                    <a:pt x="1668" y="2836"/>
                    <a:pt x="2269" y="2235"/>
                  </a:cubicBezTo>
                  <a:cubicBezTo>
                    <a:pt x="2903" y="1635"/>
                    <a:pt x="3436" y="1101"/>
                    <a:pt x="3803" y="668"/>
                  </a:cubicBezTo>
                  <a:cubicBezTo>
                    <a:pt x="4037" y="467"/>
                    <a:pt x="4237" y="234"/>
                    <a:pt x="440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8424634" y="1759930"/>
              <a:ext cx="89190" cy="90568"/>
            </a:xfrm>
            <a:custGeom>
              <a:avLst/>
              <a:gdLst/>
              <a:ahLst/>
              <a:cxnLst/>
              <a:rect l="l" t="t" r="r" b="b"/>
              <a:pathLst>
                <a:path w="4337" h="4404" extrusionOk="0">
                  <a:moveTo>
                    <a:pt x="1" y="1"/>
                  </a:moveTo>
                  <a:lnTo>
                    <a:pt x="1" y="1"/>
                  </a:lnTo>
                  <a:cubicBezTo>
                    <a:pt x="167" y="234"/>
                    <a:pt x="367" y="468"/>
                    <a:pt x="568" y="701"/>
                  </a:cubicBezTo>
                  <a:cubicBezTo>
                    <a:pt x="968" y="1101"/>
                    <a:pt x="1502" y="1669"/>
                    <a:pt x="2102" y="2269"/>
                  </a:cubicBezTo>
                  <a:cubicBezTo>
                    <a:pt x="2702" y="2869"/>
                    <a:pt x="3236" y="3436"/>
                    <a:pt x="3636" y="3803"/>
                  </a:cubicBezTo>
                  <a:cubicBezTo>
                    <a:pt x="3837" y="4037"/>
                    <a:pt x="4070" y="4237"/>
                    <a:pt x="4337" y="4404"/>
                  </a:cubicBezTo>
                  <a:cubicBezTo>
                    <a:pt x="4170" y="4137"/>
                    <a:pt x="3970" y="3903"/>
                    <a:pt x="3770" y="3703"/>
                  </a:cubicBezTo>
                  <a:cubicBezTo>
                    <a:pt x="3370" y="3303"/>
                    <a:pt x="2836" y="2736"/>
                    <a:pt x="2235" y="2136"/>
                  </a:cubicBezTo>
                  <a:cubicBezTo>
                    <a:pt x="1635" y="1502"/>
                    <a:pt x="1101" y="968"/>
                    <a:pt x="701" y="601"/>
                  </a:cubicBezTo>
                  <a:cubicBezTo>
                    <a:pt x="468" y="368"/>
                    <a:pt x="234" y="167"/>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8423256" y="1151452"/>
              <a:ext cx="91267" cy="89211"/>
            </a:xfrm>
            <a:custGeom>
              <a:avLst/>
              <a:gdLst/>
              <a:ahLst/>
              <a:cxnLst/>
              <a:rect l="l" t="t" r="r" b="b"/>
              <a:pathLst>
                <a:path w="4438" h="4338" extrusionOk="0">
                  <a:moveTo>
                    <a:pt x="4437" y="1"/>
                  </a:moveTo>
                  <a:cubicBezTo>
                    <a:pt x="4170" y="168"/>
                    <a:pt x="3937" y="368"/>
                    <a:pt x="3737" y="601"/>
                  </a:cubicBezTo>
                  <a:cubicBezTo>
                    <a:pt x="3303" y="968"/>
                    <a:pt x="2736" y="1502"/>
                    <a:pt x="2136" y="2102"/>
                  </a:cubicBezTo>
                  <a:cubicBezTo>
                    <a:pt x="1535" y="2703"/>
                    <a:pt x="968" y="3236"/>
                    <a:pt x="601" y="3670"/>
                  </a:cubicBezTo>
                  <a:cubicBezTo>
                    <a:pt x="368" y="3870"/>
                    <a:pt x="168" y="4104"/>
                    <a:pt x="1" y="4337"/>
                  </a:cubicBezTo>
                  <a:cubicBezTo>
                    <a:pt x="268" y="4170"/>
                    <a:pt x="501" y="4004"/>
                    <a:pt x="701" y="3770"/>
                  </a:cubicBezTo>
                  <a:cubicBezTo>
                    <a:pt x="1135" y="3403"/>
                    <a:pt x="1669" y="2870"/>
                    <a:pt x="2302" y="2269"/>
                  </a:cubicBezTo>
                  <a:cubicBezTo>
                    <a:pt x="2903" y="1669"/>
                    <a:pt x="3437" y="1102"/>
                    <a:pt x="3837" y="701"/>
                  </a:cubicBezTo>
                  <a:cubicBezTo>
                    <a:pt x="4037" y="501"/>
                    <a:pt x="4237" y="268"/>
                    <a:pt x="443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836742" y="1151452"/>
              <a:ext cx="89190" cy="90568"/>
            </a:xfrm>
            <a:custGeom>
              <a:avLst/>
              <a:gdLst/>
              <a:ahLst/>
              <a:cxnLst/>
              <a:rect l="l" t="t" r="r" b="b"/>
              <a:pathLst>
                <a:path w="4337" h="4404" extrusionOk="0">
                  <a:moveTo>
                    <a:pt x="0" y="1"/>
                  </a:moveTo>
                  <a:cubicBezTo>
                    <a:pt x="167" y="268"/>
                    <a:pt x="367" y="501"/>
                    <a:pt x="601" y="701"/>
                  </a:cubicBezTo>
                  <a:cubicBezTo>
                    <a:pt x="968" y="1102"/>
                    <a:pt x="1502" y="1669"/>
                    <a:pt x="2102" y="2269"/>
                  </a:cubicBezTo>
                  <a:cubicBezTo>
                    <a:pt x="2702" y="2870"/>
                    <a:pt x="3236" y="3437"/>
                    <a:pt x="3670" y="3804"/>
                  </a:cubicBezTo>
                  <a:cubicBezTo>
                    <a:pt x="3870" y="4037"/>
                    <a:pt x="4103" y="4237"/>
                    <a:pt x="4337" y="4404"/>
                  </a:cubicBezTo>
                  <a:cubicBezTo>
                    <a:pt x="4170" y="4137"/>
                    <a:pt x="4003" y="3904"/>
                    <a:pt x="3770" y="3703"/>
                  </a:cubicBezTo>
                  <a:cubicBezTo>
                    <a:pt x="3403" y="3303"/>
                    <a:pt x="2869" y="2736"/>
                    <a:pt x="2269" y="2136"/>
                  </a:cubicBezTo>
                  <a:cubicBezTo>
                    <a:pt x="1668" y="1535"/>
                    <a:pt x="1101" y="968"/>
                    <a:pt x="701" y="601"/>
                  </a:cubicBezTo>
                  <a:cubicBezTo>
                    <a:pt x="501" y="368"/>
                    <a:pt x="267" y="168"/>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7925233" y="1237208"/>
              <a:ext cx="500100" cy="521364"/>
            </a:xfrm>
            <a:custGeom>
              <a:avLst/>
              <a:gdLst/>
              <a:ahLst/>
              <a:cxnLst/>
              <a:rect l="l" t="t" r="r" b="b"/>
              <a:pathLst>
                <a:path w="24318" h="25352" extrusionOk="0">
                  <a:moveTo>
                    <a:pt x="1" y="0"/>
                  </a:moveTo>
                  <a:lnTo>
                    <a:pt x="1" y="67"/>
                  </a:lnTo>
                  <a:lnTo>
                    <a:pt x="1" y="25252"/>
                  </a:lnTo>
                  <a:lnTo>
                    <a:pt x="1" y="25352"/>
                  </a:lnTo>
                  <a:lnTo>
                    <a:pt x="167" y="25352"/>
                  </a:lnTo>
                  <a:lnTo>
                    <a:pt x="17680" y="25285"/>
                  </a:lnTo>
                  <a:lnTo>
                    <a:pt x="22550" y="25252"/>
                  </a:lnTo>
                  <a:lnTo>
                    <a:pt x="17613" y="25252"/>
                  </a:lnTo>
                  <a:lnTo>
                    <a:pt x="234" y="25186"/>
                  </a:lnTo>
                  <a:lnTo>
                    <a:pt x="234" y="25186"/>
                  </a:lnTo>
                  <a:lnTo>
                    <a:pt x="234" y="201"/>
                  </a:lnTo>
                  <a:lnTo>
                    <a:pt x="24151" y="201"/>
                  </a:lnTo>
                  <a:cubicBezTo>
                    <a:pt x="24151" y="7695"/>
                    <a:pt x="24184" y="13930"/>
                    <a:pt x="24184" y="18347"/>
                  </a:cubicBezTo>
                  <a:cubicBezTo>
                    <a:pt x="24218" y="20549"/>
                    <a:pt x="24218" y="22283"/>
                    <a:pt x="24218" y="23484"/>
                  </a:cubicBezTo>
                  <a:lnTo>
                    <a:pt x="24218" y="24818"/>
                  </a:lnTo>
                  <a:lnTo>
                    <a:pt x="24218" y="25185"/>
                  </a:lnTo>
                  <a:lnTo>
                    <a:pt x="24218" y="25319"/>
                  </a:lnTo>
                  <a:cubicBezTo>
                    <a:pt x="24218" y="25252"/>
                    <a:pt x="24218" y="25219"/>
                    <a:pt x="24251" y="25185"/>
                  </a:cubicBezTo>
                  <a:lnTo>
                    <a:pt x="24251" y="24818"/>
                  </a:lnTo>
                  <a:lnTo>
                    <a:pt x="24251" y="23484"/>
                  </a:lnTo>
                  <a:cubicBezTo>
                    <a:pt x="24251" y="22316"/>
                    <a:pt x="24251" y="20582"/>
                    <a:pt x="24251" y="18380"/>
                  </a:cubicBezTo>
                  <a:cubicBezTo>
                    <a:pt x="24285" y="13944"/>
                    <a:pt x="24318" y="7639"/>
                    <a:pt x="24318" y="101"/>
                  </a:cubicBezTo>
                  <a:lnTo>
                    <a:pt x="2431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8093311" y="1415569"/>
              <a:ext cx="165343" cy="166021"/>
            </a:xfrm>
            <a:custGeom>
              <a:avLst/>
              <a:gdLst/>
              <a:ahLst/>
              <a:cxnLst/>
              <a:rect l="l" t="t" r="r" b="b"/>
              <a:pathLst>
                <a:path w="8040" h="8073" extrusionOk="0">
                  <a:moveTo>
                    <a:pt x="0" y="0"/>
                  </a:moveTo>
                  <a:lnTo>
                    <a:pt x="0" y="8073"/>
                  </a:lnTo>
                  <a:lnTo>
                    <a:pt x="8039" y="8073"/>
                  </a:lnTo>
                  <a:lnTo>
                    <a:pt x="803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7064999" y="997112"/>
              <a:ext cx="494629" cy="515894"/>
            </a:xfrm>
            <a:custGeom>
              <a:avLst/>
              <a:gdLst/>
              <a:ahLst/>
              <a:cxnLst/>
              <a:rect l="l" t="t" r="r" b="b"/>
              <a:pathLst>
                <a:path w="24052" h="25086" extrusionOk="0">
                  <a:moveTo>
                    <a:pt x="1" y="0"/>
                  </a:moveTo>
                  <a:lnTo>
                    <a:pt x="1" y="25085"/>
                  </a:lnTo>
                  <a:lnTo>
                    <a:pt x="24051" y="25085"/>
                  </a:lnTo>
                  <a:lnTo>
                    <a:pt x="2405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7031396" y="997112"/>
              <a:ext cx="494609" cy="515894"/>
            </a:xfrm>
            <a:custGeom>
              <a:avLst/>
              <a:gdLst/>
              <a:ahLst/>
              <a:cxnLst/>
              <a:rect l="l" t="t" r="r" b="b"/>
              <a:pathLst>
                <a:path w="24051" h="25086" extrusionOk="0">
                  <a:moveTo>
                    <a:pt x="0" y="0"/>
                  </a:moveTo>
                  <a:lnTo>
                    <a:pt x="0" y="25085"/>
                  </a:lnTo>
                  <a:lnTo>
                    <a:pt x="24051" y="25085"/>
                  </a:lnTo>
                  <a:lnTo>
                    <a:pt x="2405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7031396" y="997112"/>
              <a:ext cx="494609" cy="516572"/>
            </a:xfrm>
            <a:custGeom>
              <a:avLst/>
              <a:gdLst/>
              <a:ahLst/>
              <a:cxnLst/>
              <a:rect l="l" t="t" r="r" b="b"/>
              <a:pathLst>
                <a:path w="24051" h="25119" extrusionOk="0">
                  <a:moveTo>
                    <a:pt x="0" y="0"/>
                  </a:moveTo>
                  <a:lnTo>
                    <a:pt x="0" y="25118"/>
                  </a:lnTo>
                  <a:lnTo>
                    <a:pt x="34" y="34"/>
                  </a:lnTo>
                  <a:lnTo>
                    <a:pt x="24051" y="34"/>
                  </a:lnTo>
                  <a:lnTo>
                    <a:pt x="2405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7097924" y="1066395"/>
              <a:ext cx="361553" cy="377306"/>
            </a:xfrm>
            <a:custGeom>
              <a:avLst/>
              <a:gdLst/>
              <a:ahLst/>
              <a:cxnLst/>
              <a:rect l="l" t="t" r="r" b="b"/>
              <a:pathLst>
                <a:path w="17581" h="18347" extrusionOk="0">
                  <a:moveTo>
                    <a:pt x="1" y="1"/>
                  </a:moveTo>
                  <a:lnTo>
                    <a:pt x="1" y="18347"/>
                  </a:lnTo>
                  <a:lnTo>
                    <a:pt x="17580" y="18347"/>
                  </a:lnTo>
                  <a:lnTo>
                    <a:pt x="1758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7032075" y="1445758"/>
              <a:ext cx="65870" cy="65191"/>
            </a:xfrm>
            <a:custGeom>
              <a:avLst/>
              <a:gdLst/>
              <a:ahLst/>
              <a:cxnLst/>
              <a:rect l="l" t="t" r="r" b="b"/>
              <a:pathLst>
                <a:path w="3203" h="3170" extrusionOk="0">
                  <a:moveTo>
                    <a:pt x="3203" y="0"/>
                  </a:moveTo>
                  <a:lnTo>
                    <a:pt x="3203" y="0"/>
                  </a:lnTo>
                  <a:cubicBezTo>
                    <a:pt x="3036" y="134"/>
                    <a:pt x="2869" y="267"/>
                    <a:pt x="2702" y="434"/>
                  </a:cubicBezTo>
                  <a:cubicBezTo>
                    <a:pt x="2402" y="701"/>
                    <a:pt x="2002" y="1101"/>
                    <a:pt x="1568" y="1535"/>
                  </a:cubicBezTo>
                  <a:cubicBezTo>
                    <a:pt x="1101" y="1968"/>
                    <a:pt x="701" y="2368"/>
                    <a:pt x="434" y="2669"/>
                  </a:cubicBezTo>
                  <a:cubicBezTo>
                    <a:pt x="267" y="2802"/>
                    <a:pt x="134" y="2969"/>
                    <a:pt x="1" y="3169"/>
                  </a:cubicBezTo>
                  <a:cubicBezTo>
                    <a:pt x="201" y="3036"/>
                    <a:pt x="367" y="2902"/>
                    <a:pt x="534" y="2735"/>
                  </a:cubicBezTo>
                  <a:cubicBezTo>
                    <a:pt x="834" y="2469"/>
                    <a:pt x="1235" y="2068"/>
                    <a:pt x="1668" y="1635"/>
                  </a:cubicBezTo>
                  <a:cubicBezTo>
                    <a:pt x="2102" y="1201"/>
                    <a:pt x="2502" y="801"/>
                    <a:pt x="2803" y="500"/>
                  </a:cubicBezTo>
                  <a:cubicBezTo>
                    <a:pt x="2936" y="367"/>
                    <a:pt x="3103" y="200"/>
                    <a:pt x="320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459457" y="1445059"/>
              <a:ext cx="65170" cy="65191"/>
            </a:xfrm>
            <a:custGeom>
              <a:avLst/>
              <a:gdLst/>
              <a:ahLst/>
              <a:cxnLst/>
              <a:rect l="l" t="t" r="r" b="b"/>
              <a:pathLst>
                <a:path w="3169" h="3170" extrusionOk="0">
                  <a:moveTo>
                    <a:pt x="0" y="1"/>
                  </a:moveTo>
                  <a:cubicBezTo>
                    <a:pt x="133" y="168"/>
                    <a:pt x="267" y="334"/>
                    <a:pt x="434" y="501"/>
                  </a:cubicBezTo>
                  <a:cubicBezTo>
                    <a:pt x="701" y="801"/>
                    <a:pt x="1067" y="1202"/>
                    <a:pt x="1534" y="1635"/>
                  </a:cubicBezTo>
                  <a:cubicBezTo>
                    <a:pt x="1968" y="2069"/>
                    <a:pt x="2368" y="2469"/>
                    <a:pt x="2669" y="2769"/>
                  </a:cubicBezTo>
                  <a:cubicBezTo>
                    <a:pt x="2802" y="2903"/>
                    <a:pt x="2969" y="3070"/>
                    <a:pt x="3169" y="3170"/>
                  </a:cubicBezTo>
                  <a:cubicBezTo>
                    <a:pt x="3036" y="3003"/>
                    <a:pt x="2902" y="2803"/>
                    <a:pt x="2735" y="2669"/>
                  </a:cubicBezTo>
                  <a:cubicBezTo>
                    <a:pt x="2468" y="2369"/>
                    <a:pt x="2068" y="1969"/>
                    <a:pt x="1635" y="1535"/>
                  </a:cubicBezTo>
                  <a:cubicBezTo>
                    <a:pt x="1201" y="1068"/>
                    <a:pt x="801" y="668"/>
                    <a:pt x="500" y="401"/>
                  </a:cubicBezTo>
                  <a:cubicBezTo>
                    <a:pt x="367" y="234"/>
                    <a:pt x="200" y="101"/>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7458757" y="1002603"/>
              <a:ext cx="65191" cy="65191"/>
            </a:xfrm>
            <a:custGeom>
              <a:avLst/>
              <a:gdLst/>
              <a:ahLst/>
              <a:cxnLst/>
              <a:rect l="l" t="t" r="r" b="b"/>
              <a:pathLst>
                <a:path w="3170" h="3170" extrusionOk="0">
                  <a:moveTo>
                    <a:pt x="3170" y="0"/>
                  </a:moveTo>
                  <a:cubicBezTo>
                    <a:pt x="3003" y="100"/>
                    <a:pt x="2836" y="267"/>
                    <a:pt x="2669" y="434"/>
                  </a:cubicBezTo>
                  <a:cubicBezTo>
                    <a:pt x="2369" y="667"/>
                    <a:pt x="1969" y="1068"/>
                    <a:pt x="1535" y="1501"/>
                  </a:cubicBezTo>
                  <a:cubicBezTo>
                    <a:pt x="1101" y="1935"/>
                    <a:pt x="701" y="2369"/>
                    <a:pt x="401" y="2636"/>
                  </a:cubicBezTo>
                  <a:cubicBezTo>
                    <a:pt x="234" y="2802"/>
                    <a:pt x="101" y="2969"/>
                    <a:pt x="1" y="3169"/>
                  </a:cubicBezTo>
                  <a:cubicBezTo>
                    <a:pt x="167" y="3036"/>
                    <a:pt x="334" y="2902"/>
                    <a:pt x="501" y="2736"/>
                  </a:cubicBezTo>
                  <a:cubicBezTo>
                    <a:pt x="801" y="2469"/>
                    <a:pt x="1202" y="2068"/>
                    <a:pt x="1635" y="1635"/>
                  </a:cubicBezTo>
                  <a:cubicBezTo>
                    <a:pt x="2102" y="1201"/>
                    <a:pt x="2469" y="801"/>
                    <a:pt x="2769" y="501"/>
                  </a:cubicBezTo>
                  <a:cubicBezTo>
                    <a:pt x="2936" y="367"/>
                    <a:pt x="3070" y="200"/>
                    <a:pt x="317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032075" y="1002603"/>
              <a:ext cx="65191" cy="65870"/>
            </a:xfrm>
            <a:custGeom>
              <a:avLst/>
              <a:gdLst/>
              <a:ahLst/>
              <a:cxnLst/>
              <a:rect l="l" t="t" r="r" b="b"/>
              <a:pathLst>
                <a:path w="3170" h="3203" extrusionOk="0">
                  <a:moveTo>
                    <a:pt x="1" y="0"/>
                  </a:moveTo>
                  <a:lnTo>
                    <a:pt x="1" y="0"/>
                  </a:lnTo>
                  <a:cubicBezTo>
                    <a:pt x="134" y="200"/>
                    <a:pt x="267" y="367"/>
                    <a:pt x="434" y="534"/>
                  </a:cubicBezTo>
                  <a:cubicBezTo>
                    <a:pt x="701" y="834"/>
                    <a:pt x="1101" y="1235"/>
                    <a:pt x="1535" y="1668"/>
                  </a:cubicBezTo>
                  <a:cubicBezTo>
                    <a:pt x="1969" y="2102"/>
                    <a:pt x="2369" y="2502"/>
                    <a:pt x="2669" y="2802"/>
                  </a:cubicBezTo>
                  <a:cubicBezTo>
                    <a:pt x="2803" y="2936"/>
                    <a:pt x="2969" y="3103"/>
                    <a:pt x="3169" y="3203"/>
                  </a:cubicBezTo>
                  <a:cubicBezTo>
                    <a:pt x="3036" y="3036"/>
                    <a:pt x="2903" y="2836"/>
                    <a:pt x="2736" y="2702"/>
                  </a:cubicBezTo>
                  <a:cubicBezTo>
                    <a:pt x="2469" y="2369"/>
                    <a:pt x="2069" y="2002"/>
                    <a:pt x="1635" y="1535"/>
                  </a:cubicBezTo>
                  <a:cubicBezTo>
                    <a:pt x="1201" y="1101"/>
                    <a:pt x="801" y="701"/>
                    <a:pt x="501" y="434"/>
                  </a:cubicBezTo>
                  <a:cubicBezTo>
                    <a:pt x="367" y="267"/>
                    <a:pt x="201" y="134"/>
                    <a:pt x="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7096567" y="1065018"/>
              <a:ext cx="363589" cy="380062"/>
            </a:xfrm>
            <a:custGeom>
              <a:avLst/>
              <a:gdLst/>
              <a:ahLst/>
              <a:cxnLst/>
              <a:rect l="l" t="t" r="r" b="b"/>
              <a:pathLst>
                <a:path w="17680" h="18481" extrusionOk="0">
                  <a:moveTo>
                    <a:pt x="0" y="1"/>
                  </a:moveTo>
                  <a:lnTo>
                    <a:pt x="0" y="68"/>
                  </a:lnTo>
                  <a:lnTo>
                    <a:pt x="0" y="18414"/>
                  </a:lnTo>
                  <a:lnTo>
                    <a:pt x="0" y="18481"/>
                  </a:lnTo>
                  <a:lnTo>
                    <a:pt x="67" y="18481"/>
                  </a:lnTo>
                  <a:lnTo>
                    <a:pt x="12876" y="18347"/>
                  </a:lnTo>
                  <a:lnTo>
                    <a:pt x="12843" y="18347"/>
                  </a:lnTo>
                  <a:lnTo>
                    <a:pt x="200" y="18314"/>
                  </a:lnTo>
                  <a:lnTo>
                    <a:pt x="200" y="18314"/>
                  </a:lnTo>
                  <a:lnTo>
                    <a:pt x="200" y="134"/>
                  </a:lnTo>
                  <a:lnTo>
                    <a:pt x="17579" y="134"/>
                  </a:lnTo>
                  <a:cubicBezTo>
                    <a:pt x="17580" y="5575"/>
                    <a:pt x="17613" y="10121"/>
                    <a:pt x="17613" y="13310"/>
                  </a:cubicBezTo>
                  <a:lnTo>
                    <a:pt x="17613" y="17080"/>
                  </a:lnTo>
                  <a:cubicBezTo>
                    <a:pt x="17646" y="16212"/>
                    <a:pt x="17646" y="14945"/>
                    <a:pt x="17646" y="13344"/>
                  </a:cubicBezTo>
                  <a:cubicBezTo>
                    <a:pt x="17646" y="10141"/>
                    <a:pt x="17679" y="5538"/>
                    <a:pt x="17679" y="68"/>
                  </a:cubicBezTo>
                  <a:lnTo>
                    <a:pt x="1767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7218661" y="1194680"/>
              <a:ext cx="120758" cy="120758"/>
            </a:xfrm>
            <a:custGeom>
              <a:avLst/>
              <a:gdLst/>
              <a:ahLst/>
              <a:cxnLst/>
              <a:rect l="l" t="t" r="r" b="b"/>
              <a:pathLst>
                <a:path w="5872" h="5872" extrusionOk="0">
                  <a:moveTo>
                    <a:pt x="1" y="0"/>
                  </a:moveTo>
                  <a:lnTo>
                    <a:pt x="1" y="5871"/>
                  </a:lnTo>
                  <a:lnTo>
                    <a:pt x="5872" y="5871"/>
                  </a:lnTo>
                  <a:lnTo>
                    <a:pt x="587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8544692" y="3941259"/>
              <a:ext cx="294306" cy="178360"/>
            </a:xfrm>
            <a:custGeom>
              <a:avLst/>
              <a:gdLst/>
              <a:ahLst/>
              <a:cxnLst/>
              <a:rect l="l" t="t" r="r" b="b"/>
              <a:pathLst>
                <a:path w="14311" h="8673" extrusionOk="0">
                  <a:moveTo>
                    <a:pt x="7391" y="0"/>
                  </a:moveTo>
                  <a:cubicBezTo>
                    <a:pt x="5773" y="0"/>
                    <a:pt x="4164" y="304"/>
                    <a:pt x="2735" y="1041"/>
                  </a:cubicBezTo>
                  <a:cubicBezTo>
                    <a:pt x="1434" y="1708"/>
                    <a:pt x="567" y="2942"/>
                    <a:pt x="300" y="4376"/>
                  </a:cubicBezTo>
                  <a:cubicBezTo>
                    <a:pt x="0" y="5377"/>
                    <a:pt x="134" y="6478"/>
                    <a:pt x="601" y="7412"/>
                  </a:cubicBezTo>
                  <a:cubicBezTo>
                    <a:pt x="1032" y="8141"/>
                    <a:pt x="1835" y="8673"/>
                    <a:pt x="2674" y="8673"/>
                  </a:cubicBezTo>
                  <a:cubicBezTo>
                    <a:pt x="2872" y="8673"/>
                    <a:pt x="3072" y="8643"/>
                    <a:pt x="3269" y="8579"/>
                  </a:cubicBezTo>
                  <a:cubicBezTo>
                    <a:pt x="4270" y="8279"/>
                    <a:pt x="4870" y="7212"/>
                    <a:pt x="5704" y="6545"/>
                  </a:cubicBezTo>
                  <a:cubicBezTo>
                    <a:pt x="6618" y="5859"/>
                    <a:pt x="7765" y="5730"/>
                    <a:pt x="8951" y="5730"/>
                  </a:cubicBezTo>
                  <a:cubicBezTo>
                    <a:pt x="9670" y="5730"/>
                    <a:pt x="10403" y="5777"/>
                    <a:pt x="11108" y="5777"/>
                  </a:cubicBezTo>
                  <a:cubicBezTo>
                    <a:pt x="11195" y="5781"/>
                    <a:pt x="11283" y="5783"/>
                    <a:pt x="11372" y="5783"/>
                  </a:cubicBezTo>
                  <a:cubicBezTo>
                    <a:pt x="12062" y="5783"/>
                    <a:pt x="12777" y="5658"/>
                    <a:pt x="13310" y="5244"/>
                  </a:cubicBezTo>
                  <a:cubicBezTo>
                    <a:pt x="14310" y="4410"/>
                    <a:pt x="14144" y="2709"/>
                    <a:pt x="13276" y="1741"/>
                  </a:cubicBezTo>
                  <a:cubicBezTo>
                    <a:pt x="12409" y="774"/>
                    <a:pt x="11075" y="407"/>
                    <a:pt x="9774" y="207"/>
                  </a:cubicBezTo>
                  <a:cubicBezTo>
                    <a:pt x="8991" y="74"/>
                    <a:pt x="8190" y="0"/>
                    <a:pt x="739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8474031" y="3367228"/>
              <a:ext cx="216097" cy="424976"/>
            </a:xfrm>
            <a:custGeom>
              <a:avLst/>
              <a:gdLst/>
              <a:ahLst/>
              <a:cxnLst/>
              <a:rect l="l" t="t" r="r" b="b"/>
              <a:pathLst>
                <a:path w="10508" h="20665" extrusionOk="0">
                  <a:moveTo>
                    <a:pt x="5932" y="1"/>
                  </a:moveTo>
                  <a:cubicBezTo>
                    <a:pt x="5722" y="1"/>
                    <a:pt x="5512" y="22"/>
                    <a:pt x="5304" y="66"/>
                  </a:cubicBezTo>
                  <a:cubicBezTo>
                    <a:pt x="4003" y="400"/>
                    <a:pt x="3203" y="1667"/>
                    <a:pt x="2636" y="2868"/>
                  </a:cubicBezTo>
                  <a:cubicBezTo>
                    <a:pt x="934" y="6404"/>
                    <a:pt x="34" y="10274"/>
                    <a:pt x="0" y="14210"/>
                  </a:cubicBezTo>
                  <a:cubicBezTo>
                    <a:pt x="0" y="16044"/>
                    <a:pt x="234" y="17979"/>
                    <a:pt x="1268" y="19480"/>
                  </a:cubicBezTo>
                  <a:cubicBezTo>
                    <a:pt x="1862" y="20334"/>
                    <a:pt x="2714" y="20665"/>
                    <a:pt x="3578" y="20665"/>
                  </a:cubicBezTo>
                  <a:cubicBezTo>
                    <a:pt x="4606" y="20665"/>
                    <a:pt x="5652" y="20196"/>
                    <a:pt x="6305" y="19580"/>
                  </a:cubicBezTo>
                  <a:cubicBezTo>
                    <a:pt x="7472" y="18446"/>
                    <a:pt x="7973" y="16778"/>
                    <a:pt x="8440" y="15177"/>
                  </a:cubicBezTo>
                  <a:cubicBezTo>
                    <a:pt x="9474" y="11575"/>
                    <a:pt x="10508" y="7772"/>
                    <a:pt x="9741" y="4103"/>
                  </a:cubicBezTo>
                  <a:cubicBezTo>
                    <a:pt x="9574" y="3002"/>
                    <a:pt x="9073" y="1934"/>
                    <a:pt x="8340" y="1100"/>
                  </a:cubicBezTo>
                  <a:cubicBezTo>
                    <a:pt x="7717" y="397"/>
                    <a:pt x="6832" y="1"/>
                    <a:pt x="593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8106329" y="3491297"/>
              <a:ext cx="353965" cy="351518"/>
            </a:xfrm>
            <a:custGeom>
              <a:avLst/>
              <a:gdLst/>
              <a:ahLst/>
              <a:cxnLst/>
              <a:rect l="l" t="t" r="r" b="b"/>
              <a:pathLst>
                <a:path w="17212" h="17093" extrusionOk="0">
                  <a:moveTo>
                    <a:pt x="3454" y="0"/>
                  </a:moveTo>
                  <a:cubicBezTo>
                    <a:pt x="3370" y="0"/>
                    <a:pt x="3287" y="2"/>
                    <a:pt x="3203" y="4"/>
                  </a:cubicBezTo>
                  <a:cubicBezTo>
                    <a:pt x="2169" y="71"/>
                    <a:pt x="1235" y="638"/>
                    <a:pt x="701" y="1539"/>
                  </a:cubicBezTo>
                  <a:cubicBezTo>
                    <a:pt x="1" y="2873"/>
                    <a:pt x="668" y="4474"/>
                    <a:pt x="1402" y="5808"/>
                  </a:cubicBezTo>
                  <a:cubicBezTo>
                    <a:pt x="2669" y="8143"/>
                    <a:pt x="4137" y="10378"/>
                    <a:pt x="5772" y="12480"/>
                  </a:cubicBezTo>
                  <a:cubicBezTo>
                    <a:pt x="7073" y="14181"/>
                    <a:pt x="8574" y="15849"/>
                    <a:pt x="10575" y="16616"/>
                  </a:cubicBezTo>
                  <a:cubicBezTo>
                    <a:pt x="11379" y="16925"/>
                    <a:pt x="12195" y="17093"/>
                    <a:pt x="12951" y="17093"/>
                  </a:cubicBezTo>
                  <a:cubicBezTo>
                    <a:pt x="14077" y="17093"/>
                    <a:pt x="15074" y="16720"/>
                    <a:pt x="15712" y="15882"/>
                  </a:cubicBezTo>
                  <a:lnTo>
                    <a:pt x="15712" y="15882"/>
                  </a:lnTo>
                  <a:lnTo>
                    <a:pt x="15523" y="16103"/>
                  </a:lnTo>
                  <a:lnTo>
                    <a:pt x="15523" y="16103"/>
                  </a:lnTo>
                  <a:cubicBezTo>
                    <a:pt x="16948" y="14436"/>
                    <a:pt x="17212" y="11941"/>
                    <a:pt x="16579" y="9845"/>
                  </a:cubicBezTo>
                  <a:cubicBezTo>
                    <a:pt x="15946" y="7743"/>
                    <a:pt x="14511" y="5909"/>
                    <a:pt x="12877" y="4441"/>
                  </a:cubicBezTo>
                  <a:cubicBezTo>
                    <a:pt x="10909" y="2706"/>
                    <a:pt x="8640" y="1372"/>
                    <a:pt x="6205" y="505"/>
                  </a:cubicBezTo>
                  <a:cubicBezTo>
                    <a:pt x="5319" y="168"/>
                    <a:pt x="4376" y="0"/>
                    <a:pt x="345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8496673" y="3995057"/>
              <a:ext cx="202380" cy="354520"/>
            </a:xfrm>
            <a:custGeom>
              <a:avLst/>
              <a:gdLst/>
              <a:ahLst/>
              <a:cxnLst/>
              <a:rect l="l" t="t" r="r" b="b"/>
              <a:pathLst>
                <a:path w="9841" h="17239" extrusionOk="0">
                  <a:moveTo>
                    <a:pt x="9419" y="1"/>
                  </a:moveTo>
                  <a:cubicBezTo>
                    <a:pt x="9273" y="1"/>
                    <a:pt x="9123" y="9"/>
                    <a:pt x="8973" y="26"/>
                  </a:cubicBezTo>
                  <a:cubicBezTo>
                    <a:pt x="8206" y="93"/>
                    <a:pt x="7405" y="293"/>
                    <a:pt x="6705" y="626"/>
                  </a:cubicBezTo>
                  <a:cubicBezTo>
                    <a:pt x="5637" y="1127"/>
                    <a:pt x="4703" y="1860"/>
                    <a:pt x="3970" y="2794"/>
                  </a:cubicBezTo>
                  <a:cubicBezTo>
                    <a:pt x="3069" y="3895"/>
                    <a:pt x="2335" y="5163"/>
                    <a:pt x="1835" y="6497"/>
                  </a:cubicBezTo>
                  <a:cubicBezTo>
                    <a:pt x="1268" y="7831"/>
                    <a:pt x="867" y="9199"/>
                    <a:pt x="567" y="10600"/>
                  </a:cubicBezTo>
                  <a:cubicBezTo>
                    <a:pt x="334" y="11734"/>
                    <a:pt x="200" y="12868"/>
                    <a:pt x="100" y="14036"/>
                  </a:cubicBezTo>
                  <a:cubicBezTo>
                    <a:pt x="33" y="15037"/>
                    <a:pt x="0" y="15837"/>
                    <a:pt x="0" y="16371"/>
                  </a:cubicBezTo>
                  <a:cubicBezTo>
                    <a:pt x="0" y="16671"/>
                    <a:pt x="0" y="16938"/>
                    <a:pt x="67" y="17238"/>
                  </a:cubicBezTo>
                  <a:cubicBezTo>
                    <a:pt x="133" y="16938"/>
                    <a:pt x="167" y="16671"/>
                    <a:pt x="167" y="16404"/>
                  </a:cubicBezTo>
                  <a:cubicBezTo>
                    <a:pt x="234" y="15770"/>
                    <a:pt x="300" y="15003"/>
                    <a:pt x="400" y="14069"/>
                  </a:cubicBezTo>
                  <a:cubicBezTo>
                    <a:pt x="500" y="12902"/>
                    <a:pt x="701" y="11768"/>
                    <a:pt x="934" y="10667"/>
                  </a:cubicBezTo>
                  <a:cubicBezTo>
                    <a:pt x="1234" y="9266"/>
                    <a:pt x="1635" y="7931"/>
                    <a:pt x="2168" y="6631"/>
                  </a:cubicBezTo>
                  <a:cubicBezTo>
                    <a:pt x="2669" y="5330"/>
                    <a:pt x="3369" y="4095"/>
                    <a:pt x="4236" y="2995"/>
                  </a:cubicBezTo>
                  <a:cubicBezTo>
                    <a:pt x="4937" y="2094"/>
                    <a:pt x="5804" y="1327"/>
                    <a:pt x="6838" y="826"/>
                  </a:cubicBezTo>
                  <a:cubicBezTo>
                    <a:pt x="7505" y="493"/>
                    <a:pt x="8239" y="259"/>
                    <a:pt x="9007" y="126"/>
                  </a:cubicBezTo>
                  <a:cubicBezTo>
                    <a:pt x="9307" y="126"/>
                    <a:pt x="9574" y="93"/>
                    <a:pt x="9840" y="26"/>
                  </a:cubicBezTo>
                  <a:cubicBezTo>
                    <a:pt x="9707" y="9"/>
                    <a:pt x="9565" y="1"/>
                    <a:pt x="941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8497352" y="3522247"/>
              <a:ext cx="94003" cy="790272"/>
            </a:xfrm>
            <a:custGeom>
              <a:avLst/>
              <a:gdLst/>
              <a:ahLst/>
              <a:cxnLst/>
              <a:rect l="l" t="t" r="r" b="b"/>
              <a:pathLst>
                <a:path w="4571" h="38428" extrusionOk="0">
                  <a:moveTo>
                    <a:pt x="4570" y="0"/>
                  </a:moveTo>
                  <a:lnTo>
                    <a:pt x="4570" y="0"/>
                  </a:lnTo>
                  <a:cubicBezTo>
                    <a:pt x="4504" y="100"/>
                    <a:pt x="4437" y="234"/>
                    <a:pt x="4404" y="367"/>
                  </a:cubicBezTo>
                  <a:lnTo>
                    <a:pt x="4103" y="1435"/>
                  </a:lnTo>
                  <a:cubicBezTo>
                    <a:pt x="3937" y="1902"/>
                    <a:pt x="3803" y="2502"/>
                    <a:pt x="3636" y="3169"/>
                  </a:cubicBezTo>
                  <a:cubicBezTo>
                    <a:pt x="3470" y="3836"/>
                    <a:pt x="3269" y="4604"/>
                    <a:pt x="3069" y="5471"/>
                  </a:cubicBezTo>
                  <a:cubicBezTo>
                    <a:pt x="2102" y="9941"/>
                    <a:pt x="1368" y="14477"/>
                    <a:pt x="901" y="19047"/>
                  </a:cubicBezTo>
                  <a:cubicBezTo>
                    <a:pt x="301" y="24384"/>
                    <a:pt x="67" y="29221"/>
                    <a:pt x="34" y="32757"/>
                  </a:cubicBezTo>
                  <a:cubicBezTo>
                    <a:pt x="0" y="34492"/>
                    <a:pt x="34" y="35926"/>
                    <a:pt x="67" y="36927"/>
                  </a:cubicBezTo>
                  <a:cubicBezTo>
                    <a:pt x="100" y="37360"/>
                    <a:pt x="134" y="37761"/>
                    <a:pt x="167" y="38028"/>
                  </a:cubicBezTo>
                  <a:cubicBezTo>
                    <a:pt x="134" y="38161"/>
                    <a:pt x="167" y="38294"/>
                    <a:pt x="167" y="38428"/>
                  </a:cubicBezTo>
                  <a:cubicBezTo>
                    <a:pt x="201" y="38294"/>
                    <a:pt x="201" y="38161"/>
                    <a:pt x="201" y="38028"/>
                  </a:cubicBezTo>
                  <a:lnTo>
                    <a:pt x="201" y="36893"/>
                  </a:lnTo>
                  <a:cubicBezTo>
                    <a:pt x="201" y="35926"/>
                    <a:pt x="201" y="34492"/>
                    <a:pt x="267" y="32724"/>
                  </a:cubicBezTo>
                  <a:cubicBezTo>
                    <a:pt x="334" y="29221"/>
                    <a:pt x="634" y="25452"/>
                    <a:pt x="1235" y="20115"/>
                  </a:cubicBezTo>
                  <a:cubicBezTo>
                    <a:pt x="1768" y="15111"/>
                    <a:pt x="2502" y="9274"/>
                    <a:pt x="3303" y="5538"/>
                  </a:cubicBezTo>
                  <a:cubicBezTo>
                    <a:pt x="3470" y="4670"/>
                    <a:pt x="3636" y="3903"/>
                    <a:pt x="3803" y="3203"/>
                  </a:cubicBezTo>
                  <a:cubicBezTo>
                    <a:pt x="3970" y="2536"/>
                    <a:pt x="4070" y="1968"/>
                    <a:pt x="4237" y="1468"/>
                  </a:cubicBezTo>
                  <a:cubicBezTo>
                    <a:pt x="4370" y="968"/>
                    <a:pt x="4404" y="668"/>
                    <a:pt x="4470" y="367"/>
                  </a:cubicBezTo>
                  <a:cubicBezTo>
                    <a:pt x="4537" y="234"/>
                    <a:pt x="4537" y="100"/>
                    <a:pt x="457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8242839" y="3581248"/>
              <a:ext cx="259325" cy="539194"/>
            </a:xfrm>
            <a:custGeom>
              <a:avLst/>
              <a:gdLst/>
              <a:ahLst/>
              <a:cxnLst/>
              <a:rect l="l" t="t" r="r" b="b"/>
              <a:pathLst>
                <a:path w="12610" h="26219" extrusionOk="0">
                  <a:moveTo>
                    <a:pt x="68" y="0"/>
                  </a:moveTo>
                  <a:lnTo>
                    <a:pt x="68" y="0"/>
                  </a:lnTo>
                  <a:cubicBezTo>
                    <a:pt x="1" y="67"/>
                    <a:pt x="1469" y="934"/>
                    <a:pt x="3303" y="2902"/>
                  </a:cubicBezTo>
                  <a:cubicBezTo>
                    <a:pt x="5672" y="5537"/>
                    <a:pt x="7573" y="8540"/>
                    <a:pt x="8907" y="11809"/>
                  </a:cubicBezTo>
                  <a:cubicBezTo>
                    <a:pt x="9674" y="13576"/>
                    <a:pt x="10342" y="15378"/>
                    <a:pt x="10875" y="17246"/>
                  </a:cubicBezTo>
                  <a:cubicBezTo>
                    <a:pt x="11376" y="18980"/>
                    <a:pt x="11709" y="20548"/>
                    <a:pt x="11976" y="21882"/>
                  </a:cubicBezTo>
                  <a:cubicBezTo>
                    <a:pt x="12243" y="23217"/>
                    <a:pt x="12343" y="24284"/>
                    <a:pt x="12443" y="25051"/>
                  </a:cubicBezTo>
                  <a:cubicBezTo>
                    <a:pt x="12476" y="25418"/>
                    <a:pt x="12510" y="25819"/>
                    <a:pt x="12577" y="26219"/>
                  </a:cubicBezTo>
                  <a:cubicBezTo>
                    <a:pt x="12610" y="25819"/>
                    <a:pt x="12610" y="25418"/>
                    <a:pt x="12577" y="25018"/>
                  </a:cubicBezTo>
                  <a:cubicBezTo>
                    <a:pt x="12543" y="24251"/>
                    <a:pt x="12443" y="23183"/>
                    <a:pt x="12210" y="21816"/>
                  </a:cubicBezTo>
                  <a:cubicBezTo>
                    <a:pt x="11943" y="20248"/>
                    <a:pt x="11609" y="18680"/>
                    <a:pt x="11176" y="17179"/>
                  </a:cubicBezTo>
                  <a:cubicBezTo>
                    <a:pt x="10675" y="15278"/>
                    <a:pt x="10008" y="13443"/>
                    <a:pt x="9241" y="11642"/>
                  </a:cubicBezTo>
                  <a:cubicBezTo>
                    <a:pt x="7873" y="8339"/>
                    <a:pt x="5938" y="5337"/>
                    <a:pt x="3503" y="2735"/>
                  </a:cubicBezTo>
                  <a:cubicBezTo>
                    <a:pt x="3070" y="2268"/>
                    <a:pt x="2636" y="1868"/>
                    <a:pt x="2136" y="1468"/>
                  </a:cubicBezTo>
                  <a:cubicBezTo>
                    <a:pt x="1936" y="1301"/>
                    <a:pt x="1769" y="1134"/>
                    <a:pt x="1569" y="1001"/>
                  </a:cubicBezTo>
                  <a:lnTo>
                    <a:pt x="1068" y="634"/>
                  </a:lnTo>
                  <a:cubicBezTo>
                    <a:pt x="735" y="400"/>
                    <a:pt x="401" y="167"/>
                    <a:pt x="6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8315557" y="4459312"/>
              <a:ext cx="378005" cy="264815"/>
            </a:xfrm>
            <a:custGeom>
              <a:avLst/>
              <a:gdLst/>
              <a:ahLst/>
              <a:cxnLst/>
              <a:rect l="l" t="t" r="r" b="b"/>
              <a:pathLst>
                <a:path w="18381" h="12877" extrusionOk="0">
                  <a:moveTo>
                    <a:pt x="1" y="0"/>
                  </a:moveTo>
                  <a:lnTo>
                    <a:pt x="935" y="12876"/>
                  </a:lnTo>
                  <a:lnTo>
                    <a:pt x="17447" y="12876"/>
                  </a:lnTo>
                  <a:lnTo>
                    <a:pt x="183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8282632" y="4355726"/>
              <a:ext cx="451402" cy="103606"/>
            </a:xfrm>
            <a:custGeom>
              <a:avLst/>
              <a:gdLst/>
              <a:ahLst/>
              <a:cxnLst/>
              <a:rect l="l" t="t" r="r" b="b"/>
              <a:pathLst>
                <a:path w="21950" h="5038" extrusionOk="0">
                  <a:moveTo>
                    <a:pt x="1" y="0"/>
                  </a:moveTo>
                  <a:lnTo>
                    <a:pt x="1" y="5037"/>
                  </a:lnTo>
                  <a:lnTo>
                    <a:pt x="21950" y="5037"/>
                  </a:lnTo>
                  <a:lnTo>
                    <a:pt x="2195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8282632" y="4713804"/>
              <a:ext cx="443854" cy="28832"/>
            </a:xfrm>
            <a:custGeom>
              <a:avLst/>
              <a:gdLst/>
              <a:ahLst/>
              <a:cxnLst/>
              <a:rect l="l" t="t" r="r" b="b"/>
              <a:pathLst>
                <a:path w="21583" h="1402" extrusionOk="0">
                  <a:moveTo>
                    <a:pt x="1" y="1"/>
                  </a:moveTo>
                  <a:lnTo>
                    <a:pt x="1" y="1402"/>
                  </a:lnTo>
                  <a:lnTo>
                    <a:pt x="21583" y="1402"/>
                  </a:lnTo>
                  <a:lnTo>
                    <a:pt x="2158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8303897" y="4742615"/>
              <a:ext cx="406817" cy="50796"/>
            </a:xfrm>
            <a:custGeom>
              <a:avLst/>
              <a:gdLst/>
              <a:ahLst/>
              <a:cxnLst/>
              <a:rect l="l" t="t" r="r" b="b"/>
              <a:pathLst>
                <a:path w="19782" h="2470" extrusionOk="0">
                  <a:moveTo>
                    <a:pt x="1" y="1"/>
                  </a:moveTo>
                  <a:lnTo>
                    <a:pt x="1001" y="2469"/>
                  </a:lnTo>
                  <a:lnTo>
                    <a:pt x="18581" y="2469"/>
                  </a:lnTo>
                  <a:lnTo>
                    <a:pt x="1978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8321048" y="4508709"/>
              <a:ext cx="366345" cy="74774"/>
            </a:xfrm>
            <a:custGeom>
              <a:avLst/>
              <a:gdLst/>
              <a:ahLst/>
              <a:cxnLst/>
              <a:rect l="l" t="t" r="r" b="b"/>
              <a:pathLst>
                <a:path w="17814" h="3636" extrusionOk="0">
                  <a:moveTo>
                    <a:pt x="9040" y="0"/>
                  </a:moveTo>
                  <a:lnTo>
                    <a:pt x="8974" y="100"/>
                  </a:lnTo>
                  <a:lnTo>
                    <a:pt x="8807" y="300"/>
                  </a:lnTo>
                  <a:lnTo>
                    <a:pt x="6442" y="3313"/>
                  </a:lnTo>
                  <a:lnTo>
                    <a:pt x="4170" y="133"/>
                  </a:lnTo>
                  <a:lnTo>
                    <a:pt x="4104" y="33"/>
                  </a:lnTo>
                  <a:lnTo>
                    <a:pt x="4037" y="100"/>
                  </a:lnTo>
                  <a:lnTo>
                    <a:pt x="1259" y="3368"/>
                  </a:lnTo>
                  <a:lnTo>
                    <a:pt x="368" y="1935"/>
                  </a:lnTo>
                  <a:lnTo>
                    <a:pt x="101" y="1568"/>
                  </a:lnTo>
                  <a:cubicBezTo>
                    <a:pt x="67" y="1501"/>
                    <a:pt x="34" y="1468"/>
                    <a:pt x="1" y="1434"/>
                  </a:cubicBezTo>
                  <a:lnTo>
                    <a:pt x="1" y="1434"/>
                  </a:lnTo>
                  <a:cubicBezTo>
                    <a:pt x="34" y="1468"/>
                    <a:pt x="34" y="1534"/>
                    <a:pt x="67" y="1568"/>
                  </a:cubicBezTo>
                  <a:cubicBezTo>
                    <a:pt x="134" y="1701"/>
                    <a:pt x="201" y="1835"/>
                    <a:pt x="301" y="2001"/>
                  </a:cubicBezTo>
                  <a:lnTo>
                    <a:pt x="1201" y="3503"/>
                  </a:lnTo>
                  <a:lnTo>
                    <a:pt x="1235" y="3569"/>
                  </a:lnTo>
                  <a:lnTo>
                    <a:pt x="1302" y="3503"/>
                  </a:lnTo>
                  <a:lnTo>
                    <a:pt x="4096" y="318"/>
                  </a:lnTo>
                  <a:lnTo>
                    <a:pt x="4096" y="318"/>
                  </a:lnTo>
                  <a:lnTo>
                    <a:pt x="6338" y="3536"/>
                  </a:lnTo>
                  <a:lnTo>
                    <a:pt x="6439" y="3636"/>
                  </a:lnTo>
                  <a:lnTo>
                    <a:pt x="6505" y="3536"/>
                  </a:lnTo>
                  <a:cubicBezTo>
                    <a:pt x="7306" y="2569"/>
                    <a:pt x="8106" y="1501"/>
                    <a:pt x="8974" y="434"/>
                  </a:cubicBezTo>
                  <a:lnTo>
                    <a:pt x="9050" y="357"/>
                  </a:lnTo>
                  <a:lnTo>
                    <a:pt x="9050" y="357"/>
                  </a:lnTo>
                  <a:lnTo>
                    <a:pt x="11742" y="3536"/>
                  </a:lnTo>
                  <a:lnTo>
                    <a:pt x="11809" y="3636"/>
                  </a:lnTo>
                  <a:lnTo>
                    <a:pt x="11876" y="3536"/>
                  </a:lnTo>
                  <a:cubicBezTo>
                    <a:pt x="12684" y="2372"/>
                    <a:pt x="13460" y="1303"/>
                    <a:pt x="14145" y="327"/>
                  </a:cubicBezTo>
                  <a:lnTo>
                    <a:pt x="14145" y="327"/>
                  </a:lnTo>
                  <a:lnTo>
                    <a:pt x="16446" y="3503"/>
                  </a:lnTo>
                  <a:lnTo>
                    <a:pt x="16479" y="3569"/>
                  </a:lnTo>
                  <a:lnTo>
                    <a:pt x="16512" y="3503"/>
                  </a:lnTo>
                  <a:lnTo>
                    <a:pt x="17480" y="2268"/>
                  </a:lnTo>
                  <a:cubicBezTo>
                    <a:pt x="17580" y="2135"/>
                    <a:pt x="17680" y="2001"/>
                    <a:pt x="17747" y="1935"/>
                  </a:cubicBezTo>
                  <a:cubicBezTo>
                    <a:pt x="17780" y="1868"/>
                    <a:pt x="17813" y="1801"/>
                    <a:pt x="17813" y="1801"/>
                  </a:cubicBezTo>
                  <a:lnTo>
                    <a:pt x="17813" y="1801"/>
                  </a:lnTo>
                  <a:cubicBezTo>
                    <a:pt x="17780" y="1835"/>
                    <a:pt x="17747" y="1868"/>
                    <a:pt x="17713" y="1901"/>
                  </a:cubicBezTo>
                  <a:lnTo>
                    <a:pt x="17446" y="2235"/>
                  </a:lnTo>
                  <a:lnTo>
                    <a:pt x="16482" y="3392"/>
                  </a:lnTo>
                  <a:lnTo>
                    <a:pt x="16482" y="3392"/>
                  </a:lnTo>
                  <a:lnTo>
                    <a:pt x="14211" y="133"/>
                  </a:lnTo>
                  <a:lnTo>
                    <a:pt x="14144" y="33"/>
                  </a:lnTo>
                  <a:lnTo>
                    <a:pt x="14077" y="133"/>
                  </a:lnTo>
                  <a:cubicBezTo>
                    <a:pt x="13394" y="1077"/>
                    <a:pt x="12616" y="2147"/>
                    <a:pt x="11804" y="3314"/>
                  </a:cubicBezTo>
                  <a:lnTo>
                    <a:pt x="11804" y="3314"/>
                  </a:lnTo>
                  <a:cubicBezTo>
                    <a:pt x="10988" y="2305"/>
                    <a:pt x="10080" y="1234"/>
                    <a:pt x="9140" y="100"/>
                  </a:cubicBezTo>
                  <a:lnTo>
                    <a:pt x="904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8318313" y="4455878"/>
              <a:ext cx="380062" cy="4134"/>
            </a:xfrm>
            <a:custGeom>
              <a:avLst/>
              <a:gdLst/>
              <a:ahLst/>
              <a:cxnLst/>
              <a:rect l="l" t="t" r="r" b="b"/>
              <a:pathLst>
                <a:path w="18481" h="201" extrusionOk="0">
                  <a:moveTo>
                    <a:pt x="9240" y="1"/>
                  </a:moveTo>
                  <a:cubicBezTo>
                    <a:pt x="4136" y="1"/>
                    <a:pt x="0" y="34"/>
                    <a:pt x="0" y="101"/>
                  </a:cubicBezTo>
                  <a:cubicBezTo>
                    <a:pt x="0" y="167"/>
                    <a:pt x="4136" y="201"/>
                    <a:pt x="9240" y="201"/>
                  </a:cubicBezTo>
                  <a:cubicBezTo>
                    <a:pt x="14344" y="201"/>
                    <a:pt x="18480" y="167"/>
                    <a:pt x="18480" y="101"/>
                  </a:cubicBezTo>
                  <a:cubicBezTo>
                    <a:pt x="18480" y="34"/>
                    <a:pt x="14344" y="1"/>
                    <a:pt x="9240"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8302519" y="4743315"/>
              <a:ext cx="412986" cy="4134"/>
            </a:xfrm>
            <a:custGeom>
              <a:avLst/>
              <a:gdLst/>
              <a:ahLst/>
              <a:cxnLst/>
              <a:rect l="l" t="t" r="r" b="b"/>
              <a:pathLst>
                <a:path w="20082" h="201" extrusionOk="0">
                  <a:moveTo>
                    <a:pt x="10041" y="0"/>
                  </a:moveTo>
                  <a:cubicBezTo>
                    <a:pt x="4504" y="0"/>
                    <a:pt x="1" y="67"/>
                    <a:pt x="1" y="100"/>
                  </a:cubicBezTo>
                  <a:cubicBezTo>
                    <a:pt x="1" y="167"/>
                    <a:pt x="4504" y="200"/>
                    <a:pt x="10041" y="200"/>
                  </a:cubicBezTo>
                  <a:cubicBezTo>
                    <a:pt x="15579" y="200"/>
                    <a:pt x="20082" y="167"/>
                    <a:pt x="20082" y="100"/>
                  </a:cubicBezTo>
                  <a:cubicBezTo>
                    <a:pt x="20082" y="67"/>
                    <a:pt x="15579" y="0"/>
                    <a:pt x="1004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5984576" y="4593766"/>
              <a:ext cx="598873" cy="194154"/>
            </a:xfrm>
            <a:custGeom>
              <a:avLst/>
              <a:gdLst/>
              <a:ahLst/>
              <a:cxnLst/>
              <a:rect l="l" t="t" r="r" b="b"/>
              <a:pathLst>
                <a:path w="29121" h="9441" extrusionOk="0">
                  <a:moveTo>
                    <a:pt x="0" y="0"/>
                  </a:moveTo>
                  <a:lnTo>
                    <a:pt x="0" y="9440"/>
                  </a:lnTo>
                  <a:lnTo>
                    <a:pt x="29121" y="9440"/>
                  </a:lnTo>
                  <a:lnTo>
                    <a:pt x="291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5959178" y="4538878"/>
              <a:ext cx="644857" cy="54909"/>
            </a:xfrm>
            <a:custGeom>
              <a:avLst/>
              <a:gdLst/>
              <a:ahLst/>
              <a:cxnLst/>
              <a:rect l="l" t="t" r="r" b="b"/>
              <a:pathLst>
                <a:path w="31357" h="2670" extrusionOk="0">
                  <a:moveTo>
                    <a:pt x="1" y="1"/>
                  </a:moveTo>
                  <a:lnTo>
                    <a:pt x="1" y="2669"/>
                  </a:lnTo>
                  <a:lnTo>
                    <a:pt x="31357" y="2669"/>
                  </a:lnTo>
                  <a:lnTo>
                    <a:pt x="3135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6269257" y="4538878"/>
              <a:ext cx="334778" cy="249042"/>
            </a:xfrm>
            <a:custGeom>
              <a:avLst/>
              <a:gdLst/>
              <a:ahLst/>
              <a:cxnLst/>
              <a:rect l="l" t="t" r="r" b="b"/>
              <a:pathLst>
                <a:path w="16279" h="12110" extrusionOk="0">
                  <a:moveTo>
                    <a:pt x="0" y="1"/>
                  </a:moveTo>
                  <a:lnTo>
                    <a:pt x="0" y="2402"/>
                  </a:lnTo>
                  <a:lnTo>
                    <a:pt x="601" y="12109"/>
                  </a:lnTo>
                  <a:lnTo>
                    <a:pt x="15278" y="12109"/>
                  </a:lnTo>
                  <a:lnTo>
                    <a:pt x="15278" y="2669"/>
                  </a:lnTo>
                  <a:lnTo>
                    <a:pt x="16279" y="2669"/>
                  </a:lnTo>
                  <a:lnTo>
                    <a:pt x="1627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6068255" y="4624634"/>
              <a:ext cx="121436" cy="29511"/>
            </a:xfrm>
            <a:custGeom>
              <a:avLst/>
              <a:gdLst/>
              <a:ahLst/>
              <a:cxnLst/>
              <a:rect l="l" t="t" r="r" b="b"/>
              <a:pathLst>
                <a:path w="5905" h="1435" extrusionOk="0">
                  <a:moveTo>
                    <a:pt x="1" y="0"/>
                  </a:moveTo>
                  <a:lnTo>
                    <a:pt x="1" y="1435"/>
                  </a:lnTo>
                  <a:lnTo>
                    <a:pt x="5905" y="1435"/>
                  </a:lnTo>
                  <a:lnTo>
                    <a:pt x="590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6052482" y="4690483"/>
              <a:ext cx="155739" cy="62456"/>
            </a:xfrm>
            <a:custGeom>
              <a:avLst/>
              <a:gdLst/>
              <a:ahLst/>
              <a:cxnLst/>
              <a:rect l="l" t="t" r="r" b="b"/>
              <a:pathLst>
                <a:path w="7573" h="3037" extrusionOk="0">
                  <a:moveTo>
                    <a:pt x="1" y="1"/>
                  </a:moveTo>
                  <a:lnTo>
                    <a:pt x="1" y="3036"/>
                  </a:lnTo>
                  <a:lnTo>
                    <a:pt x="7573" y="3036"/>
                  </a:lnTo>
                  <a:lnTo>
                    <a:pt x="75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6488768" y="4540256"/>
              <a:ext cx="779311" cy="253155"/>
            </a:xfrm>
            <a:custGeom>
              <a:avLst/>
              <a:gdLst/>
              <a:ahLst/>
              <a:cxnLst/>
              <a:rect l="l" t="t" r="r" b="b"/>
              <a:pathLst>
                <a:path w="37895" h="12310" extrusionOk="0">
                  <a:moveTo>
                    <a:pt x="1" y="0"/>
                  </a:moveTo>
                  <a:lnTo>
                    <a:pt x="1" y="12309"/>
                  </a:lnTo>
                  <a:lnTo>
                    <a:pt x="37894" y="12309"/>
                  </a:lnTo>
                  <a:lnTo>
                    <a:pt x="3789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p:nvPr/>
          </p:nvSpPr>
          <p:spPr>
            <a:xfrm>
              <a:off x="6456522" y="4469594"/>
              <a:ext cx="838990" cy="70682"/>
            </a:xfrm>
            <a:custGeom>
              <a:avLst/>
              <a:gdLst/>
              <a:ahLst/>
              <a:cxnLst/>
              <a:rect l="l" t="t" r="r" b="b"/>
              <a:pathLst>
                <a:path w="40797" h="3437" extrusionOk="0">
                  <a:moveTo>
                    <a:pt x="1" y="1"/>
                  </a:moveTo>
                  <a:lnTo>
                    <a:pt x="1" y="3436"/>
                  </a:lnTo>
                  <a:lnTo>
                    <a:pt x="40797" y="3436"/>
                  </a:lnTo>
                  <a:lnTo>
                    <a:pt x="4079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6859884" y="4469594"/>
              <a:ext cx="435628" cy="323816"/>
            </a:xfrm>
            <a:custGeom>
              <a:avLst/>
              <a:gdLst/>
              <a:ahLst/>
              <a:cxnLst/>
              <a:rect l="l" t="t" r="r" b="b"/>
              <a:pathLst>
                <a:path w="21183" h="15746" extrusionOk="0">
                  <a:moveTo>
                    <a:pt x="1" y="1"/>
                  </a:moveTo>
                  <a:lnTo>
                    <a:pt x="1" y="3103"/>
                  </a:lnTo>
                  <a:lnTo>
                    <a:pt x="768" y="15745"/>
                  </a:lnTo>
                  <a:lnTo>
                    <a:pt x="19848" y="15745"/>
                  </a:lnTo>
                  <a:lnTo>
                    <a:pt x="19848" y="3436"/>
                  </a:lnTo>
                  <a:lnTo>
                    <a:pt x="21183" y="3436"/>
                  </a:lnTo>
                  <a:lnTo>
                    <a:pt x="2118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6597845" y="4580728"/>
              <a:ext cx="158474" cy="38436"/>
            </a:xfrm>
            <a:custGeom>
              <a:avLst/>
              <a:gdLst/>
              <a:ahLst/>
              <a:cxnLst/>
              <a:rect l="l" t="t" r="r" b="b"/>
              <a:pathLst>
                <a:path w="7706" h="1869" extrusionOk="0">
                  <a:moveTo>
                    <a:pt x="0" y="1"/>
                  </a:moveTo>
                  <a:lnTo>
                    <a:pt x="0" y="1869"/>
                  </a:lnTo>
                  <a:lnTo>
                    <a:pt x="7706" y="1869"/>
                  </a:lnTo>
                  <a:lnTo>
                    <a:pt x="770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6577259" y="4667162"/>
              <a:ext cx="203079" cy="80286"/>
            </a:xfrm>
            <a:custGeom>
              <a:avLst/>
              <a:gdLst/>
              <a:ahLst/>
              <a:cxnLst/>
              <a:rect l="l" t="t" r="r" b="b"/>
              <a:pathLst>
                <a:path w="9875" h="3904" extrusionOk="0">
                  <a:moveTo>
                    <a:pt x="1" y="1"/>
                  </a:moveTo>
                  <a:lnTo>
                    <a:pt x="1" y="3903"/>
                  </a:lnTo>
                  <a:lnTo>
                    <a:pt x="9874" y="3903"/>
                  </a:lnTo>
                  <a:lnTo>
                    <a:pt x="98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6578637" y="4274782"/>
              <a:ext cx="598195" cy="194833"/>
            </a:xfrm>
            <a:custGeom>
              <a:avLst/>
              <a:gdLst/>
              <a:ahLst/>
              <a:cxnLst/>
              <a:rect l="l" t="t" r="r" b="b"/>
              <a:pathLst>
                <a:path w="29088" h="9474" extrusionOk="0">
                  <a:moveTo>
                    <a:pt x="0" y="0"/>
                  </a:moveTo>
                  <a:lnTo>
                    <a:pt x="0" y="9474"/>
                  </a:lnTo>
                  <a:lnTo>
                    <a:pt x="29088" y="9474"/>
                  </a:lnTo>
                  <a:lnTo>
                    <a:pt x="2908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6553260" y="4220573"/>
              <a:ext cx="644836" cy="54230"/>
            </a:xfrm>
            <a:custGeom>
              <a:avLst/>
              <a:gdLst/>
              <a:ahLst/>
              <a:cxnLst/>
              <a:rect l="l" t="t" r="r" b="b"/>
              <a:pathLst>
                <a:path w="31356" h="2637" extrusionOk="0">
                  <a:moveTo>
                    <a:pt x="0" y="1"/>
                  </a:moveTo>
                  <a:lnTo>
                    <a:pt x="0" y="2636"/>
                  </a:lnTo>
                  <a:lnTo>
                    <a:pt x="31356" y="2636"/>
                  </a:lnTo>
                  <a:lnTo>
                    <a:pt x="3135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6863318" y="4220573"/>
              <a:ext cx="334778" cy="249042"/>
            </a:xfrm>
            <a:custGeom>
              <a:avLst/>
              <a:gdLst/>
              <a:ahLst/>
              <a:cxnLst/>
              <a:rect l="l" t="t" r="r" b="b"/>
              <a:pathLst>
                <a:path w="16279" h="12110" extrusionOk="0">
                  <a:moveTo>
                    <a:pt x="1" y="1"/>
                  </a:moveTo>
                  <a:lnTo>
                    <a:pt x="1" y="2403"/>
                  </a:lnTo>
                  <a:lnTo>
                    <a:pt x="601" y="12110"/>
                  </a:lnTo>
                  <a:lnTo>
                    <a:pt x="15245" y="12110"/>
                  </a:lnTo>
                  <a:lnTo>
                    <a:pt x="15245" y="2636"/>
                  </a:lnTo>
                  <a:lnTo>
                    <a:pt x="16279" y="2636"/>
                  </a:lnTo>
                  <a:lnTo>
                    <a:pt x="1627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6662337" y="4305650"/>
              <a:ext cx="121436" cy="29511"/>
            </a:xfrm>
            <a:custGeom>
              <a:avLst/>
              <a:gdLst/>
              <a:ahLst/>
              <a:cxnLst/>
              <a:rect l="l" t="t" r="r" b="b"/>
              <a:pathLst>
                <a:path w="5905" h="1435" extrusionOk="0">
                  <a:moveTo>
                    <a:pt x="0" y="0"/>
                  </a:moveTo>
                  <a:lnTo>
                    <a:pt x="0" y="1435"/>
                  </a:lnTo>
                  <a:lnTo>
                    <a:pt x="5904" y="1435"/>
                  </a:lnTo>
                  <a:lnTo>
                    <a:pt x="590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6646543" y="4372178"/>
              <a:ext cx="155739" cy="61777"/>
            </a:xfrm>
            <a:custGeom>
              <a:avLst/>
              <a:gdLst/>
              <a:ahLst/>
              <a:cxnLst/>
              <a:rect l="l" t="t" r="r" b="b"/>
              <a:pathLst>
                <a:path w="7573" h="3004" extrusionOk="0">
                  <a:moveTo>
                    <a:pt x="1" y="1"/>
                  </a:moveTo>
                  <a:lnTo>
                    <a:pt x="1" y="3003"/>
                  </a:lnTo>
                  <a:lnTo>
                    <a:pt x="7573" y="3003"/>
                  </a:lnTo>
                  <a:lnTo>
                    <a:pt x="75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7160359" y="1482117"/>
              <a:ext cx="1177860" cy="2412645"/>
            </a:xfrm>
            <a:custGeom>
              <a:avLst/>
              <a:gdLst/>
              <a:ahLst/>
              <a:cxnLst/>
              <a:rect l="l" t="t" r="r" b="b"/>
              <a:pathLst>
                <a:path w="57275" h="117318" extrusionOk="0">
                  <a:moveTo>
                    <a:pt x="8707" y="0"/>
                  </a:moveTo>
                  <a:cubicBezTo>
                    <a:pt x="3903" y="0"/>
                    <a:pt x="34" y="3869"/>
                    <a:pt x="34" y="8673"/>
                  </a:cubicBezTo>
                  <a:lnTo>
                    <a:pt x="0" y="108611"/>
                  </a:lnTo>
                  <a:cubicBezTo>
                    <a:pt x="0" y="113415"/>
                    <a:pt x="3903" y="117317"/>
                    <a:pt x="8673" y="117317"/>
                  </a:cubicBezTo>
                  <a:lnTo>
                    <a:pt x="48535" y="117317"/>
                  </a:lnTo>
                  <a:cubicBezTo>
                    <a:pt x="53338" y="117317"/>
                    <a:pt x="57241" y="113415"/>
                    <a:pt x="57241" y="108611"/>
                  </a:cubicBezTo>
                  <a:lnTo>
                    <a:pt x="57241" y="8673"/>
                  </a:lnTo>
                  <a:cubicBezTo>
                    <a:pt x="57275" y="3903"/>
                    <a:pt x="53372" y="0"/>
                    <a:pt x="48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7214548" y="1555493"/>
              <a:ext cx="1068784" cy="2256268"/>
            </a:xfrm>
            <a:custGeom>
              <a:avLst/>
              <a:gdLst/>
              <a:ahLst/>
              <a:cxnLst/>
              <a:rect l="l" t="t" r="r" b="b"/>
              <a:pathLst>
                <a:path w="51971" h="109714" extrusionOk="0">
                  <a:moveTo>
                    <a:pt x="6045" y="1"/>
                  </a:moveTo>
                  <a:cubicBezTo>
                    <a:pt x="2736" y="1"/>
                    <a:pt x="34" y="2724"/>
                    <a:pt x="34" y="6072"/>
                  </a:cubicBezTo>
                  <a:lnTo>
                    <a:pt x="1" y="103609"/>
                  </a:lnTo>
                  <a:cubicBezTo>
                    <a:pt x="1" y="106978"/>
                    <a:pt x="2736" y="109713"/>
                    <a:pt x="6105" y="109713"/>
                  </a:cubicBezTo>
                  <a:lnTo>
                    <a:pt x="45867" y="109713"/>
                  </a:lnTo>
                  <a:cubicBezTo>
                    <a:pt x="49236" y="109713"/>
                    <a:pt x="51971" y="107011"/>
                    <a:pt x="51971" y="103642"/>
                  </a:cubicBezTo>
                  <a:lnTo>
                    <a:pt x="51971" y="6106"/>
                  </a:lnTo>
                  <a:cubicBezTo>
                    <a:pt x="51971" y="2737"/>
                    <a:pt x="49269" y="1"/>
                    <a:pt x="45900" y="1"/>
                  </a:cubicBezTo>
                  <a:lnTo>
                    <a:pt x="38161" y="1"/>
                  </a:lnTo>
                  <a:cubicBezTo>
                    <a:pt x="37127" y="1"/>
                    <a:pt x="36260" y="902"/>
                    <a:pt x="36293" y="1936"/>
                  </a:cubicBezTo>
                  <a:lnTo>
                    <a:pt x="36293" y="3337"/>
                  </a:lnTo>
                  <a:cubicBezTo>
                    <a:pt x="36326" y="4404"/>
                    <a:pt x="35493" y="5272"/>
                    <a:pt x="34425" y="5305"/>
                  </a:cubicBezTo>
                  <a:lnTo>
                    <a:pt x="19348" y="5305"/>
                  </a:lnTo>
                  <a:cubicBezTo>
                    <a:pt x="18280" y="5272"/>
                    <a:pt x="17446" y="4404"/>
                    <a:pt x="17480" y="3337"/>
                  </a:cubicBezTo>
                  <a:lnTo>
                    <a:pt x="17480" y="1936"/>
                  </a:lnTo>
                  <a:cubicBezTo>
                    <a:pt x="17513" y="902"/>
                    <a:pt x="16646" y="1"/>
                    <a:pt x="15612" y="1"/>
                  </a:cubicBezTo>
                  <a:lnTo>
                    <a:pt x="6105" y="1"/>
                  </a:lnTo>
                  <a:cubicBezTo>
                    <a:pt x="6085" y="1"/>
                    <a:pt x="6065" y="1"/>
                    <a:pt x="60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p:nvPr/>
          </p:nvSpPr>
          <p:spPr>
            <a:xfrm>
              <a:off x="7211114" y="1554711"/>
              <a:ext cx="1075652" cy="2266942"/>
            </a:xfrm>
            <a:custGeom>
              <a:avLst/>
              <a:gdLst/>
              <a:ahLst/>
              <a:cxnLst/>
              <a:rect l="l" t="t" r="r" b="b"/>
              <a:pathLst>
                <a:path w="52305" h="110233" extrusionOk="0">
                  <a:moveTo>
                    <a:pt x="38554" y="13"/>
                  </a:moveTo>
                  <a:cubicBezTo>
                    <a:pt x="38339" y="13"/>
                    <a:pt x="38133" y="44"/>
                    <a:pt x="37936" y="96"/>
                  </a:cubicBezTo>
                  <a:lnTo>
                    <a:pt x="37936" y="96"/>
                  </a:lnTo>
                  <a:cubicBezTo>
                    <a:pt x="38151" y="49"/>
                    <a:pt x="38369" y="27"/>
                    <a:pt x="38593" y="27"/>
                  </a:cubicBezTo>
                  <a:cubicBezTo>
                    <a:pt x="38692" y="27"/>
                    <a:pt x="38793" y="31"/>
                    <a:pt x="38895" y="39"/>
                  </a:cubicBezTo>
                  <a:cubicBezTo>
                    <a:pt x="38779" y="21"/>
                    <a:pt x="38665" y="13"/>
                    <a:pt x="38554" y="13"/>
                  </a:cubicBezTo>
                  <a:close/>
                  <a:moveTo>
                    <a:pt x="18531" y="5085"/>
                  </a:moveTo>
                  <a:cubicBezTo>
                    <a:pt x="18689" y="5185"/>
                    <a:pt x="18864" y="5260"/>
                    <a:pt x="19048" y="5310"/>
                  </a:cubicBezTo>
                  <a:cubicBezTo>
                    <a:pt x="19092" y="5319"/>
                    <a:pt x="19140" y="5325"/>
                    <a:pt x="19188" y="5330"/>
                  </a:cubicBezTo>
                  <a:lnTo>
                    <a:pt x="19188" y="5330"/>
                  </a:lnTo>
                  <a:cubicBezTo>
                    <a:pt x="19151" y="5323"/>
                    <a:pt x="19115" y="5317"/>
                    <a:pt x="19081" y="5310"/>
                  </a:cubicBezTo>
                  <a:cubicBezTo>
                    <a:pt x="18881" y="5260"/>
                    <a:pt x="18697" y="5185"/>
                    <a:pt x="18531" y="5085"/>
                  </a:cubicBezTo>
                  <a:close/>
                  <a:moveTo>
                    <a:pt x="37936" y="96"/>
                  </a:moveTo>
                  <a:cubicBezTo>
                    <a:pt x="37844" y="117"/>
                    <a:pt x="37752" y="142"/>
                    <a:pt x="37661" y="173"/>
                  </a:cubicBezTo>
                  <a:cubicBezTo>
                    <a:pt x="37261" y="306"/>
                    <a:pt x="36894" y="640"/>
                    <a:pt x="36694" y="1007"/>
                  </a:cubicBezTo>
                  <a:cubicBezTo>
                    <a:pt x="36594" y="1240"/>
                    <a:pt x="36493" y="1440"/>
                    <a:pt x="36460" y="1674"/>
                  </a:cubicBezTo>
                  <a:cubicBezTo>
                    <a:pt x="36427" y="1907"/>
                    <a:pt x="36427" y="2141"/>
                    <a:pt x="36427" y="2374"/>
                  </a:cubicBezTo>
                  <a:lnTo>
                    <a:pt x="36427" y="3108"/>
                  </a:lnTo>
                  <a:cubicBezTo>
                    <a:pt x="36427" y="3375"/>
                    <a:pt x="36427" y="3608"/>
                    <a:pt x="36393" y="3842"/>
                  </a:cubicBezTo>
                  <a:cubicBezTo>
                    <a:pt x="36260" y="4376"/>
                    <a:pt x="35960" y="4809"/>
                    <a:pt x="35526" y="5076"/>
                  </a:cubicBezTo>
                  <a:cubicBezTo>
                    <a:pt x="35293" y="5210"/>
                    <a:pt x="35059" y="5310"/>
                    <a:pt x="34792" y="5343"/>
                  </a:cubicBezTo>
                  <a:lnTo>
                    <a:pt x="19581" y="5343"/>
                  </a:lnTo>
                  <a:cubicBezTo>
                    <a:pt x="19459" y="5343"/>
                    <a:pt x="19320" y="5343"/>
                    <a:pt x="19188" y="5330"/>
                  </a:cubicBezTo>
                  <a:lnTo>
                    <a:pt x="19188" y="5330"/>
                  </a:lnTo>
                  <a:cubicBezTo>
                    <a:pt x="19330" y="5355"/>
                    <a:pt x="19489" y="5376"/>
                    <a:pt x="19648" y="5376"/>
                  </a:cubicBezTo>
                  <a:lnTo>
                    <a:pt x="34792" y="5376"/>
                  </a:lnTo>
                  <a:cubicBezTo>
                    <a:pt x="35059" y="5310"/>
                    <a:pt x="35326" y="5243"/>
                    <a:pt x="35559" y="5076"/>
                  </a:cubicBezTo>
                  <a:cubicBezTo>
                    <a:pt x="36026" y="4809"/>
                    <a:pt x="36327" y="4342"/>
                    <a:pt x="36460" y="3809"/>
                  </a:cubicBezTo>
                  <a:cubicBezTo>
                    <a:pt x="36493" y="3575"/>
                    <a:pt x="36493" y="3308"/>
                    <a:pt x="36493" y="3041"/>
                  </a:cubicBezTo>
                  <a:lnTo>
                    <a:pt x="36493" y="2341"/>
                  </a:lnTo>
                  <a:cubicBezTo>
                    <a:pt x="36493" y="2074"/>
                    <a:pt x="36493" y="1841"/>
                    <a:pt x="36527" y="1640"/>
                  </a:cubicBezTo>
                  <a:cubicBezTo>
                    <a:pt x="36560" y="1407"/>
                    <a:pt x="36627" y="1173"/>
                    <a:pt x="36760" y="1007"/>
                  </a:cubicBezTo>
                  <a:cubicBezTo>
                    <a:pt x="36960" y="606"/>
                    <a:pt x="37294" y="306"/>
                    <a:pt x="37694" y="173"/>
                  </a:cubicBezTo>
                  <a:cubicBezTo>
                    <a:pt x="37773" y="144"/>
                    <a:pt x="37854" y="118"/>
                    <a:pt x="37936" y="96"/>
                  </a:cubicBezTo>
                  <a:close/>
                  <a:moveTo>
                    <a:pt x="15710" y="1"/>
                  </a:moveTo>
                  <a:cubicBezTo>
                    <a:pt x="15667" y="1"/>
                    <a:pt x="15623" y="2"/>
                    <a:pt x="15579" y="6"/>
                  </a:cubicBezTo>
                  <a:lnTo>
                    <a:pt x="6439" y="6"/>
                  </a:lnTo>
                  <a:cubicBezTo>
                    <a:pt x="6361" y="3"/>
                    <a:pt x="6283" y="2"/>
                    <a:pt x="6205" y="2"/>
                  </a:cubicBezTo>
                  <a:cubicBezTo>
                    <a:pt x="5350" y="2"/>
                    <a:pt x="4501" y="170"/>
                    <a:pt x="3737" y="506"/>
                  </a:cubicBezTo>
                  <a:cubicBezTo>
                    <a:pt x="1935" y="1307"/>
                    <a:pt x="601" y="2875"/>
                    <a:pt x="168" y="4776"/>
                  </a:cubicBezTo>
                  <a:cubicBezTo>
                    <a:pt x="101" y="5043"/>
                    <a:pt x="67" y="5276"/>
                    <a:pt x="67" y="5510"/>
                  </a:cubicBezTo>
                  <a:cubicBezTo>
                    <a:pt x="34" y="5777"/>
                    <a:pt x="34" y="6010"/>
                    <a:pt x="34" y="6244"/>
                  </a:cubicBezTo>
                  <a:lnTo>
                    <a:pt x="34" y="7745"/>
                  </a:lnTo>
                  <a:lnTo>
                    <a:pt x="34" y="20087"/>
                  </a:lnTo>
                  <a:lnTo>
                    <a:pt x="34" y="47373"/>
                  </a:lnTo>
                  <a:lnTo>
                    <a:pt x="34" y="77528"/>
                  </a:lnTo>
                  <a:lnTo>
                    <a:pt x="34" y="93506"/>
                  </a:lnTo>
                  <a:lnTo>
                    <a:pt x="34" y="101645"/>
                  </a:lnTo>
                  <a:lnTo>
                    <a:pt x="34" y="103713"/>
                  </a:lnTo>
                  <a:cubicBezTo>
                    <a:pt x="1" y="104414"/>
                    <a:pt x="67" y="105114"/>
                    <a:pt x="268" y="105782"/>
                  </a:cubicBezTo>
                  <a:cubicBezTo>
                    <a:pt x="668" y="107149"/>
                    <a:pt x="1535" y="108317"/>
                    <a:pt x="2703" y="109117"/>
                  </a:cubicBezTo>
                  <a:cubicBezTo>
                    <a:pt x="3780" y="109856"/>
                    <a:pt x="5057" y="110226"/>
                    <a:pt x="6349" y="110226"/>
                  </a:cubicBezTo>
                  <a:cubicBezTo>
                    <a:pt x="6457" y="110226"/>
                    <a:pt x="6564" y="110223"/>
                    <a:pt x="6672" y="110218"/>
                  </a:cubicBezTo>
                  <a:lnTo>
                    <a:pt x="42665" y="110218"/>
                  </a:lnTo>
                  <a:cubicBezTo>
                    <a:pt x="43510" y="110218"/>
                    <a:pt x="44355" y="110233"/>
                    <a:pt x="45210" y="110233"/>
                  </a:cubicBezTo>
                  <a:cubicBezTo>
                    <a:pt x="45637" y="110233"/>
                    <a:pt x="46067" y="110229"/>
                    <a:pt x="46501" y="110218"/>
                  </a:cubicBezTo>
                  <a:cubicBezTo>
                    <a:pt x="47768" y="110151"/>
                    <a:pt x="49002" y="109684"/>
                    <a:pt x="50003" y="108850"/>
                  </a:cubicBezTo>
                  <a:cubicBezTo>
                    <a:pt x="50503" y="108450"/>
                    <a:pt x="50937" y="107983"/>
                    <a:pt x="51271" y="107449"/>
                  </a:cubicBezTo>
                  <a:cubicBezTo>
                    <a:pt x="51638" y="106916"/>
                    <a:pt x="51904" y="106349"/>
                    <a:pt x="52071" y="105715"/>
                  </a:cubicBezTo>
                  <a:cubicBezTo>
                    <a:pt x="52238" y="105114"/>
                    <a:pt x="52305" y="104481"/>
                    <a:pt x="52305" y="103880"/>
                  </a:cubicBezTo>
                  <a:lnTo>
                    <a:pt x="52305" y="94707"/>
                  </a:lnTo>
                  <a:cubicBezTo>
                    <a:pt x="52305" y="75493"/>
                    <a:pt x="52305" y="58214"/>
                    <a:pt x="52305" y="43670"/>
                  </a:cubicBezTo>
                  <a:cubicBezTo>
                    <a:pt x="52271" y="29127"/>
                    <a:pt x="52271" y="17385"/>
                    <a:pt x="52271" y="9246"/>
                  </a:cubicBezTo>
                  <a:lnTo>
                    <a:pt x="52271" y="6377"/>
                  </a:lnTo>
                  <a:cubicBezTo>
                    <a:pt x="52271" y="5510"/>
                    <a:pt x="52138" y="4676"/>
                    <a:pt x="51804" y="3909"/>
                  </a:cubicBezTo>
                  <a:cubicBezTo>
                    <a:pt x="51538" y="3208"/>
                    <a:pt x="51137" y="2608"/>
                    <a:pt x="50637" y="2074"/>
                  </a:cubicBezTo>
                  <a:cubicBezTo>
                    <a:pt x="50237" y="1640"/>
                    <a:pt x="49770" y="1240"/>
                    <a:pt x="49269" y="940"/>
                  </a:cubicBezTo>
                  <a:cubicBezTo>
                    <a:pt x="48569" y="506"/>
                    <a:pt x="47768" y="239"/>
                    <a:pt x="46968" y="139"/>
                  </a:cubicBezTo>
                  <a:cubicBezTo>
                    <a:pt x="46767" y="106"/>
                    <a:pt x="46567" y="106"/>
                    <a:pt x="46367" y="106"/>
                  </a:cubicBezTo>
                  <a:lnTo>
                    <a:pt x="46334" y="106"/>
                  </a:lnTo>
                  <a:cubicBezTo>
                    <a:pt x="46534" y="139"/>
                    <a:pt x="46767" y="139"/>
                    <a:pt x="46968" y="173"/>
                  </a:cubicBezTo>
                  <a:cubicBezTo>
                    <a:pt x="47768" y="273"/>
                    <a:pt x="48535" y="540"/>
                    <a:pt x="49236" y="973"/>
                  </a:cubicBezTo>
                  <a:cubicBezTo>
                    <a:pt x="49736" y="1273"/>
                    <a:pt x="50203" y="1674"/>
                    <a:pt x="50604" y="2107"/>
                  </a:cubicBezTo>
                  <a:cubicBezTo>
                    <a:pt x="51104" y="2641"/>
                    <a:pt x="51471" y="3242"/>
                    <a:pt x="51771" y="3909"/>
                  </a:cubicBezTo>
                  <a:cubicBezTo>
                    <a:pt x="52071" y="4709"/>
                    <a:pt x="52205" y="5543"/>
                    <a:pt x="52205" y="6377"/>
                  </a:cubicBezTo>
                  <a:lnTo>
                    <a:pt x="52205" y="9246"/>
                  </a:lnTo>
                  <a:cubicBezTo>
                    <a:pt x="52205" y="17385"/>
                    <a:pt x="52171" y="29127"/>
                    <a:pt x="52171" y="43670"/>
                  </a:cubicBezTo>
                  <a:cubicBezTo>
                    <a:pt x="52171" y="58214"/>
                    <a:pt x="52138" y="75527"/>
                    <a:pt x="52138" y="94740"/>
                  </a:cubicBezTo>
                  <a:lnTo>
                    <a:pt x="52138" y="101912"/>
                  </a:lnTo>
                  <a:lnTo>
                    <a:pt x="52138" y="103747"/>
                  </a:lnTo>
                  <a:cubicBezTo>
                    <a:pt x="52138" y="104347"/>
                    <a:pt x="52071" y="104981"/>
                    <a:pt x="51904" y="105548"/>
                  </a:cubicBezTo>
                  <a:cubicBezTo>
                    <a:pt x="51738" y="106149"/>
                    <a:pt x="51504" y="106716"/>
                    <a:pt x="51171" y="107216"/>
                  </a:cubicBezTo>
                  <a:cubicBezTo>
                    <a:pt x="50804" y="107750"/>
                    <a:pt x="50370" y="108217"/>
                    <a:pt x="49903" y="108617"/>
                  </a:cubicBezTo>
                  <a:cubicBezTo>
                    <a:pt x="48936" y="109384"/>
                    <a:pt x="47735" y="109851"/>
                    <a:pt x="46467" y="109951"/>
                  </a:cubicBezTo>
                  <a:lnTo>
                    <a:pt x="6672" y="109951"/>
                  </a:lnTo>
                  <a:cubicBezTo>
                    <a:pt x="6567" y="109956"/>
                    <a:pt x="6461" y="109959"/>
                    <a:pt x="6356" y="109959"/>
                  </a:cubicBezTo>
                  <a:cubicBezTo>
                    <a:pt x="5095" y="109959"/>
                    <a:pt x="3849" y="109592"/>
                    <a:pt x="2803" y="108884"/>
                  </a:cubicBezTo>
                  <a:cubicBezTo>
                    <a:pt x="1669" y="108083"/>
                    <a:pt x="835" y="106949"/>
                    <a:pt x="434" y="105615"/>
                  </a:cubicBezTo>
                  <a:cubicBezTo>
                    <a:pt x="268" y="104981"/>
                    <a:pt x="168" y="104281"/>
                    <a:pt x="201" y="103613"/>
                  </a:cubicBezTo>
                  <a:lnTo>
                    <a:pt x="201" y="93406"/>
                  </a:lnTo>
                  <a:lnTo>
                    <a:pt x="201" y="77428"/>
                  </a:lnTo>
                  <a:lnTo>
                    <a:pt x="201" y="47273"/>
                  </a:lnTo>
                  <a:lnTo>
                    <a:pt x="201" y="19987"/>
                  </a:lnTo>
                  <a:lnTo>
                    <a:pt x="201" y="6144"/>
                  </a:lnTo>
                  <a:cubicBezTo>
                    <a:pt x="201" y="5910"/>
                    <a:pt x="168" y="5677"/>
                    <a:pt x="234" y="5443"/>
                  </a:cubicBezTo>
                  <a:cubicBezTo>
                    <a:pt x="268" y="5210"/>
                    <a:pt x="301" y="4943"/>
                    <a:pt x="334" y="4709"/>
                  </a:cubicBezTo>
                  <a:cubicBezTo>
                    <a:pt x="980" y="1965"/>
                    <a:pt x="3407" y="33"/>
                    <a:pt x="6194" y="33"/>
                  </a:cubicBezTo>
                  <a:cubicBezTo>
                    <a:pt x="6286" y="33"/>
                    <a:pt x="6379" y="35"/>
                    <a:pt x="6472" y="39"/>
                  </a:cubicBezTo>
                  <a:lnTo>
                    <a:pt x="15612" y="39"/>
                  </a:lnTo>
                  <a:cubicBezTo>
                    <a:pt x="15662" y="35"/>
                    <a:pt x="15712" y="33"/>
                    <a:pt x="15762" y="33"/>
                  </a:cubicBezTo>
                  <a:cubicBezTo>
                    <a:pt x="16111" y="33"/>
                    <a:pt x="16454" y="135"/>
                    <a:pt x="16746" y="339"/>
                  </a:cubicBezTo>
                  <a:cubicBezTo>
                    <a:pt x="17080" y="573"/>
                    <a:pt x="17313" y="873"/>
                    <a:pt x="17447" y="1273"/>
                  </a:cubicBezTo>
                  <a:cubicBezTo>
                    <a:pt x="17580" y="1640"/>
                    <a:pt x="17613" y="2041"/>
                    <a:pt x="17580" y="2441"/>
                  </a:cubicBezTo>
                  <a:lnTo>
                    <a:pt x="17580" y="3041"/>
                  </a:lnTo>
                  <a:cubicBezTo>
                    <a:pt x="17580" y="3208"/>
                    <a:pt x="17580" y="3408"/>
                    <a:pt x="17613" y="3608"/>
                  </a:cubicBezTo>
                  <a:cubicBezTo>
                    <a:pt x="17647" y="4009"/>
                    <a:pt x="17813" y="4376"/>
                    <a:pt x="18080" y="4709"/>
                  </a:cubicBezTo>
                  <a:cubicBezTo>
                    <a:pt x="18214" y="4859"/>
                    <a:pt x="18364" y="4984"/>
                    <a:pt x="18531" y="5085"/>
                  </a:cubicBezTo>
                  <a:lnTo>
                    <a:pt x="18531" y="5085"/>
                  </a:lnTo>
                  <a:cubicBezTo>
                    <a:pt x="18372" y="4984"/>
                    <a:pt x="18230" y="4859"/>
                    <a:pt x="18114" y="4709"/>
                  </a:cubicBezTo>
                  <a:cubicBezTo>
                    <a:pt x="17847" y="4442"/>
                    <a:pt x="17713" y="4075"/>
                    <a:pt x="17647" y="3709"/>
                  </a:cubicBezTo>
                  <a:cubicBezTo>
                    <a:pt x="17647" y="3508"/>
                    <a:pt x="17647" y="3308"/>
                    <a:pt x="17647" y="3108"/>
                  </a:cubicBezTo>
                  <a:lnTo>
                    <a:pt x="17647" y="2508"/>
                  </a:lnTo>
                  <a:cubicBezTo>
                    <a:pt x="17680" y="2107"/>
                    <a:pt x="17647" y="1707"/>
                    <a:pt x="17513" y="1307"/>
                  </a:cubicBezTo>
                  <a:cubicBezTo>
                    <a:pt x="17380" y="907"/>
                    <a:pt x="17113" y="573"/>
                    <a:pt x="16779" y="339"/>
                  </a:cubicBezTo>
                  <a:cubicBezTo>
                    <a:pt x="16450" y="130"/>
                    <a:pt x="16094" y="1"/>
                    <a:pt x="157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8091933" y="1759251"/>
              <a:ext cx="92625" cy="2077"/>
            </a:xfrm>
            <a:custGeom>
              <a:avLst/>
              <a:gdLst/>
              <a:ahLst/>
              <a:cxnLst/>
              <a:rect l="l" t="t" r="r" b="b"/>
              <a:pathLst>
                <a:path w="4504" h="101" extrusionOk="0">
                  <a:moveTo>
                    <a:pt x="2235" y="0"/>
                  </a:moveTo>
                  <a:cubicBezTo>
                    <a:pt x="1001" y="34"/>
                    <a:pt x="0" y="34"/>
                    <a:pt x="0" y="67"/>
                  </a:cubicBezTo>
                  <a:cubicBezTo>
                    <a:pt x="0" y="100"/>
                    <a:pt x="1001" y="100"/>
                    <a:pt x="2235" y="100"/>
                  </a:cubicBezTo>
                  <a:cubicBezTo>
                    <a:pt x="3469" y="100"/>
                    <a:pt x="4504" y="67"/>
                    <a:pt x="4504" y="34"/>
                  </a:cubicBezTo>
                  <a:cubicBezTo>
                    <a:pt x="4504" y="0"/>
                    <a:pt x="3469" y="0"/>
                    <a:pt x="22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8091933" y="1783250"/>
              <a:ext cx="92625" cy="2077"/>
            </a:xfrm>
            <a:custGeom>
              <a:avLst/>
              <a:gdLst/>
              <a:ahLst/>
              <a:cxnLst/>
              <a:rect l="l" t="t" r="r" b="b"/>
              <a:pathLst>
                <a:path w="4504" h="101" extrusionOk="0">
                  <a:moveTo>
                    <a:pt x="2235" y="1"/>
                  </a:moveTo>
                  <a:cubicBezTo>
                    <a:pt x="1001" y="1"/>
                    <a:pt x="0" y="34"/>
                    <a:pt x="0" y="68"/>
                  </a:cubicBezTo>
                  <a:cubicBezTo>
                    <a:pt x="0" y="101"/>
                    <a:pt x="1001" y="101"/>
                    <a:pt x="2235" y="101"/>
                  </a:cubicBezTo>
                  <a:cubicBezTo>
                    <a:pt x="3503" y="68"/>
                    <a:pt x="4504" y="68"/>
                    <a:pt x="4504" y="34"/>
                  </a:cubicBezTo>
                  <a:cubicBezTo>
                    <a:pt x="4504" y="1"/>
                    <a:pt x="3503" y="1"/>
                    <a:pt x="22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8091933" y="1806571"/>
              <a:ext cx="92625" cy="2365"/>
            </a:xfrm>
            <a:custGeom>
              <a:avLst/>
              <a:gdLst/>
              <a:ahLst/>
              <a:cxnLst/>
              <a:rect l="l" t="t" r="r" b="b"/>
              <a:pathLst>
                <a:path w="4504" h="115" extrusionOk="0">
                  <a:moveTo>
                    <a:pt x="2269" y="1"/>
                  </a:moveTo>
                  <a:cubicBezTo>
                    <a:pt x="1001" y="34"/>
                    <a:pt x="0" y="68"/>
                    <a:pt x="0" y="68"/>
                  </a:cubicBezTo>
                  <a:cubicBezTo>
                    <a:pt x="0" y="91"/>
                    <a:pt x="517" y="115"/>
                    <a:pt x="1257" y="115"/>
                  </a:cubicBezTo>
                  <a:cubicBezTo>
                    <a:pt x="1563" y="115"/>
                    <a:pt x="1907" y="111"/>
                    <a:pt x="2269" y="101"/>
                  </a:cubicBezTo>
                  <a:cubicBezTo>
                    <a:pt x="3503" y="101"/>
                    <a:pt x="4504" y="68"/>
                    <a:pt x="4504" y="34"/>
                  </a:cubicBezTo>
                  <a:cubicBezTo>
                    <a:pt x="4504" y="34"/>
                    <a:pt x="3503" y="1"/>
                    <a:pt x="22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7342133" y="1757606"/>
              <a:ext cx="75494" cy="77797"/>
            </a:xfrm>
            <a:custGeom>
              <a:avLst/>
              <a:gdLst/>
              <a:ahLst/>
              <a:cxnLst/>
              <a:rect l="l" t="t" r="r" b="b"/>
              <a:pathLst>
                <a:path w="3671" h="3783" extrusionOk="0">
                  <a:moveTo>
                    <a:pt x="164" y="1511"/>
                  </a:moveTo>
                  <a:cubicBezTo>
                    <a:pt x="142" y="1535"/>
                    <a:pt x="121" y="1558"/>
                    <a:pt x="101" y="1581"/>
                  </a:cubicBezTo>
                  <a:cubicBezTo>
                    <a:pt x="122" y="1558"/>
                    <a:pt x="142" y="1534"/>
                    <a:pt x="164" y="1511"/>
                  </a:cubicBezTo>
                  <a:close/>
                  <a:moveTo>
                    <a:pt x="101" y="1581"/>
                  </a:moveTo>
                  <a:lnTo>
                    <a:pt x="101" y="1581"/>
                  </a:lnTo>
                  <a:cubicBezTo>
                    <a:pt x="68" y="1648"/>
                    <a:pt x="34" y="1748"/>
                    <a:pt x="34" y="1815"/>
                  </a:cubicBezTo>
                  <a:lnTo>
                    <a:pt x="34" y="2048"/>
                  </a:lnTo>
                  <a:cubicBezTo>
                    <a:pt x="34" y="1882"/>
                    <a:pt x="34" y="1748"/>
                    <a:pt x="101" y="1581"/>
                  </a:cubicBezTo>
                  <a:close/>
                  <a:moveTo>
                    <a:pt x="1783" y="1"/>
                  </a:moveTo>
                  <a:cubicBezTo>
                    <a:pt x="1700" y="1"/>
                    <a:pt x="1609" y="31"/>
                    <a:pt x="1535" y="80"/>
                  </a:cubicBezTo>
                  <a:cubicBezTo>
                    <a:pt x="1435" y="180"/>
                    <a:pt x="1369" y="247"/>
                    <a:pt x="1302" y="314"/>
                  </a:cubicBezTo>
                  <a:lnTo>
                    <a:pt x="868" y="781"/>
                  </a:lnTo>
                  <a:cubicBezTo>
                    <a:pt x="625" y="1024"/>
                    <a:pt x="382" y="1267"/>
                    <a:pt x="164" y="1511"/>
                  </a:cubicBezTo>
                  <a:lnTo>
                    <a:pt x="164" y="1511"/>
                  </a:lnTo>
                  <a:cubicBezTo>
                    <a:pt x="361" y="1295"/>
                    <a:pt x="628" y="1055"/>
                    <a:pt x="868" y="814"/>
                  </a:cubicBezTo>
                  <a:lnTo>
                    <a:pt x="1302" y="381"/>
                  </a:lnTo>
                  <a:cubicBezTo>
                    <a:pt x="1369" y="314"/>
                    <a:pt x="1435" y="214"/>
                    <a:pt x="1502" y="147"/>
                  </a:cubicBezTo>
                  <a:cubicBezTo>
                    <a:pt x="1573" y="123"/>
                    <a:pt x="1644" y="100"/>
                    <a:pt x="1714" y="100"/>
                  </a:cubicBezTo>
                  <a:cubicBezTo>
                    <a:pt x="1744" y="100"/>
                    <a:pt x="1773" y="104"/>
                    <a:pt x="1802" y="114"/>
                  </a:cubicBezTo>
                  <a:cubicBezTo>
                    <a:pt x="1902" y="147"/>
                    <a:pt x="1969" y="214"/>
                    <a:pt x="2036" y="280"/>
                  </a:cubicBezTo>
                  <a:lnTo>
                    <a:pt x="2303" y="547"/>
                  </a:lnTo>
                  <a:lnTo>
                    <a:pt x="2803" y="1048"/>
                  </a:lnTo>
                  <a:lnTo>
                    <a:pt x="3337" y="1581"/>
                  </a:lnTo>
                  <a:cubicBezTo>
                    <a:pt x="3437" y="1615"/>
                    <a:pt x="3503" y="1748"/>
                    <a:pt x="3503" y="1848"/>
                  </a:cubicBezTo>
                  <a:lnTo>
                    <a:pt x="3503" y="2249"/>
                  </a:lnTo>
                  <a:lnTo>
                    <a:pt x="3503" y="3716"/>
                  </a:lnTo>
                  <a:lnTo>
                    <a:pt x="2403" y="3716"/>
                  </a:lnTo>
                  <a:lnTo>
                    <a:pt x="2403" y="2716"/>
                  </a:lnTo>
                  <a:cubicBezTo>
                    <a:pt x="2403" y="2549"/>
                    <a:pt x="2236" y="2382"/>
                    <a:pt x="2069" y="2349"/>
                  </a:cubicBezTo>
                  <a:lnTo>
                    <a:pt x="1602" y="2349"/>
                  </a:lnTo>
                  <a:cubicBezTo>
                    <a:pt x="1435" y="2382"/>
                    <a:pt x="1335" y="2482"/>
                    <a:pt x="1302" y="2649"/>
                  </a:cubicBezTo>
                  <a:cubicBezTo>
                    <a:pt x="1269" y="2782"/>
                    <a:pt x="1269" y="2916"/>
                    <a:pt x="1302" y="3082"/>
                  </a:cubicBezTo>
                  <a:lnTo>
                    <a:pt x="1302" y="3750"/>
                  </a:lnTo>
                  <a:lnTo>
                    <a:pt x="1" y="3750"/>
                  </a:lnTo>
                  <a:lnTo>
                    <a:pt x="1" y="3783"/>
                  </a:lnTo>
                  <a:lnTo>
                    <a:pt x="1402" y="3783"/>
                  </a:lnTo>
                  <a:lnTo>
                    <a:pt x="1402" y="3049"/>
                  </a:lnTo>
                  <a:lnTo>
                    <a:pt x="1402" y="2682"/>
                  </a:lnTo>
                  <a:cubicBezTo>
                    <a:pt x="1435" y="2549"/>
                    <a:pt x="1535" y="2449"/>
                    <a:pt x="1669" y="2449"/>
                  </a:cubicBezTo>
                  <a:lnTo>
                    <a:pt x="2102" y="2449"/>
                  </a:lnTo>
                  <a:cubicBezTo>
                    <a:pt x="2269" y="2449"/>
                    <a:pt x="2369" y="2582"/>
                    <a:pt x="2369" y="2749"/>
                  </a:cubicBezTo>
                  <a:lnTo>
                    <a:pt x="2369" y="3716"/>
                  </a:lnTo>
                  <a:lnTo>
                    <a:pt x="2336" y="3716"/>
                  </a:lnTo>
                  <a:lnTo>
                    <a:pt x="2369" y="3733"/>
                  </a:lnTo>
                  <a:lnTo>
                    <a:pt x="2369" y="3750"/>
                  </a:lnTo>
                  <a:lnTo>
                    <a:pt x="2369" y="3783"/>
                  </a:lnTo>
                  <a:lnTo>
                    <a:pt x="3670" y="3783"/>
                  </a:lnTo>
                  <a:lnTo>
                    <a:pt x="3670" y="3750"/>
                  </a:lnTo>
                  <a:lnTo>
                    <a:pt x="3670" y="2249"/>
                  </a:lnTo>
                  <a:lnTo>
                    <a:pt x="3670" y="1848"/>
                  </a:lnTo>
                  <a:cubicBezTo>
                    <a:pt x="3670" y="1782"/>
                    <a:pt x="3637" y="1715"/>
                    <a:pt x="3604" y="1648"/>
                  </a:cubicBezTo>
                  <a:cubicBezTo>
                    <a:pt x="3570" y="1581"/>
                    <a:pt x="3503" y="1548"/>
                    <a:pt x="3470" y="1515"/>
                  </a:cubicBezTo>
                  <a:cubicBezTo>
                    <a:pt x="3303" y="1315"/>
                    <a:pt x="3103" y="1148"/>
                    <a:pt x="2936" y="981"/>
                  </a:cubicBezTo>
                  <a:lnTo>
                    <a:pt x="2436" y="481"/>
                  </a:lnTo>
                  <a:lnTo>
                    <a:pt x="2169" y="214"/>
                  </a:lnTo>
                  <a:cubicBezTo>
                    <a:pt x="2102" y="147"/>
                    <a:pt x="2002" y="47"/>
                    <a:pt x="1869" y="14"/>
                  </a:cubicBezTo>
                  <a:cubicBezTo>
                    <a:pt x="1842" y="5"/>
                    <a:pt x="1813" y="1"/>
                    <a:pt x="17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7390153" y="2751882"/>
              <a:ext cx="706593" cy="144078"/>
            </a:xfrm>
            <a:custGeom>
              <a:avLst/>
              <a:gdLst/>
              <a:ahLst/>
              <a:cxnLst/>
              <a:rect l="l" t="t" r="r" b="b"/>
              <a:pathLst>
                <a:path w="34359" h="7006" extrusionOk="0">
                  <a:moveTo>
                    <a:pt x="1" y="0"/>
                  </a:moveTo>
                  <a:lnTo>
                    <a:pt x="1" y="7005"/>
                  </a:lnTo>
                  <a:lnTo>
                    <a:pt x="34359" y="7005"/>
                  </a:lnTo>
                  <a:lnTo>
                    <a:pt x="3435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7390153" y="2961111"/>
              <a:ext cx="706593" cy="144078"/>
            </a:xfrm>
            <a:custGeom>
              <a:avLst/>
              <a:gdLst/>
              <a:ahLst/>
              <a:cxnLst/>
              <a:rect l="l" t="t" r="r" b="b"/>
              <a:pathLst>
                <a:path w="34359" h="7006" extrusionOk="0">
                  <a:moveTo>
                    <a:pt x="1" y="0"/>
                  </a:moveTo>
                  <a:lnTo>
                    <a:pt x="1" y="7005"/>
                  </a:lnTo>
                  <a:lnTo>
                    <a:pt x="34359" y="7005"/>
                  </a:lnTo>
                  <a:lnTo>
                    <a:pt x="3435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7506777" y="3251283"/>
              <a:ext cx="499421" cy="144757"/>
            </a:xfrm>
            <a:custGeom>
              <a:avLst/>
              <a:gdLst/>
              <a:ahLst/>
              <a:cxnLst/>
              <a:rect l="l" t="t" r="r" b="b"/>
              <a:pathLst>
                <a:path w="24285" h="7039" extrusionOk="0">
                  <a:moveTo>
                    <a:pt x="3503" y="0"/>
                  </a:moveTo>
                  <a:cubicBezTo>
                    <a:pt x="1568" y="0"/>
                    <a:pt x="1" y="1568"/>
                    <a:pt x="1" y="3536"/>
                  </a:cubicBezTo>
                  <a:cubicBezTo>
                    <a:pt x="1" y="5471"/>
                    <a:pt x="1568" y="7039"/>
                    <a:pt x="3503" y="7039"/>
                  </a:cubicBezTo>
                  <a:lnTo>
                    <a:pt x="20782" y="7039"/>
                  </a:lnTo>
                  <a:cubicBezTo>
                    <a:pt x="22717" y="7039"/>
                    <a:pt x="24285" y="5471"/>
                    <a:pt x="24285" y="3536"/>
                  </a:cubicBezTo>
                  <a:cubicBezTo>
                    <a:pt x="24285" y="1568"/>
                    <a:pt x="22717" y="0"/>
                    <a:pt x="20782"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7451210" y="2829392"/>
              <a:ext cx="42549" cy="26097"/>
            </a:xfrm>
            <a:custGeom>
              <a:avLst/>
              <a:gdLst/>
              <a:ahLst/>
              <a:cxnLst/>
              <a:rect l="l" t="t" r="r" b="b"/>
              <a:pathLst>
                <a:path w="2069" h="1269" extrusionOk="0">
                  <a:moveTo>
                    <a:pt x="1001" y="1"/>
                  </a:moveTo>
                  <a:cubicBezTo>
                    <a:pt x="434" y="1"/>
                    <a:pt x="1" y="434"/>
                    <a:pt x="1" y="1001"/>
                  </a:cubicBezTo>
                  <a:cubicBezTo>
                    <a:pt x="1" y="1135"/>
                    <a:pt x="134" y="1268"/>
                    <a:pt x="268" y="1268"/>
                  </a:cubicBezTo>
                  <a:lnTo>
                    <a:pt x="1802" y="1268"/>
                  </a:lnTo>
                  <a:cubicBezTo>
                    <a:pt x="1935" y="1268"/>
                    <a:pt x="2069" y="1135"/>
                    <a:pt x="2069" y="1001"/>
                  </a:cubicBezTo>
                  <a:cubicBezTo>
                    <a:pt x="2069" y="434"/>
                    <a:pt x="1602" y="1"/>
                    <a:pt x="103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7455323" y="2806071"/>
              <a:ext cx="29531" cy="24781"/>
            </a:xfrm>
            <a:custGeom>
              <a:avLst/>
              <a:gdLst/>
              <a:ahLst/>
              <a:cxnLst/>
              <a:rect l="l" t="t" r="r" b="b"/>
              <a:pathLst>
                <a:path w="1436" h="1205" extrusionOk="0">
                  <a:moveTo>
                    <a:pt x="801" y="0"/>
                  </a:moveTo>
                  <a:cubicBezTo>
                    <a:pt x="268" y="0"/>
                    <a:pt x="1" y="634"/>
                    <a:pt x="401" y="1034"/>
                  </a:cubicBezTo>
                  <a:cubicBezTo>
                    <a:pt x="518" y="1152"/>
                    <a:pt x="666" y="1204"/>
                    <a:pt x="812" y="1204"/>
                  </a:cubicBezTo>
                  <a:cubicBezTo>
                    <a:pt x="1126" y="1204"/>
                    <a:pt x="1435" y="964"/>
                    <a:pt x="1435" y="601"/>
                  </a:cubicBezTo>
                  <a:cubicBezTo>
                    <a:pt x="1435" y="267"/>
                    <a:pt x="1135" y="0"/>
                    <a:pt x="8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7453267" y="3035186"/>
              <a:ext cx="37757" cy="26776"/>
            </a:xfrm>
            <a:custGeom>
              <a:avLst/>
              <a:gdLst/>
              <a:ahLst/>
              <a:cxnLst/>
              <a:rect l="l" t="t" r="r" b="b"/>
              <a:pathLst>
                <a:path w="1836" h="1302" extrusionOk="0">
                  <a:moveTo>
                    <a:pt x="1" y="1"/>
                  </a:moveTo>
                  <a:lnTo>
                    <a:pt x="1" y="1302"/>
                  </a:lnTo>
                  <a:lnTo>
                    <a:pt x="1835" y="1302"/>
                  </a:lnTo>
                  <a:lnTo>
                    <a:pt x="183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7449154" y="3011001"/>
              <a:ext cx="45983" cy="29696"/>
            </a:xfrm>
            <a:custGeom>
              <a:avLst/>
              <a:gdLst/>
              <a:ahLst/>
              <a:cxnLst/>
              <a:rect l="l" t="t" r="r" b="b"/>
              <a:pathLst>
                <a:path w="2236" h="1444" extrusionOk="0">
                  <a:moveTo>
                    <a:pt x="1106" y="1"/>
                  </a:moveTo>
                  <a:cubicBezTo>
                    <a:pt x="568" y="1"/>
                    <a:pt x="34" y="359"/>
                    <a:pt x="1" y="1077"/>
                  </a:cubicBezTo>
                  <a:lnTo>
                    <a:pt x="1" y="1444"/>
                  </a:lnTo>
                  <a:lnTo>
                    <a:pt x="601" y="1444"/>
                  </a:lnTo>
                  <a:lnTo>
                    <a:pt x="601" y="1077"/>
                  </a:lnTo>
                  <a:cubicBezTo>
                    <a:pt x="601" y="726"/>
                    <a:pt x="851" y="551"/>
                    <a:pt x="1101" y="551"/>
                  </a:cubicBezTo>
                  <a:cubicBezTo>
                    <a:pt x="1352" y="551"/>
                    <a:pt x="1602" y="726"/>
                    <a:pt x="1602" y="1077"/>
                  </a:cubicBezTo>
                  <a:lnTo>
                    <a:pt x="1602" y="1444"/>
                  </a:lnTo>
                  <a:lnTo>
                    <a:pt x="2236" y="1444"/>
                  </a:lnTo>
                  <a:lnTo>
                    <a:pt x="2236" y="1077"/>
                  </a:lnTo>
                  <a:cubicBezTo>
                    <a:pt x="2186" y="359"/>
                    <a:pt x="1644" y="1"/>
                    <a:pt x="11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7553418" y="3481076"/>
              <a:ext cx="21305" cy="32266"/>
            </a:xfrm>
            <a:custGeom>
              <a:avLst/>
              <a:gdLst/>
              <a:ahLst/>
              <a:cxnLst/>
              <a:rect l="l" t="t" r="r" b="b"/>
              <a:pathLst>
                <a:path w="1036" h="1569" extrusionOk="0">
                  <a:moveTo>
                    <a:pt x="1" y="1"/>
                  </a:moveTo>
                  <a:lnTo>
                    <a:pt x="1" y="1569"/>
                  </a:lnTo>
                  <a:lnTo>
                    <a:pt x="168" y="1569"/>
                  </a:lnTo>
                  <a:lnTo>
                    <a:pt x="168" y="902"/>
                  </a:lnTo>
                  <a:lnTo>
                    <a:pt x="935" y="902"/>
                  </a:lnTo>
                  <a:lnTo>
                    <a:pt x="935" y="768"/>
                  </a:lnTo>
                  <a:lnTo>
                    <a:pt x="168" y="768"/>
                  </a:lnTo>
                  <a:lnTo>
                    <a:pt x="168" y="134"/>
                  </a:lnTo>
                  <a:lnTo>
                    <a:pt x="1035" y="134"/>
                  </a:lnTo>
                  <a:lnTo>
                    <a:pt x="103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7577438" y="3488623"/>
              <a:ext cx="27454" cy="24719"/>
            </a:xfrm>
            <a:custGeom>
              <a:avLst/>
              <a:gdLst/>
              <a:ahLst/>
              <a:cxnLst/>
              <a:rect l="l" t="t" r="r" b="b"/>
              <a:pathLst>
                <a:path w="1335" h="1202" extrusionOk="0">
                  <a:moveTo>
                    <a:pt x="601" y="176"/>
                  </a:moveTo>
                  <a:cubicBezTo>
                    <a:pt x="818" y="176"/>
                    <a:pt x="1035" y="318"/>
                    <a:pt x="1035" y="601"/>
                  </a:cubicBezTo>
                  <a:cubicBezTo>
                    <a:pt x="1035" y="885"/>
                    <a:pt x="818" y="1027"/>
                    <a:pt x="601" y="1027"/>
                  </a:cubicBezTo>
                  <a:cubicBezTo>
                    <a:pt x="384" y="1027"/>
                    <a:pt x="167" y="885"/>
                    <a:pt x="167" y="601"/>
                  </a:cubicBezTo>
                  <a:cubicBezTo>
                    <a:pt x="167" y="318"/>
                    <a:pt x="384" y="176"/>
                    <a:pt x="601" y="176"/>
                  </a:cubicBezTo>
                  <a:close/>
                  <a:moveTo>
                    <a:pt x="601" y="1"/>
                  </a:moveTo>
                  <a:cubicBezTo>
                    <a:pt x="267" y="1"/>
                    <a:pt x="0" y="268"/>
                    <a:pt x="34" y="601"/>
                  </a:cubicBezTo>
                  <a:cubicBezTo>
                    <a:pt x="0" y="935"/>
                    <a:pt x="267" y="1202"/>
                    <a:pt x="601" y="1202"/>
                  </a:cubicBezTo>
                  <a:cubicBezTo>
                    <a:pt x="1335" y="1135"/>
                    <a:pt x="1335" y="68"/>
                    <a:pt x="60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7608985" y="3488623"/>
              <a:ext cx="11681" cy="24040"/>
            </a:xfrm>
            <a:custGeom>
              <a:avLst/>
              <a:gdLst/>
              <a:ahLst/>
              <a:cxnLst/>
              <a:rect l="l" t="t" r="r" b="b"/>
              <a:pathLst>
                <a:path w="568" h="1169" extrusionOk="0">
                  <a:moveTo>
                    <a:pt x="1" y="1"/>
                  </a:moveTo>
                  <a:lnTo>
                    <a:pt x="1" y="1168"/>
                  </a:lnTo>
                  <a:lnTo>
                    <a:pt x="134" y="1168"/>
                  </a:lnTo>
                  <a:lnTo>
                    <a:pt x="134" y="601"/>
                  </a:lnTo>
                  <a:cubicBezTo>
                    <a:pt x="134" y="334"/>
                    <a:pt x="301" y="168"/>
                    <a:pt x="535" y="168"/>
                  </a:cubicBezTo>
                  <a:lnTo>
                    <a:pt x="568" y="168"/>
                  </a:lnTo>
                  <a:lnTo>
                    <a:pt x="568" y="1"/>
                  </a:lnTo>
                  <a:cubicBezTo>
                    <a:pt x="401" y="1"/>
                    <a:pt x="201" y="101"/>
                    <a:pt x="134" y="268"/>
                  </a:cubicBezTo>
                  <a:lnTo>
                    <a:pt x="1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7619966" y="3489179"/>
              <a:ext cx="29490" cy="33151"/>
            </a:xfrm>
            <a:custGeom>
              <a:avLst/>
              <a:gdLst/>
              <a:ahLst/>
              <a:cxnLst/>
              <a:rect l="l" t="t" r="r" b="b"/>
              <a:pathLst>
                <a:path w="1434" h="1612" extrusionOk="0">
                  <a:moveTo>
                    <a:pt x="798" y="86"/>
                  </a:moveTo>
                  <a:cubicBezTo>
                    <a:pt x="1029" y="86"/>
                    <a:pt x="1258" y="266"/>
                    <a:pt x="1235" y="541"/>
                  </a:cubicBezTo>
                  <a:cubicBezTo>
                    <a:pt x="1235" y="808"/>
                    <a:pt x="1035" y="975"/>
                    <a:pt x="801" y="975"/>
                  </a:cubicBezTo>
                  <a:cubicBezTo>
                    <a:pt x="401" y="975"/>
                    <a:pt x="201" y="474"/>
                    <a:pt x="501" y="207"/>
                  </a:cubicBezTo>
                  <a:cubicBezTo>
                    <a:pt x="585" y="124"/>
                    <a:pt x="691" y="86"/>
                    <a:pt x="798" y="86"/>
                  </a:cubicBezTo>
                  <a:close/>
                  <a:moveTo>
                    <a:pt x="834" y="1"/>
                  </a:moveTo>
                  <a:cubicBezTo>
                    <a:pt x="811" y="1"/>
                    <a:pt x="789" y="3"/>
                    <a:pt x="768" y="7"/>
                  </a:cubicBezTo>
                  <a:cubicBezTo>
                    <a:pt x="1" y="7"/>
                    <a:pt x="1" y="1108"/>
                    <a:pt x="768" y="1108"/>
                  </a:cubicBezTo>
                  <a:cubicBezTo>
                    <a:pt x="790" y="1112"/>
                    <a:pt x="812" y="1114"/>
                    <a:pt x="834" y="1114"/>
                  </a:cubicBezTo>
                  <a:cubicBezTo>
                    <a:pt x="978" y="1114"/>
                    <a:pt x="1119" y="1024"/>
                    <a:pt x="1235" y="908"/>
                  </a:cubicBezTo>
                  <a:lnTo>
                    <a:pt x="1235" y="1041"/>
                  </a:lnTo>
                  <a:cubicBezTo>
                    <a:pt x="1235" y="1342"/>
                    <a:pt x="1101" y="1475"/>
                    <a:pt x="801" y="1475"/>
                  </a:cubicBezTo>
                  <a:cubicBezTo>
                    <a:pt x="634" y="1475"/>
                    <a:pt x="468" y="1408"/>
                    <a:pt x="334" y="1308"/>
                  </a:cubicBezTo>
                  <a:lnTo>
                    <a:pt x="267" y="1408"/>
                  </a:lnTo>
                  <a:cubicBezTo>
                    <a:pt x="401" y="1542"/>
                    <a:pt x="601" y="1608"/>
                    <a:pt x="801" y="1608"/>
                  </a:cubicBezTo>
                  <a:cubicBezTo>
                    <a:pt x="820" y="1610"/>
                    <a:pt x="839" y="1611"/>
                    <a:pt x="857" y="1611"/>
                  </a:cubicBezTo>
                  <a:cubicBezTo>
                    <a:pt x="1168" y="1611"/>
                    <a:pt x="1433" y="1354"/>
                    <a:pt x="1402" y="1008"/>
                  </a:cubicBezTo>
                  <a:lnTo>
                    <a:pt x="1402" y="7"/>
                  </a:lnTo>
                  <a:lnTo>
                    <a:pt x="1235" y="7"/>
                  </a:lnTo>
                  <a:lnTo>
                    <a:pt x="1235" y="241"/>
                  </a:lnTo>
                  <a:cubicBezTo>
                    <a:pt x="1148" y="95"/>
                    <a:pt x="985" y="1"/>
                    <a:pt x="8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7654948" y="3488788"/>
              <a:ext cx="28832" cy="24555"/>
            </a:xfrm>
            <a:custGeom>
              <a:avLst/>
              <a:gdLst/>
              <a:ahLst/>
              <a:cxnLst/>
              <a:rect l="l" t="t" r="r" b="b"/>
              <a:pathLst>
                <a:path w="1402" h="1194" extrusionOk="0">
                  <a:moveTo>
                    <a:pt x="628" y="219"/>
                  </a:moveTo>
                  <a:cubicBezTo>
                    <a:pt x="828" y="219"/>
                    <a:pt x="1014" y="359"/>
                    <a:pt x="1035" y="593"/>
                  </a:cubicBezTo>
                  <a:lnTo>
                    <a:pt x="1068" y="593"/>
                  </a:lnTo>
                  <a:cubicBezTo>
                    <a:pt x="1068" y="860"/>
                    <a:pt x="868" y="1060"/>
                    <a:pt x="601" y="1060"/>
                  </a:cubicBezTo>
                  <a:cubicBezTo>
                    <a:pt x="268" y="1060"/>
                    <a:pt x="68" y="627"/>
                    <a:pt x="301" y="360"/>
                  </a:cubicBezTo>
                  <a:cubicBezTo>
                    <a:pt x="397" y="264"/>
                    <a:pt x="515" y="219"/>
                    <a:pt x="628" y="219"/>
                  </a:cubicBezTo>
                  <a:close/>
                  <a:moveTo>
                    <a:pt x="579" y="0"/>
                  </a:moveTo>
                  <a:cubicBezTo>
                    <a:pt x="283" y="0"/>
                    <a:pt x="1" y="237"/>
                    <a:pt x="1" y="593"/>
                  </a:cubicBezTo>
                  <a:cubicBezTo>
                    <a:pt x="1" y="927"/>
                    <a:pt x="268" y="1194"/>
                    <a:pt x="601" y="1194"/>
                  </a:cubicBezTo>
                  <a:cubicBezTo>
                    <a:pt x="1135" y="1194"/>
                    <a:pt x="1402" y="560"/>
                    <a:pt x="1002" y="193"/>
                  </a:cubicBezTo>
                  <a:cubicBezTo>
                    <a:pt x="879" y="60"/>
                    <a:pt x="727" y="0"/>
                    <a:pt x="57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7682402" y="3483832"/>
              <a:ext cx="16473" cy="28914"/>
            </a:xfrm>
            <a:custGeom>
              <a:avLst/>
              <a:gdLst/>
              <a:ahLst/>
              <a:cxnLst/>
              <a:rect l="l" t="t" r="r" b="b"/>
              <a:pathLst>
                <a:path w="801" h="1406" extrusionOk="0">
                  <a:moveTo>
                    <a:pt x="200" y="0"/>
                  </a:moveTo>
                  <a:lnTo>
                    <a:pt x="200" y="234"/>
                  </a:lnTo>
                  <a:lnTo>
                    <a:pt x="0" y="234"/>
                  </a:lnTo>
                  <a:lnTo>
                    <a:pt x="0" y="367"/>
                  </a:lnTo>
                  <a:lnTo>
                    <a:pt x="200" y="367"/>
                  </a:lnTo>
                  <a:lnTo>
                    <a:pt x="200" y="1068"/>
                  </a:lnTo>
                  <a:cubicBezTo>
                    <a:pt x="170" y="1251"/>
                    <a:pt x="306" y="1406"/>
                    <a:pt x="483" y="1406"/>
                  </a:cubicBezTo>
                  <a:cubicBezTo>
                    <a:pt x="499" y="1406"/>
                    <a:pt x="517" y="1404"/>
                    <a:pt x="534" y="1401"/>
                  </a:cubicBezTo>
                  <a:cubicBezTo>
                    <a:pt x="634" y="1401"/>
                    <a:pt x="701" y="1401"/>
                    <a:pt x="801" y="1335"/>
                  </a:cubicBezTo>
                  <a:lnTo>
                    <a:pt x="734" y="1235"/>
                  </a:lnTo>
                  <a:cubicBezTo>
                    <a:pt x="667" y="1268"/>
                    <a:pt x="634" y="1268"/>
                    <a:pt x="567" y="1268"/>
                  </a:cubicBezTo>
                  <a:cubicBezTo>
                    <a:pt x="550" y="1272"/>
                    <a:pt x="533" y="1274"/>
                    <a:pt x="517" y="1274"/>
                  </a:cubicBezTo>
                  <a:cubicBezTo>
                    <a:pt x="410" y="1274"/>
                    <a:pt x="338" y="1184"/>
                    <a:pt x="367" y="1068"/>
                  </a:cubicBezTo>
                  <a:lnTo>
                    <a:pt x="367" y="367"/>
                  </a:lnTo>
                  <a:lnTo>
                    <a:pt x="701" y="367"/>
                  </a:lnTo>
                  <a:lnTo>
                    <a:pt x="701" y="234"/>
                  </a:lnTo>
                  <a:lnTo>
                    <a:pt x="367" y="234"/>
                  </a:lnTo>
                  <a:lnTo>
                    <a:pt x="36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7716005" y="3489323"/>
              <a:ext cx="24719" cy="32246"/>
            </a:xfrm>
            <a:custGeom>
              <a:avLst/>
              <a:gdLst/>
              <a:ahLst/>
              <a:cxnLst/>
              <a:rect l="l" t="t" r="r" b="b"/>
              <a:pathLst>
                <a:path w="1202" h="1568" extrusionOk="0">
                  <a:moveTo>
                    <a:pt x="628" y="193"/>
                  </a:moveTo>
                  <a:cubicBezTo>
                    <a:pt x="828" y="193"/>
                    <a:pt x="1013" y="333"/>
                    <a:pt x="1035" y="567"/>
                  </a:cubicBezTo>
                  <a:cubicBezTo>
                    <a:pt x="1068" y="801"/>
                    <a:pt x="868" y="1034"/>
                    <a:pt x="634" y="1034"/>
                  </a:cubicBezTo>
                  <a:cubicBezTo>
                    <a:pt x="267" y="1034"/>
                    <a:pt x="67" y="601"/>
                    <a:pt x="301" y="334"/>
                  </a:cubicBezTo>
                  <a:cubicBezTo>
                    <a:pt x="397" y="238"/>
                    <a:pt x="515" y="193"/>
                    <a:pt x="628" y="193"/>
                  </a:cubicBezTo>
                  <a:close/>
                  <a:moveTo>
                    <a:pt x="1" y="0"/>
                  </a:moveTo>
                  <a:lnTo>
                    <a:pt x="1" y="1568"/>
                  </a:lnTo>
                  <a:lnTo>
                    <a:pt x="167" y="1568"/>
                  </a:lnTo>
                  <a:lnTo>
                    <a:pt x="167" y="934"/>
                  </a:lnTo>
                  <a:cubicBezTo>
                    <a:pt x="267" y="1068"/>
                    <a:pt x="434" y="1168"/>
                    <a:pt x="601" y="1168"/>
                  </a:cubicBezTo>
                  <a:cubicBezTo>
                    <a:pt x="935" y="1168"/>
                    <a:pt x="1201" y="901"/>
                    <a:pt x="1201" y="567"/>
                  </a:cubicBezTo>
                  <a:cubicBezTo>
                    <a:pt x="1201" y="267"/>
                    <a:pt x="935" y="0"/>
                    <a:pt x="634" y="0"/>
                  </a:cubicBezTo>
                  <a:cubicBezTo>
                    <a:pt x="434" y="0"/>
                    <a:pt x="267" y="67"/>
                    <a:pt x="167" y="234"/>
                  </a:cubicBezTo>
                  <a:lnTo>
                    <a:pt x="16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7745495" y="3489137"/>
              <a:ext cx="19866" cy="24349"/>
            </a:xfrm>
            <a:custGeom>
              <a:avLst/>
              <a:gdLst/>
              <a:ahLst/>
              <a:cxnLst/>
              <a:rect l="l" t="t" r="r" b="b"/>
              <a:pathLst>
                <a:path w="966" h="1184" extrusionOk="0">
                  <a:moveTo>
                    <a:pt x="802" y="643"/>
                  </a:moveTo>
                  <a:lnTo>
                    <a:pt x="802" y="810"/>
                  </a:lnTo>
                  <a:cubicBezTo>
                    <a:pt x="743" y="955"/>
                    <a:pt x="609" y="1050"/>
                    <a:pt x="488" y="1050"/>
                  </a:cubicBezTo>
                  <a:cubicBezTo>
                    <a:pt x="470" y="1050"/>
                    <a:pt x="452" y="1048"/>
                    <a:pt x="435" y="1043"/>
                  </a:cubicBezTo>
                  <a:cubicBezTo>
                    <a:pt x="234" y="1043"/>
                    <a:pt x="134" y="943"/>
                    <a:pt x="134" y="843"/>
                  </a:cubicBezTo>
                  <a:cubicBezTo>
                    <a:pt x="134" y="710"/>
                    <a:pt x="201" y="643"/>
                    <a:pt x="435" y="643"/>
                  </a:cubicBezTo>
                  <a:close/>
                  <a:moveTo>
                    <a:pt x="398" y="1"/>
                  </a:moveTo>
                  <a:cubicBezTo>
                    <a:pt x="243" y="1"/>
                    <a:pt x="111" y="60"/>
                    <a:pt x="1" y="143"/>
                  </a:cubicBezTo>
                  <a:lnTo>
                    <a:pt x="68" y="276"/>
                  </a:lnTo>
                  <a:cubicBezTo>
                    <a:pt x="201" y="176"/>
                    <a:pt x="335" y="143"/>
                    <a:pt x="468" y="143"/>
                  </a:cubicBezTo>
                  <a:cubicBezTo>
                    <a:pt x="701" y="143"/>
                    <a:pt x="802" y="243"/>
                    <a:pt x="802" y="443"/>
                  </a:cubicBezTo>
                  <a:lnTo>
                    <a:pt x="802" y="510"/>
                  </a:lnTo>
                  <a:lnTo>
                    <a:pt x="435" y="510"/>
                  </a:lnTo>
                  <a:cubicBezTo>
                    <a:pt x="101" y="510"/>
                    <a:pt x="1" y="643"/>
                    <a:pt x="1" y="843"/>
                  </a:cubicBezTo>
                  <a:cubicBezTo>
                    <a:pt x="1" y="1043"/>
                    <a:pt x="134" y="1177"/>
                    <a:pt x="401" y="1177"/>
                  </a:cubicBezTo>
                  <a:cubicBezTo>
                    <a:pt x="423" y="1181"/>
                    <a:pt x="445" y="1183"/>
                    <a:pt x="467" y="1183"/>
                  </a:cubicBezTo>
                  <a:cubicBezTo>
                    <a:pt x="611" y="1183"/>
                    <a:pt x="748" y="1092"/>
                    <a:pt x="835" y="977"/>
                  </a:cubicBezTo>
                  <a:lnTo>
                    <a:pt x="835" y="1177"/>
                  </a:lnTo>
                  <a:lnTo>
                    <a:pt x="935" y="1177"/>
                  </a:lnTo>
                  <a:lnTo>
                    <a:pt x="935" y="443"/>
                  </a:lnTo>
                  <a:cubicBezTo>
                    <a:pt x="966" y="196"/>
                    <a:pt x="768" y="6"/>
                    <a:pt x="553" y="6"/>
                  </a:cubicBezTo>
                  <a:cubicBezTo>
                    <a:pt x="536" y="6"/>
                    <a:pt x="518" y="7"/>
                    <a:pt x="501" y="9"/>
                  </a:cubicBezTo>
                  <a:cubicBezTo>
                    <a:pt x="466" y="3"/>
                    <a:pt x="431" y="1"/>
                    <a:pt x="39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7770194" y="3488623"/>
              <a:ext cx="19927" cy="24719"/>
            </a:xfrm>
            <a:custGeom>
              <a:avLst/>
              <a:gdLst/>
              <a:ahLst/>
              <a:cxnLst/>
              <a:rect l="l" t="t" r="r" b="b"/>
              <a:pathLst>
                <a:path w="969" h="1202" extrusionOk="0">
                  <a:moveTo>
                    <a:pt x="501" y="1"/>
                  </a:moveTo>
                  <a:cubicBezTo>
                    <a:pt x="234" y="1"/>
                    <a:pt x="68" y="168"/>
                    <a:pt x="68" y="368"/>
                  </a:cubicBezTo>
                  <a:cubicBezTo>
                    <a:pt x="68" y="801"/>
                    <a:pt x="801" y="568"/>
                    <a:pt x="801" y="868"/>
                  </a:cubicBezTo>
                  <a:cubicBezTo>
                    <a:pt x="801" y="1002"/>
                    <a:pt x="735" y="1068"/>
                    <a:pt x="501" y="1068"/>
                  </a:cubicBezTo>
                  <a:cubicBezTo>
                    <a:pt x="334" y="1068"/>
                    <a:pt x="201" y="1035"/>
                    <a:pt x="68" y="935"/>
                  </a:cubicBezTo>
                  <a:lnTo>
                    <a:pt x="1" y="1068"/>
                  </a:lnTo>
                  <a:cubicBezTo>
                    <a:pt x="134" y="1168"/>
                    <a:pt x="301" y="1202"/>
                    <a:pt x="501" y="1202"/>
                  </a:cubicBezTo>
                  <a:cubicBezTo>
                    <a:pt x="801" y="1202"/>
                    <a:pt x="968" y="1068"/>
                    <a:pt x="968" y="868"/>
                  </a:cubicBezTo>
                  <a:cubicBezTo>
                    <a:pt x="968" y="434"/>
                    <a:pt x="234" y="668"/>
                    <a:pt x="234" y="334"/>
                  </a:cubicBezTo>
                  <a:cubicBezTo>
                    <a:pt x="234" y="234"/>
                    <a:pt x="301" y="134"/>
                    <a:pt x="535" y="134"/>
                  </a:cubicBezTo>
                  <a:cubicBezTo>
                    <a:pt x="635" y="134"/>
                    <a:pt x="768" y="168"/>
                    <a:pt x="868" y="234"/>
                  </a:cubicBezTo>
                  <a:lnTo>
                    <a:pt x="935" y="134"/>
                  </a:lnTo>
                  <a:cubicBezTo>
                    <a:pt x="801" y="68"/>
                    <a:pt x="668" y="1"/>
                    <a:pt x="50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7792836" y="3488623"/>
              <a:ext cx="19228" cy="24719"/>
            </a:xfrm>
            <a:custGeom>
              <a:avLst/>
              <a:gdLst/>
              <a:ahLst/>
              <a:cxnLst/>
              <a:rect l="l" t="t" r="r" b="b"/>
              <a:pathLst>
                <a:path w="935" h="1202" extrusionOk="0">
                  <a:moveTo>
                    <a:pt x="501" y="1"/>
                  </a:moveTo>
                  <a:cubicBezTo>
                    <a:pt x="201" y="1"/>
                    <a:pt x="34" y="168"/>
                    <a:pt x="34" y="368"/>
                  </a:cubicBezTo>
                  <a:cubicBezTo>
                    <a:pt x="34" y="801"/>
                    <a:pt x="801" y="568"/>
                    <a:pt x="801" y="868"/>
                  </a:cubicBezTo>
                  <a:cubicBezTo>
                    <a:pt x="801" y="1002"/>
                    <a:pt x="701" y="1068"/>
                    <a:pt x="468" y="1068"/>
                  </a:cubicBezTo>
                  <a:cubicBezTo>
                    <a:pt x="334" y="1068"/>
                    <a:pt x="167" y="1035"/>
                    <a:pt x="67" y="935"/>
                  </a:cubicBezTo>
                  <a:lnTo>
                    <a:pt x="1" y="1068"/>
                  </a:lnTo>
                  <a:cubicBezTo>
                    <a:pt x="134" y="1168"/>
                    <a:pt x="301" y="1202"/>
                    <a:pt x="468" y="1202"/>
                  </a:cubicBezTo>
                  <a:cubicBezTo>
                    <a:pt x="768" y="1202"/>
                    <a:pt x="935" y="1068"/>
                    <a:pt x="935" y="868"/>
                  </a:cubicBezTo>
                  <a:cubicBezTo>
                    <a:pt x="935" y="434"/>
                    <a:pt x="201" y="668"/>
                    <a:pt x="201" y="334"/>
                  </a:cubicBezTo>
                  <a:cubicBezTo>
                    <a:pt x="201" y="234"/>
                    <a:pt x="301" y="134"/>
                    <a:pt x="501" y="134"/>
                  </a:cubicBezTo>
                  <a:cubicBezTo>
                    <a:pt x="634" y="134"/>
                    <a:pt x="734" y="168"/>
                    <a:pt x="835" y="234"/>
                  </a:cubicBezTo>
                  <a:lnTo>
                    <a:pt x="901" y="134"/>
                  </a:lnTo>
                  <a:cubicBezTo>
                    <a:pt x="768" y="68"/>
                    <a:pt x="634" y="1"/>
                    <a:pt x="50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7814100" y="3489323"/>
              <a:ext cx="38436" cy="24020"/>
            </a:xfrm>
            <a:custGeom>
              <a:avLst/>
              <a:gdLst/>
              <a:ahLst/>
              <a:cxnLst/>
              <a:rect l="l" t="t" r="r" b="b"/>
              <a:pathLst>
                <a:path w="1869" h="1168" extrusionOk="0">
                  <a:moveTo>
                    <a:pt x="1" y="0"/>
                  </a:moveTo>
                  <a:lnTo>
                    <a:pt x="401" y="1168"/>
                  </a:lnTo>
                  <a:lnTo>
                    <a:pt x="568" y="1168"/>
                  </a:lnTo>
                  <a:lnTo>
                    <a:pt x="935" y="200"/>
                  </a:lnTo>
                  <a:lnTo>
                    <a:pt x="1302" y="1168"/>
                  </a:lnTo>
                  <a:lnTo>
                    <a:pt x="1435" y="1168"/>
                  </a:lnTo>
                  <a:lnTo>
                    <a:pt x="1869" y="0"/>
                  </a:lnTo>
                  <a:lnTo>
                    <a:pt x="1735" y="0"/>
                  </a:lnTo>
                  <a:lnTo>
                    <a:pt x="1368" y="968"/>
                  </a:lnTo>
                  <a:lnTo>
                    <a:pt x="1001" y="0"/>
                  </a:lnTo>
                  <a:lnTo>
                    <a:pt x="868" y="0"/>
                  </a:lnTo>
                  <a:lnTo>
                    <a:pt x="501" y="968"/>
                  </a:lnTo>
                  <a:lnTo>
                    <a:pt x="13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7853893" y="3488788"/>
              <a:ext cx="28832" cy="24555"/>
            </a:xfrm>
            <a:custGeom>
              <a:avLst/>
              <a:gdLst/>
              <a:ahLst/>
              <a:cxnLst/>
              <a:rect l="l" t="t" r="r" b="b"/>
              <a:pathLst>
                <a:path w="1402" h="1194" extrusionOk="0">
                  <a:moveTo>
                    <a:pt x="634" y="160"/>
                  </a:moveTo>
                  <a:cubicBezTo>
                    <a:pt x="868" y="160"/>
                    <a:pt x="1068" y="360"/>
                    <a:pt x="1034" y="593"/>
                  </a:cubicBezTo>
                  <a:cubicBezTo>
                    <a:pt x="1068" y="827"/>
                    <a:pt x="868" y="1060"/>
                    <a:pt x="634" y="1060"/>
                  </a:cubicBezTo>
                  <a:cubicBezTo>
                    <a:pt x="67" y="994"/>
                    <a:pt x="67" y="193"/>
                    <a:pt x="634" y="160"/>
                  </a:cubicBezTo>
                  <a:close/>
                  <a:moveTo>
                    <a:pt x="612" y="0"/>
                  </a:moveTo>
                  <a:cubicBezTo>
                    <a:pt x="315" y="0"/>
                    <a:pt x="34" y="237"/>
                    <a:pt x="34" y="593"/>
                  </a:cubicBezTo>
                  <a:cubicBezTo>
                    <a:pt x="0" y="927"/>
                    <a:pt x="301" y="1194"/>
                    <a:pt x="634" y="1194"/>
                  </a:cubicBezTo>
                  <a:cubicBezTo>
                    <a:pt x="1135" y="1194"/>
                    <a:pt x="1401" y="560"/>
                    <a:pt x="1034" y="193"/>
                  </a:cubicBezTo>
                  <a:cubicBezTo>
                    <a:pt x="912" y="60"/>
                    <a:pt x="760" y="0"/>
                    <a:pt x="61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7885440" y="3488623"/>
              <a:ext cx="11681" cy="24040"/>
            </a:xfrm>
            <a:custGeom>
              <a:avLst/>
              <a:gdLst/>
              <a:ahLst/>
              <a:cxnLst/>
              <a:rect l="l" t="t" r="r" b="b"/>
              <a:pathLst>
                <a:path w="568" h="1169" extrusionOk="0">
                  <a:moveTo>
                    <a:pt x="1" y="1"/>
                  </a:moveTo>
                  <a:lnTo>
                    <a:pt x="1" y="1168"/>
                  </a:lnTo>
                  <a:lnTo>
                    <a:pt x="168" y="1168"/>
                  </a:lnTo>
                  <a:lnTo>
                    <a:pt x="168" y="601"/>
                  </a:lnTo>
                  <a:cubicBezTo>
                    <a:pt x="134" y="368"/>
                    <a:pt x="301" y="168"/>
                    <a:pt x="535" y="168"/>
                  </a:cubicBezTo>
                  <a:lnTo>
                    <a:pt x="568" y="168"/>
                  </a:lnTo>
                  <a:lnTo>
                    <a:pt x="568" y="1"/>
                  </a:lnTo>
                  <a:cubicBezTo>
                    <a:pt x="401" y="1"/>
                    <a:pt x="234" y="101"/>
                    <a:pt x="134" y="268"/>
                  </a:cubicBezTo>
                  <a:lnTo>
                    <a:pt x="1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7897800" y="3479019"/>
              <a:ext cx="26776" cy="34323"/>
            </a:xfrm>
            <a:custGeom>
              <a:avLst/>
              <a:gdLst/>
              <a:ahLst/>
              <a:cxnLst/>
              <a:rect l="l" t="t" r="r" b="b"/>
              <a:pathLst>
                <a:path w="1302" h="1669" extrusionOk="0">
                  <a:moveTo>
                    <a:pt x="746" y="694"/>
                  </a:moveTo>
                  <a:cubicBezTo>
                    <a:pt x="948" y="694"/>
                    <a:pt x="1146" y="834"/>
                    <a:pt x="1168" y="1068"/>
                  </a:cubicBezTo>
                  <a:cubicBezTo>
                    <a:pt x="1168" y="1302"/>
                    <a:pt x="968" y="1535"/>
                    <a:pt x="734" y="1535"/>
                  </a:cubicBezTo>
                  <a:cubicBezTo>
                    <a:pt x="367" y="1535"/>
                    <a:pt x="200" y="1102"/>
                    <a:pt x="434" y="835"/>
                  </a:cubicBezTo>
                  <a:cubicBezTo>
                    <a:pt x="518" y="739"/>
                    <a:pt x="633" y="694"/>
                    <a:pt x="746" y="694"/>
                  </a:cubicBezTo>
                  <a:close/>
                  <a:moveTo>
                    <a:pt x="1168" y="1"/>
                  </a:moveTo>
                  <a:lnTo>
                    <a:pt x="1168" y="701"/>
                  </a:lnTo>
                  <a:cubicBezTo>
                    <a:pt x="1068" y="568"/>
                    <a:pt x="901" y="468"/>
                    <a:pt x="701" y="468"/>
                  </a:cubicBezTo>
                  <a:cubicBezTo>
                    <a:pt x="0" y="535"/>
                    <a:pt x="0" y="1602"/>
                    <a:pt x="701" y="1669"/>
                  </a:cubicBezTo>
                  <a:cubicBezTo>
                    <a:pt x="901" y="1669"/>
                    <a:pt x="1068" y="1569"/>
                    <a:pt x="1168" y="1435"/>
                  </a:cubicBezTo>
                  <a:lnTo>
                    <a:pt x="1168" y="1669"/>
                  </a:lnTo>
                  <a:lnTo>
                    <a:pt x="1301" y="1669"/>
                  </a:lnTo>
                  <a:lnTo>
                    <a:pt x="130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7930046" y="3481076"/>
              <a:ext cx="21963" cy="32266"/>
            </a:xfrm>
            <a:custGeom>
              <a:avLst/>
              <a:gdLst/>
              <a:ahLst/>
              <a:cxnLst/>
              <a:rect l="l" t="t" r="r" b="b"/>
              <a:pathLst>
                <a:path w="1068" h="1569" extrusionOk="0">
                  <a:moveTo>
                    <a:pt x="534" y="1"/>
                  </a:moveTo>
                  <a:cubicBezTo>
                    <a:pt x="334" y="1"/>
                    <a:pt x="133" y="68"/>
                    <a:pt x="0" y="234"/>
                  </a:cubicBezTo>
                  <a:lnTo>
                    <a:pt x="100" y="301"/>
                  </a:lnTo>
                  <a:cubicBezTo>
                    <a:pt x="200" y="201"/>
                    <a:pt x="367" y="134"/>
                    <a:pt x="534" y="134"/>
                  </a:cubicBezTo>
                  <a:cubicBezTo>
                    <a:pt x="767" y="134"/>
                    <a:pt x="867" y="234"/>
                    <a:pt x="867" y="401"/>
                  </a:cubicBezTo>
                  <a:cubicBezTo>
                    <a:pt x="867" y="701"/>
                    <a:pt x="467" y="735"/>
                    <a:pt x="467" y="1102"/>
                  </a:cubicBezTo>
                  <a:lnTo>
                    <a:pt x="634" y="1102"/>
                  </a:lnTo>
                  <a:cubicBezTo>
                    <a:pt x="634" y="768"/>
                    <a:pt x="1067" y="768"/>
                    <a:pt x="1067" y="368"/>
                  </a:cubicBezTo>
                  <a:cubicBezTo>
                    <a:pt x="1067" y="134"/>
                    <a:pt x="867" y="1"/>
                    <a:pt x="534" y="1"/>
                  </a:cubicBezTo>
                  <a:close/>
                  <a:moveTo>
                    <a:pt x="501" y="1385"/>
                  </a:moveTo>
                  <a:cubicBezTo>
                    <a:pt x="481" y="1385"/>
                    <a:pt x="467" y="1399"/>
                    <a:pt x="467" y="1435"/>
                  </a:cubicBezTo>
                  <a:lnTo>
                    <a:pt x="434" y="1469"/>
                  </a:lnTo>
                  <a:cubicBezTo>
                    <a:pt x="467" y="1535"/>
                    <a:pt x="500" y="1569"/>
                    <a:pt x="567" y="1569"/>
                  </a:cubicBezTo>
                  <a:cubicBezTo>
                    <a:pt x="724" y="1569"/>
                    <a:pt x="574" y="1385"/>
                    <a:pt x="501" y="1385"/>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7682402" y="3556550"/>
              <a:ext cx="21963" cy="29511"/>
            </a:xfrm>
            <a:custGeom>
              <a:avLst/>
              <a:gdLst/>
              <a:ahLst/>
              <a:cxnLst/>
              <a:rect l="l" t="t" r="r" b="b"/>
              <a:pathLst>
                <a:path w="1068" h="1435" extrusionOk="0">
                  <a:moveTo>
                    <a:pt x="601" y="0"/>
                  </a:moveTo>
                  <a:cubicBezTo>
                    <a:pt x="234" y="0"/>
                    <a:pt x="67" y="200"/>
                    <a:pt x="67" y="434"/>
                  </a:cubicBezTo>
                  <a:cubicBezTo>
                    <a:pt x="67" y="934"/>
                    <a:pt x="901" y="734"/>
                    <a:pt x="901" y="1068"/>
                  </a:cubicBezTo>
                  <a:cubicBezTo>
                    <a:pt x="901" y="1201"/>
                    <a:pt x="801" y="1268"/>
                    <a:pt x="567" y="1268"/>
                  </a:cubicBezTo>
                  <a:cubicBezTo>
                    <a:pt x="367" y="1268"/>
                    <a:pt x="234" y="1234"/>
                    <a:pt x="100" y="1134"/>
                  </a:cubicBezTo>
                  <a:lnTo>
                    <a:pt x="0" y="1268"/>
                  </a:lnTo>
                  <a:cubicBezTo>
                    <a:pt x="167" y="1401"/>
                    <a:pt x="334" y="1435"/>
                    <a:pt x="534" y="1435"/>
                  </a:cubicBezTo>
                  <a:cubicBezTo>
                    <a:pt x="901" y="1435"/>
                    <a:pt x="1068" y="1268"/>
                    <a:pt x="1068" y="1068"/>
                  </a:cubicBezTo>
                  <a:cubicBezTo>
                    <a:pt x="1068" y="534"/>
                    <a:pt x="234" y="767"/>
                    <a:pt x="234" y="401"/>
                  </a:cubicBezTo>
                  <a:cubicBezTo>
                    <a:pt x="234" y="300"/>
                    <a:pt x="334" y="200"/>
                    <a:pt x="601" y="200"/>
                  </a:cubicBezTo>
                  <a:cubicBezTo>
                    <a:pt x="734" y="200"/>
                    <a:pt x="867" y="234"/>
                    <a:pt x="967" y="300"/>
                  </a:cubicBezTo>
                  <a:lnTo>
                    <a:pt x="1034" y="134"/>
                  </a:lnTo>
                  <a:cubicBezTo>
                    <a:pt x="901" y="34"/>
                    <a:pt x="767" y="0"/>
                    <a:pt x="601"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7709836" y="3554822"/>
              <a:ext cx="4812" cy="31238"/>
            </a:xfrm>
            <a:custGeom>
              <a:avLst/>
              <a:gdLst/>
              <a:ahLst/>
              <a:cxnLst/>
              <a:rect l="l" t="t" r="r" b="b"/>
              <a:pathLst>
                <a:path w="234" h="1519" extrusionOk="0">
                  <a:moveTo>
                    <a:pt x="117" y="1"/>
                  </a:moveTo>
                  <a:cubicBezTo>
                    <a:pt x="59" y="1"/>
                    <a:pt x="0" y="51"/>
                    <a:pt x="0" y="151"/>
                  </a:cubicBezTo>
                  <a:cubicBezTo>
                    <a:pt x="0" y="218"/>
                    <a:pt x="34" y="251"/>
                    <a:pt x="134" y="251"/>
                  </a:cubicBezTo>
                  <a:cubicBezTo>
                    <a:pt x="201" y="251"/>
                    <a:pt x="234" y="218"/>
                    <a:pt x="234" y="151"/>
                  </a:cubicBezTo>
                  <a:cubicBezTo>
                    <a:pt x="234" y="51"/>
                    <a:pt x="176" y="1"/>
                    <a:pt x="117" y="1"/>
                  </a:cubicBezTo>
                  <a:close/>
                  <a:moveTo>
                    <a:pt x="34" y="451"/>
                  </a:moveTo>
                  <a:lnTo>
                    <a:pt x="34" y="1519"/>
                  </a:lnTo>
                  <a:lnTo>
                    <a:pt x="201" y="1519"/>
                  </a:lnTo>
                  <a:lnTo>
                    <a:pt x="201" y="45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7716684" y="3564097"/>
              <a:ext cx="26714" cy="30395"/>
            </a:xfrm>
            <a:custGeom>
              <a:avLst/>
              <a:gdLst/>
              <a:ahLst/>
              <a:cxnLst/>
              <a:rect l="l" t="t" r="r" b="b"/>
              <a:pathLst>
                <a:path w="1299" h="1478" extrusionOk="0">
                  <a:moveTo>
                    <a:pt x="701" y="167"/>
                  </a:moveTo>
                  <a:cubicBezTo>
                    <a:pt x="902" y="167"/>
                    <a:pt x="1068" y="300"/>
                    <a:pt x="1068" y="501"/>
                  </a:cubicBezTo>
                  <a:cubicBezTo>
                    <a:pt x="1068" y="710"/>
                    <a:pt x="889" y="855"/>
                    <a:pt x="713" y="855"/>
                  </a:cubicBezTo>
                  <a:cubicBezTo>
                    <a:pt x="637" y="855"/>
                    <a:pt x="562" y="828"/>
                    <a:pt x="501" y="767"/>
                  </a:cubicBezTo>
                  <a:cubicBezTo>
                    <a:pt x="268" y="567"/>
                    <a:pt x="401" y="167"/>
                    <a:pt x="701" y="167"/>
                  </a:cubicBezTo>
                  <a:close/>
                  <a:moveTo>
                    <a:pt x="701" y="0"/>
                  </a:moveTo>
                  <a:cubicBezTo>
                    <a:pt x="1" y="0"/>
                    <a:pt x="1" y="1034"/>
                    <a:pt x="701" y="1034"/>
                  </a:cubicBezTo>
                  <a:cubicBezTo>
                    <a:pt x="835" y="1034"/>
                    <a:pt x="968" y="968"/>
                    <a:pt x="1068" y="867"/>
                  </a:cubicBezTo>
                  <a:lnTo>
                    <a:pt x="1068" y="934"/>
                  </a:lnTo>
                  <a:cubicBezTo>
                    <a:pt x="1068" y="1201"/>
                    <a:pt x="968" y="1301"/>
                    <a:pt x="701" y="1301"/>
                  </a:cubicBezTo>
                  <a:cubicBezTo>
                    <a:pt x="568" y="1301"/>
                    <a:pt x="401" y="1268"/>
                    <a:pt x="301" y="1168"/>
                  </a:cubicBezTo>
                  <a:lnTo>
                    <a:pt x="201" y="1301"/>
                  </a:lnTo>
                  <a:cubicBezTo>
                    <a:pt x="335" y="1435"/>
                    <a:pt x="535" y="1468"/>
                    <a:pt x="701" y="1468"/>
                  </a:cubicBezTo>
                  <a:cubicBezTo>
                    <a:pt x="733" y="1474"/>
                    <a:pt x="765" y="1477"/>
                    <a:pt x="795" y="1477"/>
                  </a:cubicBezTo>
                  <a:cubicBezTo>
                    <a:pt x="1083" y="1477"/>
                    <a:pt x="1299" y="1206"/>
                    <a:pt x="1269" y="934"/>
                  </a:cubicBezTo>
                  <a:lnTo>
                    <a:pt x="1269" y="0"/>
                  </a:lnTo>
                  <a:lnTo>
                    <a:pt x="1102" y="0"/>
                  </a:lnTo>
                  <a:lnTo>
                    <a:pt x="1102" y="167"/>
                  </a:lnTo>
                  <a:cubicBezTo>
                    <a:pt x="1002" y="67"/>
                    <a:pt x="835" y="0"/>
                    <a:pt x="701"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7750307" y="3564015"/>
              <a:ext cx="21244" cy="22046"/>
            </a:xfrm>
            <a:custGeom>
              <a:avLst/>
              <a:gdLst/>
              <a:ahLst/>
              <a:cxnLst/>
              <a:rect l="l" t="t" r="r" b="b"/>
              <a:pathLst>
                <a:path w="1033" h="1072" extrusionOk="0">
                  <a:moveTo>
                    <a:pt x="613" y="1"/>
                  </a:moveTo>
                  <a:cubicBezTo>
                    <a:pt x="598" y="1"/>
                    <a:pt x="583" y="2"/>
                    <a:pt x="568" y="4"/>
                  </a:cubicBezTo>
                  <a:cubicBezTo>
                    <a:pt x="401" y="4"/>
                    <a:pt x="267" y="71"/>
                    <a:pt x="167" y="171"/>
                  </a:cubicBezTo>
                  <a:lnTo>
                    <a:pt x="167" y="4"/>
                  </a:lnTo>
                  <a:lnTo>
                    <a:pt x="0" y="4"/>
                  </a:lnTo>
                  <a:lnTo>
                    <a:pt x="0" y="1072"/>
                  </a:lnTo>
                  <a:lnTo>
                    <a:pt x="201" y="1072"/>
                  </a:lnTo>
                  <a:lnTo>
                    <a:pt x="201" y="538"/>
                  </a:lnTo>
                  <a:cubicBezTo>
                    <a:pt x="167" y="338"/>
                    <a:pt x="334" y="171"/>
                    <a:pt x="534" y="171"/>
                  </a:cubicBezTo>
                  <a:cubicBezTo>
                    <a:pt x="701" y="171"/>
                    <a:pt x="801" y="271"/>
                    <a:pt x="801" y="505"/>
                  </a:cubicBezTo>
                  <a:lnTo>
                    <a:pt x="801" y="1072"/>
                  </a:lnTo>
                  <a:lnTo>
                    <a:pt x="1001" y="1072"/>
                  </a:lnTo>
                  <a:lnTo>
                    <a:pt x="1001" y="471"/>
                  </a:lnTo>
                  <a:cubicBezTo>
                    <a:pt x="1032" y="221"/>
                    <a:pt x="830" y="1"/>
                    <a:pt x="613"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7788764" y="3564097"/>
              <a:ext cx="20565" cy="22149"/>
            </a:xfrm>
            <a:custGeom>
              <a:avLst/>
              <a:gdLst/>
              <a:ahLst/>
              <a:cxnLst/>
              <a:rect l="l" t="t" r="r" b="b"/>
              <a:pathLst>
                <a:path w="1000" h="1077" extrusionOk="0">
                  <a:moveTo>
                    <a:pt x="32" y="0"/>
                  </a:moveTo>
                  <a:lnTo>
                    <a:pt x="32" y="634"/>
                  </a:lnTo>
                  <a:cubicBezTo>
                    <a:pt x="1" y="852"/>
                    <a:pt x="174" y="1071"/>
                    <a:pt x="415" y="1071"/>
                  </a:cubicBezTo>
                  <a:cubicBezTo>
                    <a:pt x="431" y="1071"/>
                    <a:pt x="448" y="1070"/>
                    <a:pt x="465" y="1068"/>
                  </a:cubicBezTo>
                  <a:cubicBezTo>
                    <a:pt x="488" y="1073"/>
                    <a:pt x="511" y="1076"/>
                    <a:pt x="534" y="1076"/>
                  </a:cubicBezTo>
                  <a:cubicBezTo>
                    <a:pt x="644" y="1076"/>
                    <a:pt x="750" y="1011"/>
                    <a:pt x="832" y="901"/>
                  </a:cubicBezTo>
                  <a:lnTo>
                    <a:pt x="832" y="1068"/>
                  </a:lnTo>
                  <a:lnTo>
                    <a:pt x="999" y="1068"/>
                  </a:lnTo>
                  <a:lnTo>
                    <a:pt x="999" y="0"/>
                  </a:lnTo>
                  <a:lnTo>
                    <a:pt x="832" y="0"/>
                  </a:lnTo>
                  <a:lnTo>
                    <a:pt x="832" y="567"/>
                  </a:lnTo>
                  <a:cubicBezTo>
                    <a:pt x="832" y="750"/>
                    <a:pt x="721" y="905"/>
                    <a:pt x="549" y="905"/>
                  </a:cubicBezTo>
                  <a:cubicBezTo>
                    <a:pt x="533" y="905"/>
                    <a:pt x="516" y="904"/>
                    <a:pt x="499" y="901"/>
                  </a:cubicBezTo>
                  <a:cubicBezTo>
                    <a:pt x="299" y="901"/>
                    <a:pt x="199" y="801"/>
                    <a:pt x="199" y="601"/>
                  </a:cubicBezTo>
                  <a:lnTo>
                    <a:pt x="199"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7816856" y="3564097"/>
              <a:ext cx="23300" cy="30189"/>
            </a:xfrm>
            <a:custGeom>
              <a:avLst/>
              <a:gdLst/>
              <a:ahLst/>
              <a:cxnLst/>
              <a:rect l="l" t="t" r="r" b="b"/>
              <a:pathLst>
                <a:path w="1133" h="1468" extrusionOk="0">
                  <a:moveTo>
                    <a:pt x="540" y="190"/>
                  </a:moveTo>
                  <a:cubicBezTo>
                    <a:pt x="720" y="190"/>
                    <a:pt x="901" y="332"/>
                    <a:pt x="901" y="534"/>
                  </a:cubicBezTo>
                  <a:cubicBezTo>
                    <a:pt x="932" y="719"/>
                    <a:pt x="791" y="904"/>
                    <a:pt x="585" y="904"/>
                  </a:cubicBezTo>
                  <a:cubicBezTo>
                    <a:pt x="568" y="904"/>
                    <a:pt x="551" y="903"/>
                    <a:pt x="534" y="901"/>
                  </a:cubicBezTo>
                  <a:cubicBezTo>
                    <a:pt x="234" y="901"/>
                    <a:pt x="67" y="534"/>
                    <a:pt x="300" y="300"/>
                  </a:cubicBezTo>
                  <a:cubicBezTo>
                    <a:pt x="366" y="224"/>
                    <a:pt x="453" y="190"/>
                    <a:pt x="540" y="190"/>
                  </a:cubicBezTo>
                  <a:close/>
                  <a:moveTo>
                    <a:pt x="0" y="0"/>
                  </a:moveTo>
                  <a:lnTo>
                    <a:pt x="0" y="1468"/>
                  </a:lnTo>
                  <a:lnTo>
                    <a:pt x="200" y="1468"/>
                  </a:lnTo>
                  <a:lnTo>
                    <a:pt x="200" y="901"/>
                  </a:lnTo>
                  <a:cubicBezTo>
                    <a:pt x="283" y="1011"/>
                    <a:pt x="389" y="1076"/>
                    <a:pt x="499" y="1076"/>
                  </a:cubicBezTo>
                  <a:cubicBezTo>
                    <a:pt x="521" y="1076"/>
                    <a:pt x="544" y="1073"/>
                    <a:pt x="567" y="1068"/>
                  </a:cubicBezTo>
                  <a:cubicBezTo>
                    <a:pt x="584" y="1069"/>
                    <a:pt x="601" y="1070"/>
                    <a:pt x="618" y="1070"/>
                  </a:cubicBezTo>
                  <a:cubicBezTo>
                    <a:pt x="897" y="1070"/>
                    <a:pt x="1132" y="817"/>
                    <a:pt x="1101" y="534"/>
                  </a:cubicBezTo>
                  <a:cubicBezTo>
                    <a:pt x="1101" y="234"/>
                    <a:pt x="867" y="0"/>
                    <a:pt x="567" y="0"/>
                  </a:cubicBezTo>
                  <a:cubicBezTo>
                    <a:pt x="400" y="0"/>
                    <a:pt x="267" y="67"/>
                    <a:pt x="200" y="167"/>
                  </a:cubicBezTo>
                  <a:lnTo>
                    <a:pt x="200"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7685816" y="3306849"/>
              <a:ext cx="22663" cy="29511"/>
            </a:xfrm>
            <a:custGeom>
              <a:avLst/>
              <a:gdLst/>
              <a:ahLst/>
              <a:cxnLst/>
              <a:rect l="l" t="t" r="r" b="b"/>
              <a:pathLst>
                <a:path w="1102" h="1435" extrusionOk="0">
                  <a:moveTo>
                    <a:pt x="568" y="0"/>
                  </a:moveTo>
                  <a:cubicBezTo>
                    <a:pt x="201" y="0"/>
                    <a:pt x="34" y="167"/>
                    <a:pt x="34" y="400"/>
                  </a:cubicBezTo>
                  <a:cubicBezTo>
                    <a:pt x="34" y="934"/>
                    <a:pt x="868" y="734"/>
                    <a:pt x="868" y="1034"/>
                  </a:cubicBezTo>
                  <a:cubicBezTo>
                    <a:pt x="868" y="1134"/>
                    <a:pt x="768" y="1201"/>
                    <a:pt x="535" y="1201"/>
                  </a:cubicBezTo>
                  <a:cubicBezTo>
                    <a:pt x="368" y="1201"/>
                    <a:pt x="201" y="1168"/>
                    <a:pt x="101" y="1068"/>
                  </a:cubicBezTo>
                  <a:lnTo>
                    <a:pt x="1" y="1268"/>
                  </a:lnTo>
                  <a:cubicBezTo>
                    <a:pt x="168" y="1368"/>
                    <a:pt x="334" y="1435"/>
                    <a:pt x="535" y="1435"/>
                  </a:cubicBezTo>
                  <a:cubicBezTo>
                    <a:pt x="935" y="1435"/>
                    <a:pt x="1102" y="1234"/>
                    <a:pt x="1102" y="1001"/>
                  </a:cubicBezTo>
                  <a:cubicBezTo>
                    <a:pt x="1102" y="501"/>
                    <a:pt x="268" y="701"/>
                    <a:pt x="268" y="400"/>
                  </a:cubicBezTo>
                  <a:cubicBezTo>
                    <a:pt x="268" y="300"/>
                    <a:pt x="368" y="200"/>
                    <a:pt x="568" y="200"/>
                  </a:cubicBezTo>
                  <a:cubicBezTo>
                    <a:pt x="701" y="200"/>
                    <a:pt x="835" y="234"/>
                    <a:pt x="968" y="300"/>
                  </a:cubicBezTo>
                  <a:lnTo>
                    <a:pt x="1035" y="100"/>
                  </a:lnTo>
                  <a:cubicBezTo>
                    <a:pt x="902" y="34"/>
                    <a:pt x="735"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7712571" y="3304279"/>
              <a:ext cx="6889" cy="31403"/>
            </a:xfrm>
            <a:custGeom>
              <a:avLst/>
              <a:gdLst/>
              <a:ahLst/>
              <a:cxnLst/>
              <a:rect l="l" t="t" r="r" b="b"/>
              <a:pathLst>
                <a:path w="335" h="1527" extrusionOk="0">
                  <a:moveTo>
                    <a:pt x="168" y="0"/>
                  </a:moveTo>
                  <a:cubicBezTo>
                    <a:pt x="93" y="0"/>
                    <a:pt x="18" y="42"/>
                    <a:pt x="1" y="125"/>
                  </a:cubicBezTo>
                  <a:cubicBezTo>
                    <a:pt x="1" y="225"/>
                    <a:pt x="68" y="292"/>
                    <a:pt x="168" y="292"/>
                  </a:cubicBezTo>
                  <a:cubicBezTo>
                    <a:pt x="268" y="292"/>
                    <a:pt x="334" y="225"/>
                    <a:pt x="334" y="125"/>
                  </a:cubicBezTo>
                  <a:cubicBezTo>
                    <a:pt x="318" y="42"/>
                    <a:pt x="243" y="0"/>
                    <a:pt x="168" y="0"/>
                  </a:cubicBezTo>
                  <a:close/>
                  <a:moveTo>
                    <a:pt x="34" y="459"/>
                  </a:moveTo>
                  <a:lnTo>
                    <a:pt x="34" y="1526"/>
                  </a:lnTo>
                  <a:lnTo>
                    <a:pt x="301" y="1526"/>
                  </a:lnTo>
                  <a:lnTo>
                    <a:pt x="301" y="45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7723552" y="3313697"/>
              <a:ext cx="24637" cy="30950"/>
            </a:xfrm>
            <a:custGeom>
              <a:avLst/>
              <a:gdLst/>
              <a:ahLst/>
              <a:cxnLst/>
              <a:rect l="l" t="t" r="r" b="b"/>
              <a:pathLst>
                <a:path w="1198" h="1505" extrusionOk="0">
                  <a:moveTo>
                    <a:pt x="579" y="180"/>
                  </a:moveTo>
                  <a:cubicBezTo>
                    <a:pt x="753" y="180"/>
                    <a:pt x="924" y="325"/>
                    <a:pt x="901" y="534"/>
                  </a:cubicBezTo>
                  <a:lnTo>
                    <a:pt x="901" y="501"/>
                  </a:lnTo>
                  <a:cubicBezTo>
                    <a:pt x="901" y="701"/>
                    <a:pt x="768" y="835"/>
                    <a:pt x="568" y="835"/>
                  </a:cubicBezTo>
                  <a:cubicBezTo>
                    <a:pt x="267" y="835"/>
                    <a:pt x="134" y="468"/>
                    <a:pt x="367" y="268"/>
                  </a:cubicBezTo>
                  <a:cubicBezTo>
                    <a:pt x="428" y="207"/>
                    <a:pt x="503" y="180"/>
                    <a:pt x="579" y="180"/>
                  </a:cubicBezTo>
                  <a:close/>
                  <a:moveTo>
                    <a:pt x="534" y="1"/>
                  </a:moveTo>
                  <a:cubicBezTo>
                    <a:pt x="234" y="1"/>
                    <a:pt x="1" y="234"/>
                    <a:pt x="1" y="534"/>
                  </a:cubicBezTo>
                  <a:cubicBezTo>
                    <a:pt x="1" y="786"/>
                    <a:pt x="208" y="1038"/>
                    <a:pt x="483" y="1038"/>
                  </a:cubicBezTo>
                  <a:cubicBezTo>
                    <a:pt x="500" y="1038"/>
                    <a:pt x="517" y="1037"/>
                    <a:pt x="534" y="1035"/>
                  </a:cubicBezTo>
                  <a:cubicBezTo>
                    <a:pt x="668" y="1035"/>
                    <a:pt x="801" y="1001"/>
                    <a:pt x="901" y="901"/>
                  </a:cubicBezTo>
                  <a:lnTo>
                    <a:pt x="901" y="968"/>
                  </a:lnTo>
                  <a:cubicBezTo>
                    <a:pt x="901" y="1168"/>
                    <a:pt x="801" y="1268"/>
                    <a:pt x="568" y="1268"/>
                  </a:cubicBezTo>
                  <a:cubicBezTo>
                    <a:pt x="401" y="1268"/>
                    <a:pt x="267" y="1235"/>
                    <a:pt x="167" y="1135"/>
                  </a:cubicBezTo>
                  <a:lnTo>
                    <a:pt x="67" y="1335"/>
                  </a:lnTo>
                  <a:cubicBezTo>
                    <a:pt x="201" y="1435"/>
                    <a:pt x="401" y="1502"/>
                    <a:pt x="568" y="1502"/>
                  </a:cubicBezTo>
                  <a:cubicBezTo>
                    <a:pt x="587" y="1504"/>
                    <a:pt x="605" y="1505"/>
                    <a:pt x="624" y="1505"/>
                  </a:cubicBezTo>
                  <a:cubicBezTo>
                    <a:pt x="934" y="1505"/>
                    <a:pt x="1198" y="1249"/>
                    <a:pt x="1135" y="935"/>
                  </a:cubicBezTo>
                  <a:lnTo>
                    <a:pt x="1135" y="34"/>
                  </a:lnTo>
                  <a:lnTo>
                    <a:pt x="901" y="34"/>
                  </a:lnTo>
                  <a:lnTo>
                    <a:pt x="901" y="168"/>
                  </a:lnTo>
                  <a:cubicBezTo>
                    <a:pt x="801" y="67"/>
                    <a:pt x="6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7753742" y="3313697"/>
              <a:ext cx="21963" cy="21984"/>
            </a:xfrm>
            <a:custGeom>
              <a:avLst/>
              <a:gdLst/>
              <a:ahLst/>
              <a:cxnLst/>
              <a:rect l="l" t="t" r="r" b="b"/>
              <a:pathLst>
                <a:path w="1068" h="1069" extrusionOk="0">
                  <a:moveTo>
                    <a:pt x="601" y="1"/>
                  </a:moveTo>
                  <a:cubicBezTo>
                    <a:pt x="467" y="1"/>
                    <a:pt x="334" y="67"/>
                    <a:pt x="234" y="168"/>
                  </a:cubicBezTo>
                  <a:lnTo>
                    <a:pt x="234" y="34"/>
                  </a:lnTo>
                  <a:lnTo>
                    <a:pt x="0" y="34"/>
                  </a:lnTo>
                  <a:lnTo>
                    <a:pt x="0" y="1068"/>
                  </a:lnTo>
                  <a:lnTo>
                    <a:pt x="267" y="1068"/>
                  </a:lnTo>
                  <a:lnTo>
                    <a:pt x="267" y="534"/>
                  </a:lnTo>
                  <a:cubicBezTo>
                    <a:pt x="234" y="368"/>
                    <a:pt x="367" y="201"/>
                    <a:pt x="567" y="201"/>
                  </a:cubicBezTo>
                  <a:cubicBezTo>
                    <a:pt x="701" y="201"/>
                    <a:pt x="801" y="301"/>
                    <a:pt x="801" y="501"/>
                  </a:cubicBezTo>
                  <a:lnTo>
                    <a:pt x="801" y="1068"/>
                  </a:lnTo>
                  <a:lnTo>
                    <a:pt x="1068" y="1068"/>
                  </a:lnTo>
                  <a:lnTo>
                    <a:pt x="1068" y="468"/>
                  </a:lnTo>
                  <a:cubicBezTo>
                    <a:pt x="1068" y="201"/>
                    <a:pt x="868" y="1"/>
                    <a:pt x="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7792836" y="3304279"/>
              <a:ext cx="6889" cy="31403"/>
            </a:xfrm>
            <a:custGeom>
              <a:avLst/>
              <a:gdLst/>
              <a:ahLst/>
              <a:cxnLst/>
              <a:rect l="l" t="t" r="r" b="b"/>
              <a:pathLst>
                <a:path w="335" h="1527" extrusionOk="0">
                  <a:moveTo>
                    <a:pt x="167" y="0"/>
                  </a:moveTo>
                  <a:cubicBezTo>
                    <a:pt x="92" y="0"/>
                    <a:pt x="17" y="42"/>
                    <a:pt x="1" y="125"/>
                  </a:cubicBezTo>
                  <a:cubicBezTo>
                    <a:pt x="1" y="225"/>
                    <a:pt x="67" y="292"/>
                    <a:pt x="167" y="292"/>
                  </a:cubicBezTo>
                  <a:cubicBezTo>
                    <a:pt x="234" y="292"/>
                    <a:pt x="334" y="225"/>
                    <a:pt x="334" y="125"/>
                  </a:cubicBezTo>
                  <a:cubicBezTo>
                    <a:pt x="318" y="42"/>
                    <a:pt x="242" y="0"/>
                    <a:pt x="167" y="0"/>
                  </a:cubicBezTo>
                  <a:close/>
                  <a:moveTo>
                    <a:pt x="34" y="459"/>
                  </a:moveTo>
                  <a:lnTo>
                    <a:pt x="34" y="1526"/>
                  </a:lnTo>
                  <a:lnTo>
                    <a:pt x="267" y="1526"/>
                  </a:lnTo>
                  <a:lnTo>
                    <a:pt x="267" y="45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7805195" y="3313697"/>
              <a:ext cx="21963" cy="21984"/>
            </a:xfrm>
            <a:custGeom>
              <a:avLst/>
              <a:gdLst/>
              <a:ahLst/>
              <a:cxnLst/>
              <a:rect l="l" t="t" r="r" b="b"/>
              <a:pathLst>
                <a:path w="1068" h="1069" extrusionOk="0">
                  <a:moveTo>
                    <a:pt x="600" y="1"/>
                  </a:moveTo>
                  <a:cubicBezTo>
                    <a:pt x="467" y="1"/>
                    <a:pt x="334" y="67"/>
                    <a:pt x="234" y="168"/>
                  </a:cubicBezTo>
                  <a:lnTo>
                    <a:pt x="234" y="34"/>
                  </a:lnTo>
                  <a:lnTo>
                    <a:pt x="0" y="34"/>
                  </a:lnTo>
                  <a:lnTo>
                    <a:pt x="0" y="1068"/>
                  </a:lnTo>
                  <a:lnTo>
                    <a:pt x="267" y="1068"/>
                  </a:lnTo>
                  <a:lnTo>
                    <a:pt x="267" y="534"/>
                  </a:lnTo>
                  <a:cubicBezTo>
                    <a:pt x="234" y="368"/>
                    <a:pt x="367" y="201"/>
                    <a:pt x="567" y="201"/>
                  </a:cubicBezTo>
                  <a:cubicBezTo>
                    <a:pt x="701" y="201"/>
                    <a:pt x="801" y="301"/>
                    <a:pt x="801" y="501"/>
                  </a:cubicBezTo>
                  <a:lnTo>
                    <a:pt x="801" y="1068"/>
                  </a:lnTo>
                  <a:lnTo>
                    <a:pt x="1067" y="1068"/>
                  </a:lnTo>
                  <a:lnTo>
                    <a:pt x="1067" y="468"/>
                  </a:lnTo>
                  <a:cubicBezTo>
                    <a:pt x="1067" y="201"/>
                    <a:pt x="867" y="1"/>
                    <a:pt x="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5779461" y="1701628"/>
              <a:ext cx="994009" cy="2099152"/>
            </a:xfrm>
            <a:custGeom>
              <a:avLst/>
              <a:gdLst/>
              <a:ahLst/>
              <a:cxnLst/>
              <a:rect l="l" t="t" r="r" b="b"/>
              <a:pathLst>
                <a:path w="48335" h="102074" extrusionOk="0">
                  <a:moveTo>
                    <a:pt x="5671" y="0"/>
                  </a:moveTo>
                  <a:cubicBezTo>
                    <a:pt x="2536" y="0"/>
                    <a:pt x="0" y="2535"/>
                    <a:pt x="0" y="5671"/>
                  </a:cubicBezTo>
                  <a:lnTo>
                    <a:pt x="0" y="96403"/>
                  </a:lnTo>
                  <a:cubicBezTo>
                    <a:pt x="0" y="99505"/>
                    <a:pt x="2536" y="102040"/>
                    <a:pt x="5671" y="102040"/>
                  </a:cubicBezTo>
                  <a:lnTo>
                    <a:pt x="42664" y="102073"/>
                  </a:lnTo>
                  <a:cubicBezTo>
                    <a:pt x="45800" y="102073"/>
                    <a:pt x="48302" y="99538"/>
                    <a:pt x="48335" y="96403"/>
                  </a:cubicBezTo>
                  <a:lnTo>
                    <a:pt x="48335" y="5704"/>
                  </a:lnTo>
                  <a:cubicBezTo>
                    <a:pt x="48335" y="2589"/>
                    <a:pt x="45832" y="33"/>
                    <a:pt x="42725" y="33"/>
                  </a:cubicBezTo>
                  <a:cubicBezTo>
                    <a:pt x="42704" y="33"/>
                    <a:pt x="42684" y="33"/>
                    <a:pt x="42664" y="34"/>
                  </a:cubicBezTo>
                  <a:lnTo>
                    <a:pt x="35492" y="34"/>
                  </a:lnTo>
                  <a:cubicBezTo>
                    <a:pt x="34492" y="34"/>
                    <a:pt x="33691" y="868"/>
                    <a:pt x="33724" y="1835"/>
                  </a:cubicBezTo>
                  <a:lnTo>
                    <a:pt x="33724" y="3136"/>
                  </a:lnTo>
                  <a:cubicBezTo>
                    <a:pt x="33758" y="4137"/>
                    <a:pt x="32957" y="4937"/>
                    <a:pt x="31990" y="4971"/>
                  </a:cubicBezTo>
                  <a:lnTo>
                    <a:pt x="17980" y="4971"/>
                  </a:lnTo>
                  <a:cubicBezTo>
                    <a:pt x="16979" y="4937"/>
                    <a:pt x="16212" y="4137"/>
                    <a:pt x="16212" y="3136"/>
                  </a:cubicBezTo>
                  <a:lnTo>
                    <a:pt x="16212" y="1835"/>
                  </a:lnTo>
                  <a:cubicBezTo>
                    <a:pt x="16245" y="868"/>
                    <a:pt x="15478" y="34"/>
                    <a:pt x="14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5776705" y="1699571"/>
              <a:ext cx="997464" cy="2101517"/>
            </a:xfrm>
            <a:custGeom>
              <a:avLst/>
              <a:gdLst/>
              <a:ahLst/>
              <a:cxnLst/>
              <a:rect l="l" t="t" r="r" b="b"/>
              <a:pathLst>
                <a:path w="48503" h="102189" extrusionOk="0">
                  <a:moveTo>
                    <a:pt x="42998" y="100"/>
                  </a:moveTo>
                  <a:lnTo>
                    <a:pt x="42798" y="134"/>
                  </a:lnTo>
                  <a:lnTo>
                    <a:pt x="42998" y="134"/>
                  </a:lnTo>
                  <a:cubicBezTo>
                    <a:pt x="43165" y="134"/>
                    <a:pt x="43365" y="134"/>
                    <a:pt x="43565" y="167"/>
                  </a:cubicBezTo>
                  <a:cubicBezTo>
                    <a:pt x="43365" y="134"/>
                    <a:pt x="43165" y="100"/>
                    <a:pt x="42998" y="100"/>
                  </a:cubicBezTo>
                  <a:close/>
                  <a:moveTo>
                    <a:pt x="16346" y="2902"/>
                  </a:moveTo>
                  <a:cubicBezTo>
                    <a:pt x="16313" y="3069"/>
                    <a:pt x="16313" y="3269"/>
                    <a:pt x="16346" y="3469"/>
                  </a:cubicBezTo>
                  <a:cubicBezTo>
                    <a:pt x="16363" y="3636"/>
                    <a:pt x="16413" y="3795"/>
                    <a:pt x="16488" y="3945"/>
                  </a:cubicBezTo>
                  <a:lnTo>
                    <a:pt x="16488" y="3945"/>
                  </a:lnTo>
                  <a:cubicBezTo>
                    <a:pt x="16413" y="3786"/>
                    <a:pt x="16363" y="3620"/>
                    <a:pt x="16346" y="3436"/>
                  </a:cubicBezTo>
                  <a:cubicBezTo>
                    <a:pt x="16346" y="3269"/>
                    <a:pt x="16346" y="3069"/>
                    <a:pt x="16346" y="2902"/>
                  </a:cubicBezTo>
                  <a:close/>
                  <a:moveTo>
                    <a:pt x="16488" y="3945"/>
                  </a:moveTo>
                  <a:cubicBezTo>
                    <a:pt x="16563" y="4103"/>
                    <a:pt x="16663" y="4253"/>
                    <a:pt x="16780" y="4403"/>
                  </a:cubicBezTo>
                  <a:cubicBezTo>
                    <a:pt x="16980" y="4637"/>
                    <a:pt x="17280" y="4837"/>
                    <a:pt x="17614" y="4937"/>
                  </a:cubicBezTo>
                  <a:cubicBezTo>
                    <a:pt x="17683" y="4951"/>
                    <a:pt x="17752" y="4959"/>
                    <a:pt x="17823" y="4964"/>
                  </a:cubicBezTo>
                  <a:lnTo>
                    <a:pt x="17823" y="4964"/>
                  </a:lnTo>
                  <a:cubicBezTo>
                    <a:pt x="17774" y="4955"/>
                    <a:pt x="17726" y="4946"/>
                    <a:pt x="17680" y="4937"/>
                  </a:cubicBezTo>
                  <a:cubicBezTo>
                    <a:pt x="17347" y="4870"/>
                    <a:pt x="17013" y="4670"/>
                    <a:pt x="16780" y="4370"/>
                  </a:cubicBezTo>
                  <a:cubicBezTo>
                    <a:pt x="16663" y="4237"/>
                    <a:pt x="16563" y="4095"/>
                    <a:pt x="16488" y="3945"/>
                  </a:cubicBezTo>
                  <a:close/>
                  <a:moveTo>
                    <a:pt x="35817" y="25"/>
                  </a:moveTo>
                  <a:cubicBezTo>
                    <a:pt x="35496" y="25"/>
                    <a:pt x="35194" y="85"/>
                    <a:pt x="34893" y="167"/>
                  </a:cubicBezTo>
                  <a:cubicBezTo>
                    <a:pt x="34492" y="334"/>
                    <a:pt x="34192" y="601"/>
                    <a:pt x="33992" y="968"/>
                  </a:cubicBezTo>
                  <a:cubicBezTo>
                    <a:pt x="33892" y="1168"/>
                    <a:pt x="33825" y="1368"/>
                    <a:pt x="33792" y="1568"/>
                  </a:cubicBezTo>
                  <a:cubicBezTo>
                    <a:pt x="33758" y="1802"/>
                    <a:pt x="33725" y="2002"/>
                    <a:pt x="33758" y="2235"/>
                  </a:cubicBezTo>
                  <a:lnTo>
                    <a:pt x="33758" y="2902"/>
                  </a:lnTo>
                  <a:cubicBezTo>
                    <a:pt x="33758" y="3136"/>
                    <a:pt x="33725" y="3369"/>
                    <a:pt x="33692" y="3603"/>
                  </a:cubicBezTo>
                  <a:cubicBezTo>
                    <a:pt x="33592" y="4070"/>
                    <a:pt x="33325" y="4470"/>
                    <a:pt x="32924" y="4737"/>
                  </a:cubicBezTo>
                  <a:cubicBezTo>
                    <a:pt x="32691" y="4870"/>
                    <a:pt x="32457" y="4937"/>
                    <a:pt x="32224" y="4970"/>
                  </a:cubicBezTo>
                  <a:lnTo>
                    <a:pt x="18147" y="4970"/>
                  </a:lnTo>
                  <a:cubicBezTo>
                    <a:pt x="18030" y="4970"/>
                    <a:pt x="17924" y="4970"/>
                    <a:pt x="17823" y="4964"/>
                  </a:cubicBezTo>
                  <a:lnTo>
                    <a:pt x="17823" y="4964"/>
                  </a:lnTo>
                  <a:cubicBezTo>
                    <a:pt x="17954" y="4986"/>
                    <a:pt x="18093" y="5004"/>
                    <a:pt x="18214" y="5004"/>
                  </a:cubicBezTo>
                  <a:lnTo>
                    <a:pt x="31523" y="5004"/>
                  </a:lnTo>
                  <a:cubicBezTo>
                    <a:pt x="31701" y="5004"/>
                    <a:pt x="31864" y="5019"/>
                    <a:pt x="32032" y="5019"/>
                  </a:cubicBezTo>
                  <a:cubicBezTo>
                    <a:pt x="32116" y="5019"/>
                    <a:pt x="32202" y="5015"/>
                    <a:pt x="32291" y="5004"/>
                  </a:cubicBezTo>
                  <a:cubicBezTo>
                    <a:pt x="32558" y="4970"/>
                    <a:pt x="32791" y="4870"/>
                    <a:pt x="33025" y="4737"/>
                  </a:cubicBezTo>
                  <a:cubicBezTo>
                    <a:pt x="33425" y="4470"/>
                    <a:pt x="33725" y="4036"/>
                    <a:pt x="33858" y="3569"/>
                  </a:cubicBezTo>
                  <a:cubicBezTo>
                    <a:pt x="33892" y="3336"/>
                    <a:pt x="33892" y="3102"/>
                    <a:pt x="33892" y="2869"/>
                  </a:cubicBezTo>
                  <a:lnTo>
                    <a:pt x="33892" y="2168"/>
                  </a:lnTo>
                  <a:cubicBezTo>
                    <a:pt x="33858" y="1968"/>
                    <a:pt x="33892" y="1735"/>
                    <a:pt x="33925" y="1535"/>
                  </a:cubicBezTo>
                  <a:cubicBezTo>
                    <a:pt x="33959" y="1335"/>
                    <a:pt x="34025" y="1134"/>
                    <a:pt x="34125" y="934"/>
                  </a:cubicBezTo>
                  <a:cubicBezTo>
                    <a:pt x="34325" y="601"/>
                    <a:pt x="34626" y="334"/>
                    <a:pt x="34993" y="167"/>
                  </a:cubicBezTo>
                  <a:cubicBezTo>
                    <a:pt x="35281" y="88"/>
                    <a:pt x="35570" y="30"/>
                    <a:pt x="35859" y="25"/>
                  </a:cubicBezTo>
                  <a:lnTo>
                    <a:pt x="35859" y="25"/>
                  </a:lnTo>
                  <a:cubicBezTo>
                    <a:pt x="35914" y="26"/>
                    <a:pt x="35970" y="29"/>
                    <a:pt x="36027" y="34"/>
                  </a:cubicBezTo>
                  <a:lnTo>
                    <a:pt x="36093" y="34"/>
                  </a:lnTo>
                  <a:cubicBezTo>
                    <a:pt x="36028" y="28"/>
                    <a:pt x="35963" y="25"/>
                    <a:pt x="35898" y="25"/>
                  </a:cubicBezTo>
                  <a:cubicBezTo>
                    <a:pt x="35885" y="25"/>
                    <a:pt x="35872" y="25"/>
                    <a:pt x="35859" y="25"/>
                  </a:cubicBezTo>
                  <a:lnTo>
                    <a:pt x="35859" y="25"/>
                  </a:lnTo>
                  <a:cubicBezTo>
                    <a:pt x="35845" y="25"/>
                    <a:pt x="35831" y="25"/>
                    <a:pt x="35817" y="25"/>
                  </a:cubicBezTo>
                  <a:close/>
                  <a:moveTo>
                    <a:pt x="5972" y="0"/>
                  </a:moveTo>
                  <a:cubicBezTo>
                    <a:pt x="5105" y="0"/>
                    <a:pt x="4237" y="134"/>
                    <a:pt x="3470" y="501"/>
                  </a:cubicBezTo>
                  <a:cubicBezTo>
                    <a:pt x="2670" y="834"/>
                    <a:pt x="1936" y="1368"/>
                    <a:pt x="1369" y="2068"/>
                  </a:cubicBezTo>
                  <a:cubicBezTo>
                    <a:pt x="802" y="2736"/>
                    <a:pt x="401" y="3569"/>
                    <a:pt x="201" y="4470"/>
                  </a:cubicBezTo>
                  <a:cubicBezTo>
                    <a:pt x="134" y="4670"/>
                    <a:pt x="101" y="4904"/>
                    <a:pt x="68" y="5137"/>
                  </a:cubicBezTo>
                  <a:cubicBezTo>
                    <a:pt x="34" y="5371"/>
                    <a:pt x="34" y="5571"/>
                    <a:pt x="34" y="5804"/>
                  </a:cubicBezTo>
                  <a:lnTo>
                    <a:pt x="34" y="7172"/>
                  </a:lnTo>
                  <a:lnTo>
                    <a:pt x="34" y="18647"/>
                  </a:lnTo>
                  <a:lnTo>
                    <a:pt x="34" y="43932"/>
                  </a:lnTo>
                  <a:lnTo>
                    <a:pt x="34" y="71885"/>
                  </a:lnTo>
                  <a:lnTo>
                    <a:pt x="34" y="86662"/>
                  </a:lnTo>
                  <a:lnTo>
                    <a:pt x="34" y="94234"/>
                  </a:lnTo>
                  <a:lnTo>
                    <a:pt x="34" y="96136"/>
                  </a:lnTo>
                  <a:cubicBezTo>
                    <a:pt x="1" y="96770"/>
                    <a:pt x="101" y="97437"/>
                    <a:pt x="268" y="98037"/>
                  </a:cubicBezTo>
                  <a:cubicBezTo>
                    <a:pt x="635" y="99305"/>
                    <a:pt x="1435" y="100405"/>
                    <a:pt x="2503" y="101139"/>
                  </a:cubicBezTo>
                  <a:cubicBezTo>
                    <a:pt x="3518" y="101816"/>
                    <a:pt x="4704" y="102181"/>
                    <a:pt x="5903" y="102181"/>
                  </a:cubicBezTo>
                  <a:cubicBezTo>
                    <a:pt x="6004" y="102181"/>
                    <a:pt x="6105" y="102179"/>
                    <a:pt x="6205" y="102173"/>
                  </a:cubicBezTo>
                  <a:lnTo>
                    <a:pt x="39563" y="102173"/>
                  </a:lnTo>
                  <a:cubicBezTo>
                    <a:pt x="40341" y="102173"/>
                    <a:pt x="41134" y="102188"/>
                    <a:pt x="41922" y="102188"/>
                  </a:cubicBezTo>
                  <a:cubicBezTo>
                    <a:pt x="42316" y="102188"/>
                    <a:pt x="42709" y="102185"/>
                    <a:pt x="43098" y="102173"/>
                  </a:cubicBezTo>
                  <a:cubicBezTo>
                    <a:pt x="44299" y="102107"/>
                    <a:pt x="45433" y="101673"/>
                    <a:pt x="46367" y="100906"/>
                  </a:cubicBezTo>
                  <a:cubicBezTo>
                    <a:pt x="46834" y="100539"/>
                    <a:pt x="47235" y="100105"/>
                    <a:pt x="47568" y="99605"/>
                  </a:cubicBezTo>
                  <a:cubicBezTo>
                    <a:pt x="47868" y="99105"/>
                    <a:pt x="48102" y="98571"/>
                    <a:pt x="48269" y="98004"/>
                  </a:cubicBezTo>
                  <a:cubicBezTo>
                    <a:pt x="48436" y="97437"/>
                    <a:pt x="48502" y="96870"/>
                    <a:pt x="48502" y="96303"/>
                  </a:cubicBezTo>
                  <a:lnTo>
                    <a:pt x="48502" y="87796"/>
                  </a:lnTo>
                  <a:cubicBezTo>
                    <a:pt x="48502" y="69984"/>
                    <a:pt x="48502" y="53972"/>
                    <a:pt x="48502" y="40496"/>
                  </a:cubicBezTo>
                  <a:cubicBezTo>
                    <a:pt x="48469" y="27020"/>
                    <a:pt x="48469" y="16112"/>
                    <a:pt x="48469" y="8573"/>
                  </a:cubicBezTo>
                  <a:lnTo>
                    <a:pt x="48469" y="5904"/>
                  </a:lnTo>
                  <a:cubicBezTo>
                    <a:pt x="48469" y="5104"/>
                    <a:pt x="48335" y="4337"/>
                    <a:pt x="48069" y="3603"/>
                  </a:cubicBezTo>
                  <a:cubicBezTo>
                    <a:pt x="47802" y="3002"/>
                    <a:pt x="47435" y="2435"/>
                    <a:pt x="46968" y="1935"/>
                  </a:cubicBezTo>
                  <a:cubicBezTo>
                    <a:pt x="46601" y="1535"/>
                    <a:pt x="46167" y="1168"/>
                    <a:pt x="45700" y="901"/>
                  </a:cubicBezTo>
                  <a:cubicBezTo>
                    <a:pt x="45033" y="501"/>
                    <a:pt x="44300" y="267"/>
                    <a:pt x="43566" y="167"/>
                  </a:cubicBezTo>
                  <a:lnTo>
                    <a:pt x="43566" y="167"/>
                  </a:lnTo>
                  <a:cubicBezTo>
                    <a:pt x="44300" y="267"/>
                    <a:pt x="45000" y="501"/>
                    <a:pt x="45667" y="901"/>
                  </a:cubicBezTo>
                  <a:cubicBezTo>
                    <a:pt x="46134" y="1201"/>
                    <a:pt x="46568" y="1535"/>
                    <a:pt x="46934" y="1968"/>
                  </a:cubicBezTo>
                  <a:cubicBezTo>
                    <a:pt x="47935" y="3036"/>
                    <a:pt x="48436" y="4437"/>
                    <a:pt x="48402" y="5904"/>
                  </a:cubicBezTo>
                  <a:lnTo>
                    <a:pt x="48402" y="8606"/>
                  </a:lnTo>
                  <a:cubicBezTo>
                    <a:pt x="48402" y="16145"/>
                    <a:pt x="48402" y="27020"/>
                    <a:pt x="48369" y="40496"/>
                  </a:cubicBezTo>
                  <a:cubicBezTo>
                    <a:pt x="48369" y="53972"/>
                    <a:pt x="48369" y="70017"/>
                    <a:pt x="48369" y="87830"/>
                  </a:cubicBezTo>
                  <a:lnTo>
                    <a:pt x="48369" y="94601"/>
                  </a:lnTo>
                  <a:lnTo>
                    <a:pt x="48369" y="96303"/>
                  </a:lnTo>
                  <a:cubicBezTo>
                    <a:pt x="48369" y="96870"/>
                    <a:pt x="48302" y="97437"/>
                    <a:pt x="48135" y="97970"/>
                  </a:cubicBezTo>
                  <a:cubicBezTo>
                    <a:pt x="48002" y="98537"/>
                    <a:pt x="47768" y="99038"/>
                    <a:pt x="47435" y="99538"/>
                  </a:cubicBezTo>
                  <a:cubicBezTo>
                    <a:pt x="47135" y="100005"/>
                    <a:pt x="46734" y="100439"/>
                    <a:pt x="46301" y="100806"/>
                  </a:cubicBezTo>
                  <a:cubicBezTo>
                    <a:pt x="45400" y="101540"/>
                    <a:pt x="44266" y="101973"/>
                    <a:pt x="43132" y="102040"/>
                  </a:cubicBezTo>
                  <a:lnTo>
                    <a:pt x="6172" y="102040"/>
                  </a:lnTo>
                  <a:cubicBezTo>
                    <a:pt x="6074" y="102045"/>
                    <a:pt x="5975" y="102048"/>
                    <a:pt x="5877" y="102048"/>
                  </a:cubicBezTo>
                  <a:cubicBezTo>
                    <a:pt x="4709" y="102048"/>
                    <a:pt x="3557" y="101685"/>
                    <a:pt x="2603" y="101039"/>
                  </a:cubicBezTo>
                  <a:cubicBezTo>
                    <a:pt x="1535" y="100305"/>
                    <a:pt x="768" y="99238"/>
                    <a:pt x="401" y="98037"/>
                  </a:cubicBezTo>
                  <a:cubicBezTo>
                    <a:pt x="234" y="97437"/>
                    <a:pt x="168" y="96803"/>
                    <a:pt x="168" y="96169"/>
                  </a:cubicBezTo>
                  <a:lnTo>
                    <a:pt x="168" y="18680"/>
                  </a:lnTo>
                  <a:lnTo>
                    <a:pt x="168" y="7205"/>
                  </a:lnTo>
                  <a:lnTo>
                    <a:pt x="168" y="5804"/>
                  </a:lnTo>
                  <a:cubicBezTo>
                    <a:pt x="201" y="5604"/>
                    <a:pt x="168" y="5371"/>
                    <a:pt x="201" y="5137"/>
                  </a:cubicBezTo>
                  <a:cubicBezTo>
                    <a:pt x="268" y="4904"/>
                    <a:pt x="268" y="4704"/>
                    <a:pt x="335" y="4470"/>
                  </a:cubicBezTo>
                  <a:cubicBezTo>
                    <a:pt x="535" y="3636"/>
                    <a:pt x="935" y="2836"/>
                    <a:pt x="1502" y="2135"/>
                  </a:cubicBezTo>
                  <a:cubicBezTo>
                    <a:pt x="2557" y="857"/>
                    <a:pt x="4163" y="129"/>
                    <a:pt x="5821" y="129"/>
                  </a:cubicBezTo>
                  <a:cubicBezTo>
                    <a:pt x="5893" y="129"/>
                    <a:pt x="5966" y="131"/>
                    <a:pt x="6039" y="134"/>
                  </a:cubicBezTo>
                  <a:lnTo>
                    <a:pt x="14511" y="134"/>
                  </a:lnTo>
                  <a:cubicBezTo>
                    <a:pt x="14557" y="130"/>
                    <a:pt x="14603" y="127"/>
                    <a:pt x="14649" y="127"/>
                  </a:cubicBezTo>
                  <a:cubicBezTo>
                    <a:pt x="14969" y="127"/>
                    <a:pt x="15287" y="230"/>
                    <a:pt x="15579" y="434"/>
                  </a:cubicBezTo>
                  <a:cubicBezTo>
                    <a:pt x="15879" y="634"/>
                    <a:pt x="16079" y="934"/>
                    <a:pt x="16213" y="1301"/>
                  </a:cubicBezTo>
                  <a:cubicBezTo>
                    <a:pt x="16313" y="1635"/>
                    <a:pt x="16346" y="2002"/>
                    <a:pt x="16346" y="2369"/>
                  </a:cubicBezTo>
                  <a:cubicBezTo>
                    <a:pt x="16379" y="1968"/>
                    <a:pt x="16346" y="1601"/>
                    <a:pt x="16246" y="1234"/>
                  </a:cubicBezTo>
                  <a:cubicBezTo>
                    <a:pt x="16112" y="868"/>
                    <a:pt x="15846" y="534"/>
                    <a:pt x="15545" y="334"/>
                  </a:cubicBezTo>
                  <a:cubicBezTo>
                    <a:pt x="15212" y="100"/>
                    <a:pt x="14812" y="0"/>
                    <a:pt x="14445" y="0"/>
                  </a:cubicBezTo>
                  <a:close/>
                </a:path>
              </a:pathLst>
            </a:custGeom>
            <a:solidFill>
              <a:srgbClr val="26323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6562165" y="1873942"/>
              <a:ext cx="109797" cy="4936"/>
            </a:xfrm>
            <a:custGeom>
              <a:avLst/>
              <a:gdLst/>
              <a:ahLst/>
              <a:cxnLst/>
              <a:rect l="l" t="t" r="r" b="b"/>
              <a:pathLst>
                <a:path w="5339" h="240" extrusionOk="0">
                  <a:moveTo>
                    <a:pt x="1921" y="0"/>
                  </a:moveTo>
                  <a:cubicBezTo>
                    <a:pt x="1282" y="0"/>
                    <a:pt x="650" y="55"/>
                    <a:pt x="1" y="127"/>
                  </a:cubicBezTo>
                  <a:cubicBezTo>
                    <a:pt x="676" y="202"/>
                    <a:pt x="1333" y="240"/>
                    <a:pt x="1999" y="240"/>
                  </a:cubicBezTo>
                  <a:cubicBezTo>
                    <a:pt x="2221" y="240"/>
                    <a:pt x="2444" y="236"/>
                    <a:pt x="2669" y="227"/>
                  </a:cubicBezTo>
                  <a:cubicBezTo>
                    <a:pt x="2895" y="236"/>
                    <a:pt x="3118" y="240"/>
                    <a:pt x="3340" y="240"/>
                  </a:cubicBezTo>
                  <a:cubicBezTo>
                    <a:pt x="4006" y="240"/>
                    <a:pt x="4663" y="202"/>
                    <a:pt x="5338" y="127"/>
                  </a:cubicBezTo>
                  <a:cubicBezTo>
                    <a:pt x="4689" y="55"/>
                    <a:pt x="4057" y="0"/>
                    <a:pt x="3418" y="0"/>
                  </a:cubicBezTo>
                  <a:cubicBezTo>
                    <a:pt x="3170" y="0"/>
                    <a:pt x="2921" y="9"/>
                    <a:pt x="2669" y="27"/>
                  </a:cubicBezTo>
                  <a:cubicBezTo>
                    <a:pt x="2418" y="9"/>
                    <a:pt x="2169" y="0"/>
                    <a:pt x="19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6551203" y="1892080"/>
              <a:ext cx="109077" cy="4648"/>
            </a:xfrm>
            <a:custGeom>
              <a:avLst/>
              <a:gdLst/>
              <a:ahLst/>
              <a:cxnLst/>
              <a:rect l="l" t="t" r="r" b="b"/>
              <a:pathLst>
                <a:path w="5304" h="226" extrusionOk="0">
                  <a:moveTo>
                    <a:pt x="1994" y="0"/>
                  </a:moveTo>
                  <a:cubicBezTo>
                    <a:pt x="1320" y="0"/>
                    <a:pt x="651" y="38"/>
                    <a:pt x="0" y="113"/>
                  </a:cubicBezTo>
                  <a:cubicBezTo>
                    <a:pt x="651" y="188"/>
                    <a:pt x="1320" y="225"/>
                    <a:pt x="1994" y="225"/>
                  </a:cubicBezTo>
                  <a:cubicBezTo>
                    <a:pt x="2218" y="225"/>
                    <a:pt x="2444" y="221"/>
                    <a:pt x="2669" y="213"/>
                  </a:cubicBezTo>
                  <a:cubicBezTo>
                    <a:pt x="2886" y="221"/>
                    <a:pt x="3104" y="225"/>
                    <a:pt x="3324" y="225"/>
                  </a:cubicBezTo>
                  <a:cubicBezTo>
                    <a:pt x="3984" y="225"/>
                    <a:pt x="4654" y="188"/>
                    <a:pt x="5304" y="113"/>
                  </a:cubicBezTo>
                  <a:cubicBezTo>
                    <a:pt x="4654" y="38"/>
                    <a:pt x="3984" y="0"/>
                    <a:pt x="3324" y="0"/>
                  </a:cubicBezTo>
                  <a:cubicBezTo>
                    <a:pt x="3104" y="0"/>
                    <a:pt x="2886" y="4"/>
                    <a:pt x="2669" y="13"/>
                  </a:cubicBezTo>
                  <a:cubicBezTo>
                    <a:pt x="2444" y="4"/>
                    <a:pt x="2218" y="0"/>
                    <a:pt x="19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6556694" y="1908923"/>
              <a:ext cx="109776" cy="4956"/>
            </a:xfrm>
            <a:custGeom>
              <a:avLst/>
              <a:gdLst/>
              <a:ahLst/>
              <a:cxnLst/>
              <a:rect l="l" t="t" r="r" b="b"/>
              <a:pathLst>
                <a:path w="5338" h="241" extrusionOk="0">
                  <a:moveTo>
                    <a:pt x="1915" y="1"/>
                  </a:moveTo>
                  <a:cubicBezTo>
                    <a:pt x="1268" y="1"/>
                    <a:pt x="625" y="55"/>
                    <a:pt x="0" y="128"/>
                  </a:cubicBezTo>
                  <a:cubicBezTo>
                    <a:pt x="651" y="203"/>
                    <a:pt x="1320" y="240"/>
                    <a:pt x="1994" y="240"/>
                  </a:cubicBezTo>
                  <a:cubicBezTo>
                    <a:pt x="2218" y="240"/>
                    <a:pt x="2443" y="236"/>
                    <a:pt x="2669" y="228"/>
                  </a:cubicBezTo>
                  <a:cubicBezTo>
                    <a:pt x="2885" y="236"/>
                    <a:pt x="3104" y="240"/>
                    <a:pt x="3325" y="240"/>
                  </a:cubicBezTo>
                  <a:cubicBezTo>
                    <a:pt x="3986" y="240"/>
                    <a:pt x="4662" y="203"/>
                    <a:pt x="5337" y="128"/>
                  </a:cubicBezTo>
                  <a:cubicBezTo>
                    <a:pt x="4688" y="55"/>
                    <a:pt x="4039" y="1"/>
                    <a:pt x="3402" y="1"/>
                  </a:cubicBezTo>
                  <a:cubicBezTo>
                    <a:pt x="3156" y="1"/>
                    <a:pt x="2911" y="9"/>
                    <a:pt x="2669" y="28"/>
                  </a:cubicBezTo>
                  <a:cubicBezTo>
                    <a:pt x="2417" y="9"/>
                    <a:pt x="2166" y="1"/>
                    <a:pt x="19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5996236" y="2041917"/>
              <a:ext cx="548119" cy="517744"/>
            </a:xfrm>
            <a:custGeom>
              <a:avLst/>
              <a:gdLst/>
              <a:ahLst/>
              <a:cxnLst/>
              <a:rect l="l" t="t" r="r" b="b"/>
              <a:pathLst>
                <a:path w="26653" h="25176" extrusionOk="0">
                  <a:moveTo>
                    <a:pt x="13283" y="1"/>
                  </a:moveTo>
                  <a:cubicBezTo>
                    <a:pt x="12415" y="1"/>
                    <a:pt x="11545" y="59"/>
                    <a:pt x="10708" y="199"/>
                  </a:cubicBezTo>
                  <a:cubicBezTo>
                    <a:pt x="9040" y="399"/>
                    <a:pt x="7472" y="899"/>
                    <a:pt x="6005" y="1666"/>
                  </a:cubicBezTo>
                  <a:cubicBezTo>
                    <a:pt x="4203" y="2600"/>
                    <a:pt x="2702" y="4001"/>
                    <a:pt x="1668" y="5736"/>
                  </a:cubicBezTo>
                  <a:cubicBezTo>
                    <a:pt x="534" y="7737"/>
                    <a:pt x="0" y="10039"/>
                    <a:pt x="134" y="12374"/>
                  </a:cubicBezTo>
                  <a:cubicBezTo>
                    <a:pt x="267" y="14909"/>
                    <a:pt x="1134" y="17378"/>
                    <a:pt x="2602" y="19479"/>
                  </a:cubicBezTo>
                  <a:cubicBezTo>
                    <a:pt x="4137" y="21747"/>
                    <a:pt x="6371" y="23482"/>
                    <a:pt x="8940" y="24416"/>
                  </a:cubicBezTo>
                  <a:cubicBezTo>
                    <a:pt x="10404" y="24923"/>
                    <a:pt x="11930" y="25176"/>
                    <a:pt x="13461" y="25176"/>
                  </a:cubicBezTo>
                  <a:cubicBezTo>
                    <a:pt x="14652" y="25176"/>
                    <a:pt x="15845" y="25023"/>
                    <a:pt x="17012" y="24716"/>
                  </a:cubicBezTo>
                  <a:cubicBezTo>
                    <a:pt x="18280" y="24383"/>
                    <a:pt x="19447" y="23849"/>
                    <a:pt x="20548" y="23148"/>
                  </a:cubicBezTo>
                  <a:cubicBezTo>
                    <a:pt x="21616" y="22481"/>
                    <a:pt x="22550" y="21647"/>
                    <a:pt x="23350" y="20713"/>
                  </a:cubicBezTo>
                  <a:cubicBezTo>
                    <a:pt x="24851" y="18945"/>
                    <a:pt x="25852" y="16811"/>
                    <a:pt x="26286" y="14542"/>
                  </a:cubicBezTo>
                  <a:cubicBezTo>
                    <a:pt x="26653" y="12574"/>
                    <a:pt x="26519" y="10539"/>
                    <a:pt x="25885" y="8605"/>
                  </a:cubicBezTo>
                  <a:cubicBezTo>
                    <a:pt x="25785" y="8171"/>
                    <a:pt x="25619" y="7771"/>
                    <a:pt x="25418" y="7370"/>
                  </a:cubicBezTo>
                  <a:cubicBezTo>
                    <a:pt x="25218" y="6970"/>
                    <a:pt x="25051" y="6603"/>
                    <a:pt x="24851" y="6236"/>
                  </a:cubicBezTo>
                  <a:cubicBezTo>
                    <a:pt x="24451" y="5569"/>
                    <a:pt x="24017" y="4935"/>
                    <a:pt x="23517" y="4335"/>
                  </a:cubicBezTo>
                  <a:cubicBezTo>
                    <a:pt x="22716" y="3368"/>
                    <a:pt x="21749" y="2534"/>
                    <a:pt x="20715" y="1866"/>
                  </a:cubicBezTo>
                  <a:cubicBezTo>
                    <a:pt x="20348" y="1633"/>
                    <a:pt x="19948" y="1399"/>
                    <a:pt x="19548" y="1199"/>
                  </a:cubicBezTo>
                  <a:cubicBezTo>
                    <a:pt x="19181" y="999"/>
                    <a:pt x="18880" y="866"/>
                    <a:pt x="18647" y="766"/>
                  </a:cubicBezTo>
                  <a:lnTo>
                    <a:pt x="18046" y="566"/>
                  </a:lnTo>
                  <a:lnTo>
                    <a:pt x="17846" y="499"/>
                  </a:lnTo>
                  <a:lnTo>
                    <a:pt x="18046" y="599"/>
                  </a:lnTo>
                  <a:lnTo>
                    <a:pt x="18614" y="799"/>
                  </a:lnTo>
                  <a:cubicBezTo>
                    <a:pt x="18847" y="899"/>
                    <a:pt x="19147" y="1066"/>
                    <a:pt x="19514" y="1233"/>
                  </a:cubicBezTo>
                  <a:cubicBezTo>
                    <a:pt x="21682" y="2367"/>
                    <a:pt x="23484" y="4135"/>
                    <a:pt x="24718" y="6270"/>
                  </a:cubicBezTo>
                  <a:cubicBezTo>
                    <a:pt x="24918" y="6637"/>
                    <a:pt x="25118" y="6970"/>
                    <a:pt x="25285" y="7404"/>
                  </a:cubicBezTo>
                  <a:cubicBezTo>
                    <a:pt x="25452" y="7804"/>
                    <a:pt x="25619" y="8238"/>
                    <a:pt x="25752" y="8638"/>
                  </a:cubicBezTo>
                  <a:cubicBezTo>
                    <a:pt x="26352" y="10539"/>
                    <a:pt x="26452" y="12541"/>
                    <a:pt x="26086" y="14476"/>
                  </a:cubicBezTo>
                  <a:cubicBezTo>
                    <a:pt x="25685" y="16744"/>
                    <a:pt x="24685" y="18812"/>
                    <a:pt x="23217" y="20547"/>
                  </a:cubicBezTo>
                  <a:cubicBezTo>
                    <a:pt x="21582" y="22481"/>
                    <a:pt x="19381" y="23849"/>
                    <a:pt x="16946" y="24483"/>
                  </a:cubicBezTo>
                  <a:cubicBezTo>
                    <a:pt x="15807" y="24789"/>
                    <a:pt x="14637" y="24942"/>
                    <a:pt x="13468" y="24942"/>
                  </a:cubicBezTo>
                  <a:cubicBezTo>
                    <a:pt x="11966" y="24942"/>
                    <a:pt x="10466" y="24689"/>
                    <a:pt x="9040" y="24182"/>
                  </a:cubicBezTo>
                  <a:cubicBezTo>
                    <a:pt x="6472" y="23248"/>
                    <a:pt x="4303" y="21547"/>
                    <a:pt x="2769" y="19346"/>
                  </a:cubicBezTo>
                  <a:cubicBezTo>
                    <a:pt x="1335" y="17278"/>
                    <a:pt x="467" y="14842"/>
                    <a:pt x="334" y="12341"/>
                  </a:cubicBezTo>
                  <a:cubicBezTo>
                    <a:pt x="200" y="10072"/>
                    <a:pt x="701" y="7804"/>
                    <a:pt x="1835" y="5836"/>
                  </a:cubicBezTo>
                  <a:cubicBezTo>
                    <a:pt x="2836" y="4135"/>
                    <a:pt x="4337" y="2734"/>
                    <a:pt x="6071" y="1833"/>
                  </a:cubicBezTo>
                  <a:cubicBezTo>
                    <a:pt x="7539" y="1033"/>
                    <a:pt x="9107" y="532"/>
                    <a:pt x="10708" y="299"/>
                  </a:cubicBezTo>
                  <a:cubicBezTo>
                    <a:pt x="11736" y="160"/>
                    <a:pt x="12765" y="90"/>
                    <a:pt x="13793" y="90"/>
                  </a:cubicBezTo>
                  <a:cubicBezTo>
                    <a:pt x="13999" y="90"/>
                    <a:pt x="14205" y="93"/>
                    <a:pt x="14411" y="99"/>
                  </a:cubicBezTo>
                  <a:cubicBezTo>
                    <a:pt x="15411" y="132"/>
                    <a:pt x="16212" y="232"/>
                    <a:pt x="16746" y="299"/>
                  </a:cubicBezTo>
                  <a:lnTo>
                    <a:pt x="17346" y="365"/>
                  </a:lnTo>
                  <a:lnTo>
                    <a:pt x="17546" y="365"/>
                  </a:lnTo>
                  <a:cubicBezTo>
                    <a:pt x="16512" y="165"/>
                    <a:pt x="15478" y="65"/>
                    <a:pt x="14411" y="32"/>
                  </a:cubicBezTo>
                  <a:cubicBezTo>
                    <a:pt x="14037" y="12"/>
                    <a:pt x="13660" y="1"/>
                    <a:pt x="132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6140973" y="2245305"/>
              <a:ext cx="290193" cy="171821"/>
            </a:xfrm>
            <a:custGeom>
              <a:avLst/>
              <a:gdLst/>
              <a:ahLst/>
              <a:cxnLst/>
              <a:rect l="l" t="t" r="r" b="b"/>
              <a:pathLst>
                <a:path w="14111" h="8355" extrusionOk="0">
                  <a:moveTo>
                    <a:pt x="7024" y="1"/>
                  </a:moveTo>
                  <a:cubicBezTo>
                    <a:pt x="6908" y="1"/>
                    <a:pt x="6790" y="6"/>
                    <a:pt x="6672" y="16"/>
                  </a:cubicBezTo>
                  <a:cubicBezTo>
                    <a:pt x="5138" y="149"/>
                    <a:pt x="3703" y="850"/>
                    <a:pt x="2669" y="1950"/>
                  </a:cubicBezTo>
                  <a:cubicBezTo>
                    <a:pt x="1802" y="2818"/>
                    <a:pt x="1168" y="3885"/>
                    <a:pt x="734" y="5053"/>
                  </a:cubicBezTo>
                  <a:cubicBezTo>
                    <a:pt x="468" y="5820"/>
                    <a:pt x="234" y="6620"/>
                    <a:pt x="134" y="7454"/>
                  </a:cubicBezTo>
                  <a:cubicBezTo>
                    <a:pt x="67" y="7721"/>
                    <a:pt x="34" y="7955"/>
                    <a:pt x="34" y="8121"/>
                  </a:cubicBezTo>
                  <a:cubicBezTo>
                    <a:pt x="1" y="8188"/>
                    <a:pt x="1" y="8255"/>
                    <a:pt x="34" y="8355"/>
                  </a:cubicBezTo>
                  <a:cubicBezTo>
                    <a:pt x="67" y="8288"/>
                    <a:pt x="67" y="8188"/>
                    <a:pt x="67" y="8121"/>
                  </a:cubicBezTo>
                  <a:cubicBezTo>
                    <a:pt x="134" y="7955"/>
                    <a:pt x="167" y="7721"/>
                    <a:pt x="201" y="7454"/>
                  </a:cubicBezTo>
                  <a:cubicBezTo>
                    <a:pt x="368" y="6654"/>
                    <a:pt x="601" y="5886"/>
                    <a:pt x="901" y="5119"/>
                  </a:cubicBezTo>
                  <a:cubicBezTo>
                    <a:pt x="1335" y="3985"/>
                    <a:pt x="1969" y="2951"/>
                    <a:pt x="2803" y="2084"/>
                  </a:cubicBezTo>
                  <a:cubicBezTo>
                    <a:pt x="3837" y="1016"/>
                    <a:pt x="5238" y="349"/>
                    <a:pt x="6705" y="216"/>
                  </a:cubicBezTo>
                  <a:cubicBezTo>
                    <a:pt x="6779" y="212"/>
                    <a:pt x="6852" y="211"/>
                    <a:pt x="6926" y="211"/>
                  </a:cubicBezTo>
                  <a:cubicBezTo>
                    <a:pt x="7592" y="211"/>
                    <a:pt x="8277" y="346"/>
                    <a:pt x="8907" y="616"/>
                  </a:cubicBezTo>
                  <a:cubicBezTo>
                    <a:pt x="9541" y="883"/>
                    <a:pt x="10141" y="1283"/>
                    <a:pt x="10675" y="1784"/>
                  </a:cubicBezTo>
                  <a:cubicBezTo>
                    <a:pt x="11542" y="2584"/>
                    <a:pt x="12276" y="3585"/>
                    <a:pt x="12776" y="4686"/>
                  </a:cubicBezTo>
                  <a:cubicBezTo>
                    <a:pt x="13243" y="5620"/>
                    <a:pt x="13544" y="6387"/>
                    <a:pt x="13777" y="6954"/>
                  </a:cubicBezTo>
                  <a:lnTo>
                    <a:pt x="14011" y="7554"/>
                  </a:lnTo>
                  <a:cubicBezTo>
                    <a:pt x="14044" y="7621"/>
                    <a:pt x="14077" y="7721"/>
                    <a:pt x="14111" y="7788"/>
                  </a:cubicBezTo>
                  <a:cubicBezTo>
                    <a:pt x="14077" y="7688"/>
                    <a:pt x="14077" y="7621"/>
                    <a:pt x="14044" y="7554"/>
                  </a:cubicBezTo>
                  <a:cubicBezTo>
                    <a:pt x="13977" y="7388"/>
                    <a:pt x="13911" y="7154"/>
                    <a:pt x="13844" y="6921"/>
                  </a:cubicBezTo>
                  <a:cubicBezTo>
                    <a:pt x="13577" y="6120"/>
                    <a:pt x="13277" y="5353"/>
                    <a:pt x="12910" y="4619"/>
                  </a:cubicBezTo>
                  <a:cubicBezTo>
                    <a:pt x="12409" y="3485"/>
                    <a:pt x="11676" y="2484"/>
                    <a:pt x="10808" y="1617"/>
                  </a:cubicBezTo>
                  <a:cubicBezTo>
                    <a:pt x="10275" y="1116"/>
                    <a:pt x="9641" y="716"/>
                    <a:pt x="8974" y="416"/>
                  </a:cubicBezTo>
                  <a:cubicBezTo>
                    <a:pt x="8348" y="160"/>
                    <a:pt x="7698" y="1"/>
                    <a:pt x="70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6221917" y="2121442"/>
              <a:ext cx="107041" cy="108172"/>
            </a:xfrm>
            <a:custGeom>
              <a:avLst/>
              <a:gdLst/>
              <a:ahLst/>
              <a:cxnLst/>
              <a:rect l="l" t="t" r="r" b="b"/>
              <a:pathLst>
                <a:path w="5205" h="5260" extrusionOk="0">
                  <a:moveTo>
                    <a:pt x="2503" y="1"/>
                  </a:moveTo>
                  <a:cubicBezTo>
                    <a:pt x="2369" y="1"/>
                    <a:pt x="2202" y="34"/>
                    <a:pt x="2069" y="68"/>
                  </a:cubicBezTo>
                  <a:cubicBezTo>
                    <a:pt x="1535" y="234"/>
                    <a:pt x="1035" y="535"/>
                    <a:pt x="701" y="968"/>
                  </a:cubicBezTo>
                  <a:cubicBezTo>
                    <a:pt x="434" y="1235"/>
                    <a:pt x="234" y="1569"/>
                    <a:pt x="134" y="1936"/>
                  </a:cubicBezTo>
                  <a:cubicBezTo>
                    <a:pt x="1" y="2369"/>
                    <a:pt x="1" y="2836"/>
                    <a:pt x="134" y="3270"/>
                  </a:cubicBezTo>
                  <a:cubicBezTo>
                    <a:pt x="401" y="4271"/>
                    <a:pt x="1202" y="5038"/>
                    <a:pt x="2236" y="5238"/>
                  </a:cubicBezTo>
                  <a:cubicBezTo>
                    <a:pt x="2347" y="5252"/>
                    <a:pt x="2458" y="5259"/>
                    <a:pt x="2569" y="5259"/>
                  </a:cubicBezTo>
                  <a:cubicBezTo>
                    <a:pt x="3487" y="5259"/>
                    <a:pt x="4361" y="4778"/>
                    <a:pt x="4838" y="4004"/>
                  </a:cubicBezTo>
                  <a:cubicBezTo>
                    <a:pt x="5071" y="3604"/>
                    <a:pt x="5204" y="3170"/>
                    <a:pt x="5171" y="2703"/>
                  </a:cubicBezTo>
                  <a:cubicBezTo>
                    <a:pt x="5138" y="1736"/>
                    <a:pt x="4537" y="902"/>
                    <a:pt x="3670" y="501"/>
                  </a:cubicBezTo>
                  <a:cubicBezTo>
                    <a:pt x="3537" y="468"/>
                    <a:pt x="3403" y="401"/>
                    <a:pt x="3236" y="401"/>
                  </a:cubicBezTo>
                  <a:lnTo>
                    <a:pt x="3103" y="401"/>
                  </a:lnTo>
                  <a:cubicBezTo>
                    <a:pt x="3070" y="435"/>
                    <a:pt x="3303" y="468"/>
                    <a:pt x="3637" y="601"/>
                  </a:cubicBezTo>
                  <a:cubicBezTo>
                    <a:pt x="4104" y="835"/>
                    <a:pt x="4471" y="1202"/>
                    <a:pt x="4737" y="1702"/>
                  </a:cubicBezTo>
                  <a:cubicBezTo>
                    <a:pt x="4904" y="2002"/>
                    <a:pt x="5004" y="2369"/>
                    <a:pt x="5004" y="2736"/>
                  </a:cubicBezTo>
                  <a:cubicBezTo>
                    <a:pt x="5004" y="3137"/>
                    <a:pt x="4904" y="3537"/>
                    <a:pt x="4671" y="3870"/>
                  </a:cubicBezTo>
                  <a:cubicBezTo>
                    <a:pt x="4218" y="4625"/>
                    <a:pt x="3410" y="5052"/>
                    <a:pt x="2543" y="5052"/>
                  </a:cubicBezTo>
                  <a:cubicBezTo>
                    <a:pt x="2452" y="5052"/>
                    <a:pt x="2361" y="5047"/>
                    <a:pt x="2269" y="5038"/>
                  </a:cubicBezTo>
                  <a:cubicBezTo>
                    <a:pt x="1335" y="4838"/>
                    <a:pt x="568" y="4137"/>
                    <a:pt x="301" y="3203"/>
                  </a:cubicBezTo>
                  <a:cubicBezTo>
                    <a:pt x="201" y="2803"/>
                    <a:pt x="201" y="2403"/>
                    <a:pt x="301" y="2002"/>
                  </a:cubicBezTo>
                  <a:cubicBezTo>
                    <a:pt x="401" y="1635"/>
                    <a:pt x="568" y="1335"/>
                    <a:pt x="801" y="1035"/>
                  </a:cubicBezTo>
                  <a:cubicBezTo>
                    <a:pt x="1135" y="635"/>
                    <a:pt x="1569" y="335"/>
                    <a:pt x="2102" y="168"/>
                  </a:cubicBezTo>
                  <a:cubicBezTo>
                    <a:pt x="2436" y="34"/>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6038086" y="2685334"/>
              <a:ext cx="506948" cy="66569"/>
            </a:xfrm>
            <a:custGeom>
              <a:avLst/>
              <a:gdLst/>
              <a:ahLst/>
              <a:cxnLst/>
              <a:rect l="l" t="t" r="r" b="b"/>
              <a:pathLst>
                <a:path w="24651" h="3237" extrusionOk="0">
                  <a:moveTo>
                    <a:pt x="300" y="1"/>
                  </a:moveTo>
                  <a:cubicBezTo>
                    <a:pt x="234" y="67"/>
                    <a:pt x="200" y="167"/>
                    <a:pt x="167" y="267"/>
                  </a:cubicBezTo>
                  <a:cubicBezTo>
                    <a:pt x="67" y="534"/>
                    <a:pt x="0" y="834"/>
                    <a:pt x="33" y="1135"/>
                  </a:cubicBezTo>
                  <a:cubicBezTo>
                    <a:pt x="67" y="1635"/>
                    <a:pt x="267" y="2069"/>
                    <a:pt x="567" y="2469"/>
                  </a:cubicBezTo>
                  <a:cubicBezTo>
                    <a:pt x="967" y="2936"/>
                    <a:pt x="1601" y="3236"/>
                    <a:pt x="2235" y="3236"/>
                  </a:cubicBezTo>
                  <a:cubicBezTo>
                    <a:pt x="2602" y="3236"/>
                    <a:pt x="2969" y="3169"/>
                    <a:pt x="3302" y="3003"/>
                  </a:cubicBezTo>
                  <a:cubicBezTo>
                    <a:pt x="3669" y="2803"/>
                    <a:pt x="3970" y="2536"/>
                    <a:pt x="4236" y="2235"/>
                  </a:cubicBezTo>
                  <a:cubicBezTo>
                    <a:pt x="4470" y="1902"/>
                    <a:pt x="4703" y="1568"/>
                    <a:pt x="5004" y="1235"/>
                  </a:cubicBezTo>
                  <a:cubicBezTo>
                    <a:pt x="5237" y="901"/>
                    <a:pt x="5604" y="668"/>
                    <a:pt x="6038" y="601"/>
                  </a:cubicBezTo>
                  <a:cubicBezTo>
                    <a:pt x="6124" y="588"/>
                    <a:pt x="6211" y="581"/>
                    <a:pt x="6297" y="581"/>
                  </a:cubicBezTo>
                  <a:cubicBezTo>
                    <a:pt x="6642" y="581"/>
                    <a:pt x="6978" y="688"/>
                    <a:pt x="7272" y="901"/>
                  </a:cubicBezTo>
                  <a:cubicBezTo>
                    <a:pt x="7672" y="1135"/>
                    <a:pt x="8072" y="1435"/>
                    <a:pt x="8439" y="1735"/>
                  </a:cubicBezTo>
                  <a:cubicBezTo>
                    <a:pt x="8806" y="2069"/>
                    <a:pt x="9273" y="2369"/>
                    <a:pt x="9740" y="2569"/>
                  </a:cubicBezTo>
                  <a:cubicBezTo>
                    <a:pt x="9974" y="2669"/>
                    <a:pt x="10241" y="2702"/>
                    <a:pt x="10541" y="2702"/>
                  </a:cubicBezTo>
                  <a:cubicBezTo>
                    <a:pt x="10808" y="2636"/>
                    <a:pt x="11075" y="2536"/>
                    <a:pt x="11308" y="2402"/>
                  </a:cubicBezTo>
                  <a:cubicBezTo>
                    <a:pt x="11708" y="2069"/>
                    <a:pt x="12075" y="1702"/>
                    <a:pt x="12409" y="1301"/>
                  </a:cubicBezTo>
                  <a:cubicBezTo>
                    <a:pt x="12702" y="979"/>
                    <a:pt x="13072" y="683"/>
                    <a:pt x="13451" y="683"/>
                  </a:cubicBezTo>
                  <a:cubicBezTo>
                    <a:pt x="13504" y="683"/>
                    <a:pt x="13557" y="689"/>
                    <a:pt x="13610" y="701"/>
                  </a:cubicBezTo>
                  <a:cubicBezTo>
                    <a:pt x="14544" y="868"/>
                    <a:pt x="14677" y="2235"/>
                    <a:pt x="15711" y="2502"/>
                  </a:cubicBezTo>
                  <a:cubicBezTo>
                    <a:pt x="15843" y="2523"/>
                    <a:pt x="15980" y="2534"/>
                    <a:pt x="16119" y="2534"/>
                  </a:cubicBezTo>
                  <a:cubicBezTo>
                    <a:pt x="16439" y="2534"/>
                    <a:pt x="16766" y="2475"/>
                    <a:pt x="17046" y="2336"/>
                  </a:cubicBezTo>
                  <a:cubicBezTo>
                    <a:pt x="17479" y="2169"/>
                    <a:pt x="17846" y="1969"/>
                    <a:pt x="18213" y="1802"/>
                  </a:cubicBezTo>
                  <a:cubicBezTo>
                    <a:pt x="18880" y="1502"/>
                    <a:pt x="19581" y="1301"/>
                    <a:pt x="20315" y="1201"/>
                  </a:cubicBezTo>
                  <a:cubicBezTo>
                    <a:pt x="20706" y="1140"/>
                    <a:pt x="21102" y="1110"/>
                    <a:pt x="21498" y="1110"/>
                  </a:cubicBezTo>
                  <a:cubicBezTo>
                    <a:pt x="22180" y="1110"/>
                    <a:pt x="22862" y="1199"/>
                    <a:pt x="23517" y="1368"/>
                  </a:cubicBezTo>
                  <a:cubicBezTo>
                    <a:pt x="23884" y="1468"/>
                    <a:pt x="24151" y="1568"/>
                    <a:pt x="24351" y="1635"/>
                  </a:cubicBezTo>
                  <a:cubicBezTo>
                    <a:pt x="24451" y="1702"/>
                    <a:pt x="24518" y="1735"/>
                    <a:pt x="24651" y="1735"/>
                  </a:cubicBezTo>
                  <a:cubicBezTo>
                    <a:pt x="24551" y="1702"/>
                    <a:pt x="24484" y="1668"/>
                    <a:pt x="24417" y="1635"/>
                  </a:cubicBezTo>
                  <a:cubicBezTo>
                    <a:pt x="24117" y="1502"/>
                    <a:pt x="23850" y="1402"/>
                    <a:pt x="23584" y="1301"/>
                  </a:cubicBezTo>
                  <a:cubicBezTo>
                    <a:pt x="22864" y="1099"/>
                    <a:pt x="22129" y="988"/>
                    <a:pt x="21399" y="988"/>
                  </a:cubicBezTo>
                  <a:cubicBezTo>
                    <a:pt x="21047" y="988"/>
                    <a:pt x="20696" y="1014"/>
                    <a:pt x="20348" y="1068"/>
                  </a:cubicBezTo>
                  <a:cubicBezTo>
                    <a:pt x="19581" y="1135"/>
                    <a:pt x="18847" y="1335"/>
                    <a:pt x="18146" y="1668"/>
                  </a:cubicBezTo>
                  <a:cubicBezTo>
                    <a:pt x="17779" y="1835"/>
                    <a:pt x="17446" y="2035"/>
                    <a:pt x="17012" y="2169"/>
                  </a:cubicBezTo>
                  <a:cubicBezTo>
                    <a:pt x="16763" y="2282"/>
                    <a:pt x="16483" y="2349"/>
                    <a:pt x="16193" y="2349"/>
                  </a:cubicBezTo>
                  <a:cubicBezTo>
                    <a:pt x="16056" y="2349"/>
                    <a:pt x="15917" y="2334"/>
                    <a:pt x="15778" y="2302"/>
                  </a:cubicBezTo>
                  <a:cubicBezTo>
                    <a:pt x="15378" y="2135"/>
                    <a:pt x="15044" y="1835"/>
                    <a:pt x="14811" y="1468"/>
                  </a:cubicBezTo>
                  <a:cubicBezTo>
                    <a:pt x="14677" y="1268"/>
                    <a:pt x="14544" y="1068"/>
                    <a:pt x="14377" y="868"/>
                  </a:cubicBezTo>
                  <a:cubicBezTo>
                    <a:pt x="14177" y="701"/>
                    <a:pt x="13943" y="568"/>
                    <a:pt x="13676" y="501"/>
                  </a:cubicBezTo>
                  <a:cubicBezTo>
                    <a:pt x="13616" y="493"/>
                    <a:pt x="13555" y="489"/>
                    <a:pt x="13493" y="489"/>
                  </a:cubicBezTo>
                  <a:cubicBezTo>
                    <a:pt x="13278" y="489"/>
                    <a:pt x="13057" y="538"/>
                    <a:pt x="12876" y="668"/>
                  </a:cubicBezTo>
                  <a:cubicBezTo>
                    <a:pt x="12676" y="801"/>
                    <a:pt x="12476" y="968"/>
                    <a:pt x="12275" y="1168"/>
                  </a:cubicBezTo>
                  <a:cubicBezTo>
                    <a:pt x="11942" y="1535"/>
                    <a:pt x="11575" y="1902"/>
                    <a:pt x="11208" y="2235"/>
                  </a:cubicBezTo>
                  <a:cubicBezTo>
                    <a:pt x="10975" y="2369"/>
                    <a:pt x="10774" y="2436"/>
                    <a:pt x="10508" y="2469"/>
                  </a:cubicBezTo>
                  <a:cubicBezTo>
                    <a:pt x="10449" y="2477"/>
                    <a:pt x="10391" y="2481"/>
                    <a:pt x="10332" y="2481"/>
                  </a:cubicBezTo>
                  <a:cubicBezTo>
                    <a:pt x="10157" y="2481"/>
                    <a:pt x="9982" y="2444"/>
                    <a:pt x="9807" y="2369"/>
                  </a:cubicBezTo>
                  <a:cubicBezTo>
                    <a:pt x="9373" y="2169"/>
                    <a:pt x="8940" y="1902"/>
                    <a:pt x="8573" y="1602"/>
                  </a:cubicBezTo>
                  <a:cubicBezTo>
                    <a:pt x="8206" y="1268"/>
                    <a:pt x="7806" y="1001"/>
                    <a:pt x="7405" y="734"/>
                  </a:cubicBezTo>
                  <a:cubicBezTo>
                    <a:pt x="7046" y="513"/>
                    <a:pt x="6641" y="384"/>
                    <a:pt x="6247" y="384"/>
                  </a:cubicBezTo>
                  <a:cubicBezTo>
                    <a:pt x="6166" y="384"/>
                    <a:pt x="6084" y="389"/>
                    <a:pt x="6004" y="401"/>
                  </a:cubicBezTo>
                  <a:cubicBezTo>
                    <a:pt x="5537" y="501"/>
                    <a:pt x="5137" y="768"/>
                    <a:pt x="4837" y="1135"/>
                  </a:cubicBezTo>
                  <a:cubicBezTo>
                    <a:pt x="4570" y="1468"/>
                    <a:pt x="4336" y="1835"/>
                    <a:pt x="4070" y="2135"/>
                  </a:cubicBezTo>
                  <a:cubicBezTo>
                    <a:pt x="3869" y="2436"/>
                    <a:pt x="3569" y="2669"/>
                    <a:pt x="3236" y="2869"/>
                  </a:cubicBezTo>
                  <a:cubicBezTo>
                    <a:pt x="2935" y="3003"/>
                    <a:pt x="2602" y="3103"/>
                    <a:pt x="2235" y="3103"/>
                  </a:cubicBezTo>
                  <a:cubicBezTo>
                    <a:pt x="1635" y="3103"/>
                    <a:pt x="1067" y="2836"/>
                    <a:pt x="667" y="2402"/>
                  </a:cubicBezTo>
                  <a:cubicBezTo>
                    <a:pt x="367" y="2035"/>
                    <a:pt x="167" y="1602"/>
                    <a:pt x="133" y="1135"/>
                  </a:cubicBezTo>
                  <a:cubicBezTo>
                    <a:pt x="100" y="734"/>
                    <a:pt x="133" y="367"/>
                    <a:pt x="3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6167049" y="2796467"/>
              <a:ext cx="246965" cy="4134"/>
            </a:xfrm>
            <a:custGeom>
              <a:avLst/>
              <a:gdLst/>
              <a:ahLst/>
              <a:cxnLst/>
              <a:rect l="l" t="t" r="r" b="b"/>
              <a:pathLst>
                <a:path w="12009" h="201" extrusionOk="0">
                  <a:moveTo>
                    <a:pt x="6004" y="0"/>
                  </a:moveTo>
                  <a:cubicBezTo>
                    <a:pt x="2669" y="0"/>
                    <a:pt x="0" y="34"/>
                    <a:pt x="0" y="100"/>
                  </a:cubicBezTo>
                  <a:cubicBezTo>
                    <a:pt x="0" y="167"/>
                    <a:pt x="2669" y="201"/>
                    <a:pt x="6004" y="201"/>
                  </a:cubicBezTo>
                  <a:cubicBezTo>
                    <a:pt x="9307" y="201"/>
                    <a:pt x="12009" y="167"/>
                    <a:pt x="12009" y="100"/>
                  </a:cubicBezTo>
                  <a:cubicBezTo>
                    <a:pt x="12009" y="34"/>
                    <a:pt x="9307" y="0"/>
                    <a:pt x="60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5894707" y="2945317"/>
              <a:ext cx="6869" cy="156438"/>
            </a:xfrm>
            <a:custGeom>
              <a:avLst/>
              <a:gdLst/>
              <a:ahLst/>
              <a:cxnLst/>
              <a:rect l="l" t="t" r="r" b="b"/>
              <a:pathLst>
                <a:path w="334" h="7607" extrusionOk="0">
                  <a:moveTo>
                    <a:pt x="234" y="1"/>
                  </a:moveTo>
                  <a:cubicBezTo>
                    <a:pt x="100" y="1269"/>
                    <a:pt x="67" y="2536"/>
                    <a:pt x="67" y="3804"/>
                  </a:cubicBezTo>
                  <a:cubicBezTo>
                    <a:pt x="0" y="5071"/>
                    <a:pt x="34" y="6339"/>
                    <a:pt x="134" y="7606"/>
                  </a:cubicBezTo>
                  <a:cubicBezTo>
                    <a:pt x="234" y="6339"/>
                    <a:pt x="301" y="5071"/>
                    <a:pt x="301" y="3804"/>
                  </a:cubicBezTo>
                  <a:cubicBezTo>
                    <a:pt x="334" y="2536"/>
                    <a:pt x="334" y="1269"/>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5882347" y="3095811"/>
              <a:ext cx="760103" cy="13326"/>
            </a:xfrm>
            <a:custGeom>
              <a:avLst/>
              <a:gdLst/>
              <a:ahLst/>
              <a:cxnLst/>
              <a:rect l="l" t="t" r="r" b="b"/>
              <a:pathLst>
                <a:path w="36961" h="648" extrusionOk="0">
                  <a:moveTo>
                    <a:pt x="1072" y="1"/>
                  </a:moveTo>
                  <a:cubicBezTo>
                    <a:pt x="379" y="1"/>
                    <a:pt x="1" y="7"/>
                    <a:pt x="1" y="22"/>
                  </a:cubicBezTo>
                  <a:cubicBezTo>
                    <a:pt x="1" y="88"/>
                    <a:pt x="8274" y="288"/>
                    <a:pt x="18481" y="455"/>
                  </a:cubicBezTo>
                  <a:cubicBezTo>
                    <a:pt x="26051" y="579"/>
                    <a:pt x="32557" y="648"/>
                    <a:pt x="35414" y="648"/>
                  </a:cubicBezTo>
                  <a:cubicBezTo>
                    <a:pt x="36409" y="648"/>
                    <a:pt x="36961" y="639"/>
                    <a:pt x="36961" y="622"/>
                  </a:cubicBezTo>
                  <a:cubicBezTo>
                    <a:pt x="36961" y="555"/>
                    <a:pt x="28688" y="388"/>
                    <a:pt x="18481" y="222"/>
                  </a:cubicBezTo>
                  <a:cubicBezTo>
                    <a:pt x="10455" y="91"/>
                    <a:pt x="3625" y="1"/>
                    <a:pt x="10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5904311" y="2933821"/>
              <a:ext cx="734705" cy="12051"/>
            </a:xfrm>
            <a:custGeom>
              <a:avLst/>
              <a:gdLst/>
              <a:ahLst/>
              <a:cxnLst/>
              <a:rect l="l" t="t" r="r" b="b"/>
              <a:pathLst>
                <a:path w="35726" h="586" extrusionOk="0">
                  <a:moveTo>
                    <a:pt x="34229" y="1"/>
                  </a:moveTo>
                  <a:cubicBezTo>
                    <a:pt x="31465" y="1"/>
                    <a:pt x="25169" y="69"/>
                    <a:pt x="17846" y="193"/>
                  </a:cubicBezTo>
                  <a:cubicBezTo>
                    <a:pt x="7973" y="326"/>
                    <a:pt x="0" y="493"/>
                    <a:pt x="0" y="560"/>
                  </a:cubicBezTo>
                  <a:cubicBezTo>
                    <a:pt x="0" y="577"/>
                    <a:pt x="535" y="586"/>
                    <a:pt x="1497" y="586"/>
                  </a:cubicBezTo>
                  <a:cubicBezTo>
                    <a:pt x="4259" y="586"/>
                    <a:pt x="10548" y="517"/>
                    <a:pt x="17846" y="393"/>
                  </a:cubicBezTo>
                  <a:cubicBezTo>
                    <a:pt x="27720" y="260"/>
                    <a:pt x="35726" y="60"/>
                    <a:pt x="35726" y="26"/>
                  </a:cubicBezTo>
                  <a:cubicBezTo>
                    <a:pt x="35726" y="9"/>
                    <a:pt x="35192" y="1"/>
                    <a:pt x="342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6632826" y="2933656"/>
              <a:ext cx="6190" cy="171533"/>
            </a:xfrm>
            <a:custGeom>
              <a:avLst/>
              <a:gdLst/>
              <a:ahLst/>
              <a:cxnLst/>
              <a:rect l="l" t="t" r="r" b="b"/>
              <a:pathLst>
                <a:path w="301" h="8341" extrusionOk="0">
                  <a:moveTo>
                    <a:pt x="167" y="1"/>
                  </a:moveTo>
                  <a:cubicBezTo>
                    <a:pt x="34" y="1369"/>
                    <a:pt x="1" y="2770"/>
                    <a:pt x="34" y="4171"/>
                  </a:cubicBezTo>
                  <a:cubicBezTo>
                    <a:pt x="1" y="5538"/>
                    <a:pt x="34" y="6939"/>
                    <a:pt x="167" y="8340"/>
                  </a:cubicBezTo>
                  <a:cubicBezTo>
                    <a:pt x="268" y="6939"/>
                    <a:pt x="301" y="5538"/>
                    <a:pt x="268" y="4171"/>
                  </a:cubicBezTo>
                  <a:cubicBezTo>
                    <a:pt x="301" y="2770"/>
                    <a:pt x="268" y="1369"/>
                    <a:pt x="1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5959178" y="3001973"/>
              <a:ext cx="49418" cy="46559"/>
            </a:xfrm>
            <a:custGeom>
              <a:avLst/>
              <a:gdLst/>
              <a:ahLst/>
              <a:cxnLst/>
              <a:rect l="l" t="t" r="r" b="b"/>
              <a:pathLst>
                <a:path w="2403" h="2264" extrusionOk="0">
                  <a:moveTo>
                    <a:pt x="1383" y="1"/>
                  </a:moveTo>
                  <a:cubicBezTo>
                    <a:pt x="1358" y="1"/>
                    <a:pt x="1331" y="5"/>
                    <a:pt x="1302" y="15"/>
                  </a:cubicBezTo>
                  <a:cubicBezTo>
                    <a:pt x="1569" y="115"/>
                    <a:pt x="1836" y="281"/>
                    <a:pt x="2002" y="548"/>
                  </a:cubicBezTo>
                  <a:cubicBezTo>
                    <a:pt x="2136" y="815"/>
                    <a:pt x="2203" y="1115"/>
                    <a:pt x="2136" y="1416"/>
                  </a:cubicBezTo>
                  <a:cubicBezTo>
                    <a:pt x="1966" y="1831"/>
                    <a:pt x="1571" y="2054"/>
                    <a:pt x="1169" y="2054"/>
                  </a:cubicBezTo>
                  <a:cubicBezTo>
                    <a:pt x="862" y="2054"/>
                    <a:pt x="551" y="1924"/>
                    <a:pt x="335" y="1649"/>
                  </a:cubicBezTo>
                  <a:cubicBezTo>
                    <a:pt x="201" y="1382"/>
                    <a:pt x="168" y="1049"/>
                    <a:pt x="268" y="748"/>
                  </a:cubicBezTo>
                  <a:cubicBezTo>
                    <a:pt x="368" y="482"/>
                    <a:pt x="535" y="248"/>
                    <a:pt x="802" y="81"/>
                  </a:cubicBezTo>
                  <a:lnTo>
                    <a:pt x="802" y="81"/>
                  </a:lnTo>
                  <a:cubicBezTo>
                    <a:pt x="801" y="81"/>
                    <a:pt x="701" y="81"/>
                    <a:pt x="568" y="148"/>
                  </a:cubicBezTo>
                  <a:cubicBezTo>
                    <a:pt x="368" y="281"/>
                    <a:pt x="201" y="482"/>
                    <a:pt x="134" y="715"/>
                  </a:cubicBezTo>
                  <a:cubicBezTo>
                    <a:pt x="1" y="1049"/>
                    <a:pt x="1" y="1416"/>
                    <a:pt x="168" y="1749"/>
                  </a:cubicBezTo>
                  <a:cubicBezTo>
                    <a:pt x="415" y="2099"/>
                    <a:pt x="790" y="2264"/>
                    <a:pt x="1162" y="2264"/>
                  </a:cubicBezTo>
                  <a:cubicBezTo>
                    <a:pt x="1641" y="2264"/>
                    <a:pt x="2115" y="1990"/>
                    <a:pt x="2303" y="1482"/>
                  </a:cubicBezTo>
                  <a:cubicBezTo>
                    <a:pt x="2403" y="1115"/>
                    <a:pt x="2336" y="748"/>
                    <a:pt x="2102" y="448"/>
                  </a:cubicBezTo>
                  <a:cubicBezTo>
                    <a:pt x="1969" y="248"/>
                    <a:pt x="1769" y="115"/>
                    <a:pt x="1569" y="48"/>
                  </a:cubicBezTo>
                  <a:cubicBezTo>
                    <a:pt x="1498" y="24"/>
                    <a:pt x="1444" y="1"/>
                    <a:pt x="13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5902933" y="3195716"/>
              <a:ext cx="19228" cy="146814"/>
            </a:xfrm>
            <a:custGeom>
              <a:avLst/>
              <a:gdLst/>
              <a:ahLst/>
              <a:cxnLst/>
              <a:rect l="l" t="t" r="r" b="b"/>
              <a:pathLst>
                <a:path w="935" h="7139" extrusionOk="0">
                  <a:moveTo>
                    <a:pt x="1" y="0"/>
                  </a:moveTo>
                  <a:cubicBezTo>
                    <a:pt x="67" y="1201"/>
                    <a:pt x="167" y="2402"/>
                    <a:pt x="368" y="3603"/>
                  </a:cubicBezTo>
                  <a:cubicBezTo>
                    <a:pt x="501" y="4770"/>
                    <a:pt x="701" y="5971"/>
                    <a:pt x="935" y="7139"/>
                  </a:cubicBezTo>
                  <a:cubicBezTo>
                    <a:pt x="901" y="5938"/>
                    <a:pt x="768" y="4737"/>
                    <a:pt x="601" y="3570"/>
                  </a:cubicBezTo>
                  <a:cubicBezTo>
                    <a:pt x="468" y="2369"/>
                    <a:pt x="268" y="1168"/>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5910480" y="3197773"/>
              <a:ext cx="694254" cy="4134"/>
            </a:xfrm>
            <a:custGeom>
              <a:avLst/>
              <a:gdLst/>
              <a:ahLst/>
              <a:cxnLst/>
              <a:rect l="l" t="t" r="r" b="b"/>
              <a:pathLst>
                <a:path w="33759" h="201" extrusionOk="0">
                  <a:moveTo>
                    <a:pt x="16879" y="0"/>
                  </a:moveTo>
                  <a:cubicBezTo>
                    <a:pt x="7573" y="0"/>
                    <a:pt x="1" y="34"/>
                    <a:pt x="1" y="100"/>
                  </a:cubicBezTo>
                  <a:cubicBezTo>
                    <a:pt x="1" y="167"/>
                    <a:pt x="7573" y="201"/>
                    <a:pt x="16879" y="201"/>
                  </a:cubicBezTo>
                  <a:cubicBezTo>
                    <a:pt x="26219" y="201"/>
                    <a:pt x="33758" y="167"/>
                    <a:pt x="33758" y="100"/>
                  </a:cubicBezTo>
                  <a:cubicBezTo>
                    <a:pt x="33758" y="34"/>
                    <a:pt x="26219" y="0"/>
                    <a:pt x="168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6626656" y="3208055"/>
              <a:ext cx="6190" cy="124871"/>
            </a:xfrm>
            <a:custGeom>
              <a:avLst/>
              <a:gdLst/>
              <a:ahLst/>
              <a:cxnLst/>
              <a:rect l="l" t="t" r="r" b="b"/>
              <a:pathLst>
                <a:path w="301" h="6072" extrusionOk="0">
                  <a:moveTo>
                    <a:pt x="134" y="1"/>
                  </a:moveTo>
                  <a:cubicBezTo>
                    <a:pt x="34" y="1001"/>
                    <a:pt x="0" y="2036"/>
                    <a:pt x="34" y="3036"/>
                  </a:cubicBezTo>
                  <a:cubicBezTo>
                    <a:pt x="0" y="4070"/>
                    <a:pt x="34" y="5071"/>
                    <a:pt x="134" y="6072"/>
                  </a:cubicBezTo>
                  <a:cubicBezTo>
                    <a:pt x="267" y="5071"/>
                    <a:pt x="301" y="4070"/>
                    <a:pt x="267" y="3036"/>
                  </a:cubicBezTo>
                  <a:cubicBezTo>
                    <a:pt x="301" y="2036"/>
                    <a:pt x="267" y="100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5932444" y="3339075"/>
              <a:ext cx="703837" cy="4833"/>
            </a:xfrm>
            <a:custGeom>
              <a:avLst/>
              <a:gdLst/>
              <a:ahLst/>
              <a:cxnLst/>
              <a:rect l="l" t="t" r="r" b="b"/>
              <a:pathLst>
                <a:path w="34225" h="235" extrusionOk="0">
                  <a:moveTo>
                    <a:pt x="17112" y="1"/>
                  </a:moveTo>
                  <a:cubicBezTo>
                    <a:pt x="7672" y="1"/>
                    <a:pt x="0" y="68"/>
                    <a:pt x="0" y="134"/>
                  </a:cubicBezTo>
                  <a:cubicBezTo>
                    <a:pt x="0" y="168"/>
                    <a:pt x="7672" y="234"/>
                    <a:pt x="17112" y="234"/>
                  </a:cubicBezTo>
                  <a:cubicBezTo>
                    <a:pt x="26552" y="234"/>
                    <a:pt x="34224" y="168"/>
                    <a:pt x="34224" y="134"/>
                  </a:cubicBezTo>
                  <a:cubicBezTo>
                    <a:pt x="34224" y="68"/>
                    <a:pt x="26552" y="1"/>
                    <a:pt x="171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5958500" y="3253051"/>
              <a:ext cx="44605" cy="46271"/>
            </a:xfrm>
            <a:custGeom>
              <a:avLst/>
              <a:gdLst/>
              <a:ahLst/>
              <a:cxnLst/>
              <a:rect l="l" t="t" r="r" b="b"/>
              <a:pathLst>
                <a:path w="2169" h="2250" extrusionOk="0">
                  <a:moveTo>
                    <a:pt x="977" y="1"/>
                  </a:moveTo>
                  <a:cubicBezTo>
                    <a:pt x="940" y="1"/>
                    <a:pt x="862" y="24"/>
                    <a:pt x="768" y="48"/>
                  </a:cubicBezTo>
                  <a:cubicBezTo>
                    <a:pt x="568" y="148"/>
                    <a:pt x="368" y="315"/>
                    <a:pt x="267" y="515"/>
                  </a:cubicBezTo>
                  <a:cubicBezTo>
                    <a:pt x="34" y="782"/>
                    <a:pt x="1" y="1182"/>
                    <a:pt x="134" y="1515"/>
                  </a:cubicBezTo>
                  <a:cubicBezTo>
                    <a:pt x="267" y="1916"/>
                    <a:pt x="668" y="2216"/>
                    <a:pt x="1101" y="2249"/>
                  </a:cubicBezTo>
                  <a:cubicBezTo>
                    <a:pt x="1568" y="2249"/>
                    <a:pt x="1969" y="1949"/>
                    <a:pt x="2102" y="1515"/>
                  </a:cubicBezTo>
                  <a:cubicBezTo>
                    <a:pt x="2169" y="1349"/>
                    <a:pt x="2135" y="1148"/>
                    <a:pt x="2069" y="948"/>
                  </a:cubicBezTo>
                  <a:cubicBezTo>
                    <a:pt x="2002" y="815"/>
                    <a:pt x="1902" y="681"/>
                    <a:pt x="1769" y="581"/>
                  </a:cubicBezTo>
                  <a:cubicBezTo>
                    <a:pt x="1603" y="471"/>
                    <a:pt x="1414" y="406"/>
                    <a:pt x="1221" y="406"/>
                  </a:cubicBezTo>
                  <a:cubicBezTo>
                    <a:pt x="1182" y="406"/>
                    <a:pt x="1141" y="409"/>
                    <a:pt x="1101" y="415"/>
                  </a:cubicBezTo>
                  <a:cubicBezTo>
                    <a:pt x="935" y="481"/>
                    <a:pt x="868" y="548"/>
                    <a:pt x="868" y="548"/>
                  </a:cubicBezTo>
                  <a:cubicBezTo>
                    <a:pt x="901" y="548"/>
                    <a:pt x="1001" y="515"/>
                    <a:pt x="1101" y="481"/>
                  </a:cubicBezTo>
                  <a:cubicBezTo>
                    <a:pt x="1302" y="481"/>
                    <a:pt x="1502" y="548"/>
                    <a:pt x="1668" y="681"/>
                  </a:cubicBezTo>
                  <a:cubicBezTo>
                    <a:pt x="1902" y="848"/>
                    <a:pt x="2002" y="1182"/>
                    <a:pt x="1902" y="1449"/>
                  </a:cubicBezTo>
                  <a:cubicBezTo>
                    <a:pt x="1802" y="1782"/>
                    <a:pt x="1468" y="2016"/>
                    <a:pt x="1101" y="2016"/>
                  </a:cubicBezTo>
                  <a:cubicBezTo>
                    <a:pt x="768" y="1982"/>
                    <a:pt x="434" y="1749"/>
                    <a:pt x="301" y="1415"/>
                  </a:cubicBezTo>
                  <a:cubicBezTo>
                    <a:pt x="201" y="1148"/>
                    <a:pt x="234" y="848"/>
                    <a:pt x="368" y="581"/>
                  </a:cubicBezTo>
                  <a:cubicBezTo>
                    <a:pt x="534" y="348"/>
                    <a:pt x="734" y="148"/>
                    <a:pt x="1001" y="14"/>
                  </a:cubicBezTo>
                  <a:cubicBezTo>
                    <a:pt x="1001" y="5"/>
                    <a:pt x="993" y="1"/>
                    <a:pt x="9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5979085" y="3474906"/>
              <a:ext cx="106342" cy="167543"/>
            </a:xfrm>
            <a:custGeom>
              <a:avLst/>
              <a:gdLst/>
              <a:ahLst/>
              <a:cxnLst/>
              <a:rect l="l" t="t" r="r" b="b"/>
              <a:pathLst>
                <a:path w="5171" h="8147" extrusionOk="0">
                  <a:moveTo>
                    <a:pt x="4270" y="1"/>
                  </a:moveTo>
                  <a:cubicBezTo>
                    <a:pt x="4137" y="1"/>
                    <a:pt x="4037" y="1"/>
                    <a:pt x="3903" y="34"/>
                  </a:cubicBezTo>
                  <a:cubicBezTo>
                    <a:pt x="3436" y="101"/>
                    <a:pt x="2969" y="268"/>
                    <a:pt x="2569" y="501"/>
                  </a:cubicBezTo>
                  <a:cubicBezTo>
                    <a:pt x="1935" y="835"/>
                    <a:pt x="1401" y="1335"/>
                    <a:pt x="1034" y="1969"/>
                  </a:cubicBezTo>
                  <a:cubicBezTo>
                    <a:pt x="0" y="3470"/>
                    <a:pt x="167" y="5471"/>
                    <a:pt x="1468" y="6772"/>
                  </a:cubicBezTo>
                  <a:cubicBezTo>
                    <a:pt x="1968" y="7306"/>
                    <a:pt x="2569" y="7706"/>
                    <a:pt x="3236" y="7940"/>
                  </a:cubicBezTo>
                  <a:cubicBezTo>
                    <a:pt x="3613" y="8056"/>
                    <a:pt x="4040" y="8146"/>
                    <a:pt x="4451" y="8146"/>
                  </a:cubicBezTo>
                  <a:cubicBezTo>
                    <a:pt x="4514" y="8146"/>
                    <a:pt x="4576" y="8144"/>
                    <a:pt x="4637" y="8140"/>
                  </a:cubicBezTo>
                  <a:cubicBezTo>
                    <a:pt x="4770" y="8140"/>
                    <a:pt x="4904" y="8107"/>
                    <a:pt x="5037" y="8107"/>
                  </a:cubicBezTo>
                  <a:cubicBezTo>
                    <a:pt x="5071" y="8073"/>
                    <a:pt x="5104" y="8073"/>
                    <a:pt x="5171" y="8073"/>
                  </a:cubicBezTo>
                  <a:cubicBezTo>
                    <a:pt x="4504" y="8073"/>
                    <a:pt x="3870" y="8006"/>
                    <a:pt x="3269" y="7773"/>
                  </a:cubicBezTo>
                  <a:cubicBezTo>
                    <a:pt x="2636" y="7539"/>
                    <a:pt x="2068" y="7139"/>
                    <a:pt x="1601" y="6639"/>
                  </a:cubicBezTo>
                  <a:cubicBezTo>
                    <a:pt x="401" y="5405"/>
                    <a:pt x="234" y="3470"/>
                    <a:pt x="1201" y="2069"/>
                  </a:cubicBezTo>
                  <a:cubicBezTo>
                    <a:pt x="1568" y="1468"/>
                    <a:pt x="2035" y="968"/>
                    <a:pt x="2636" y="634"/>
                  </a:cubicBezTo>
                  <a:cubicBezTo>
                    <a:pt x="3169" y="301"/>
                    <a:pt x="3770" y="101"/>
                    <a:pt x="4403"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6123143" y="3634059"/>
              <a:ext cx="434929" cy="4833"/>
            </a:xfrm>
            <a:custGeom>
              <a:avLst/>
              <a:gdLst/>
              <a:ahLst/>
              <a:cxnLst/>
              <a:rect l="l" t="t" r="r" b="b"/>
              <a:pathLst>
                <a:path w="21149" h="235" extrusionOk="0">
                  <a:moveTo>
                    <a:pt x="10575" y="1"/>
                  </a:moveTo>
                  <a:cubicBezTo>
                    <a:pt x="4737" y="1"/>
                    <a:pt x="0" y="67"/>
                    <a:pt x="0" y="134"/>
                  </a:cubicBezTo>
                  <a:cubicBezTo>
                    <a:pt x="0" y="201"/>
                    <a:pt x="4737" y="234"/>
                    <a:pt x="10575" y="234"/>
                  </a:cubicBezTo>
                  <a:cubicBezTo>
                    <a:pt x="16412" y="234"/>
                    <a:pt x="21149" y="201"/>
                    <a:pt x="21149" y="134"/>
                  </a:cubicBezTo>
                  <a:cubicBezTo>
                    <a:pt x="21149" y="67"/>
                    <a:pt x="16412" y="1"/>
                    <a:pt x="10575"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6066898" y="3465179"/>
              <a:ext cx="554288" cy="160674"/>
            </a:xfrm>
            <a:custGeom>
              <a:avLst/>
              <a:gdLst/>
              <a:ahLst/>
              <a:cxnLst/>
              <a:rect l="l" t="t" r="r" b="b"/>
              <a:pathLst>
                <a:path w="26953" h="7813" extrusionOk="0">
                  <a:moveTo>
                    <a:pt x="0" y="340"/>
                  </a:moveTo>
                  <a:cubicBezTo>
                    <a:pt x="50" y="357"/>
                    <a:pt x="108" y="365"/>
                    <a:pt x="167" y="365"/>
                  </a:cubicBezTo>
                  <a:cubicBezTo>
                    <a:pt x="225" y="365"/>
                    <a:pt x="284" y="357"/>
                    <a:pt x="334" y="340"/>
                  </a:cubicBezTo>
                  <a:close/>
                  <a:moveTo>
                    <a:pt x="20759" y="0"/>
                  </a:moveTo>
                  <a:cubicBezTo>
                    <a:pt x="20623" y="0"/>
                    <a:pt x="20485" y="3"/>
                    <a:pt x="20348" y="7"/>
                  </a:cubicBezTo>
                  <a:lnTo>
                    <a:pt x="16945" y="40"/>
                  </a:lnTo>
                  <a:lnTo>
                    <a:pt x="4970" y="207"/>
                  </a:lnTo>
                  <a:lnTo>
                    <a:pt x="1334" y="307"/>
                  </a:lnTo>
                  <a:lnTo>
                    <a:pt x="334" y="340"/>
                  </a:lnTo>
                  <a:lnTo>
                    <a:pt x="4970" y="340"/>
                  </a:lnTo>
                  <a:lnTo>
                    <a:pt x="16945" y="240"/>
                  </a:lnTo>
                  <a:lnTo>
                    <a:pt x="20381" y="207"/>
                  </a:lnTo>
                  <a:cubicBezTo>
                    <a:pt x="20511" y="203"/>
                    <a:pt x="20640" y="201"/>
                    <a:pt x="20770" y="201"/>
                  </a:cubicBezTo>
                  <a:cubicBezTo>
                    <a:pt x="21682" y="201"/>
                    <a:pt x="22612" y="303"/>
                    <a:pt x="23517" y="507"/>
                  </a:cubicBezTo>
                  <a:cubicBezTo>
                    <a:pt x="24417" y="707"/>
                    <a:pt x="25251" y="1174"/>
                    <a:pt x="25919" y="1875"/>
                  </a:cubicBezTo>
                  <a:cubicBezTo>
                    <a:pt x="26452" y="2509"/>
                    <a:pt x="26752" y="3309"/>
                    <a:pt x="26786" y="4143"/>
                  </a:cubicBezTo>
                  <a:cubicBezTo>
                    <a:pt x="26786" y="4810"/>
                    <a:pt x="26619" y="5477"/>
                    <a:pt x="26285" y="6078"/>
                  </a:cubicBezTo>
                  <a:cubicBezTo>
                    <a:pt x="26019" y="6511"/>
                    <a:pt x="25685" y="6912"/>
                    <a:pt x="25251" y="7212"/>
                  </a:cubicBezTo>
                  <a:cubicBezTo>
                    <a:pt x="24884" y="7445"/>
                    <a:pt x="24518" y="7646"/>
                    <a:pt x="24084" y="7812"/>
                  </a:cubicBezTo>
                  <a:lnTo>
                    <a:pt x="24184" y="7812"/>
                  </a:lnTo>
                  <a:cubicBezTo>
                    <a:pt x="24251" y="7812"/>
                    <a:pt x="24317" y="7779"/>
                    <a:pt x="24417" y="7746"/>
                  </a:cubicBezTo>
                  <a:cubicBezTo>
                    <a:pt x="24751" y="7646"/>
                    <a:pt x="25051" y="7479"/>
                    <a:pt x="25318" y="7279"/>
                  </a:cubicBezTo>
                  <a:cubicBezTo>
                    <a:pt x="25752" y="6978"/>
                    <a:pt x="26119" y="6611"/>
                    <a:pt x="26386" y="6144"/>
                  </a:cubicBezTo>
                  <a:cubicBezTo>
                    <a:pt x="26752" y="5544"/>
                    <a:pt x="26953" y="4844"/>
                    <a:pt x="26919" y="4143"/>
                  </a:cubicBezTo>
                  <a:cubicBezTo>
                    <a:pt x="26919" y="3276"/>
                    <a:pt x="26586" y="2442"/>
                    <a:pt x="26052" y="1775"/>
                  </a:cubicBezTo>
                  <a:cubicBezTo>
                    <a:pt x="25385" y="1041"/>
                    <a:pt x="24518" y="540"/>
                    <a:pt x="23550" y="307"/>
                  </a:cubicBezTo>
                  <a:cubicBezTo>
                    <a:pt x="22645" y="103"/>
                    <a:pt x="21715" y="0"/>
                    <a:pt x="20759"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6086373" y="3557989"/>
              <a:ext cx="447001" cy="39053"/>
            </a:xfrm>
            <a:custGeom>
              <a:avLst/>
              <a:gdLst/>
              <a:ahLst/>
              <a:cxnLst/>
              <a:rect l="l" t="t" r="r" b="b"/>
              <a:pathLst>
                <a:path w="21736" h="1899" extrusionOk="0">
                  <a:moveTo>
                    <a:pt x="4749" y="1"/>
                  </a:moveTo>
                  <a:cubicBezTo>
                    <a:pt x="4540" y="1"/>
                    <a:pt x="4328" y="34"/>
                    <a:pt x="4123" y="97"/>
                  </a:cubicBezTo>
                  <a:cubicBezTo>
                    <a:pt x="3756" y="230"/>
                    <a:pt x="3389" y="464"/>
                    <a:pt x="3089" y="731"/>
                  </a:cubicBezTo>
                  <a:cubicBezTo>
                    <a:pt x="2822" y="931"/>
                    <a:pt x="2489" y="1131"/>
                    <a:pt x="2155" y="1231"/>
                  </a:cubicBezTo>
                  <a:cubicBezTo>
                    <a:pt x="2062" y="1262"/>
                    <a:pt x="1966" y="1277"/>
                    <a:pt x="1871" y="1277"/>
                  </a:cubicBezTo>
                  <a:cubicBezTo>
                    <a:pt x="1658" y="1277"/>
                    <a:pt x="1449" y="1203"/>
                    <a:pt x="1288" y="1064"/>
                  </a:cubicBezTo>
                  <a:cubicBezTo>
                    <a:pt x="1054" y="898"/>
                    <a:pt x="954" y="631"/>
                    <a:pt x="1021" y="364"/>
                  </a:cubicBezTo>
                  <a:lnTo>
                    <a:pt x="1054" y="264"/>
                  </a:lnTo>
                  <a:lnTo>
                    <a:pt x="954" y="264"/>
                  </a:lnTo>
                  <a:cubicBezTo>
                    <a:pt x="621" y="297"/>
                    <a:pt x="321" y="497"/>
                    <a:pt x="154" y="798"/>
                  </a:cubicBezTo>
                  <a:cubicBezTo>
                    <a:pt x="142" y="818"/>
                    <a:pt x="131" y="839"/>
                    <a:pt x="120" y="861"/>
                  </a:cubicBezTo>
                  <a:lnTo>
                    <a:pt x="120" y="861"/>
                  </a:lnTo>
                  <a:cubicBezTo>
                    <a:pt x="120" y="851"/>
                    <a:pt x="120" y="841"/>
                    <a:pt x="120" y="831"/>
                  </a:cubicBezTo>
                  <a:cubicBezTo>
                    <a:pt x="120" y="764"/>
                    <a:pt x="120" y="664"/>
                    <a:pt x="120" y="597"/>
                  </a:cubicBezTo>
                  <a:cubicBezTo>
                    <a:pt x="87" y="664"/>
                    <a:pt x="87" y="764"/>
                    <a:pt x="87" y="831"/>
                  </a:cubicBezTo>
                  <a:lnTo>
                    <a:pt x="87" y="938"/>
                  </a:lnTo>
                  <a:lnTo>
                    <a:pt x="87" y="938"/>
                  </a:lnTo>
                  <a:cubicBezTo>
                    <a:pt x="11" y="1135"/>
                    <a:pt x="0" y="1350"/>
                    <a:pt x="54" y="1565"/>
                  </a:cubicBezTo>
                  <a:lnTo>
                    <a:pt x="120" y="1898"/>
                  </a:lnTo>
                  <a:lnTo>
                    <a:pt x="120" y="1531"/>
                  </a:lnTo>
                  <a:lnTo>
                    <a:pt x="154" y="1531"/>
                  </a:lnTo>
                  <a:cubicBezTo>
                    <a:pt x="60" y="1029"/>
                    <a:pt x="409" y="526"/>
                    <a:pt x="896" y="413"/>
                  </a:cubicBezTo>
                  <a:lnTo>
                    <a:pt x="896" y="413"/>
                  </a:lnTo>
                  <a:cubicBezTo>
                    <a:pt x="777" y="932"/>
                    <a:pt x="1316" y="1446"/>
                    <a:pt x="1913" y="1446"/>
                  </a:cubicBezTo>
                  <a:cubicBezTo>
                    <a:pt x="2016" y="1446"/>
                    <a:pt x="2119" y="1431"/>
                    <a:pt x="2222" y="1398"/>
                  </a:cubicBezTo>
                  <a:cubicBezTo>
                    <a:pt x="2956" y="1231"/>
                    <a:pt x="3490" y="531"/>
                    <a:pt x="4223" y="264"/>
                  </a:cubicBezTo>
                  <a:cubicBezTo>
                    <a:pt x="4384" y="220"/>
                    <a:pt x="4556" y="195"/>
                    <a:pt x="4731" y="195"/>
                  </a:cubicBezTo>
                  <a:cubicBezTo>
                    <a:pt x="4956" y="195"/>
                    <a:pt x="5184" y="237"/>
                    <a:pt x="5391" y="331"/>
                  </a:cubicBezTo>
                  <a:cubicBezTo>
                    <a:pt x="5825" y="464"/>
                    <a:pt x="6225" y="664"/>
                    <a:pt x="6658" y="831"/>
                  </a:cubicBezTo>
                  <a:cubicBezTo>
                    <a:pt x="7320" y="1020"/>
                    <a:pt x="7999" y="1109"/>
                    <a:pt x="8670" y="1109"/>
                  </a:cubicBezTo>
                  <a:cubicBezTo>
                    <a:pt x="8946" y="1109"/>
                    <a:pt x="9222" y="1094"/>
                    <a:pt x="9494" y="1064"/>
                  </a:cubicBezTo>
                  <a:lnTo>
                    <a:pt x="18167" y="631"/>
                  </a:lnTo>
                  <a:lnTo>
                    <a:pt x="20802" y="464"/>
                  </a:lnTo>
                  <a:lnTo>
                    <a:pt x="21502" y="431"/>
                  </a:lnTo>
                  <a:cubicBezTo>
                    <a:pt x="21569" y="431"/>
                    <a:pt x="21669" y="397"/>
                    <a:pt x="21736" y="397"/>
                  </a:cubicBezTo>
                  <a:cubicBezTo>
                    <a:pt x="21669" y="364"/>
                    <a:pt x="21569" y="364"/>
                    <a:pt x="21469" y="364"/>
                  </a:cubicBezTo>
                  <a:lnTo>
                    <a:pt x="20735" y="364"/>
                  </a:lnTo>
                  <a:lnTo>
                    <a:pt x="18133" y="464"/>
                  </a:lnTo>
                  <a:lnTo>
                    <a:pt x="9460" y="831"/>
                  </a:lnTo>
                  <a:cubicBezTo>
                    <a:pt x="9180" y="861"/>
                    <a:pt x="8900" y="876"/>
                    <a:pt x="8621" y="876"/>
                  </a:cubicBezTo>
                  <a:cubicBezTo>
                    <a:pt x="7969" y="876"/>
                    <a:pt x="7322" y="794"/>
                    <a:pt x="6692" y="631"/>
                  </a:cubicBezTo>
                  <a:cubicBezTo>
                    <a:pt x="6258" y="464"/>
                    <a:pt x="5858" y="264"/>
                    <a:pt x="5424" y="130"/>
                  </a:cubicBezTo>
                  <a:cubicBezTo>
                    <a:pt x="5213" y="42"/>
                    <a:pt x="4983" y="1"/>
                    <a:pt x="47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6005141" y="3706777"/>
              <a:ext cx="585856" cy="4812"/>
            </a:xfrm>
            <a:custGeom>
              <a:avLst/>
              <a:gdLst/>
              <a:ahLst/>
              <a:cxnLst/>
              <a:rect l="l" t="t" r="r" b="b"/>
              <a:pathLst>
                <a:path w="28488" h="234" extrusionOk="0">
                  <a:moveTo>
                    <a:pt x="14244" y="0"/>
                  </a:moveTo>
                  <a:cubicBezTo>
                    <a:pt x="6372" y="0"/>
                    <a:pt x="1" y="67"/>
                    <a:pt x="1" y="134"/>
                  </a:cubicBezTo>
                  <a:cubicBezTo>
                    <a:pt x="1" y="167"/>
                    <a:pt x="6372" y="234"/>
                    <a:pt x="14244" y="234"/>
                  </a:cubicBezTo>
                  <a:cubicBezTo>
                    <a:pt x="22117" y="234"/>
                    <a:pt x="28488" y="167"/>
                    <a:pt x="28488" y="134"/>
                  </a:cubicBezTo>
                  <a:cubicBezTo>
                    <a:pt x="28488" y="101"/>
                    <a:pt x="22117" y="0"/>
                    <a:pt x="14244"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5866574" y="1866271"/>
              <a:ext cx="84399" cy="73417"/>
            </a:xfrm>
            <a:custGeom>
              <a:avLst/>
              <a:gdLst/>
              <a:ahLst/>
              <a:cxnLst/>
              <a:rect l="l" t="t" r="r" b="b"/>
              <a:pathLst>
                <a:path w="4104" h="3570" extrusionOk="0">
                  <a:moveTo>
                    <a:pt x="67" y="0"/>
                  </a:moveTo>
                  <a:cubicBezTo>
                    <a:pt x="34" y="300"/>
                    <a:pt x="1" y="634"/>
                    <a:pt x="34" y="967"/>
                  </a:cubicBezTo>
                  <a:cubicBezTo>
                    <a:pt x="34" y="1601"/>
                    <a:pt x="67" y="2468"/>
                    <a:pt x="101" y="3469"/>
                  </a:cubicBezTo>
                  <a:lnTo>
                    <a:pt x="101" y="3569"/>
                  </a:lnTo>
                  <a:lnTo>
                    <a:pt x="234" y="3569"/>
                  </a:lnTo>
                  <a:lnTo>
                    <a:pt x="1769" y="3402"/>
                  </a:lnTo>
                  <a:lnTo>
                    <a:pt x="4004" y="3169"/>
                  </a:lnTo>
                  <a:lnTo>
                    <a:pt x="4104" y="3169"/>
                  </a:lnTo>
                  <a:lnTo>
                    <a:pt x="4104" y="3069"/>
                  </a:lnTo>
                  <a:cubicBezTo>
                    <a:pt x="4037" y="2235"/>
                    <a:pt x="4004" y="1534"/>
                    <a:pt x="3937" y="1034"/>
                  </a:cubicBezTo>
                  <a:cubicBezTo>
                    <a:pt x="3937" y="767"/>
                    <a:pt x="3904" y="500"/>
                    <a:pt x="3837" y="267"/>
                  </a:cubicBezTo>
                  <a:cubicBezTo>
                    <a:pt x="3803" y="500"/>
                    <a:pt x="3803" y="767"/>
                    <a:pt x="3837" y="1034"/>
                  </a:cubicBezTo>
                  <a:cubicBezTo>
                    <a:pt x="3837" y="1485"/>
                    <a:pt x="3868" y="2153"/>
                    <a:pt x="3900" y="2948"/>
                  </a:cubicBezTo>
                  <a:lnTo>
                    <a:pt x="3900" y="2948"/>
                  </a:lnTo>
                  <a:lnTo>
                    <a:pt x="1769" y="3202"/>
                  </a:lnTo>
                  <a:lnTo>
                    <a:pt x="297" y="3359"/>
                  </a:lnTo>
                  <a:lnTo>
                    <a:pt x="297" y="3359"/>
                  </a:lnTo>
                  <a:cubicBezTo>
                    <a:pt x="263" y="2373"/>
                    <a:pt x="200" y="1546"/>
                    <a:pt x="168" y="967"/>
                  </a:cubicBezTo>
                  <a:cubicBezTo>
                    <a:pt x="168" y="634"/>
                    <a:pt x="134" y="30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5832971" y="1831269"/>
              <a:ext cx="72738" cy="59700"/>
            </a:xfrm>
            <a:custGeom>
              <a:avLst/>
              <a:gdLst/>
              <a:ahLst/>
              <a:cxnLst/>
              <a:rect l="l" t="t" r="r" b="b"/>
              <a:pathLst>
                <a:path w="3537" h="2903" extrusionOk="0">
                  <a:moveTo>
                    <a:pt x="3536" y="1"/>
                  </a:moveTo>
                  <a:lnTo>
                    <a:pt x="3536" y="1"/>
                  </a:lnTo>
                  <a:cubicBezTo>
                    <a:pt x="2869" y="368"/>
                    <a:pt x="2235" y="801"/>
                    <a:pt x="1668" y="1302"/>
                  </a:cubicBezTo>
                  <a:cubicBezTo>
                    <a:pt x="1034" y="1769"/>
                    <a:pt x="467" y="2302"/>
                    <a:pt x="0" y="2903"/>
                  </a:cubicBezTo>
                  <a:cubicBezTo>
                    <a:pt x="634" y="2436"/>
                    <a:pt x="1234" y="1969"/>
                    <a:pt x="1802" y="1469"/>
                  </a:cubicBezTo>
                  <a:cubicBezTo>
                    <a:pt x="2402" y="1035"/>
                    <a:pt x="2969" y="535"/>
                    <a:pt x="35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5905689" y="1831269"/>
              <a:ext cx="69304" cy="57644"/>
            </a:xfrm>
            <a:custGeom>
              <a:avLst/>
              <a:gdLst/>
              <a:ahLst/>
              <a:cxnLst/>
              <a:rect l="l" t="t" r="r" b="b"/>
              <a:pathLst>
                <a:path w="3370" h="2803" extrusionOk="0">
                  <a:moveTo>
                    <a:pt x="0" y="1"/>
                  </a:moveTo>
                  <a:cubicBezTo>
                    <a:pt x="500" y="568"/>
                    <a:pt x="1034" y="1068"/>
                    <a:pt x="1635" y="1502"/>
                  </a:cubicBezTo>
                  <a:cubicBezTo>
                    <a:pt x="2168" y="1969"/>
                    <a:pt x="2735" y="2436"/>
                    <a:pt x="3369" y="2803"/>
                  </a:cubicBezTo>
                  <a:cubicBezTo>
                    <a:pt x="2869" y="2269"/>
                    <a:pt x="2335" y="1769"/>
                    <a:pt x="1768" y="1335"/>
                  </a:cubicBezTo>
                  <a:cubicBezTo>
                    <a:pt x="1201" y="835"/>
                    <a:pt x="634" y="40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6158803" y="1374397"/>
              <a:ext cx="178381" cy="178381"/>
            </a:xfrm>
            <a:custGeom>
              <a:avLst/>
              <a:gdLst/>
              <a:ahLst/>
              <a:cxnLst/>
              <a:rect l="l" t="t" r="r" b="b"/>
              <a:pathLst>
                <a:path w="8674" h="8674" extrusionOk="0">
                  <a:moveTo>
                    <a:pt x="735" y="1"/>
                  </a:moveTo>
                  <a:lnTo>
                    <a:pt x="1" y="7940"/>
                  </a:lnTo>
                  <a:lnTo>
                    <a:pt x="7940" y="8674"/>
                  </a:lnTo>
                  <a:lnTo>
                    <a:pt x="8674" y="735"/>
                  </a:lnTo>
                  <a:lnTo>
                    <a:pt x="735"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6227407" y="1421245"/>
              <a:ext cx="43248" cy="77345"/>
            </a:xfrm>
            <a:custGeom>
              <a:avLst/>
              <a:gdLst/>
              <a:ahLst/>
              <a:cxnLst/>
              <a:rect l="l" t="t" r="r" b="b"/>
              <a:pathLst>
                <a:path w="2103" h="3761" extrusionOk="0">
                  <a:moveTo>
                    <a:pt x="976" y="0"/>
                  </a:moveTo>
                  <a:cubicBezTo>
                    <a:pt x="896" y="0"/>
                    <a:pt x="815" y="8"/>
                    <a:pt x="734" y="25"/>
                  </a:cubicBezTo>
                  <a:cubicBezTo>
                    <a:pt x="501" y="58"/>
                    <a:pt x="301" y="158"/>
                    <a:pt x="134" y="325"/>
                  </a:cubicBezTo>
                  <a:cubicBezTo>
                    <a:pt x="34" y="425"/>
                    <a:pt x="1" y="525"/>
                    <a:pt x="1" y="525"/>
                  </a:cubicBezTo>
                  <a:cubicBezTo>
                    <a:pt x="201" y="325"/>
                    <a:pt x="468" y="225"/>
                    <a:pt x="734" y="158"/>
                  </a:cubicBezTo>
                  <a:cubicBezTo>
                    <a:pt x="773" y="154"/>
                    <a:pt x="811" y="152"/>
                    <a:pt x="849" y="152"/>
                  </a:cubicBezTo>
                  <a:cubicBezTo>
                    <a:pt x="1109" y="152"/>
                    <a:pt x="1360" y="250"/>
                    <a:pt x="1535" y="425"/>
                  </a:cubicBezTo>
                  <a:cubicBezTo>
                    <a:pt x="1802" y="625"/>
                    <a:pt x="1902" y="992"/>
                    <a:pt x="1802" y="1326"/>
                  </a:cubicBezTo>
                  <a:cubicBezTo>
                    <a:pt x="1735" y="1492"/>
                    <a:pt x="1635" y="1626"/>
                    <a:pt x="1468" y="1726"/>
                  </a:cubicBezTo>
                  <a:cubicBezTo>
                    <a:pt x="1335" y="1826"/>
                    <a:pt x="1168" y="1926"/>
                    <a:pt x="1001" y="1993"/>
                  </a:cubicBezTo>
                  <a:cubicBezTo>
                    <a:pt x="901" y="2059"/>
                    <a:pt x="835" y="2126"/>
                    <a:pt x="801" y="2193"/>
                  </a:cubicBezTo>
                  <a:cubicBezTo>
                    <a:pt x="734" y="2293"/>
                    <a:pt x="734" y="2393"/>
                    <a:pt x="734" y="2493"/>
                  </a:cubicBezTo>
                  <a:lnTo>
                    <a:pt x="734" y="2893"/>
                  </a:lnTo>
                  <a:cubicBezTo>
                    <a:pt x="668" y="3194"/>
                    <a:pt x="668" y="3460"/>
                    <a:pt x="734" y="3761"/>
                  </a:cubicBezTo>
                  <a:cubicBezTo>
                    <a:pt x="801" y="3494"/>
                    <a:pt x="868" y="3194"/>
                    <a:pt x="868" y="2893"/>
                  </a:cubicBezTo>
                  <a:lnTo>
                    <a:pt x="901" y="2493"/>
                  </a:lnTo>
                  <a:cubicBezTo>
                    <a:pt x="901" y="2360"/>
                    <a:pt x="1001" y="2226"/>
                    <a:pt x="1135" y="2159"/>
                  </a:cubicBezTo>
                  <a:cubicBezTo>
                    <a:pt x="1302" y="2093"/>
                    <a:pt x="1468" y="1993"/>
                    <a:pt x="1635" y="1926"/>
                  </a:cubicBezTo>
                  <a:cubicBezTo>
                    <a:pt x="1802" y="1793"/>
                    <a:pt x="1935" y="1592"/>
                    <a:pt x="2002" y="1392"/>
                  </a:cubicBezTo>
                  <a:cubicBezTo>
                    <a:pt x="2102" y="1192"/>
                    <a:pt x="2102" y="959"/>
                    <a:pt x="2002" y="758"/>
                  </a:cubicBezTo>
                  <a:cubicBezTo>
                    <a:pt x="1935" y="558"/>
                    <a:pt x="1835" y="392"/>
                    <a:pt x="1668" y="258"/>
                  </a:cubicBezTo>
                  <a:cubicBezTo>
                    <a:pt x="1466" y="81"/>
                    <a:pt x="1226" y="0"/>
                    <a:pt x="9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6235633" y="1506877"/>
              <a:ext cx="8946" cy="7815"/>
            </a:xfrm>
            <a:custGeom>
              <a:avLst/>
              <a:gdLst/>
              <a:ahLst/>
              <a:cxnLst/>
              <a:rect l="l" t="t" r="r" b="b"/>
              <a:pathLst>
                <a:path w="435" h="380" extrusionOk="0">
                  <a:moveTo>
                    <a:pt x="289" y="1"/>
                  </a:moveTo>
                  <a:cubicBezTo>
                    <a:pt x="249" y="1"/>
                    <a:pt x="234" y="30"/>
                    <a:pt x="234" y="30"/>
                  </a:cubicBezTo>
                  <a:cubicBezTo>
                    <a:pt x="234" y="64"/>
                    <a:pt x="234" y="130"/>
                    <a:pt x="234" y="130"/>
                  </a:cubicBezTo>
                  <a:cubicBezTo>
                    <a:pt x="212" y="130"/>
                    <a:pt x="205" y="145"/>
                    <a:pt x="202" y="145"/>
                  </a:cubicBezTo>
                  <a:cubicBezTo>
                    <a:pt x="201" y="145"/>
                    <a:pt x="201" y="141"/>
                    <a:pt x="201" y="130"/>
                  </a:cubicBezTo>
                  <a:lnTo>
                    <a:pt x="201" y="30"/>
                  </a:lnTo>
                  <a:cubicBezTo>
                    <a:pt x="201" y="30"/>
                    <a:pt x="190" y="25"/>
                    <a:pt x="171" y="25"/>
                  </a:cubicBezTo>
                  <a:cubicBezTo>
                    <a:pt x="142" y="25"/>
                    <a:pt x="94" y="37"/>
                    <a:pt x="34" y="97"/>
                  </a:cubicBezTo>
                  <a:cubicBezTo>
                    <a:pt x="1" y="164"/>
                    <a:pt x="1" y="230"/>
                    <a:pt x="34" y="297"/>
                  </a:cubicBezTo>
                  <a:cubicBezTo>
                    <a:pt x="76" y="353"/>
                    <a:pt x="141" y="379"/>
                    <a:pt x="207" y="379"/>
                  </a:cubicBezTo>
                  <a:cubicBezTo>
                    <a:pt x="300" y="379"/>
                    <a:pt x="396" y="328"/>
                    <a:pt x="435" y="230"/>
                  </a:cubicBezTo>
                  <a:cubicBezTo>
                    <a:pt x="435" y="164"/>
                    <a:pt x="401" y="97"/>
                    <a:pt x="368" y="30"/>
                  </a:cubicBezTo>
                  <a:cubicBezTo>
                    <a:pt x="334" y="8"/>
                    <a:pt x="309" y="1"/>
                    <a:pt x="2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5243701" y="1257794"/>
              <a:ext cx="176324" cy="176304"/>
            </a:xfrm>
            <a:custGeom>
              <a:avLst/>
              <a:gdLst/>
              <a:ahLst/>
              <a:cxnLst/>
              <a:rect l="l" t="t" r="r" b="b"/>
              <a:pathLst>
                <a:path w="8574" h="8573" extrusionOk="0">
                  <a:moveTo>
                    <a:pt x="7573" y="0"/>
                  </a:moveTo>
                  <a:lnTo>
                    <a:pt x="0" y="1001"/>
                  </a:lnTo>
                  <a:lnTo>
                    <a:pt x="1001" y="8573"/>
                  </a:lnTo>
                  <a:lnTo>
                    <a:pt x="8573" y="7572"/>
                  </a:lnTo>
                  <a:lnTo>
                    <a:pt x="7573"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5427552" y="1467701"/>
              <a:ext cx="171512" cy="171512"/>
            </a:xfrm>
            <a:custGeom>
              <a:avLst/>
              <a:gdLst/>
              <a:ahLst/>
              <a:cxnLst/>
              <a:rect l="l" t="t" r="r" b="b"/>
              <a:pathLst>
                <a:path w="8340" h="8340" extrusionOk="0">
                  <a:moveTo>
                    <a:pt x="701" y="1"/>
                  </a:moveTo>
                  <a:lnTo>
                    <a:pt x="0" y="7639"/>
                  </a:lnTo>
                  <a:lnTo>
                    <a:pt x="7639" y="8340"/>
                  </a:lnTo>
                  <a:lnTo>
                    <a:pt x="8339" y="701"/>
                  </a:lnTo>
                  <a:lnTo>
                    <a:pt x="701"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5701252" y="1447815"/>
              <a:ext cx="171512" cy="171512"/>
            </a:xfrm>
            <a:custGeom>
              <a:avLst/>
              <a:gdLst/>
              <a:ahLst/>
              <a:cxnLst/>
              <a:rect l="l" t="t" r="r" b="b"/>
              <a:pathLst>
                <a:path w="8340" h="8340" extrusionOk="0">
                  <a:moveTo>
                    <a:pt x="735" y="0"/>
                  </a:moveTo>
                  <a:lnTo>
                    <a:pt x="1" y="7606"/>
                  </a:lnTo>
                  <a:lnTo>
                    <a:pt x="7606" y="8339"/>
                  </a:lnTo>
                  <a:lnTo>
                    <a:pt x="8340" y="734"/>
                  </a:lnTo>
                  <a:lnTo>
                    <a:pt x="7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5614139" y="1255038"/>
              <a:ext cx="157117" cy="157117"/>
            </a:xfrm>
            <a:custGeom>
              <a:avLst/>
              <a:gdLst/>
              <a:ahLst/>
              <a:cxnLst/>
              <a:rect l="l" t="t" r="r" b="b"/>
              <a:pathLst>
                <a:path w="7640" h="7640" extrusionOk="0">
                  <a:moveTo>
                    <a:pt x="0" y="1"/>
                  </a:moveTo>
                  <a:lnTo>
                    <a:pt x="0" y="7640"/>
                  </a:lnTo>
                  <a:lnTo>
                    <a:pt x="7639" y="7640"/>
                  </a:lnTo>
                  <a:lnTo>
                    <a:pt x="7639"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5826102" y="1255038"/>
              <a:ext cx="157117" cy="157117"/>
            </a:xfrm>
            <a:custGeom>
              <a:avLst/>
              <a:gdLst/>
              <a:ahLst/>
              <a:cxnLst/>
              <a:rect l="l" t="t" r="r" b="b"/>
              <a:pathLst>
                <a:path w="7640" h="7640" extrusionOk="0">
                  <a:moveTo>
                    <a:pt x="1" y="1"/>
                  </a:moveTo>
                  <a:lnTo>
                    <a:pt x="1" y="7640"/>
                  </a:lnTo>
                  <a:lnTo>
                    <a:pt x="7639" y="7640"/>
                  </a:lnTo>
                  <a:lnTo>
                    <a:pt x="7639"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5435778" y="1257794"/>
              <a:ext cx="157117" cy="157096"/>
            </a:xfrm>
            <a:custGeom>
              <a:avLst/>
              <a:gdLst/>
              <a:ahLst/>
              <a:cxnLst/>
              <a:rect l="l" t="t" r="r" b="b"/>
              <a:pathLst>
                <a:path w="7640" h="7639" extrusionOk="0">
                  <a:moveTo>
                    <a:pt x="0" y="0"/>
                  </a:moveTo>
                  <a:lnTo>
                    <a:pt x="0" y="7639"/>
                  </a:lnTo>
                  <a:lnTo>
                    <a:pt x="7639" y="7639"/>
                  </a:lnTo>
                  <a:lnTo>
                    <a:pt x="7639"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a:off x="5605913" y="1576531"/>
              <a:ext cx="68605" cy="5326"/>
            </a:xfrm>
            <a:custGeom>
              <a:avLst/>
              <a:gdLst/>
              <a:ahLst/>
              <a:cxnLst/>
              <a:rect l="l" t="t" r="r" b="b"/>
              <a:pathLst>
                <a:path w="3336" h="259" extrusionOk="0">
                  <a:moveTo>
                    <a:pt x="1271" y="0"/>
                  </a:moveTo>
                  <a:cubicBezTo>
                    <a:pt x="847" y="0"/>
                    <a:pt x="433" y="44"/>
                    <a:pt x="0" y="146"/>
                  </a:cubicBezTo>
                  <a:cubicBezTo>
                    <a:pt x="425" y="221"/>
                    <a:pt x="832" y="258"/>
                    <a:pt x="1248" y="258"/>
                  </a:cubicBezTo>
                  <a:cubicBezTo>
                    <a:pt x="1386" y="258"/>
                    <a:pt x="1526" y="254"/>
                    <a:pt x="1668" y="246"/>
                  </a:cubicBezTo>
                  <a:cubicBezTo>
                    <a:pt x="1810" y="254"/>
                    <a:pt x="1951" y="258"/>
                    <a:pt x="2093" y="258"/>
                  </a:cubicBezTo>
                  <a:cubicBezTo>
                    <a:pt x="2516" y="258"/>
                    <a:pt x="2935" y="221"/>
                    <a:pt x="3336" y="146"/>
                  </a:cubicBezTo>
                  <a:cubicBezTo>
                    <a:pt x="2928" y="44"/>
                    <a:pt x="2501" y="0"/>
                    <a:pt x="2069" y="0"/>
                  </a:cubicBezTo>
                  <a:cubicBezTo>
                    <a:pt x="1936" y="0"/>
                    <a:pt x="1802" y="4"/>
                    <a:pt x="1668" y="12"/>
                  </a:cubicBezTo>
                  <a:cubicBezTo>
                    <a:pt x="1534" y="4"/>
                    <a:pt x="1402" y="0"/>
                    <a:pt x="12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5649120" y="1562999"/>
              <a:ext cx="30210" cy="34385"/>
            </a:xfrm>
            <a:custGeom>
              <a:avLst/>
              <a:gdLst/>
              <a:ahLst/>
              <a:cxnLst/>
              <a:rect l="l" t="t" r="r" b="b"/>
              <a:pathLst>
                <a:path w="1469" h="1672" extrusionOk="0">
                  <a:moveTo>
                    <a:pt x="8" y="1"/>
                  </a:moveTo>
                  <a:cubicBezTo>
                    <a:pt x="5" y="1"/>
                    <a:pt x="2" y="2"/>
                    <a:pt x="1" y="3"/>
                  </a:cubicBezTo>
                  <a:cubicBezTo>
                    <a:pt x="287" y="319"/>
                    <a:pt x="623" y="560"/>
                    <a:pt x="1030" y="685"/>
                  </a:cubicBezTo>
                  <a:lnTo>
                    <a:pt x="1030" y="685"/>
                  </a:lnTo>
                  <a:cubicBezTo>
                    <a:pt x="675" y="969"/>
                    <a:pt x="374" y="1306"/>
                    <a:pt x="101" y="1671"/>
                  </a:cubicBezTo>
                  <a:cubicBezTo>
                    <a:pt x="534" y="1438"/>
                    <a:pt x="935" y="1137"/>
                    <a:pt x="1268" y="770"/>
                  </a:cubicBezTo>
                  <a:lnTo>
                    <a:pt x="1335" y="737"/>
                  </a:lnTo>
                  <a:lnTo>
                    <a:pt x="1468" y="604"/>
                  </a:lnTo>
                  <a:lnTo>
                    <a:pt x="1301" y="537"/>
                  </a:lnTo>
                  <a:cubicBezTo>
                    <a:pt x="602" y="314"/>
                    <a:pt x="84" y="1"/>
                    <a:pt x="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5476250" y="1669382"/>
              <a:ext cx="173569" cy="255890"/>
            </a:xfrm>
            <a:custGeom>
              <a:avLst/>
              <a:gdLst/>
              <a:ahLst/>
              <a:cxnLst/>
              <a:rect l="l" t="t" r="r" b="b"/>
              <a:pathLst>
                <a:path w="8440" h="12443" extrusionOk="0">
                  <a:moveTo>
                    <a:pt x="1" y="1"/>
                  </a:moveTo>
                  <a:cubicBezTo>
                    <a:pt x="1" y="267"/>
                    <a:pt x="1" y="501"/>
                    <a:pt x="34" y="734"/>
                  </a:cubicBezTo>
                  <a:cubicBezTo>
                    <a:pt x="67" y="1235"/>
                    <a:pt x="134" y="1902"/>
                    <a:pt x="201" y="2736"/>
                  </a:cubicBezTo>
                  <a:cubicBezTo>
                    <a:pt x="334" y="4404"/>
                    <a:pt x="534" y="6705"/>
                    <a:pt x="801" y="9274"/>
                  </a:cubicBezTo>
                  <a:cubicBezTo>
                    <a:pt x="868" y="9908"/>
                    <a:pt x="1035" y="10508"/>
                    <a:pt x="1368" y="11075"/>
                  </a:cubicBezTo>
                  <a:cubicBezTo>
                    <a:pt x="1668" y="11609"/>
                    <a:pt x="2169" y="11976"/>
                    <a:pt x="2736" y="12176"/>
                  </a:cubicBezTo>
                  <a:cubicBezTo>
                    <a:pt x="3270" y="12343"/>
                    <a:pt x="3803" y="12443"/>
                    <a:pt x="4337" y="12443"/>
                  </a:cubicBezTo>
                  <a:cubicBezTo>
                    <a:pt x="4837" y="12443"/>
                    <a:pt x="5304" y="12376"/>
                    <a:pt x="5705" y="12376"/>
                  </a:cubicBezTo>
                  <a:lnTo>
                    <a:pt x="7706" y="12343"/>
                  </a:lnTo>
                  <a:cubicBezTo>
                    <a:pt x="7940" y="12343"/>
                    <a:pt x="8173" y="12343"/>
                    <a:pt x="8440" y="12309"/>
                  </a:cubicBezTo>
                  <a:cubicBezTo>
                    <a:pt x="8173" y="12276"/>
                    <a:pt x="7940" y="12276"/>
                    <a:pt x="7706" y="12276"/>
                  </a:cubicBezTo>
                  <a:cubicBezTo>
                    <a:pt x="7239" y="12243"/>
                    <a:pt x="6539" y="12243"/>
                    <a:pt x="5705" y="12243"/>
                  </a:cubicBezTo>
                  <a:cubicBezTo>
                    <a:pt x="5271" y="12243"/>
                    <a:pt x="4804" y="12276"/>
                    <a:pt x="4337" y="12276"/>
                  </a:cubicBezTo>
                  <a:cubicBezTo>
                    <a:pt x="3803" y="12276"/>
                    <a:pt x="3303" y="12176"/>
                    <a:pt x="2836" y="12009"/>
                  </a:cubicBezTo>
                  <a:cubicBezTo>
                    <a:pt x="2302" y="11842"/>
                    <a:pt x="1835" y="11475"/>
                    <a:pt x="1535" y="10975"/>
                  </a:cubicBezTo>
                  <a:cubicBezTo>
                    <a:pt x="1235" y="10441"/>
                    <a:pt x="1068" y="9874"/>
                    <a:pt x="1001" y="9240"/>
                  </a:cubicBezTo>
                  <a:cubicBezTo>
                    <a:pt x="768" y="6739"/>
                    <a:pt x="534" y="4437"/>
                    <a:pt x="334" y="2736"/>
                  </a:cubicBezTo>
                  <a:cubicBezTo>
                    <a:pt x="267" y="1935"/>
                    <a:pt x="167" y="1268"/>
                    <a:pt x="134" y="768"/>
                  </a:cubicBezTo>
                  <a:cubicBezTo>
                    <a:pt x="101" y="501"/>
                    <a:pt x="67" y="267"/>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5634025" y="1904645"/>
              <a:ext cx="29531" cy="40534"/>
            </a:xfrm>
            <a:custGeom>
              <a:avLst/>
              <a:gdLst/>
              <a:ahLst/>
              <a:cxnLst/>
              <a:rect l="l" t="t" r="r" b="b"/>
              <a:pathLst>
                <a:path w="1436" h="1971" extrusionOk="0">
                  <a:moveTo>
                    <a:pt x="40" y="0"/>
                  </a:moveTo>
                  <a:cubicBezTo>
                    <a:pt x="37" y="0"/>
                    <a:pt x="35" y="1"/>
                    <a:pt x="34" y="2"/>
                  </a:cubicBezTo>
                  <a:cubicBezTo>
                    <a:pt x="276" y="395"/>
                    <a:pt x="627" y="678"/>
                    <a:pt x="1038" y="877"/>
                  </a:cubicBezTo>
                  <a:lnTo>
                    <a:pt x="1038" y="877"/>
                  </a:lnTo>
                  <a:cubicBezTo>
                    <a:pt x="632" y="1143"/>
                    <a:pt x="286" y="1526"/>
                    <a:pt x="1" y="1970"/>
                  </a:cubicBezTo>
                  <a:cubicBezTo>
                    <a:pt x="434" y="1670"/>
                    <a:pt x="835" y="1336"/>
                    <a:pt x="1202" y="1003"/>
                  </a:cubicBezTo>
                  <a:lnTo>
                    <a:pt x="1302" y="936"/>
                  </a:lnTo>
                  <a:lnTo>
                    <a:pt x="1435" y="836"/>
                  </a:lnTo>
                  <a:lnTo>
                    <a:pt x="1268" y="736"/>
                  </a:lnTo>
                  <a:cubicBezTo>
                    <a:pt x="593" y="415"/>
                    <a:pt x="104" y="0"/>
                    <a:pt x="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5326023" y="2782750"/>
              <a:ext cx="164664" cy="164664"/>
            </a:xfrm>
            <a:custGeom>
              <a:avLst/>
              <a:gdLst/>
              <a:ahLst/>
              <a:cxnLst/>
              <a:rect l="l" t="t" r="r" b="b"/>
              <a:pathLst>
                <a:path w="8007" h="8007" extrusionOk="0">
                  <a:moveTo>
                    <a:pt x="701" y="0"/>
                  </a:moveTo>
                  <a:lnTo>
                    <a:pt x="0" y="7339"/>
                  </a:lnTo>
                  <a:lnTo>
                    <a:pt x="7339" y="8006"/>
                  </a:lnTo>
                  <a:lnTo>
                    <a:pt x="8006" y="667"/>
                  </a:lnTo>
                  <a:lnTo>
                    <a:pt x="701"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5146285" y="2347143"/>
              <a:ext cx="150947" cy="151626"/>
            </a:xfrm>
            <a:custGeom>
              <a:avLst/>
              <a:gdLst/>
              <a:ahLst/>
              <a:cxnLst/>
              <a:rect l="l" t="t" r="r" b="b"/>
              <a:pathLst>
                <a:path w="7340" h="7373" extrusionOk="0">
                  <a:moveTo>
                    <a:pt x="1" y="0"/>
                  </a:moveTo>
                  <a:lnTo>
                    <a:pt x="1" y="7372"/>
                  </a:lnTo>
                  <a:lnTo>
                    <a:pt x="7339" y="7372"/>
                  </a:lnTo>
                  <a:lnTo>
                    <a:pt x="7339"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5341796" y="2133123"/>
              <a:ext cx="150947" cy="151605"/>
            </a:xfrm>
            <a:custGeom>
              <a:avLst/>
              <a:gdLst/>
              <a:ahLst/>
              <a:cxnLst/>
              <a:rect l="l" t="t" r="r" b="b"/>
              <a:pathLst>
                <a:path w="7340" h="7372" extrusionOk="0">
                  <a:moveTo>
                    <a:pt x="1" y="0"/>
                  </a:moveTo>
                  <a:lnTo>
                    <a:pt x="1" y="7372"/>
                  </a:lnTo>
                  <a:lnTo>
                    <a:pt x="7339" y="7372"/>
                  </a:lnTo>
                  <a:lnTo>
                    <a:pt x="7339"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5345909" y="2329991"/>
              <a:ext cx="161908" cy="162607"/>
            </a:xfrm>
            <a:custGeom>
              <a:avLst/>
              <a:gdLst/>
              <a:ahLst/>
              <a:cxnLst/>
              <a:rect l="l" t="t" r="r" b="b"/>
              <a:pathLst>
                <a:path w="7873" h="7907" extrusionOk="0">
                  <a:moveTo>
                    <a:pt x="7339" y="1"/>
                  </a:moveTo>
                  <a:lnTo>
                    <a:pt x="1" y="534"/>
                  </a:lnTo>
                  <a:lnTo>
                    <a:pt x="501" y="7906"/>
                  </a:lnTo>
                  <a:lnTo>
                    <a:pt x="7873" y="7372"/>
                  </a:lnTo>
                  <a:lnTo>
                    <a:pt x="733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5334928" y="2544710"/>
              <a:ext cx="164664" cy="164664"/>
            </a:xfrm>
            <a:custGeom>
              <a:avLst/>
              <a:gdLst/>
              <a:ahLst/>
              <a:cxnLst/>
              <a:rect l="l" t="t" r="r" b="b"/>
              <a:pathLst>
                <a:path w="8007" h="8007" extrusionOk="0">
                  <a:moveTo>
                    <a:pt x="668" y="0"/>
                  </a:moveTo>
                  <a:lnTo>
                    <a:pt x="1" y="7339"/>
                  </a:lnTo>
                  <a:lnTo>
                    <a:pt x="7340" y="8006"/>
                  </a:lnTo>
                  <a:lnTo>
                    <a:pt x="8007" y="701"/>
                  </a:lnTo>
                  <a:lnTo>
                    <a:pt x="66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5511231" y="2446780"/>
              <a:ext cx="148191" cy="411444"/>
            </a:xfrm>
            <a:custGeom>
              <a:avLst/>
              <a:gdLst/>
              <a:ahLst/>
              <a:cxnLst/>
              <a:rect l="l" t="t" r="r" b="b"/>
              <a:pathLst>
                <a:path w="7206" h="20007" extrusionOk="0">
                  <a:moveTo>
                    <a:pt x="122" y="1"/>
                  </a:moveTo>
                  <a:cubicBezTo>
                    <a:pt x="76" y="1"/>
                    <a:pt x="34" y="9"/>
                    <a:pt x="1" y="26"/>
                  </a:cubicBezTo>
                  <a:cubicBezTo>
                    <a:pt x="1" y="26"/>
                    <a:pt x="368" y="26"/>
                    <a:pt x="1001" y="159"/>
                  </a:cubicBezTo>
                  <a:cubicBezTo>
                    <a:pt x="1902" y="326"/>
                    <a:pt x="2769" y="693"/>
                    <a:pt x="3503" y="1226"/>
                  </a:cubicBezTo>
                  <a:cubicBezTo>
                    <a:pt x="4637" y="2027"/>
                    <a:pt x="5505" y="3094"/>
                    <a:pt x="6072" y="4362"/>
                  </a:cubicBezTo>
                  <a:cubicBezTo>
                    <a:pt x="6706" y="5896"/>
                    <a:pt x="7006" y="7564"/>
                    <a:pt x="6906" y="9232"/>
                  </a:cubicBezTo>
                  <a:cubicBezTo>
                    <a:pt x="6772" y="10900"/>
                    <a:pt x="6339" y="12535"/>
                    <a:pt x="5638" y="14069"/>
                  </a:cubicBezTo>
                  <a:cubicBezTo>
                    <a:pt x="5071" y="15303"/>
                    <a:pt x="4304" y="16471"/>
                    <a:pt x="3403" y="17505"/>
                  </a:cubicBezTo>
                  <a:cubicBezTo>
                    <a:pt x="2803" y="18205"/>
                    <a:pt x="2136" y="18839"/>
                    <a:pt x="1402" y="19406"/>
                  </a:cubicBezTo>
                  <a:cubicBezTo>
                    <a:pt x="868" y="19806"/>
                    <a:pt x="568" y="20007"/>
                    <a:pt x="568" y="20007"/>
                  </a:cubicBezTo>
                  <a:cubicBezTo>
                    <a:pt x="635" y="19973"/>
                    <a:pt x="701" y="19940"/>
                    <a:pt x="801" y="19907"/>
                  </a:cubicBezTo>
                  <a:cubicBezTo>
                    <a:pt x="935" y="19806"/>
                    <a:pt x="1168" y="19673"/>
                    <a:pt x="1435" y="19473"/>
                  </a:cubicBezTo>
                  <a:cubicBezTo>
                    <a:pt x="2169" y="18939"/>
                    <a:pt x="2869" y="18339"/>
                    <a:pt x="3503" y="17638"/>
                  </a:cubicBezTo>
                  <a:cubicBezTo>
                    <a:pt x="4437" y="16604"/>
                    <a:pt x="5204" y="15437"/>
                    <a:pt x="5805" y="14169"/>
                  </a:cubicBezTo>
                  <a:cubicBezTo>
                    <a:pt x="6539" y="12635"/>
                    <a:pt x="6972" y="10967"/>
                    <a:pt x="7072" y="9266"/>
                  </a:cubicBezTo>
                  <a:cubicBezTo>
                    <a:pt x="7206" y="7564"/>
                    <a:pt x="6939" y="5863"/>
                    <a:pt x="6239" y="4262"/>
                  </a:cubicBezTo>
                  <a:cubicBezTo>
                    <a:pt x="5671" y="2994"/>
                    <a:pt x="4771" y="1894"/>
                    <a:pt x="3603" y="1093"/>
                  </a:cubicBezTo>
                  <a:cubicBezTo>
                    <a:pt x="2836" y="559"/>
                    <a:pt x="1935" y="226"/>
                    <a:pt x="1001" y="59"/>
                  </a:cubicBezTo>
                  <a:cubicBezTo>
                    <a:pt x="768" y="26"/>
                    <a:pt x="501" y="26"/>
                    <a:pt x="268" y="26"/>
                  </a:cubicBezTo>
                  <a:cubicBezTo>
                    <a:pt x="218" y="9"/>
                    <a:pt x="168" y="1"/>
                    <a:pt x="1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5515344" y="2819788"/>
              <a:ext cx="56965" cy="55587"/>
            </a:xfrm>
            <a:custGeom>
              <a:avLst/>
              <a:gdLst/>
              <a:ahLst/>
              <a:cxnLst/>
              <a:rect l="l" t="t" r="r" b="b"/>
              <a:pathLst>
                <a:path w="2770" h="2703" extrusionOk="0">
                  <a:moveTo>
                    <a:pt x="435" y="1"/>
                  </a:moveTo>
                  <a:lnTo>
                    <a:pt x="435" y="1"/>
                  </a:lnTo>
                  <a:cubicBezTo>
                    <a:pt x="201" y="835"/>
                    <a:pt x="68" y="1702"/>
                    <a:pt x="1" y="2602"/>
                  </a:cubicBezTo>
                  <a:lnTo>
                    <a:pt x="1" y="2703"/>
                  </a:lnTo>
                  <a:lnTo>
                    <a:pt x="134" y="2703"/>
                  </a:lnTo>
                  <a:cubicBezTo>
                    <a:pt x="1035" y="2703"/>
                    <a:pt x="1902" y="2602"/>
                    <a:pt x="2770" y="2469"/>
                  </a:cubicBezTo>
                  <a:cubicBezTo>
                    <a:pt x="2365" y="2439"/>
                    <a:pt x="1960" y="2423"/>
                    <a:pt x="1558" y="2423"/>
                  </a:cubicBezTo>
                  <a:cubicBezTo>
                    <a:pt x="1108" y="2423"/>
                    <a:pt x="661" y="2443"/>
                    <a:pt x="222" y="2489"/>
                  </a:cubicBezTo>
                  <a:lnTo>
                    <a:pt x="222" y="2489"/>
                  </a:lnTo>
                  <a:cubicBezTo>
                    <a:pt x="373" y="1660"/>
                    <a:pt x="435" y="830"/>
                    <a:pt x="4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5540742" y="2250425"/>
              <a:ext cx="390344" cy="4134"/>
            </a:xfrm>
            <a:custGeom>
              <a:avLst/>
              <a:gdLst/>
              <a:ahLst/>
              <a:cxnLst/>
              <a:rect l="l" t="t" r="r" b="b"/>
              <a:pathLst>
                <a:path w="18981" h="201" extrusionOk="0">
                  <a:moveTo>
                    <a:pt x="9507" y="0"/>
                  </a:moveTo>
                  <a:cubicBezTo>
                    <a:pt x="4270" y="0"/>
                    <a:pt x="0" y="33"/>
                    <a:pt x="0" y="100"/>
                  </a:cubicBezTo>
                  <a:cubicBezTo>
                    <a:pt x="0" y="167"/>
                    <a:pt x="4270" y="200"/>
                    <a:pt x="9507" y="200"/>
                  </a:cubicBezTo>
                  <a:cubicBezTo>
                    <a:pt x="14744" y="200"/>
                    <a:pt x="18980" y="167"/>
                    <a:pt x="18980" y="100"/>
                  </a:cubicBezTo>
                  <a:cubicBezTo>
                    <a:pt x="18980" y="33"/>
                    <a:pt x="14744" y="0"/>
                    <a:pt x="95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5907046" y="2230518"/>
              <a:ext cx="34323" cy="50096"/>
            </a:xfrm>
            <a:custGeom>
              <a:avLst/>
              <a:gdLst/>
              <a:ahLst/>
              <a:cxnLst/>
              <a:rect l="l" t="t" r="r" b="b"/>
              <a:pathLst>
                <a:path w="1669" h="2436" extrusionOk="0">
                  <a:moveTo>
                    <a:pt x="1" y="1"/>
                  </a:moveTo>
                  <a:cubicBezTo>
                    <a:pt x="400" y="369"/>
                    <a:pt x="856" y="681"/>
                    <a:pt x="1342" y="963"/>
                  </a:cubicBezTo>
                  <a:lnTo>
                    <a:pt x="1342" y="963"/>
                  </a:lnTo>
                  <a:cubicBezTo>
                    <a:pt x="920" y="1422"/>
                    <a:pt x="562" y="1913"/>
                    <a:pt x="268" y="2436"/>
                  </a:cubicBezTo>
                  <a:cubicBezTo>
                    <a:pt x="735" y="2036"/>
                    <a:pt x="1168" y="1569"/>
                    <a:pt x="1535" y="1068"/>
                  </a:cubicBezTo>
                  <a:lnTo>
                    <a:pt x="1602" y="1001"/>
                  </a:lnTo>
                  <a:lnTo>
                    <a:pt x="1669" y="901"/>
                  </a:lnTo>
                  <a:lnTo>
                    <a:pt x="1569" y="835"/>
                  </a:lnTo>
                  <a:cubicBezTo>
                    <a:pt x="1068" y="501"/>
                    <a:pt x="535" y="23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6663694" y="3277092"/>
              <a:ext cx="162607" cy="5326"/>
            </a:xfrm>
            <a:custGeom>
              <a:avLst/>
              <a:gdLst/>
              <a:ahLst/>
              <a:cxnLst/>
              <a:rect l="l" t="t" r="r" b="b"/>
              <a:pathLst>
                <a:path w="7907" h="259" extrusionOk="0">
                  <a:moveTo>
                    <a:pt x="3026" y="1"/>
                  </a:moveTo>
                  <a:cubicBezTo>
                    <a:pt x="2008" y="1"/>
                    <a:pt x="995" y="44"/>
                    <a:pt x="1" y="146"/>
                  </a:cubicBezTo>
                  <a:cubicBezTo>
                    <a:pt x="976" y="221"/>
                    <a:pt x="1971" y="259"/>
                    <a:pt x="2970" y="259"/>
                  </a:cubicBezTo>
                  <a:cubicBezTo>
                    <a:pt x="3303" y="259"/>
                    <a:pt x="3637" y="255"/>
                    <a:pt x="3970" y="246"/>
                  </a:cubicBezTo>
                  <a:cubicBezTo>
                    <a:pt x="4295" y="255"/>
                    <a:pt x="4623" y="259"/>
                    <a:pt x="4951" y="259"/>
                  </a:cubicBezTo>
                  <a:cubicBezTo>
                    <a:pt x="5936" y="259"/>
                    <a:pt x="6931" y="221"/>
                    <a:pt x="7906" y="146"/>
                  </a:cubicBezTo>
                  <a:cubicBezTo>
                    <a:pt x="6913" y="44"/>
                    <a:pt x="5899" y="1"/>
                    <a:pt x="4896" y="1"/>
                  </a:cubicBezTo>
                  <a:cubicBezTo>
                    <a:pt x="4586" y="1"/>
                    <a:pt x="4277" y="5"/>
                    <a:pt x="3970" y="13"/>
                  </a:cubicBezTo>
                  <a:cubicBezTo>
                    <a:pt x="3655" y="5"/>
                    <a:pt x="3340" y="1"/>
                    <a:pt x="30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6805017" y="3243633"/>
              <a:ext cx="31567" cy="76954"/>
            </a:xfrm>
            <a:custGeom>
              <a:avLst/>
              <a:gdLst/>
              <a:ahLst/>
              <a:cxnLst/>
              <a:rect l="l" t="t" r="r" b="b"/>
              <a:pathLst>
                <a:path w="1535" h="3742" extrusionOk="0">
                  <a:moveTo>
                    <a:pt x="10" y="1"/>
                  </a:moveTo>
                  <a:cubicBezTo>
                    <a:pt x="5" y="1"/>
                    <a:pt x="2" y="2"/>
                    <a:pt x="0" y="5"/>
                  </a:cubicBezTo>
                  <a:cubicBezTo>
                    <a:pt x="434" y="572"/>
                    <a:pt x="834" y="1173"/>
                    <a:pt x="1235" y="1807"/>
                  </a:cubicBezTo>
                  <a:lnTo>
                    <a:pt x="1272" y="1918"/>
                  </a:lnTo>
                  <a:lnTo>
                    <a:pt x="1272" y="1918"/>
                  </a:lnTo>
                  <a:cubicBezTo>
                    <a:pt x="1017" y="2306"/>
                    <a:pt x="796" y="2725"/>
                    <a:pt x="667" y="3174"/>
                  </a:cubicBezTo>
                  <a:cubicBezTo>
                    <a:pt x="567" y="3508"/>
                    <a:pt x="534" y="3741"/>
                    <a:pt x="567" y="3741"/>
                  </a:cubicBezTo>
                  <a:cubicBezTo>
                    <a:pt x="834" y="3141"/>
                    <a:pt x="1134" y="2574"/>
                    <a:pt x="1501" y="2007"/>
                  </a:cubicBezTo>
                  <a:lnTo>
                    <a:pt x="1535" y="1940"/>
                  </a:lnTo>
                  <a:lnTo>
                    <a:pt x="1501" y="1907"/>
                  </a:lnTo>
                  <a:lnTo>
                    <a:pt x="1401" y="1707"/>
                  </a:lnTo>
                  <a:cubicBezTo>
                    <a:pt x="860" y="656"/>
                    <a:pt x="107" y="1"/>
                    <a:pt x="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6860583" y="3181999"/>
              <a:ext cx="236683" cy="236683"/>
            </a:xfrm>
            <a:custGeom>
              <a:avLst/>
              <a:gdLst/>
              <a:ahLst/>
              <a:cxnLst/>
              <a:rect l="l" t="t" r="r" b="b"/>
              <a:pathLst>
                <a:path w="11509" h="11509" extrusionOk="0">
                  <a:moveTo>
                    <a:pt x="10775" y="0"/>
                  </a:moveTo>
                  <a:lnTo>
                    <a:pt x="0" y="701"/>
                  </a:lnTo>
                  <a:lnTo>
                    <a:pt x="701" y="11508"/>
                  </a:lnTo>
                  <a:lnTo>
                    <a:pt x="11508" y="10775"/>
                  </a:lnTo>
                  <a:lnTo>
                    <a:pt x="10775"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6997937" y="3256774"/>
              <a:ext cx="25932" cy="22889"/>
            </a:xfrm>
            <a:custGeom>
              <a:avLst/>
              <a:gdLst/>
              <a:ahLst/>
              <a:cxnLst/>
              <a:rect l="l" t="t" r="r" b="b"/>
              <a:pathLst>
                <a:path w="1261" h="1113" extrusionOk="0">
                  <a:moveTo>
                    <a:pt x="759" y="162"/>
                  </a:moveTo>
                  <a:cubicBezTo>
                    <a:pt x="907" y="162"/>
                    <a:pt x="1026" y="239"/>
                    <a:pt x="1054" y="239"/>
                  </a:cubicBezTo>
                  <a:cubicBezTo>
                    <a:pt x="1054" y="239"/>
                    <a:pt x="1054" y="239"/>
                    <a:pt x="1055" y="239"/>
                  </a:cubicBezTo>
                  <a:lnTo>
                    <a:pt x="1055" y="239"/>
                  </a:lnTo>
                  <a:cubicBezTo>
                    <a:pt x="1055" y="266"/>
                    <a:pt x="1152" y="394"/>
                    <a:pt x="1093" y="601"/>
                  </a:cubicBezTo>
                  <a:cubicBezTo>
                    <a:pt x="1060" y="734"/>
                    <a:pt x="993" y="834"/>
                    <a:pt x="860" y="867"/>
                  </a:cubicBezTo>
                  <a:cubicBezTo>
                    <a:pt x="813" y="888"/>
                    <a:pt x="766" y="898"/>
                    <a:pt x="721" y="898"/>
                  </a:cubicBezTo>
                  <a:cubicBezTo>
                    <a:pt x="477" y="898"/>
                    <a:pt x="280" y="620"/>
                    <a:pt x="393" y="367"/>
                  </a:cubicBezTo>
                  <a:cubicBezTo>
                    <a:pt x="460" y="267"/>
                    <a:pt x="560" y="167"/>
                    <a:pt x="693" y="167"/>
                  </a:cubicBezTo>
                  <a:cubicBezTo>
                    <a:pt x="716" y="163"/>
                    <a:pt x="738" y="162"/>
                    <a:pt x="759" y="162"/>
                  </a:cubicBezTo>
                  <a:close/>
                  <a:moveTo>
                    <a:pt x="660" y="0"/>
                  </a:moveTo>
                  <a:cubicBezTo>
                    <a:pt x="460" y="0"/>
                    <a:pt x="293" y="100"/>
                    <a:pt x="226" y="267"/>
                  </a:cubicBezTo>
                  <a:cubicBezTo>
                    <a:pt x="1" y="690"/>
                    <a:pt x="323" y="1113"/>
                    <a:pt x="710" y="1113"/>
                  </a:cubicBezTo>
                  <a:cubicBezTo>
                    <a:pt x="781" y="1113"/>
                    <a:pt x="854" y="1099"/>
                    <a:pt x="927" y="1068"/>
                  </a:cubicBezTo>
                  <a:cubicBezTo>
                    <a:pt x="1093" y="967"/>
                    <a:pt x="1227" y="834"/>
                    <a:pt x="1260" y="634"/>
                  </a:cubicBezTo>
                  <a:cubicBezTo>
                    <a:pt x="1260" y="340"/>
                    <a:pt x="1131" y="228"/>
                    <a:pt x="1077" y="228"/>
                  </a:cubicBezTo>
                  <a:cubicBezTo>
                    <a:pt x="1073" y="228"/>
                    <a:pt x="1069" y="228"/>
                    <a:pt x="1065" y="230"/>
                  </a:cubicBezTo>
                  <a:lnTo>
                    <a:pt x="1065" y="230"/>
                  </a:lnTo>
                  <a:cubicBezTo>
                    <a:pt x="1077" y="200"/>
                    <a:pt x="969" y="0"/>
                    <a:pt x="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6920263" y="3242728"/>
              <a:ext cx="118002" cy="115575"/>
            </a:xfrm>
            <a:custGeom>
              <a:avLst/>
              <a:gdLst/>
              <a:ahLst/>
              <a:cxnLst/>
              <a:rect l="l" t="t" r="r" b="b"/>
              <a:pathLst>
                <a:path w="5738" h="5620" extrusionOk="0">
                  <a:moveTo>
                    <a:pt x="3969" y="1"/>
                  </a:moveTo>
                  <a:cubicBezTo>
                    <a:pt x="3317" y="1"/>
                    <a:pt x="2689" y="372"/>
                    <a:pt x="2402" y="1017"/>
                  </a:cubicBezTo>
                  <a:cubicBezTo>
                    <a:pt x="2214" y="1486"/>
                    <a:pt x="2232" y="2015"/>
                    <a:pt x="2456" y="2464"/>
                  </a:cubicBezTo>
                  <a:lnTo>
                    <a:pt x="2456" y="2464"/>
                  </a:lnTo>
                  <a:lnTo>
                    <a:pt x="2169" y="2751"/>
                  </a:lnTo>
                  <a:lnTo>
                    <a:pt x="2135" y="2785"/>
                  </a:lnTo>
                  <a:lnTo>
                    <a:pt x="2135" y="2851"/>
                  </a:lnTo>
                  <a:cubicBezTo>
                    <a:pt x="2158" y="2966"/>
                    <a:pt x="2181" y="3082"/>
                    <a:pt x="2193" y="3208"/>
                  </a:cubicBezTo>
                  <a:lnTo>
                    <a:pt x="2193" y="3208"/>
                  </a:lnTo>
                  <a:lnTo>
                    <a:pt x="1835" y="3118"/>
                  </a:lnTo>
                  <a:lnTo>
                    <a:pt x="1768" y="3118"/>
                  </a:lnTo>
                  <a:lnTo>
                    <a:pt x="1735" y="3152"/>
                  </a:lnTo>
                  <a:lnTo>
                    <a:pt x="1435" y="3452"/>
                  </a:lnTo>
                  <a:lnTo>
                    <a:pt x="1335" y="3552"/>
                  </a:lnTo>
                  <a:lnTo>
                    <a:pt x="1268" y="3585"/>
                  </a:lnTo>
                  <a:lnTo>
                    <a:pt x="1268" y="3652"/>
                  </a:lnTo>
                  <a:cubicBezTo>
                    <a:pt x="1292" y="3771"/>
                    <a:pt x="1315" y="3906"/>
                    <a:pt x="1339" y="4035"/>
                  </a:cubicBezTo>
                  <a:lnTo>
                    <a:pt x="1339" y="4035"/>
                  </a:lnTo>
                  <a:lnTo>
                    <a:pt x="968" y="3919"/>
                  </a:lnTo>
                  <a:lnTo>
                    <a:pt x="934" y="3919"/>
                  </a:lnTo>
                  <a:lnTo>
                    <a:pt x="868" y="3952"/>
                  </a:lnTo>
                  <a:lnTo>
                    <a:pt x="534" y="4286"/>
                  </a:lnTo>
                  <a:lnTo>
                    <a:pt x="467" y="4319"/>
                  </a:lnTo>
                  <a:lnTo>
                    <a:pt x="467" y="4386"/>
                  </a:lnTo>
                  <a:lnTo>
                    <a:pt x="503" y="4564"/>
                  </a:lnTo>
                  <a:lnTo>
                    <a:pt x="503" y="4564"/>
                  </a:lnTo>
                  <a:lnTo>
                    <a:pt x="367" y="4519"/>
                  </a:lnTo>
                  <a:lnTo>
                    <a:pt x="301" y="4519"/>
                  </a:lnTo>
                  <a:lnTo>
                    <a:pt x="267" y="4553"/>
                  </a:lnTo>
                  <a:lnTo>
                    <a:pt x="34" y="4753"/>
                  </a:lnTo>
                  <a:lnTo>
                    <a:pt x="0" y="4786"/>
                  </a:lnTo>
                  <a:lnTo>
                    <a:pt x="0" y="4819"/>
                  </a:lnTo>
                  <a:cubicBezTo>
                    <a:pt x="0" y="5020"/>
                    <a:pt x="0" y="5186"/>
                    <a:pt x="0" y="5353"/>
                  </a:cubicBezTo>
                  <a:lnTo>
                    <a:pt x="0" y="5420"/>
                  </a:lnTo>
                  <a:lnTo>
                    <a:pt x="67" y="5420"/>
                  </a:lnTo>
                  <a:lnTo>
                    <a:pt x="834" y="5620"/>
                  </a:lnTo>
                  <a:lnTo>
                    <a:pt x="868" y="5620"/>
                  </a:lnTo>
                  <a:lnTo>
                    <a:pt x="934" y="5587"/>
                  </a:lnTo>
                  <a:lnTo>
                    <a:pt x="3348" y="3272"/>
                  </a:lnTo>
                  <a:lnTo>
                    <a:pt x="3348" y="3272"/>
                  </a:lnTo>
                  <a:cubicBezTo>
                    <a:pt x="3544" y="3355"/>
                    <a:pt x="3752" y="3398"/>
                    <a:pt x="3963" y="3398"/>
                  </a:cubicBezTo>
                  <a:cubicBezTo>
                    <a:pt x="4210" y="3398"/>
                    <a:pt x="4461" y="3340"/>
                    <a:pt x="4704" y="3218"/>
                  </a:cubicBezTo>
                  <a:cubicBezTo>
                    <a:pt x="4804" y="3152"/>
                    <a:pt x="4904" y="3085"/>
                    <a:pt x="5004" y="3018"/>
                  </a:cubicBezTo>
                  <a:cubicBezTo>
                    <a:pt x="5071" y="2951"/>
                    <a:pt x="5104" y="2918"/>
                    <a:pt x="5104" y="2918"/>
                  </a:cubicBezTo>
                  <a:lnTo>
                    <a:pt x="5104" y="2918"/>
                  </a:lnTo>
                  <a:cubicBezTo>
                    <a:pt x="4971" y="2985"/>
                    <a:pt x="4804" y="3051"/>
                    <a:pt x="4670" y="3118"/>
                  </a:cubicBezTo>
                  <a:cubicBezTo>
                    <a:pt x="4470" y="3218"/>
                    <a:pt x="4245" y="3268"/>
                    <a:pt x="4020" y="3268"/>
                  </a:cubicBezTo>
                  <a:cubicBezTo>
                    <a:pt x="3795" y="3268"/>
                    <a:pt x="3570" y="3218"/>
                    <a:pt x="3369" y="3118"/>
                  </a:cubicBezTo>
                  <a:lnTo>
                    <a:pt x="3303" y="3118"/>
                  </a:lnTo>
                  <a:lnTo>
                    <a:pt x="3269" y="3152"/>
                  </a:lnTo>
                  <a:lnTo>
                    <a:pt x="817" y="5375"/>
                  </a:lnTo>
                  <a:lnTo>
                    <a:pt x="203" y="5242"/>
                  </a:lnTo>
                  <a:lnTo>
                    <a:pt x="203" y="5242"/>
                  </a:lnTo>
                  <a:cubicBezTo>
                    <a:pt x="209" y="5120"/>
                    <a:pt x="228" y="4995"/>
                    <a:pt x="233" y="4854"/>
                  </a:cubicBezTo>
                  <a:lnTo>
                    <a:pt x="233" y="4854"/>
                  </a:lnTo>
                  <a:lnTo>
                    <a:pt x="376" y="4711"/>
                  </a:lnTo>
                  <a:lnTo>
                    <a:pt x="376" y="4711"/>
                  </a:lnTo>
                  <a:lnTo>
                    <a:pt x="601" y="4786"/>
                  </a:lnTo>
                  <a:lnTo>
                    <a:pt x="768" y="4819"/>
                  </a:lnTo>
                  <a:lnTo>
                    <a:pt x="734" y="4686"/>
                  </a:lnTo>
                  <a:cubicBezTo>
                    <a:pt x="734" y="4597"/>
                    <a:pt x="708" y="4482"/>
                    <a:pt x="702" y="4388"/>
                  </a:cubicBezTo>
                  <a:lnTo>
                    <a:pt x="702" y="4388"/>
                  </a:lnTo>
                  <a:lnTo>
                    <a:pt x="981" y="4134"/>
                  </a:lnTo>
                  <a:lnTo>
                    <a:pt x="981" y="4134"/>
                  </a:lnTo>
                  <a:lnTo>
                    <a:pt x="1435" y="4286"/>
                  </a:lnTo>
                  <a:lnTo>
                    <a:pt x="1601" y="4319"/>
                  </a:lnTo>
                  <a:lnTo>
                    <a:pt x="1601" y="4152"/>
                  </a:lnTo>
                  <a:cubicBezTo>
                    <a:pt x="1572" y="4004"/>
                    <a:pt x="1542" y="3829"/>
                    <a:pt x="1513" y="3652"/>
                  </a:cubicBezTo>
                  <a:lnTo>
                    <a:pt x="1513" y="3652"/>
                  </a:lnTo>
                  <a:lnTo>
                    <a:pt x="1601" y="3585"/>
                  </a:lnTo>
                  <a:lnTo>
                    <a:pt x="1874" y="3343"/>
                  </a:lnTo>
                  <a:lnTo>
                    <a:pt x="1874" y="3343"/>
                  </a:lnTo>
                  <a:lnTo>
                    <a:pt x="2302" y="3485"/>
                  </a:lnTo>
                  <a:lnTo>
                    <a:pt x="2469" y="3518"/>
                  </a:lnTo>
                  <a:lnTo>
                    <a:pt x="2435" y="3352"/>
                  </a:lnTo>
                  <a:cubicBezTo>
                    <a:pt x="2406" y="3206"/>
                    <a:pt x="2377" y="3035"/>
                    <a:pt x="2370" y="2883"/>
                  </a:cubicBezTo>
                  <a:lnTo>
                    <a:pt x="2370" y="2883"/>
                  </a:lnTo>
                  <a:lnTo>
                    <a:pt x="2669" y="2584"/>
                  </a:lnTo>
                  <a:lnTo>
                    <a:pt x="2702" y="2551"/>
                  </a:lnTo>
                  <a:lnTo>
                    <a:pt x="2669" y="2451"/>
                  </a:lnTo>
                  <a:cubicBezTo>
                    <a:pt x="2435" y="2051"/>
                    <a:pt x="2402" y="1550"/>
                    <a:pt x="2602" y="1117"/>
                  </a:cubicBezTo>
                  <a:cubicBezTo>
                    <a:pt x="2861" y="495"/>
                    <a:pt x="3442" y="177"/>
                    <a:pt x="4025" y="177"/>
                  </a:cubicBezTo>
                  <a:cubicBezTo>
                    <a:pt x="4569" y="177"/>
                    <a:pt x="5115" y="453"/>
                    <a:pt x="5404" y="1017"/>
                  </a:cubicBezTo>
                  <a:cubicBezTo>
                    <a:pt x="5604" y="1484"/>
                    <a:pt x="5604" y="1984"/>
                    <a:pt x="5404" y="2451"/>
                  </a:cubicBezTo>
                  <a:cubicBezTo>
                    <a:pt x="5304" y="2618"/>
                    <a:pt x="5204" y="2751"/>
                    <a:pt x="5104" y="2918"/>
                  </a:cubicBezTo>
                  <a:cubicBezTo>
                    <a:pt x="5237" y="2785"/>
                    <a:pt x="5371" y="2651"/>
                    <a:pt x="5471" y="2484"/>
                  </a:cubicBezTo>
                  <a:cubicBezTo>
                    <a:pt x="5704" y="2017"/>
                    <a:pt x="5738" y="1450"/>
                    <a:pt x="5504" y="983"/>
                  </a:cubicBezTo>
                  <a:cubicBezTo>
                    <a:pt x="5337" y="616"/>
                    <a:pt x="5071" y="350"/>
                    <a:pt x="4737" y="183"/>
                  </a:cubicBezTo>
                  <a:cubicBezTo>
                    <a:pt x="4490" y="59"/>
                    <a:pt x="4228" y="1"/>
                    <a:pt x="3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6997937" y="3256774"/>
              <a:ext cx="25932" cy="22889"/>
            </a:xfrm>
            <a:custGeom>
              <a:avLst/>
              <a:gdLst/>
              <a:ahLst/>
              <a:cxnLst/>
              <a:rect l="l" t="t" r="r" b="b"/>
              <a:pathLst>
                <a:path w="1261" h="1113" extrusionOk="0">
                  <a:moveTo>
                    <a:pt x="759" y="162"/>
                  </a:moveTo>
                  <a:cubicBezTo>
                    <a:pt x="907" y="162"/>
                    <a:pt x="1026" y="239"/>
                    <a:pt x="1054" y="239"/>
                  </a:cubicBezTo>
                  <a:cubicBezTo>
                    <a:pt x="1054" y="239"/>
                    <a:pt x="1054" y="239"/>
                    <a:pt x="1055" y="239"/>
                  </a:cubicBezTo>
                  <a:lnTo>
                    <a:pt x="1055" y="239"/>
                  </a:lnTo>
                  <a:cubicBezTo>
                    <a:pt x="1055" y="266"/>
                    <a:pt x="1152" y="394"/>
                    <a:pt x="1093" y="601"/>
                  </a:cubicBezTo>
                  <a:cubicBezTo>
                    <a:pt x="1060" y="734"/>
                    <a:pt x="993" y="834"/>
                    <a:pt x="860" y="867"/>
                  </a:cubicBezTo>
                  <a:cubicBezTo>
                    <a:pt x="813" y="888"/>
                    <a:pt x="766" y="898"/>
                    <a:pt x="721" y="898"/>
                  </a:cubicBezTo>
                  <a:cubicBezTo>
                    <a:pt x="477" y="898"/>
                    <a:pt x="280" y="620"/>
                    <a:pt x="393" y="367"/>
                  </a:cubicBezTo>
                  <a:cubicBezTo>
                    <a:pt x="460" y="267"/>
                    <a:pt x="560" y="167"/>
                    <a:pt x="693" y="167"/>
                  </a:cubicBezTo>
                  <a:cubicBezTo>
                    <a:pt x="716" y="163"/>
                    <a:pt x="738" y="162"/>
                    <a:pt x="759" y="162"/>
                  </a:cubicBezTo>
                  <a:close/>
                  <a:moveTo>
                    <a:pt x="660" y="0"/>
                  </a:moveTo>
                  <a:cubicBezTo>
                    <a:pt x="460" y="0"/>
                    <a:pt x="293" y="100"/>
                    <a:pt x="226" y="267"/>
                  </a:cubicBezTo>
                  <a:cubicBezTo>
                    <a:pt x="1" y="690"/>
                    <a:pt x="323" y="1113"/>
                    <a:pt x="710" y="1113"/>
                  </a:cubicBezTo>
                  <a:cubicBezTo>
                    <a:pt x="781" y="1113"/>
                    <a:pt x="854" y="1099"/>
                    <a:pt x="927" y="1068"/>
                  </a:cubicBezTo>
                  <a:cubicBezTo>
                    <a:pt x="1093" y="967"/>
                    <a:pt x="1227" y="834"/>
                    <a:pt x="1260" y="634"/>
                  </a:cubicBezTo>
                  <a:cubicBezTo>
                    <a:pt x="1260" y="340"/>
                    <a:pt x="1131" y="228"/>
                    <a:pt x="1077" y="228"/>
                  </a:cubicBezTo>
                  <a:cubicBezTo>
                    <a:pt x="1073" y="228"/>
                    <a:pt x="1069" y="228"/>
                    <a:pt x="1065" y="230"/>
                  </a:cubicBezTo>
                  <a:lnTo>
                    <a:pt x="1065" y="230"/>
                  </a:lnTo>
                  <a:cubicBezTo>
                    <a:pt x="1077" y="200"/>
                    <a:pt x="969" y="0"/>
                    <a:pt x="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6920263" y="3242728"/>
              <a:ext cx="118002" cy="115575"/>
            </a:xfrm>
            <a:custGeom>
              <a:avLst/>
              <a:gdLst/>
              <a:ahLst/>
              <a:cxnLst/>
              <a:rect l="l" t="t" r="r" b="b"/>
              <a:pathLst>
                <a:path w="5738" h="5620" extrusionOk="0">
                  <a:moveTo>
                    <a:pt x="3969" y="1"/>
                  </a:moveTo>
                  <a:cubicBezTo>
                    <a:pt x="3317" y="1"/>
                    <a:pt x="2689" y="372"/>
                    <a:pt x="2402" y="1017"/>
                  </a:cubicBezTo>
                  <a:cubicBezTo>
                    <a:pt x="2214" y="1486"/>
                    <a:pt x="2232" y="2015"/>
                    <a:pt x="2456" y="2464"/>
                  </a:cubicBezTo>
                  <a:lnTo>
                    <a:pt x="2456" y="2464"/>
                  </a:lnTo>
                  <a:lnTo>
                    <a:pt x="2169" y="2751"/>
                  </a:lnTo>
                  <a:lnTo>
                    <a:pt x="2135" y="2785"/>
                  </a:lnTo>
                  <a:lnTo>
                    <a:pt x="2135" y="2851"/>
                  </a:lnTo>
                  <a:cubicBezTo>
                    <a:pt x="2158" y="2966"/>
                    <a:pt x="2181" y="3082"/>
                    <a:pt x="2193" y="3208"/>
                  </a:cubicBezTo>
                  <a:lnTo>
                    <a:pt x="2193" y="3208"/>
                  </a:lnTo>
                  <a:lnTo>
                    <a:pt x="1835" y="3118"/>
                  </a:lnTo>
                  <a:lnTo>
                    <a:pt x="1768" y="3118"/>
                  </a:lnTo>
                  <a:lnTo>
                    <a:pt x="1735" y="3152"/>
                  </a:lnTo>
                  <a:lnTo>
                    <a:pt x="1435" y="3452"/>
                  </a:lnTo>
                  <a:lnTo>
                    <a:pt x="1335" y="3552"/>
                  </a:lnTo>
                  <a:lnTo>
                    <a:pt x="1268" y="3585"/>
                  </a:lnTo>
                  <a:lnTo>
                    <a:pt x="1268" y="3652"/>
                  </a:lnTo>
                  <a:cubicBezTo>
                    <a:pt x="1292" y="3771"/>
                    <a:pt x="1315" y="3906"/>
                    <a:pt x="1339" y="4035"/>
                  </a:cubicBezTo>
                  <a:lnTo>
                    <a:pt x="1339" y="4035"/>
                  </a:lnTo>
                  <a:lnTo>
                    <a:pt x="968" y="3919"/>
                  </a:lnTo>
                  <a:lnTo>
                    <a:pt x="934" y="3919"/>
                  </a:lnTo>
                  <a:lnTo>
                    <a:pt x="868" y="3952"/>
                  </a:lnTo>
                  <a:lnTo>
                    <a:pt x="534" y="4286"/>
                  </a:lnTo>
                  <a:lnTo>
                    <a:pt x="467" y="4319"/>
                  </a:lnTo>
                  <a:lnTo>
                    <a:pt x="467" y="4386"/>
                  </a:lnTo>
                  <a:lnTo>
                    <a:pt x="503" y="4564"/>
                  </a:lnTo>
                  <a:lnTo>
                    <a:pt x="503" y="4564"/>
                  </a:lnTo>
                  <a:lnTo>
                    <a:pt x="367" y="4519"/>
                  </a:lnTo>
                  <a:lnTo>
                    <a:pt x="301" y="4519"/>
                  </a:lnTo>
                  <a:lnTo>
                    <a:pt x="267" y="4553"/>
                  </a:lnTo>
                  <a:lnTo>
                    <a:pt x="34" y="4753"/>
                  </a:lnTo>
                  <a:lnTo>
                    <a:pt x="0" y="4786"/>
                  </a:lnTo>
                  <a:lnTo>
                    <a:pt x="0" y="4819"/>
                  </a:lnTo>
                  <a:cubicBezTo>
                    <a:pt x="0" y="5020"/>
                    <a:pt x="0" y="5186"/>
                    <a:pt x="0" y="5353"/>
                  </a:cubicBezTo>
                  <a:lnTo>
                    <a:pt x="0" y="5420"/>
                  </a:lnTo>
                  <a:lnTo>
                    <a:pt x="67" y="5420"/>
                  </a:lnTo>
                  <a:lnTo>
                    <a:pt x="834" y="5620"/>
                  </a:lnTo>
                  <a:lnTo>
                    <a:pt x="868" y="5620"/>
                  </a:lnTo>
                  <a:lnTo>
                    <a:pt x="934" y="5587"/>
                  </a:lnTo>
                  <a:lnTo>
                    <a:pt x="3348" y="3272"/>
                  </a:lnTo>
                  <a:lnTo>
                    <a:pt x="3348" y="3272"/>
                  </a:lnTo>
                  <a:cubicBezTo>
                    <a:pt x="3544" y="3355"/>
                    <a:pt x="3752" y="3398"/>
                    <a:pt x="3963" y="3398"/>
                  </a:cubicBezTo>
                  <a:cubicBezTo>
                    <a:pt x="4210" y="3398"/>
                    <a:pt x="4461" y="3340"/>
                    <a:pt x="4704" y="3218"/>
                  </a:cubicBezTo>
                  <a:cubicBezTo>
                    <a:pt x="4804" y="3152"/>
                    <a:pt x="4904" y="3085"/>
                    <a:pt x="5004" y="3018"/>
                  </a:cubicBezTo>
                  <a:cubicBezTo>
                    <a:pt x="5071" y="2951"/>
                    <a:pt x="5104" y="2918"/>
                    <a:pt x="5104" y="2918"/>
                  </a:cubicBezTo>
                  <a:lnTo>
                    <a:pt x="5104" y="2918"/>
                  </a:lnTo>
                  <a:cubicBezTo>
                    <a:pt x="4971" y="2985"/>
                    <a:pt x="4804" y="3051"/>
                    <a:pt x="4670" y="3118"/>
                  </a:cubicBezTo>
                  <a:cubicBezTo>
                    <a:pt x="4470" y="3218"/>
                    <a:pt x="4245" y="3268"/>
                    <a:pt x="4020" y="3268"/>
                  </a:cubicBezTo>
                  <a:cubicBezTo>
                    <a:pt x="3795" y="3268"/>
                    <a:pt x="3570" y="3218"/>
                    <a:pt x="3369" y="3118"/>
                  </a:cubicBezTo>
                  <a:lnTo>
                    <a:pt x="3303" y="3118"/>
                  </a:lnTo>
                  <a:lnTo>
                    <a:pt x="3269" y="3152"/>
                  </a:lnTo>
                  <a:lnTo>
                    <a:pt x="817" y="5375"/>
                  </a:lnTo>
                  <a:lnTo>
                    <a:pt x="203" y="5242"/>
                  </a:lnTo>
                  <a:lnTo>
                    <a:pt x="203" y="5242"/>
                  </a:lnTo>
                  <a:cubicBezTo>
                    <a:pt x="209" y="5120"/>
                    <a:pt x="228" y="4995"/>
                    <a:pt x="233" y="4854"/>
                  </a:cubicBezTo>
                  <a:lnTo>
                    <a:pt x="233" y="4854"/>
                  </a:lnTo>
                  <a:lnTo>
                    <a:pt x="376" y="4711"/>
                  </a:lnTo>
                  <a:lnTo>
                    <a:pt x="376" y="4711"/>
                  </a:lnTo>
                  <a:lnTo>
                    <a:pt x="601" y="4786"/>
                  </a:lnTo>
                  <a:lnTo>
                    <a:pt x="768" y="4819"/>
                  </a:lnTo>
                  <a:lnTo>
                    <a:pt x="734" y="4686"/>
                  </a:lnTo>
                  <a:cubicBezTo>
                    <a:pt x="734" y="4597"/>
                    <a:pt x="708" y="4482"/>
                    <a:pt x="702" y="4388"/>
                  </a:cubicBezTo>
                  <a:lnTo>
                    <a:pt x="702" y="4388"/>
                  </a:lnTo>
                  <a:lnTo>
                    <a:pt x="981" y="4134"/>
                  </a:lnTo>
                  <a:lnTo>
                    <a:pt x="981" y="4134"/>
                  </a:lnTo>
                  <a:lnTo>
                    <a:pt x="1435" y="4286"/>
                  </a:lnTo>
                  <a:lnTo>
                    <a:pt x="1601" y="4319"/>
                  </a:lnTo>
                  <a:lnTo>
                    <a:pt x="1601" y="4152"/>
                  </a:lnTo>
                  <a:cubicBezTo>
                    <a:pt x="1572" y="4004"/>
                    <a:pt x="1542" y="3829"/>
                    <a:pt x="1513" y="3652"/>
                  </a:cubicBezTo>
                  <a:lnTo>
                    <a:pt x="1513" y="3652"/>
                  </a:lnTo>
                  <a:lnTo>
                    <a:pt x="1601" y="3585"/>
                  </a:lnTo>
                  <a:lnTo>
                    <a:pt x="1874" y="3343"/>
                  </a:lnTo>
                  <a:lnTo>
                    <a:pt x="1874" y="3343"/>
                  </a:lnTo>
                  <a:lnTo>
                    <a:pt x="2302" y="3485"/>
                  </a:lnTo>
                  <a:lnTo>
                    <a:pt x="2469" y="3518"/>
                  </a:lnTo>
                  <a:lnTo>
                    <a:pt x="2435" y="3352"/>
                  </a:lnTo>
                  <a:cubicBezTo>
                    <a:pt x="2406" y="3206"/>
                    <a:pt x="2377" y="3035"/>
                    <a:pt x="2370" y="2883"/>
                  </a:cubicBezTo>
                  <a:lnTo>
                    <a:pt x="2370" y="2883"/>
                  </a:lnTo>
                  <a:lnTo>
                    <a:pt x="2669" y="2584"/>
                  </a:lnTo>
                  <a:lnTo>
                    <a:pt x="2702" y="2551"/>
                  </a:lnTo>
                  <a:lnTo>
                    <a:pt x="2669" y="2451"/>
                  </a:lnTo>
                  <a:cubicBezTo>
                    <a:pt x="2435" y="2051"/>
                    <a:pt x="2402" y="1550"/>
                    <a:pt x="2602" y="1117"/>
                  </a:cubicBezTo>
                  <a:cubicBezTo>
                    <a:pt x="2861" y="495"/>
                    <a:pt x="3442" y="177"/>
                    <a:pt x="4025" y="177"/>
                  </a:cubicBezTo>
                  <a:cubicBezTo>
                    <a:pt x="4569" y="177"/>
                    <a:pt x="5115" y="453"/>
                    <a:pt x="5404" y="1017"/>
                  </a:cubicBezTo>
                  <a:cubicBezTo>
                    <a:pt x="5604" y="1484"/>
                    <a:pt x="5604" y="1984"/>
                    <a:pt x="5404" y="2451"/>
                  </a:cubicBezTo>
                  <a:cubicBezTo>
                    <a:pt x="5304" y="2618"/>
                    <a:pt x="5204" y="2751"/>
                    <a:pt x="5104" y="2918"/>
                  </a:cubicBezTo>
                  <a:cubicBezTo>
                    <a:pt x="5237" y="2785"/>
                    <a:pt x="5371" y="2651"/>
                    <a:pt x="5471" y="2484"/>
                  </a:cubicBezTo>
                  <a:cubicBezTo>
                    <a:pt x="5704" y="2017"/>
                    <a:pt x="5738" y="1450"/>
                    <a:pt x="5504" y="983"/>
                  </a:cubicBezTo>
                  <a:cubicBezTo>
                    <a:pt x="5337" y="616"/>
                    <a:pt x="5071" y="350"/>
                    <a:pt x="4737" y="183"/>
                  </a:cubicBezTo>
                  <a:cubicBezTo>
                    <a:pt x="4490" y="59"/>
                    <a:pt x="4228" y="1"/>
                    <a:pt x="3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6715826" y="3410435"/>
              <a:ext cx="289514" cy="288589"/>
            </a:xfrm>
            <a:custGeom>
              <a:avLst/>
              <a:gdLst/>
              <a:ahLst/>
              <a:cxnLst/>
              <a:rect l="l" t="t" r="r" b="b"/>
              <a:pathLst>
                <a:path w="14078" h="14033" extrusionOk="0">
                  <a:moveTo>
                    <a:pt x="13844" y="0"/>
                  </a:moveTo>
                  <a:cubicBezTo>
                    <a:pt x="13811" y="67"/>
                    <a:pt x="13811" y="167"/>
                    <a:pt x="13811" y="234"/>
                  </a:cubicBezTo>
                  <a:lnTo>
                    <a:pt x="13811" y="1034"/>
                  </a:lnTo>
                  <a:cubicBezTo>
                    <a:pt x="13811" y="1735"/>
                    <a:pt x="13844" y="2669"/>
                    <a:pt x="13844" y="3870"/>
                  </a:cubicBezTo>
                  <a:cubicBezTo>
                    <a:pt x="13877" y="5070"/>
                    <a:pt x="13877" y="6505"/>
                    <a:pt x="13844" y="8106"/>
                  </a:cubicBezTo>
                  <a:cubicBezTo>
                    <a:pt x="13844" y="8907"/>
                    <a:pt x="13811" y="9740"/>
                    <a:pt x="13811" y="10608"/>
                  </a:cubicBezTo>
                  <a:cubicBezTo>
                    <a:pt x="13811" y="11041"/>
                    <a:pt x="13777" y="11475"/>
                    <a:pt x="13711" y="11875"/>
                  </a:cubicBezTo>
                  <a:cubicBezTo>
                    <a:pt x="13644" y="12309"/>
                    <a:pt x="13410" y="12709"/>
                    <a:pt x="13077" y="12976"/>
                  </a:cubicBezTo>
                  <a:cubicBezTo>
                    <a:pt x="12710" y="13210"/>
                    <a:pt x="12310" y="13343"/>
                    <a:pt x="11876" y="13376"/>
                  </a:cubicBezTo>
                  <a:cubicBezTo>
                    <a:pt x="11442" y="13443"/>
                    <a:pt x="10975" y="13510"/>
                    <a:pt x="10575" y="13543"/>
                  </a:cubicBezTo>
                  <a:cubicBezTo>
                    <a:pt x="9708" y="13643"/>
                    <a:pt x="8874" y="13710"/>
                    <a:pt x="8073" y="13743"/>
                  </a:cubicBezTo>
                  <a:cubicBezTo>
                    <a:pt x="6897" y="13818"/>
                    <a:pt x="5797" y="13856"/>
                    <a:pt x="4813" y="13856"/>
                  </a:cubicBezTo>
                  <a:cubicBezTo>
                    <a:pt x="4485" y="13856"/>
                    <a:pt x="4171" y="13852"/>
                    <a:pt x="3870" y="13843"/>
                  </a:cubicBezTo>
                  <a:cubicBezTo>
                    <a:pt x="2669" y="13843"/>
                    <a:pt x="1702" y="13777"/>
                    <a:pt x="1035" y="13743"/>
                  </a:cubicBezTo>
                  <a:lnTo>
                    <a:pt x="268" y="13677"/>
                  </a:lnTo>
                  <a:lnTo>
                    <a:pt x="1" y="13677"/>
                  </a:lnTo>
                  <a:cubicBezTo>
                    <a:pt x="68" y="13710"/>
                    <a:pt x="168" y="13743"/>
                    <a:pt x="268" y="13743"/>
                  </a:cubicBezTo>
                  <a:cubicBezTo>
                    <a:pt x="435" y="13777"/>
                    <a:pt x="701" y="13810"/>
                    <a:pt x="1035" y="13810"/>
                  </a:cubicBezTo>
                  <a:cubicBezTo>
                    <a:pt x="1702" y="13877"/>
                    <a:pt x="2669" y="13977"/>
                    <a:pt x="3870" y="14010"/>
                  </a:cubicBezTo>
                  <a:cubicBezTo>
                    <a:pt x="4368" y="14024"/>
                    <a:pt x="4905" y="14032"/>
                    <a:pt x="5478" y="14032"/>
                  </a:cubicBezTo>
                  <a:cubicBezTo>
                    <a:pt x="6288" y="14032"/>
                    <a:pt x="7169" y="14016"/>
                    <a:pt x="8107" y="13977"/>
                  </a:cubicBezTo>
                  <a:cubicBezTo>
                    <a:pt x="8907" y="13910"/>
                    <a:pt x="9741" y="13843"/>
                    <a:pt x="10608" y="13777"/>
                  </a:cubicBezTo>
                  <a:cubicBezTo>
                    <a:pt x="11042" y="13710"/>
                    <a:pt x="11476" y="13677"/>
                    <a:pt x="11909" y="13610"/>
                  </a:cubicBezTo>
                  <a:cubicBezTo>
                    <a:pt x="12376" y="13577"/>
                    <a:pt x="12843" y="13410"/>
                    <a:pt x="13210" y="13143"/>
                  </a:cubicBezTo>
                  <a:cubicBezTo>
                    <a:pt x="13611" y="12843"/>
                    <a:pt x="13844" y="12409"/>
                    <a:pt x="13911" y="11942"/>
                  </a:cubicBezTo>
                  <a:cubicBezTo>
                    <a:pt x="14011" y="11475"/>
                    <a:pt x="14044" y="11041"/>
                    <a:pt x="14011" y="10608"/>
                  </a:cubicBezTo>
                  <a:cubicBezTo>
                    <a:pt x="14078" y="9707"/>
                    <a:pt x="14078" y="8873"/>
                    <a:pt x="14078" y="8106"/>
                  </a:cubicBezTo>
                  <a:cubicBezTo>
                    <a:pt x="14078" y="6505"/>
                    <a:pt x="14044" y="5070"/>
                    <a:pt x="14044" y="3870"/>
                  </a:cubicBezTo>
                  <a:cubicBezTo>
                    <a:pt x="14011" y="2669"/>
                    <a:pt x="13978" y="1701"/>
                    <a:pt x="13944" y="1034"/>
                  </a:cubicBezTo>
                  <a:cubicBezTo>
                    <a:pt x="13911" y="701"/>
                    <a:pt x="13877" y="467"/>
                    <a:pt x="13877" y="234"/>
                  </a:cubicBezTo>
                  <a:cubicBezTo>
                    <a:pt x="13877" y="167"/>
                    <a:pt x="13877" y="67"/>
                    <a:pt x="138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6695261" y="3641606"/>
              <a:ext cx="71361" cy="98794"/>
            </a:xfrm>
            <a:custGeom>
              <a:avLst/>
              <a:gdLst/>
              <a:ahLst/>
              <a:cxnLst/>
              <a:rect l="l" t="t" r="r" b="b"/>
              <a:pathLst>
                <a:path w="3470" h="4804" extrusionOk="0">
                  <a:moveTo>
                    <a:pt x="3469" y="1"/>
                  </a:moveTo>
                  <a:lnTo>
                    <a:pt x="3469" y="1"/>
                  </a:lnTo>
                  <a:cubicBezTo>
                    <a:pt x="3136" y="234"/>
                    <a:pt x="2802" y="468"/>
                    <a:pt x="2502" y="734"/>
                  </a:cubicBezTo>
                  <a:cubicBezTo>
                    <a:pt x="1968" y="1235"/>
                    <a:pt x="1168" y="1902"/>
                    <a:pt x="334" y="2636"/>
                  </a:cubicBezTo>
                  <a:lnTo>
                    <a:pt x="134" y="2836"/>
                  </a:lnTo>
                  <a:lnTo>
                    <a:pt x="0" y="2936"/>
                  </a:lnTo>
                  <a:lnTo>
                    <a:pt x="134" y="3003"/>
                  </a:lnTo>
                  <a:cubicBezTo>
                    <a:pt x="968" y="3370"/>
                    <a:pt x="1735" y="3803"/>
                    <a:pt x="2502" y="4270"/>
                  </a:cubicBezTo>
                  <a:cubicBezTo>
                    <a:pt x="2802" y="4470"/>
                    <a:pt x="3136" y="4637"/>
                    <a:pt x="3469" y="4804"/>
                  </a:cubicBezTo>
                  <a:cubicBezTo>
                    <a:pt x="3202" y="4537"/>
                    <a:pt x="2902" y="4304"/>
                    <a:pt x="2602" y="4103"/>
                  </a:cubicBezTo>
                  <a:cubicBezTo>
                    <a:pt x="1881" y="3633"/>
                    <a:pt x="1160" y="3222"/>
                    <a:pt x="384" y="2869"/>
                  </a:cubicBezTo>
                  <a:lnTo>
                    <a:pt x="384" y="2869"/>
                  </a:lnTo>
                  <a:lnTo>
                    <a:pt x="501" y="2769"/>
                  </a:lnTo>
                  <a:cubicBezTo>
                    <a:pt x="1334" y="2035"/>
                    <a:pt x="2102" y="1335"/>
                    <a:pt x="2635" y="834"/>
                  </a:cubicBezTo>
                  <a:cubicBezTo>
                    <a:pt x="2936" y="601"/>
                    <a:pt x="3202" y="301"/>
                    <a:pt x="34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6488768" y="1803836"/>
              <a:ext cx="207192" cy="188067"/>
            </a:xfrm>
            <a:custGeom>
              <a:avLst/>
              <a:gdLst/>
              <a:ahLst/>
              <a:cxnLst/>
              <a:rect l="l" t="t" r="r" b="b"/>
              <a:pathLst>
                <a:path w="10075" h="9145" extrusionOk="0">
                  <a:moveTo>
                    <a:pt x="4070" y="1"/>
                  </a:moveTo>
                  <a:cubicBezTo>
                    <a:pt x="3603" y="1"/>
                    <a:pt x="3136" y="67"/>
                    <a:pt x="2703" y="234"/>
                  </a:cubicBezTo>
                  <a:cubicBezTo>
                    <a:pt x="2136" y="434"/>
                    <a:pt x="1602" y="768"/>
                    <a:pt x="1168" y="1235"/>
                  </a:cubicBezTo>
                  <a:cubicBezTo>
                    <a:pt x="668" y="1768"/>
                    <a:pt x="301" y="2436"/>
                    <a:pt x="167" y="3169"/>
                  </a:cubicBezTo>
                  <a:cubicBezTo>
                    <a:pt x="1" y="4003"/>
                    <a:pt x="101" y="4871"/>
                    <a:pt x="368" y="5671"/>
                  </a:cubicBezTo>
                  <a:cubicBezTo>
                    <a:pt x="701" y="6572"/>
                    <a:pt x="1235" y="7372"/>
                    <a:pt x="1969" y="7940"/>
                  </a:cubicBezTo>
                  <a:cubicBezTo>
                    <a:pt x="2769" y="8573"/>
                    <a:pt x="3737" y="8974"/>
                    <a:pt x="4737" y="9107"/>
                  </a:cubicBezTo>
                  <a:cubicBezTo>
                    <a:pt x="4930" y="9132"/>
                    <a:pt x="5122" y="9144"/>
                    <a:pt x="5312" y="9144"/>
                  </a:cubicBezTo>
                  <a:cubicBezTo>
                    <a:pt x="6141" y="9144"/>
                    <a:pt x="6940" y="8914"/>
                    <a:pt x="7673" y="8507"/>
                  </a:cubicBezTo>
                  <a:cubicBezTo>
                    <a:pt x="8874" y="7806"/>
                    <a:pt x="9708" y="6605"/>
                    <a:pt x="9974" y="5238"/>
                  </a:cubicBezTo>
                  <a:cubicBezTo>
                    <a:pt x="10041" y="4804"/>
                    <a:pt x="10075" y="4404"/>
                    <a:pt x="10041" y="3970"/>
                  </a:cubicBezTo>
                  <a:cubicBezTo>
                    <a:pt x="9941" y="3236"/>
                    <a:pt x="9641" y="2536"/>
                    <a:pt x="9207" y="1935"/>
                  </a:cubicBezTo>
                  <a:cubicBezTo>
                    <a:pt x="8540" y="1101"/>
                    <a:pt x="7573" y="501"/>
                    <a:pt x="6505" y="301"/>
                  </a:cubicBezTo>
                  <a:cubicBezTo>
                    <a:pt x="6322" y="267"/>
                    <a:pt x="6130" y="251"/>
                    <a:pt x="5938" y="251"/>
                  </a:cubicBezTo>
                  <a:cubicBezTo>
                    <a:pt x="5746" y="251"/>
                    <a:pt x="5555" y="267"/>
                    <a:pt x="5371" y="301"/>
                  </a:cubicBezTo>
                  <a:cubicBezTo>
                    <a:pt x="5738" y="301"/>
                    <a:pt x="6138" y="367"/>
                    <a:pt x="6505" y="434"/>
                  </a:cubicBezTo>
                  <a:cubicBezTo>
                    <a:pt x="7539" y="634"/>
                    <a:pt x="8440" y="1235"/>
                    <a:pt x="9074" y="2069"/>
                  </a:cubicBezTo>
                  <a:cubicBezTo>
                    <a:pt x="9507" y="2636"/>
                    <a:pt x="9808" y="3303"/>
                    <a:pt x="9874" y="4037"/>
                  </a:cubicBezTo>
                  <a:cubicBezTo>
                    <a:pt x="9908" y="4437"/>
                    <a:pt x="9908" y="4837"/>
                    <a:pt x="9808" y="5204"/>
                  </a:cubicBezTo>
                  <a:cubicBezTo>
                    <a:pt x="9741" y="5638"/>
                    <a:pt x="9608" y="6038"/>
                    <a:pt x="9407" y="6405"/>
                  </a:cubicBezTo>
                  <a:cubicBezTo>
                    <a:pt x="9007" y="7206"/>
                    <a:pt x="8373" y="7906"/>
                    <a:pt x="7573" y="8340"/>
                  </a:cubicBezTo>
                  <a:cubicBezTo>
                    <a:pt x="6892" y="8748"/>
                    <a:pt x="6099" y="8935"/>
                    <a:pt x="5305" y="8935"/>
                  </a:cubicBezTo>
                  <a:cubicBezTo>
                    <a:pt x="5127" y="8935"/>
                    <a:pt x="4948" y="8925"/>
                    <a:pt x="4771" y="8907"/>
                  </a:cubicBezTo>
                  <a:cubicBezTo>
                    <a:pt x="3803" y="8807"/>
                    <a:pt x="2869" y="8407"/>
                    <a:pt x="2102" y="7806"/>
                  </a:cubicBezTo>
                  <a:cubicBezTo>
                    <a:pt x="1402" y="7239"/>
                    <a:pt x="868" y="6472"/>
                    <a:pt x="568" y="5638"/>
                  </a:cubicBezTo>
                  <a:cubicBezTo>
                    <a:pt x="268" y="4871"/>
                    <a:pt x="201" y="4037"/>
                    <a:pt x="334" y="3203"/>
                  </a:cubicBezTo>
                  <a:cubicBezTo>
                    <a:pt x="468" y="2502"/>
                    <a:pt x="801" y="1835"/>
                    <a:pt x="1302" y="1335"/>
                  </a:cubicBezTo>
                  <a:cubicBezTo>
                    <a:pt x="1702" y="901"/>
                    <a:pt x="2202" y="568"/>
                    <a:pt x="2736" y="334"/>
                  </a:cubicBezTo>
                  <a:cubicBezTo>
                    <a:pt x="3170" y="167"/>
                    <a:pt x="3603" y="101"/>
                    <a:pt x="4037" y="101"/>
                  </a:cubicBezTo>
                  <a:cubicBezTo>
                    <a:pt x="4437" y="101"/>
                    <a:pt x="4804" y="134"/>
                    <a:pt x="5171" y="267"/>
                  </a:cubicBezTo>
                  <a:cubicBezTo>
                    <a:pt x="5104" y="201"/>
                    <a:pt x="5004" y="167"/>
                    <a:pt x="4904" y="134"/>
                  </a:cubicBezTo>
                  <a:cubicBezTo>
                    <a:pt x="4637" y="67"/>
                    <a:pt x="4337" y="1"/>
                    <a:pt x="4070"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6651355" y="1696816"/>
              <a:ext cx="168777" cy="129333"/>
            </a:xfrm>
            <a:custGeom>
              <a:avLst/>
              <a:gdLst/>
              <a:ahLst/>
              <a:cxnLst/>
              <a:rect l="l" t="t" r="r" b="b"/>
              <a:pathLst>
                <a:path w="8207" h="6289" extrusionOk="0">
                  <a:moveTo>
                    <a:pt x="8206" y="1"/>
                  </a:moveTo>
                  <a:cubicBezTo>
                    <a:pt x="8173" y="1"/>
                    <a:pt x="8073" y="635"/>
                    <a:pt x="7672" y="1569"/>
                  </a:cubicBezTo>
                  <a:cubicBezTo>
                    <a:pt x="6605" y="4037"/>
                    <a:pt x="4303" y="5772"/>
                    <a:pt x="1635" y="6105"/>
                  </a:cubicBezTo>
                  <a:cubicBezTo>
                    <a:pt x="1201" y="6163"/>
                    <a:pt x="837" y="6177"/>
                    <a:pt x="563" y="6177"/>
                  </a:cubicBezTo>
                  <a:cubicBezTo>
                    <a:pt x="306" y="6177"/>
                    <a:pt x="128" y="6165"/>
                    <a:pt x="48" y="6165"/>
                  </a:cubicBezTo>
                  <a:cubicBezTo>
                    <a:pt x="17" y="6165"/>
                    <a:pt x="0" y="6167"/>
                    <a:pt x="0" y="6172"/>
                  </a:cubicBezTo>
                  <a:cubicBezTo>
                    <a:pt x="134" y="6205"/>
                    <a:pt x="267" y="6239"/>
                    <a:pt x="434" y="6239"/>
                  </a:cubicBezTo>
                  <a:cubicBezTo>
                    <a:pt x="634" y="6272"/>
                    <a:pt x="834" y="6289"/>
                    <a:pt x="1034" y="6289"/>
                  </a:cubicBezTo>
                  <a:cubicBezTo>
                    <a:pt x="1235" y="6289"/>
                    <a:pt x="1435" y="6272"/>
                    <a:pt x="1635" y="6239"/>
                  </a:cubicBezTo>
                  <a:cubicBezTo>
                    <a:pt x="4403" y="6005"/>
                    <a:pt x="6805" y="4204"/>
                    <a:pt x="7806" y="1602"/>
                  </a:cubicBezTo>
                  <a:cubicBezTo>
                    <a:pt x="7973" y="1235"/>
                    <a:pt x="8073" y="835"/>
                    <a:pt x="8173" y="434"/>
                  </a:cubicBezTo>
                  <a:cubicBezTo>
                    <a:pt x="8206" y="301"/>
                    <a:pt x="8206" y="134"/>
                    <a:pt x="8206"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6799526" y="1684477"/>
              <a:ext cx="37058" cy="26776"/>
            </a:xfrm>
            <a:custGeom>
              <a:avLst/>
              <a:gdLst/>
              <a:ahLst/>
              <a:cxnLst/>
              <a:rect l="l" t="t" r="r" b="b"/>
              <a:pathLst>
                <a:path w="1802" h="1302" extrusionOk="0">
                  <a:moveTo>
                    <a:pt x="1068" y="0"/>
                  </a:moveTo>
                  <a:lnTo>
                    <a:pt x="968" y="100"/>
                  </a:lnTo>
                  <a:lnTo>
                    <a:pt x="901" y="134"/>
                  </a:lnTo>
                  <a:cubicBezTo>
                    <a:pt x="568" y="467"/>
                    <a:pt x="234" y="834"/>
                    <a:pt x="0" y="1235"/>
                  </a:cubicBezTo>
                  <a:cubicBezTo>
                    <a:pt x="383" y="979"/>
                    <a:pt x="736" y="694"/>
                    <a:pt x="1028" y="348"/>
                  </a:cubicBezTo>
                  <a:lnTo>
                    <a:pt x="1028" y="348"/>
                  </a:lnTo>
                  <a:cubicBezTo>
                    <a:pt x="1226" y="704"/>
                    <a:pt x="1500" y="1030"/>
                    <a:pt x="1802" y="1301"/>
                  </a:cubicBezTo>
                  <a:cubicBezTo>
                    <a:pt x="1635" y="868"/>
                    <a:pt x="1401" y="467"/>
                    <a:pt x="1135" y="100"/>
                  </a:cubicBezTo>
                  <a:lnTo>
                    <a:pt x="1068"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6918885" y="1812062"/>
              <a:ext cx="141343" cy="140665"/>
            </a:xfrm>
            <a:custGeom>
              <a:avLst/>
              <a:gdLst/>
              <a:ahLst/>
              <a:cxnLst/>
              <a:rect l="l" t="t" r="r" b="b"/>
              <a:pathLst>
                <a:path w="6873" h="6840" extrusionOk="0">
                  <a:moveTo>
                    <a:pt x="1" y="1"/>
                  </a:moveTo>
                  <a:lnTo>
                    <a:pt x="1" y="6839"/>
                  </a:lnTo>
                  <a:lnTo>
                    <a:pt x="6872" y="6839"/>
                  </a:lnTo>
                  <a:lnTo>
                    <a:pt x="6872"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6912716" y="1650174"/>
              <a:ext cx="158474" cy="158494"/>
            </a:xfrm>
            <a:custGeom>
              <a:avLst/>
              <a:gdLst/>
              <a:ahLst/>
              <a:cxnLst/>
              <a:rect l="l" t="t" r="r" b="b"/>
              <a:pathLst>
                <a:path w="7706" h="7707" extrusionOk="0">
                  <a:moveTo>
                    <a:pt x="6805" y="1"/>
                  </a:moveTo>
                  <a:lnTo>
                    <a:pt x="0" y="901"/>
                  </a:lnTo>
                  <a:lnTo>
                    <a:pt x="901" y="7706"/>
                  </a:lnTo>
                  <a:lnTo>
                    <a:pt x="7706" y="6805"/>
                  </a:lnTo>
                  <a:lnTo>
                    <a:pt x="6805"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6890752" y="1499248"/>
              <a:ext cx="158494" cy="157816"/>
            </a:xfrm>
            <a:custGeom>
              <a:avLst/>
              <a:gdLst/>
              <a:ahLst/>
              <a:cxnLst/>
              <a:rect l="l" t="t" r="r" b="b"/>
              <a:pathLst>
                <a:path w="7707" h="7674" extrusionOk="0">
                  <a:moveTo>
                    <a:pt x="6806" y="1"/>
                  </a:moveTo>
                  <a:lnTo>
                    <a:pt x="1" y="902"/>
                  </a:lnTo>
                  <a:lnTo>
                    <a:pt x="902" y="7673"/>
                  </a:lnTo>
                  <a:lnTo>
                    <a:pt x="7706" y="6772"/>
                  </a:lnTo>
                  <a:lnTo>
                    <a:pt x="6806"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6678110" y="1498569"/>
              <a:ext cx="159173" cy="159173"/>
            </a:xfrm>
            <a:custGeom>
              <a:avLst/>
              <a:gdLst/>
              <a:ahLst/>
              <a:cxnLst/>
              <a:rect l="l" t="t" r="r" b="b"/>
              <a:pathLst>
                <a:path w="7740" h="7740" extrusionOk="0">
                  <a:moveTo>
                    <a:pt x="968" y="1"/>
                  </a:moveTo>
                  <a:lnTo>
                    <a:pt x="0" y="6772"/>
                  </a:lnTo>
                  <a:lnTo>
                    <a:pt x="6805" y="7739"/>
                  </a:lnTo>
                  <a:lnTo>
                    <a:pt x="7739" y="968"/>
                  </a:lnTo>
                  <a:lnTo>
                    <a:pt x="968"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6826959" y="1590474"/>
              <a:ext cx="72738" cy="5553"/>
            </a:xfrm>
            <a:custGeom>
              <a:avLst/>
              <a:gdLst/>
              <a:ahLst/>
              <a:cxnLst/>
              <a:rect l="l" t="t" r="r" b="b"/>
              <a:pathLst>
                <a:path w="3537" h="270" extrusionOk="0">
                  <a:moveTo>
                    <a:pt x="2397" y="0"/>
                  </a:moveTo>
                  <a:cubicBezTo>
                    <a:pt x="2190" y="0"/>
                    <a:pt x="1981" y="11"/>
                    <a:pt x="1769" y="35"/>
                  </a:cubicBezTo>
                  <a:cubicBezTo>
                    <a:pt x="1662" y="29"/>
                    <a:pt x="1556" y="26"/>
                    <a:pt x="1450" y="26"/>
                  </a:cubicBezTo>
                  <a:cubicBezTo>
                    <a:pt x="957" y="26"/>
                    <a:pt x="467" y="86"/>
                    <a:pt x="1" y="168"/>
                  </a:cubicBezTo>
                  <a:cubicBezTo>
                    <a:pt x="367" y="233"/>
                    <a:pt x="747" y="270"/>
                    <a:pt x="1132" y="270"/>
                  </a:cubicBezTo>
                  <a:cubicBezTo>
                    <a:pt x="1343" y="270"/>
                    <a:pt x="1556" y="259"/>
                    <a:pt x="1769" y="235"/>
                  </a:cubicBezTo>
                  <a:cubicBezTo>
                    <a:pt x="1875" y="241"/>
                    <a:pt x="1981" y="244"/>
                    <a:pt x="2088" y="244"/>
                  </a:cubicBezTo>
                  <a:cubicBezTo>
                    <a:pt x="2581" y="244"/>
                    <a:pt x="3070" y="184"/>
                    <a:pt x="3537" y="102"/>
                  </a:cubicBezTo>
                  <a:cubicBezTo>
                    <a:pt x="3149" y="37"/>
                    <a:pt x="2775" y="0"/>
                    <a:pt x="2397"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5787687" y="1813152"/>
              <a:ext cx="203758" cy="185537"/>
            </a:xfrm>
            <a:custGeom>
              <a:avLst/>
              <a:gdLst/>
              <a:ahLst/>
              <a:cxnLst/>
              <a:rect l="l" t="t" r="r" b="b"/>
              <a:pathLst>
                <a:path w="9908" h="9022" extrusionOk="0">
                  <a:moveTo>
                    <a:pt x="6906" y="715"/>
                  </a:moveTo>
                  <a:cubicBezTo>
                    <a:pt x="6930" y="727"/>
                    <a:pt x="6959" y="739"/>
                    <a:pt x="6990" y="750"/>
                  </a:cubicBezTo>
                  <a:lnTo>
                    <a:pt x="6990" y="750"/>
                  </a:lnTo>
                  <a:cubicBezTo>
                    <a:pt x="6962" y="738"/>
                    <a:pt x="6934" y="726"/>
                    <a:pt x="6906" y="715"/>
                  </a:cubicBezTo>
                  <a:close/>
                  <a:moveTo>
                    <a:pt x="5205" y="1"/>
                  </a:moveTo>
                  <a:cubicBezTo>
                    <a:pt x="5127" y="1"/>
                    <a:pt x="5049" y="5"/>
                    <a:pt x="4971" y="15"/>
                  </a:cubicBezTo>
                  <a:cubicBezTo>
                    <a:pt x="3970" y="15"/>
                    <a:pt x="3003" y="315"/>
                    <a:pt x="2169" y="848"/>
                  </a:cubicBezTo>
                  <a:cubicBezTo>
                    <a:pt x="1568" y="1215"/>
                    <a:pt x="1068" y="1716"/>
                    <a:pt x="701" y="2316"/>
                  </a:cubicBezTo>
                  <a:cubicBezTo>
                    <a:pt x="268" y="2983"/>
                    <a:pt x="34" y="3784"/>
                    <a:pt x="34" y="4584"/>
                  </a:cubicBezTo>
                  <a:cubicBezTo>
                    <a:pt x="1" y="5452"/>
                    <a:pt x="234" y="6319"/>
                    <a:pt x="701" y="7086"/>
                  </a:cubicBezTo>
                  <a:cubicBezTo>
                    <a:pt x="1202" y="7920"/>
                    <a:pt x="1969" y="8521"/>
                    <a:pt x="2903" y="8787"/>
                  </a:cubicBezTo>
                  <a:cubicBezTo>
                    <a:pt x="3381" y="8947"/>
                    <a:pt x="3879" y="9022"/>
                    <a:pt x="4375" y="9022"/>
                  </a:cubicBezTo>
                  <a:cubicBezTo>
                    <a:pt x="4813" y="9022"/>
                    <a:pt x="5249" y="8964"/>
                    <a:pt x="5671" y="8854"/>
                  </a:cubicBezTo>
                  <a:cubicBezTo>
                    <a:pt x="6539" y="8654"/>
                    <a:pt x="7339" y="8220"/>
                    <a:pt x="7973" y="7620"/>
                  </a:cubicBezTo>
                  <a:cubicBezTo>
                    <a:pt x="8573" y="7086"/>
                    <a:pt x="9007" y="6419"/>
                    <a:pt x="9307" y="5652"/>
                  </a:cubicBezTo>
                  <a:cubicBezTo>
                    <a:pt x="9908" y="4017"/>
                    <a:pt x="9307" y="2149"/>
                    <a:pt x="7873" y="1149"/>
                  </a:cubicBezTo>
                  <a:cubicBezTo>
                    <a:pt x="7673" y="1015"/>
                    <a:pt x="7439" y="882"/>
                    <a:pt x="7172" y="782"/>
                  </a:cubicBezTo>
                  <a:cubicBezTo>
                    <a:pt x="7109" y="782"/>
                    <a:pt x="7045" y="768"/>
                    <a:pt x="6990" y="750"/>
                  </a:cubicBezTo>
                  <a:lnTo>
                    <a:pt x="6990" y="750"/>
                  </a:lnTo>
                  <a:cubicBezTo>
                    <a:pt x="7290" y="877"/>
                    <a:pt x="7565" y="1035"/>
                    <a:pt x="7840" y="1249"/>
                  </a:cubicBezTo>
                  <a:cubicBezTo>
                    <a:pt x="8607" y="1816"/>
                    <a:pt x="9141" y="2683"/>
                    <a:pt x="9307" y="3650"/>
                  </a:cubicBezTo>
                  <a:cubicBezTo>
                    <a:pt x="9441" y="4318"/>
                    <a:pt x="9374" y="4985"/>
                    <a:pt x="9141" y="5619"/>
                  </a:cubicBezTo>
                  <a:cubicBezTo>
                    <a:pt x="8840" y="6319"/>
                    <a:pt x="8407" y="6953"/>
                    <a:pt x="7840" y="7487"/>
                  </a:cubicBezTo>
                  <a:cubicBezTo>
                    <a:pt x="7206" y="8054"/>
                    <a:pt x="6439" y="8454"/>
                    <a:pt x="5638" y="8654"/>
                  </a:cubicBezTo>
                  <a:cubicBezTo>
                    <a:pt x="5233" y="8759"/>
                    <a:pt x="4827" y="8810"/>
                    <a:pt x="4422" y="8810"/>
                  </a:cubicBezTo>
                  <a:cubicBezTo>
                    <a:pt x="3927" y="8810"/>
                    <a:pt x="3431" y="8734"/>
                    <a:pt x="2936" y="8587"/>
                  </a:cubicBezTo>
                  <a:cubicBezTo>
                    <a:pt x="2102" y="8320"/>
                    <a:pt x="1335" y="7753"/>
                    <a:pt x="868" y="6986"/>
                  </a:cubicBezTo>
                  <a:cubicBezTo>
                    <a:pt x="434" y="6252"/>
                    <a:pt x="201" y="5418"/>
                    <a:pt x="234" y="4584"/>
                  </a:cubicBezTo>
                  <a:cubicBezTo>
                    <a:pt x="234" y="3817"/>
                    <a:pt x="468" y="3050"/>
                    <a:pt x="868" y="2416"/>
                  </a:cubicBezTo>
                  <a:cubicBezTo>
                    <a:pt x="1202" y="1849"/>
                    <a:pt x="1669" y="1349"/>
                    <a:pt x="2236" y="982"/>
                  </a:cubicBezTo>
                  <a:cubicBezTo>
                    <a:pt x="3036" y="448"/>
                    <a:pt x="4004" y="148"/>
                    <a:pt x="4971" y="81"/>
                  </a:cubicBezTo>
                  <a:cubicBezTo>
                    <a:pt x="5073" y="76"/>
                    <a:pt x="5169" y="74"/>
                    <a:pt x="5257" y="74"/>
                  </a:cubicBezTo>
                  <a:cubicBezTo>
                    <a:pt x="5683" y="74"/>
                    <a:pt x="5939" y="122"/>
                    <a:pt x="6015" y="122"/>
                  </a:cubicBezTo>
                  <a:cubicBezTo>
                    <a:pt x="6030" y="122"/>
                    <a:pt x="6038" y="119"/>
                    <a:pt x="6038" y="115"/>
                  </a:cubicBezTo>
                  <a:cubicBezTo>
                    <a:pt x="5972" y="81"/>
                    <a:pt x="5872" y="48"/>
                    <a:pt x="5771" y="48"/>
                  </a:cubicBezTo>
                  <a:cubicBezTo>
                    <a:pt x="5583" y="24"/>
                    <a:pt x="5394" y="1"/>
                    <a:pt x="5205"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5977029" y="1613815"/>
              <a:ext cx="278532" cy="278532"/>
            </a:xfrm>
            <a:custGeom>
              <a:avLst/>
              <a:gdLst/>
              <a:ahLst/>
              <a:cxnLst/>
              <a:rect l="l" t="t" r="r" b="b"/>
              <a:pathLst>
                <a:path w="13544" h="13544" extrusionOk="0">
                  <a:moveTo>
                    <a:pt x="13477" y="1"/>
                  </a:moveTo>
                  <a:cubicBezTo>
                    <a:pt x="13477" y="267"/>
                    <a:pt x="13477" y="568"/>
                    <a:pt x="13477" y="835"/>
                  </a:cubicBezTo>
                  <a:cubicBezTo>
                    <a:pt x="13443" y="1602"/>
                    <a:pt x="13343" y="2369"/>
                    <a:pt x="13176" y="3103"/>
                  </a:cubicBezTo>
                  <a:cubicBezTo>
                    <a:pt x="12676" y="5571"/>
                    <a:pt x="11442" y="7873"/>
                    <a:pt x="9674" y="9674"/>
                  </a:cubicBezTo>
                  <a:cubicBezTo>
                    <a:pt x="7305" y="11976"/>
                    <a:pt x="4170" y="13343"/>
                    <a:pt x="834" y="13444"/>
                  </a:cubicBezTo>
                  <a:cubicBezTo>
                    <a:pt x="567" y="13460"/>
                    <a:pt x="359" y="13460"/>
                    <a:pt x="217" y="13460"/>
                  </a:cubicBezTo>
                  <a:cubicBezTo>
                    <a:pt x="75" y="13460"/>
                    <a:pt x="0" y="13460"/>
                    <a:pt x="0" y="13477"/>
                  </a:cubicBezTo>
                  <a:cubicBezTo>
                    <a:pt x="67" y="13477"/>
                    <a:pt x="167" y="13510"/>
                    <a:pt x="234" y="13510"/>
                  </a:cubicBezTo>
                  <a:cubicBezTo>
                    <a:pt x="434" y="13510"/>
                    <a:pt x="634" y="13544"/>
                    <a:pt x="868" y="13544"/>
                  </a:cubicBezTo>
                  <a:cubicBezTo>
                    <a:pt x="1635" y="13544"/>
                    <a:pt x="2402" y="13477"/>
                    <a:pt x="3169" y="13310"/>
                  </a:cubicBezTo>
                  <a:cubicBezTo>
                    <a:pt x="4270" y="13110"/>
                    <a:pt x="5371" y="12743"/>
                    <a:pt x="6405" y="12243"/>
                  </a:cubicBezTo>
                  <a:cubicBezTo>
                    <a:pt x="8973" y="11008"/>
                    <a:pt x="11008" y="8940"/>
                    <a:pt x="12242" y="6405"/>
                  </a:cubicBezTo>
                  <a:cubicBezTo>
                    <a:pt x="12743" y="5371"/>
                    <a:pt x="13110" y="4270"/>
                    <a:pt x="13343" y="3136"/>
                  </a:cubicBezTo>
                  <a:cubicBezTo>
                    <a:pt x="13477" y="2369"/>
                    <a:pt x="13543" y="1602"/>
                    <a:pt x="13543" y="835"/>
                  </a:cubicBezTo>
                  <a:cubicBezTo>
                    <a:pt x="13543" y="568"/>
                    <a:pt x="13510" y="368"/>
                    <a:pt x="13510" y="201"/>
                  </a:cubicBezTo>
                  <a:cubicBezTo>
                    <a:pt x="13510" y="134"/>
                    <a:pt x="13510" y="67"/>
                    <a:pt x="13477"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6226729" y="1598042"/>
              <a:ext cx="65191" cy="59700"/>
            </a:xfrm>
            <a:custGeom>
              <a:avLst/>
              <a:gdLst/>
              <a:ahLst/>
              <a:cxnLst/>
              <a:rect l="l" t="t" r="r" b="b"/>
              <a:pathLst>
                <a:path w="3170" h="2903" extrusionOk="0">
                  <a:moveTo>
                    <a:pt x="1535" y="0"/>
                  </a:moveTo>
                  <a:lnTo>
                    <a:pt x="1435" y="167"/>
                  </a:lnTo>
                  <a:lnTo>
                    <a:pt x="1368" y="301"/>
                  </a:lnTo>
                  <a:cubicBezTo>
                    <a:pt x="834" y="1135"/>
                    <a:pt x="367" y="2002"/>
                    <a:pt x="0" y="2902"/>
                  </a:cubicBezTo>
                  <a:cubicBezTo>
                    <a:pt x="567" y="2103"/>
                    <a:pt x="1100" y="1269"/>
                    <a:pt x="1534" y="403"/>
                  </a:cubicBezTo>
                  <a:lnTo>
                    <a:pt x="1534" y="403"/>
                  </a:lnTo>
                  <a:cubicBezTo>
                    <a:pt x="2038" y="1091"/>
                    <a:pt x="2574" y="1778"/>
                    <a:pt x="3169" y="2435"/>
                  </a:cubicBezTo>
                  <a:cubicBezTo>
                    <a:pt x="2702" y="1635"/>
                    <a:pt x="2202" y="868"/>
                    <a:pt x="1635" y="134"/>
                  </a:cubicBezTo>
                  <a:lnTo>
                    <a:pt x="1535"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7392908" y="1972736"/>
              <a:ext cx="576252" cy="510094"/>
            </a:xfrm>
            <a:custGeom>
              <a:avLst/>
              <a:gdLst/>
              <a:ahLst/>
              <a:cxnLst/>
              <a:rect l="l" t="t" r="r" b="b"/>
              <a:pathLst>
                <a:path w="28021" h="24804" extrusionOk="0">
                  <a:moveTo>
                    <a:pt x="13994" y="1"/>
                  </a:moveTo>
                  <a:cubicBezTo>
                    <a:pt x="8982" y="1"/>
                    <a:pt x="4266" y="3063"/>
                    <a:pt x="2402" y="8033"/>
                  </a:cubicBezTo>
                  <a:cubicBezTo>
                    <a:pt x="0" y="14470"/>
                    <a:pt x="3236" y="21609"/>
                    <a:pt x="9641" y="24011"/>
                  </a:cubicBezTo>
                  <a:cubicBezTo>
                    <a:pt x="11082" y="24548"/>
                    <a:pt x="12558" y="24803"/>
                    <a:pt x="14008" y="24803"/>
                  </a:cubicBezTo>
                  <a:cubicBezTo>
                    <a:pt x="19037" y="24803"/>
                    <a:pt x="23755" y="21736"/>
                    <a:pt x="25619" y="16739"/>
                  </a:cubicBezTo>
                  <a:cubicBezTo>
                    <a:pt x="28020" y="10334"/>
                    <a:pt x="24785" y="3196"/>
                    <a:pt x="18347" y="794"/>
                  </a:cubicBezTo>
                  <a:cubicBezTo>
                    <a:pt x="16912" y="256"/>
                    <a:pt x="15441" y="1"/>
                    <a:pt x="13994"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7572626" y="2219310"/>
              <a:ext cx="185928" cy="128531"/>
            </a:xfrm>
            <a:custGeom>
              <a:avLst/>
              <a:gdLst/>
              <a:ahLst/>
              <a:cxnLst/>
              <a:rect l="l" t="t" r="r" b="b"/>
              <a:pathLst>
                <a:path w="9041" h="6250" extrusionOk="0">
                  <a:moveTo>
                    <a:pt x="4370" y="1"/>
                  </a:moveTo>
                  <a:cubicBezTo>
                    <a:pt x="2431" y="1"/>
                    <a:pt x="693" y="1338"/>
                    <a:pt x="234" y="3314"/>
                  </a:cubicBezTo>
                  <a:lnTo>
                    <a:pt x="1" y="4315"/>
                  </a:lnTo>
                  <a:lnTo>
                    <a:pt x="8274" y="6250"/>
                  </a:lnTo>
                  <a:lnTo>
                    <a:pt x="8507" y="5249"/>
                  </a:lnTo>
                  <a:cubicBezTo>
                    <a:pt x="9041" y="2947"/>
                    <a:pt x="7640" y="646"/>
                    <a:pt x="5338" y="112"/>
                  </a:cubicBezTo>
                  <a:cubicBezTo>
                    <a:pt x="5013" y="37"/>
                    <a:pt x="4689" y="1"/>
                    <a:pt x="4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7626979" y="2126233"/>
              <a:ext cx="121971" cy="103175"/>
            </a:xfrm>
            <a:custGeom>
              <a:avLst/>
              <a:gdLst/>
              <a:ahLst/>
              <a:cxnLst/>
              <a:rect l="l" t="t" r="r" b="b"/>
              <a:pathLst>
                <a:path w="5931" h="5017" extrusionOk="0">
                  <a:moveTo>
                    <a:pt x="3177" y="0"/>
                  </a:moveTo>
                  <a:cubicBezTo>
                    <a:pt x="1305" y="0"/>
                    <a:pt x="1" y="2111"/>
                    <a:pt x="1061" y="3838"/>
                  </a:cubicBezTo>
                  <a:cubicBezTo>
                    <a:pt x="1569" y="4642"/>
                    <a:pt x="2376" y="5017"/>
                    <a:pt x="3175" y="5017"/>
                  </a:cubicBezTo>
                  <a:cubicBezTo>
                    <a:pt x="4265" y="5017"/>
                    <a:pt x="5342" y="4321"/>
                    <a:pt x="5631" y="3070"/>
                  </a:cubicBezTo>
                  <a:cubicBezTo>
                    <a:pt x="5931" y="1736"/>
                    <a:pt x="5097" y="402"/>
                    <a:pt x="3763" y="68"/>
                  </a:cubicBezTo>
                  <a:cubicBezTo>
                    <a:pt x="3563" y="22"/>
                    <a:pt x="3367" y="0"/>
                    <a:pt x="3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7951310" y="1882723"/>
              <a:ext cx="44605" cy="99493"/>
            </a:xfrm>
            <a:custGeom>
              <a:avLst/>
              <a:gdLst/>
              <a:ahLst/>
              <a:cxnLst/>
              <a:rect l="l" t="t" r="r" b="b"/>
              <a:pathLst>
                <a:path w="2169" h="4838" extrusionOk="0">
                  <a:moveTo>
                    <a:pt x="945" y="1"/>
                  </a:moveTo>
                  <a:cubicBezTo>
                    <a:pt x="827" y="1"/>
                    <a:pt x="723" y="45"/>
                    <a:pt x="634" y="134"/>
                  </a:cubicBezTo>
                  <a:cubicBezTo>
                    <a:pt x="434" y="334"/>
                    <a:pt x="267" y="601"/>
                    <a:pt x="200" y="868"/>
                  </a:cubicBezTo>
                  <a:cubicBezTo>
                    <a:pt x="100" y="1235"/>
                    <a:pt x="33" y="1602"/>
                    <a:pt x="33" y="2002"/>
                  </a:cubicBezTo>
                  <a:cubicBezTo>
                    <a:pt x="0" y="2135"/>
                    <a:pt x="33" y="2302"/>
                    <a:pt x="67" y="2436"/>
                  </a:cubicBezTo>
                  <a:cubicBezTo>
                    <a:pt x="134" y="1902"/>
                    <a:pt x="234" y="1402"/>
                    <a:pt x="367" y="935"/>
                  </a:cubicBezTo>
                  <a:cubicBezTo>
                    <a:pt x="434" y="701"/>
                    <a:pt x="567" y="468"/>
                    <a:pt x="767" y="301"/>
                  </a:cubicBezTo>
                  <a:cubicBezTo>
                    <a:pt x="823" y="245"/>
                    <a:pt x="886" y="219"/>
                    <a:pt x="951" y="219"/>
                  </a:cubicBezTo>
                  <a:cubicBezTo>
                    <a:pt x="1082" y="219"/>
                    <a:pt x="1223" y="323"/>
                    <a:pt x="1334" y="501"/>
                  </a:cubicBezTo>
                  <a:cubicBezTo>
                    <a:pt x="1901" y="1735"/>
                    <a:pt x="1901" y="3136"/>
                    <a:pt x="1334" y="4370"/>
                  </a:cubicBezTo>
                  <a:cubicBezTo>
                    <a:pt x="1246" y="4524"/>
                    <a:pt x="1100" y="4635"/>
                    <a:pt x="963" y="4635"/>
                  </a:cubicBezTo>
                  <a:cubicBezTo>
                    <a:pt x="893" y="4635"/>
                    <a:pt x="824" y="4605"/>
                    <a:pt x="767" y="4537"/>
                  </a:cubicBezTo>
                  <a:cubicBezTo>
                    <a:pt x="567" y="4370"/>
                    <a:pt x="434" y="4170"/>
                    <a:pt x="367" y="3937"/>
                  </a:cubicBezTo>
                  <a:cubicBezTo>
                    <a:pt x="234" y="3436"/>
                    <a:pt x="134" y="2936"/>
                    <a:pt x="67" y="2436"/>
                  </a:cubicBezTo>
                  <a:cubicBezTo>
                    <a:pt x="33" y="2569"/>
                    <a:pt x="0" y="2703"/>
                    <a:pt x="33" y="2836"/>
                  </a:cubicBezTo>
                  <a:cubicBezTo>
                    <a:pt x="33" y="3236"/>
                    <a:pt x="100" y="3603"/>
                    <a:pt x="200" y="3970"/>
                  </a:cubicBezTo>
                  <a:cubicBezTo>
                    <a:pt x="267" y="4270"/>
                    <a:pt x="434" y="4504"/>
                    <a:pt x="634" y="4704"/>
                  </a:cubicBezTo>
                  <a:cubicBezTo>
                    <a:pt x="723" y="4793"/>
                    <a:pt x="827" y="4837"/>
                    <a:pt x="945" y="4837"/>
                  </a:cubicBezTo>
                  <a:cubicBezTo>
                    <a:pt x="1005" y="4837"/>
                    <a:pt x="1068" y="4826"/>
                    <a:pt x="1134" y="4804"/>
                  </a:cubicBezTo>
                  <a:cubicBezTo>
                    <a:pt x="1301" y="4771"/>
                    <a:pt x="1434" y="4637"/>
                    <a:pt x="1535" y="4470"/>
                  </a:cubicBezTo>
                  <a:cubicBezTo>
                    <a:pt x="2168" y="3170"/>
                    <a:pt x="2168" y="1668"/>
                    <a:pt x="1535" y="368"/>
                  </a:cubicBezTo>
                  <a:cubicBezTo>
                    <a:pt x="1434" y="201"/>
                    <a:pt x="1301" y="101"/>
                    <a:pt x="1134" y="34"/>
                  </a:cubicBezTo>
                  <a:cubicBezTo>
                    <a:pt x="1068" y="12"/>
                    <a:pt x="1005" y="1"/>
                    <a:pt x="9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7975309" y="1753472"/>
              <a:ext cx="278532" cy="572015"/>
            </a:xfrm>
            <a:custGeom>
              <a:avLst/>
              <a:gdLst/>
              <a:ahLst/>
              <a:cxnLst/>
              <a:rect l="l" t="t" r="r" b="b"/>
              <a:pathLst>
                <a:path w="13544" h="27815" extrusionOk="0">
                  <a:moveTo>
                    <a:pt x="6106" y="1"/>
                  </a:moveTo>
                  <a:cubicBezTo>
                    <a:pt x="4054" y="1"/>
                    <a:pt x="1997" y="479"/>
                    <a:pt x="101" y="1449"/>
                  </a:cubicBezTo>
                  <a:cubicBezTo>
                    <a:pt x="101" y="1449"/>
                    <a:pt x="1" y="10255"/>
                    <a:pt x="267" y="14058"/>
                  </a:cubicBezTo>
                  <a:cubicBezTo>
                    <a:pt x="568" y="17894"/>
                    <a:pt x="4437" y="18228"/>
                    <a:pt x="4437" y="18228"/>
                  </a:cubicBezTo>
                  <a:cubicBezTo>
                    <a:pt x="4437" y="18228"/>
                    <a:pt x="4504" y="20796"/>
                    <a:pt x="4637" y="23365"/>
                  </a:cubicBezTo>
                  <a:cubicBezTo>
                    <a:pt x="4733" y="25878"/>
                    <a:pt x="6801" y="27815"/>
                    <a:pt x="9307" y="27815"/>
                  </a:cubicBezTo>
                  <a:cubicBezTo>
                    <a:pt x="9428" y="27815"/>
                    <a:pt x="9551" y="27810"/>
                    <a:pt x="9674" y="27801"/>
                  </a:cubicBezTo>
                  <a:cubicBezTo>
                    <a:pt x="12076" y="27601"/>
                    <a:pt x="13343" y="25333"/>
                    <a:pt x="13343" y="22931"/>
                  </a:cubicBezTo>
                  <a:lnTo>
                    <a:pt x="13343" y="15692"/>
                  </a:lnTo>
                  <a:lnTo>
                    <a:pt x="13544" y="2283"/>
                  </a:lnTo>
                  <a:cubicBezTo>
                    <a:pt x="11304" y="771"/>
                    <a:pt x="8710" y="1"/>
                    <a:pt x="6106"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8072211" y="1957436"/>
              <a:ext cx="31403" cy="46045"/>
            </a:xfrm>
            <a:custGeom>
              <a:avLst/>
              <a:gdLst/>
              <a:ahLst/>
              <a:cxnLst/>
              <a:rect l="l" t="t" r="r" b="b"/>
              <a:pathLst>
                <a:path w="1527" h="2239" extrusionOk="0">
                  <a:moveTo>
                    <a:pt x="345" y="0"/>
                  </a:moveTo>
                  <a:cubicBezTo>
                    <a:pt x="121" y="0"/>
                    <a:pt x="1" y="79"/>
                    <a:pt x="25" y="104"/>
                  </a:cubicBezTo>
                  <a:cubicBezTo>
                    <a:pt x="25" y="137"/>
                    <a:pt x="259" y="104"/>
                    <a:pt x="559" y="204"/>
                  </a:cubicBezTo>
                  <a:cubicBezTo>
                    <a:pt x="959" y="337"/>
                    <a:pt x="1260" y="737"/>
                    <a:pt x="1226" y="1171"/>
                  </a:cubicBezTo>
                  <a:cubicBezTo>
                    <a:pt x="1226" y="1571"/>
                    <a:pt x="926" y="1938"/>
                    <a:pt x="526" y="2038"/>
                  </a:cubicBezTo>
                  <a:cubicBezTo>
                    <a:pt x="326" y="2038"/>
                    <a:pt x="159" y="1972"/>
                    <a:pt x="59" y="1838"/>
                  </a:cubicBezTo>
                  <a:lnTo>
                    <a:pt x="59" y="1838"/>
                  </a:lnTo>
                  <a:cubicBezTo>
                    <a:pt x="59" y="1838"/>
                    <a:pt x="59" y="1938"/>
                    <a:pt x="92" y="2005"/>
                  </a:cubicBezTo>
                  <a:cubicBezTo>
                    <a:pt x="192" y="2138"/>
                    <a:pt x="359" y="2205"/>
                    <a:pt x="526" y="2238"/>
                  </a:cubicBezTo>
                  <a:cubicBezTo>
                    <a:pt x="1059" y="2205"/>
                    <a:pt x="1493" y="1738"/>
                    <a:pt x="1493" y="1171"/>
                  </a:cubicBezTo>
                  <a:cubicBezTo>
                    <a:pt x="1526" y="871"/>
                    <a:pt x="1426" y="571"/>
                    <a:pt x="1226" y="370"/>
                  </a:cubicBezTo>
                  <a:cubicBezTo>
                    <a:pt x="1059" y="204"/>
                    <a:pt x="859" y="70"/>
                    <a:pt x="626" y="37"/>
                  </a:cubicBezTo>
                  <a:cubicBezTo>
                    <a:pt x="520" y="10"/>
                    <a:pt x="426" y="0"/>
                    <a:pt x="345"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7952667" y="1928336"/>
              <a:ext cx="106362" cy="18200"/>
            </a:xfrm>
            <a:custGeom>
              <a:avLst/>
              <a:gdLst/>
              <a:ahLst/>
              <a:cxnLst/>
              <a:rect l="l" t="t" r="r" b="b"/>
              <a:pathLst>
                <a:path w="5172" h="885" extrusionOk="0">
                  <a:moveTo>
                    <a:pt x="102" y="0"/>
                  </a:moveTo>
                  <a:cubicBezTo>
                    <a:pt x="36" y="0"/>
                    <a:pt x="1" y="6"/>
                    <a:pt x="1" y="18"/>
                  </a:cubicBezTo>
                  <a:cubicBezTo>
                    <a:pt x="835" y="284"/>
                    <a:pt x="1669" y="485"/>
                    <a:pt x="2569" y="585"/>
                  </a:cubicBezTo>
                  <a:cubicBezTo>
                    <a:pt x="3403" y="751"/>
                    <a:pt x="4271" y="851"/>
                    <a:pt x="5171" y="885"/>
                  </a:cubicBezTo>
                  <a:cubicBezTo>
                    <a:pt x="4337" y="618"/>
                    <a:pt x="3470" y="418"/>
                    <a:pt x="2603" y="318"/>
                  </a:cubicBezTo>
                  <a:cubicBezTo>
                    <a:pt x="1418" y="125"/>
                    <a:pt x="416" y="0"/>
                    <a:pt x="1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7909460" y="1687500"/>
              <a:ext cx="498722" cy="450312"/>
            </a:xfrm>
            <a:custGeom>
              <a:avLst/>
              <a:gdLst/>
              <a:ahLst/>
              <a:cxnLst/>
              <a:rect l="l" t="t" r="r" b="b"/>
              <a:pathLst>
                <a:path w="24251" h="21897" extrusionOk="0">
                  <a:moveTo>
                    <a:pt x="7466" y="1"/>
                  </a:moveTo>
                  <a:cubicBezTo>
                    <a:pt x="6982" y="1"/>
                    <a:pt x="6510" y="95"/>
                    <a:pt x="6071" y="320"/>
                  </a:cubicBezTo>
                  <a:cubicBezTo>
                    <a:pt x="5171" y="787"/>
                    <a:pt x="4570" y="1655"/>
                    <a:pt x="3703" y="2155"/>
                  </a:cubicBezTo>
                  <a:cubicBezTo>
                    <a:pt x="2469" y="2856"/>
                    <a:pt x="801" y="2722"/>
                    <a:pt x="200" y="4523"/>
                  </a:cubicBezTo>
                  <a:cubicBezTo>
                    <a:pt x="0" y="5157"/>
                    <a:pt x="34" y="5858"/>
                    <a:pt x="234" y="6458"/>
                  </a:cubicBezTo>
                  <a:cubicBezTo>
                    <a:pt x="844" y="8264"/>
                    <a:pt x="2650" y="9284"/>
                    <a:pt x="4437" y="9284"/>
                  </a:cubicBezTo>
                  <a:cubicBezTo>
                    <a:pt x="5093" y="9284"/>
                    <a:pt x="5747" y="9146"/>
                    <a:pt x="6338" y="8860"/>
                  </a:cubicBezTo>
                  <a:lnTo>
                    <a:pt x="6338" y="8860"/>
                  </a:lnTo>
                  <a:cubicBezTo>
                    <a:pt x="6372" y="9260"/>
                    <a:pt x="5971" y="10194"/>
                    <a:pt x="6405" y="11528"/>
                  </a:cubicBezTo>
                  <a:cubicBezTo>
                    <a:pt x="6572" y="11929"/>
                    <a:pt x="6605" y="12596"/>
                    <a:pt x="7239" y="12596"/>
                  </a:cubicBezTo>
                  <a:cubicBezTo>
                    <a:pt x="7672" y="12054"/>
                    <a:pt x="8274" y="11738"/>
                    <a:pt x="8890" y="11738"/>
                  </a:cubicBezTo>
                  <a:cubicBezTo>
                    <a:pt x="9222" y="11738"/>
                    <a:pt x="9558" y="11830"/>
                    <a:pt x="9874" y="12029"/>
                  </a:cubicBezTo>
                  <a:cubicBezTo>
                    <a:pt x="10741" y="12629"/>
                    <a:pt x="11075" y="13797"/>
                    <a:pt x="10608" y="14797"/>
                  </a:cubicBezTo>
                  <a:cubicBezTo>
                    <a:pt x="10208" y="15498"/>
                    <a:pt x="9540" y="16032"/>
                    <a:pt x="8740" y="16198"/>
                  </a:cubicBezTo>
                  <a:cubicBezTo>
                    <a:pt x="8006" y="16365"/>
                    <a:pt x="7506" y="17066"/>
                    <a:pt x="7606" y="17800"/>
                  </a:cubicBezTo>
                  <a:cubicBezTo>
                    <a:pt x="7706" y="18767"/>
                    <a:pt x="9307" y="19100"/>
                    <a:pt x="10007" y="19868"/>
                  </a:cubicBezTo>
                  <a:cubicBezTo>
                    <a:pt x="11142" y="21102"/>
                    <a:pt x="13610" y="21636"/>
                    <a:pt x="15245" y="21802"/>
                  </a:cubicBezTo>
                  <a:cubicBezTo>
                    <a:pt x="15698" y="21856"/>
                    <a:pt x="16012" y="21896"/>
                    <a:pt x="16249" y="21896"/>
                  </a:cubicBezTo>
                  <a:cubicBezTo>
                    <a:pt x="16745" y="21896"/>
                    <a:pt x="16907" y="21722"/>
                    <a:pt x="17313" y="21135"/>
                  </a:cubicBezTo>
                  <a:cubicBezTo>
                    <a:pt x="17385" y="21141"/>
                    <a:pt x="17457" y="21144"/>
                    <a:pt x="17530" y="21144"/>
                  </a:cubicBezTo>
                  <a:cubicBezTo>
                    <a:pt x="17891" y="21144"/>
                    <a:pt x="18252" y="21074"/>
                    <a:pt x="18614" y="20935"/>
                  </a:cubicBezTo>
                  <a:cubicBezTo>
                    <a:pt x="20682" y="20168"/>
                    <a:pt x="21883" y="18000"/>
                    <a:pt x="21449" y="15831"/>
                  </a:cubicBezTo>
                  <a:cubicBezTo>
                    <a:pt x="22950" y="15498"/>
                    <a:pt x="24118" y="14197"/>
                    <a:pt x="24218" y="12663"/>
                  </a:cubicBezTo>
                  <a:cubicBezTo>
                    <a:pt x="24251" y="11095"/>
                    <a:pt x="23250" y="9694"/>
                    <a:pt x="21749" y="9227"/>
                  </a:cubicBezTo>
                  <a:cubicBezTo>
                    <a:pt x="22616" y="7993"/>
                    <a:pt x="21883" y="6258"/>
                    <a:pt x="20382" y="5991"/>
                  </a:cubicBezTo>
                  <a:cubicBezTo>
                    <a:pt x="20248" y="5958"/>
                    <a:pt x="20115" y="5958"/>
                    <a:pt x="19981" y="5958"/>
                  </a:cubicBezTo>
                  <a:cubicBezTo>
                    <a:pt x="19915" y="5858"/>
                    <a:pt x="19814" y="5791"/>
                    <a:pt x="19748" y="5724"/>
                  </a:cubicBezTo>
                  <a:cubicBezTo>
                    <a:pt x="18580" y="4657"/>
                    <a:pt x="18447" y="3022"/>
                    <a:pt x="17079" y="2222"/>
                  </a:cubicBezTo>
                  <a:cubicBezTo>
                    <a:pt x="16405" y="1801"/>
                    <a:pt x="15638" y="1592"/>
                    <a:pt x="14871" y="1592"/>
                  </a:cubicBezTo>
                  <a:cubicBezTo>
                    <a:pt x="14120" y="1592"/>
                    <a:pt x="13370" y="1792"/>
                    <a:pt x="12709" y="2188"/>
                  </a:cubicBezTo>
                  <a:cubicBezTo>
                    <a:pt x="11809" y="1755"/>
                    <a:pt x="10975" y="1154"/>
                    <a:pt x="10074" y="721"/>
                  </a:cubicBezTo>
                  <a:cubicBezTo>
                    <a:pt x="9257" y="312"/>
                    <a:pt x="8343" y="1"/>
                    <a:pt x="7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8076839" y="1828534"/>
              <a:ext cx="169456" cy="152140"/>
            </a:xfrm>
            <a:custGeom>
              <a:avLst/>
              <a:gdLst/>
              <a:ahLst/>
              <a:cxnLst/>
              <a:rect l="l" t="t" r="r" b="b"/>
              <a:pathLst>
                <a:path w="8240" h="7398" extrusionOk="0">
                  <a:moveTo>
                    <a:pt x="8240" y="7272"/>
                  </a:moveTo>
                  <a:cubicBezTo>
                    <a:pt x="8238" y="7273"/>
                    <a:pt x="8071" y="7339"/>
                    <a:pt x="7739" y="7372"/>
                  </a:cubicBezTo>
                  <a:cubicBezTo>
                    <a:pt x="7906" y="7372"/>
                    <a:pt x="8073" y="7339"/>
                    <a:pt x="8240" y="7272"/>
                  </a:cubicBezTo>
                  <a:close/>
                  <a:moveTo>
                    <a:pt x="34" y="0"/>
                  </a:moveTo>
                  <a:cubicBezTo>
                    <a:pt x="0" y="167"/>
                    <a:pt x="0" y="334"/>
                    <a:pt x="0" y="501"/>
                  </a:cubicBezTo>
                  <a:cubicBezTo>
                    <a:pt x="67" y="1001"/>
                    <a:pt x="234" y="1435"/>
                    <a:pt x="534" y="1835"/>
                  </a:cubicBezTo>
                  <a:cubicBezTo>
                    <a:pt x="968" y="2402"/>
                    <a:pt x="1568" y="2802"/>
                    <a:pt x="2269" y="3003"/>
                  </a:cubicBezTo>
                  <a:cubicBezTo>
                    <a:pt x="2845" y="3141"/>
                    <a:pt x="3452" y="3215"/>
                    <a:pt x="4059" y="3215"/>
                  </a:cubicBezTo>
                  <a:cubicBezTo>
                    <a:pt x="4295" y="3215"/>
                    <a:pt x="4531" y="3204"/>
                    <a:pt x="4765" y="3181"/>
                  </a:cubicBezTo>
                  <a:lnTo>
                    <a:pt x="4765" y="3181"/>
                  </a:lnTo>
                  <a:cubicBezTo>
                    <a:pt x="4403" y="3979"/>
                    <a:pt x="4372" y="4908"/>
                    <a:pt x="4771" y="5738"/>
                  </a:cubicBezTo>
                  <a:cubicBezTo>
                    <a:pt x="5071" y="6405"/>
                    <a:pt x="5604" y="6905"/>
                    <a:pt x="6305" y="7172"/>
                  </a:cubicBezTo>
                  <a:cubicBezTo>
                    <a:pt x="6630" y="7322"/>
                    <a:pt x="6993" y="7397"/>
                    <a:pt x="7365" y="7397"/>
                  </a:cubicBezTo>
                  <a:cubicBezTo>
                    <a:pt x="7489" y="7397"/>
                    <a:pt x="7614" y="7389"/>
                    <a:pt x="7739" y="7372"/>
                  </a:cubicBezTo>
                  <a:lnTo>
                    <a:pt x="7739" y="7372"/>
                  </a:lnTo>
                  <a:cubicBezTo>
                    <a:pt x="7658" y="7378"/>
                    <a:pt x="7578" y="7381"/>
                    <a:pt x="7498" y="7381"/>
                  </a:cubicBezTo>
                  <a:cubicBezTo>
                    <a:pt x="7088" y="7381"/>
                    <a:pt x="6702" y="7307"/>
                    <a:pt x="6338" y="7139"/>
                  </a:cubicBezTo>
                  <a:cubicBezTo>
                    <a:pt x="5671" y="6872"/>
                    <a:pt x="5137" y="6372"/>
                    <a:pt x="4837" y="5704"/>
                  </a:cubicBezTo>
                  <a:cubicBezTo>
                    <a:pt x="4470" y="4904"/>
                    <a:pt x="4470" y="4003"/>
                    <a:pt x="4871" y="3203"/>
                  </a:cubicBezTo>
                  <a:lnTo>
                    <a:pt x="4904" y="3136"/>
                  </a:lnTo>
                  <a:lnTo>
                    <a:pt x="4937" y="3069"/>
                  </a:lnTo>
                  <a:lnTo>
                    <a:pt x="4871" y="3069"/>
                  </a:lnTo>
                  <a:cubicBezTo>
                    <a:pt x="4571" y="3104"/>
                    <a:pt x="4272" y="3122"/>
                    <a:pt x="3974" y="3122"/>
                  </a:cubicBezTo>
                  <a:cubicBezTo>
                    <a:pt x="3409" y="3122"/>
                    <a:pt x="2848" y="3055"/>
                    <a:pt x="2302" y="2902"/>
                  </a:cubicBezTo>
                  <a:cubicBezTo>
                    <a:pt x="1602" y="2736"/>
                    <a:pt x="1001" y="2335"/>
                    <a:pt x="568" y="1802"/>
                  </a:cubicBezTo>
                  <a:cubicBezTo>
                    <a:pt x="301" y="1435"/>
                    <a:pt x="101" y="968"/>
                    <a:pt x="34" y="501"/>
                  </a:cubicBezTo>
                  <a:cubicBezTo>
                    <a:pt x="34" y="334"/>
                    <a:pt x="34" y="167"/>
                    <a:pt x="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8157782" y="1762582"/>
              <a:ext cx="177003" cy="150351"/>
            </a:xfrm>
            <a:custGeom>
              <a:avLst/>
              <a:gdLst/>
              <a:ahLst/>
              <a:cxnLst/>
              <a:rect l="l" t="t" r="r" b="b"/>
              <a:pathLst>
                <a:path w="8607" h="7311" extrusionOk="0">
                  <a:moveTo>
                    <a:pt x="1726" y="1"/>
                  </a:moveTo>
                  <a:cubicBezTo>
                    <a:pt x="1674" y="1"/>
                    <a:pt x="1621" y="2"/>
                    <a:pt x="1568" y="5"/>
                  </a:cubicBezTo>
                  <a:cubicBezTo>
                    <a:pt x="1135" y="38"/>
                    <a:pt x="734" y="139"/>
                    <a:pt x="368" y="339"/>
                  </a:cubicBezTo>
                  <a:cubicBezTo>
                    <a:pt x="234" y="405"/>
                    <a:pt x="101" y="472"/>
                    <a:pt x="1" y="572"/>
                  </a:cubicBezTo>
                  <a:cubicBezTo>
                    <a:pt x="1" y="577"/>
                    <a:pt x="3" y="579"/>
                    <a:pt x="8" y="579"/>
                  </a:cubicBezTo>
                  <a:cubicBezTo>
                    <a:pt x="38" y="579"/>
                    <a:pt x="169" y="488"/>
                    <a:pt x="401" y="372"/>
                  </a:cubicBezTo>
                  <a:cubicBezTo>
                    <a:pt x="768" y="172"/>
                    <a:pt x="1168" y="72"/>
                    <a:pt x="1568" y="72"/>
                  </a:cubicBezTo>
                  <a:cubicBezTo>
                    <a:pt x="1618" y="69"/>
                    <a:pt x="1669" y="68"/>
                    <a:pt x="1719" y="68"/>
                  </a:cubicBezTo>
                  <a:cubicBezTo>
                    <a:pt x="2274" y="68"/>
                    <a:pt x="2844" y="236"/>
                    <a:pt x="3303" y="572"/>
                  </a:cubicBezTo>
                  <a:cubicBezTo>
                    <a:pt x="3903" y="1039"/>
                    <a:pt x="4304" y="1706"/>
                    <a:pt x="4437" y="2474"/>
                  </a:cubicBezTo>
                  <a:lnTo>
                    <a:pt x="4437" y="2540"/>
                  </a:lnTo>
                  <a:lnTo>
                    <a:pt x="4470" y="2507"/>
                  </a:lnTo>
                  <a:cubicBezTo>
                    <a:pt x="4804" y="2373"/>
                    <a:pt x="5171" y="2307"/>
                    <a:pt x="5538" y="2307"/>
                  </a:cubicBezTo>
                  <a:cubicBezTo>
                    <a:pt x="6472" y="2307"/>
                    <a:pt x="7306" y="2740"/>
                    <a:pt x="7873" y="3441"/>
                  </a:cubicBezTo>
                  <a:cubicBezTo>
                    <a:pt x="8307" y="4041"/>
                    <a:pt x="8507" y="4775"/>
                    <a:pt x="8440" y="5509"/>
                  </a:cubicBezTo>
                  <a:cubicBezTo>
                    <a:pt x="8373" y="6009"/>
                    <a:pt x="8206" y="6476"/>
                    <a:pt x="7906" y="6877"/>
                  </a:cubicBezTo>
                  <a:cubicBezTo>
                    <a:pt x="7806" y="7010"/>
                    <a:pt x="7706" y="7177"/>
                    <a:pt x="7573" y="7310"/>
                  </a:cubicBezTo>
                  <a:cubicBezTo>
                    <a:pt x="7706" y="7177"/>
                    <a:pt x="7840" y="7043"/>
                    <a:pt x="7973" y="6910"/>
                  </a:cubicBezTo>
                  <a:cubicBezTo>
                    <a:pt x="8240" y="6476"/>
                    <a:pt x="8440" y="6009"/>
                    <a:pt x="8507" y="5509"/>
                  </a:cubicBezTo>
                  <a:cubicBezTo>
                    <a:pt x="8607" y="4742"/>
                    <a:pt x="8407" y="4008"/>
                    <a:pt x="7940" y="3374"/>
                  </a:cubicBezTo>
                  <a:cubicBezTo>
                    <a:pt x="7373" y="2640"/>
                    <a:pt x="6505" y="2240"/>
                    <a:pt x="5571" y="2240"/>
                  </a:cubicBezTo>
                  <a:cubicBezTo>
                    <a:pt x="5505" y="2234"/>
                    <a:pt x="5439" y="2232"/>
                    <a:pt x="5374" y="2232"/>
                  </a:cubicBezTo>
                  <a:cubicBezTo>
                    <a:pt x="5069" y="2232"/>
                    <a:pt x="4782" y="2293"/>
                    <a:pt x="4496" y="2414"/>
                  </a:cubicBezTo>
                  <a:lnTo>
                    <a:pt x="4496" y="2414"/>
                  </a:lnTo>
                  <a:cubicBezTo>
                    <a:pt x="4382" y="1638"/>
                    <a:pt x="3954" y="961"/>
                    <a:pt x="3336" y="505"/>
                  </a:cubicBezTo>
                  <a:cubicBezTo>
                    <a:pt x="2847" y="169"/>
                    <a:pt x="2302" y="1"/>
                    <a:pt x="172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8113197" y="2012385"/>
              <a:ext cx="123493" cy="29758"/>
            </a:xfrm>
            <a:custGeom>
              <a:avLst/>
              <a:gdLst/>
              <a:ahLst/>
              <a:cxnLst/>
              <a:rect l="l" t="t" r="r" b="b"/>
              <a:pathLst>
                <a:path w="6005" h="1447" extrusionOk="0">
                  <a:moveTo>
                    <a:pt x="0" y="0"/>
                  </a:moveTo>
                  <a:lnTo>
                    <a:pt x="0" y="0"/>
                  </a:lnTo>
                  <a:cubicBezTo>
                    <a:pt x="34" y="100"/>
                    <a:pt x="67" y="167"/>
                    <a:pt x="134" y="234"/>
                  </a:cubicBezTo>
                  <a:cubicBezTo>
                    <a:pt x="501" y="767"/>
                    <a:pt x="1034" y="1134"/>
                    <a:pt x="1668" y="1268"/>
                  </a:cubicBezTo>
                  <a:cubicBezTo>
                    <a:pt x="1844" y="1306"/>
                    <a:pt x="2024" y="1325"/>
                    <a:pt x="2204" y="1325"/>
                  </a:cubicBezTo>
                  <a:cubicBezTo>
                    <a:pt x="2787" y="1325"/>
                    <a:pt x="3369" y="1125"/>
                    <a:pt x="3825" y="739"/>
                  </a:cubicBezTo>
                  <a:lnTo>
                    <a:pt x="3825" y="739"/>
                  </a:lnTo>
                  <a:cubicBezTo>
                    <a:pt x="3993" y="1021"/>
                    <a:pt x="4251" y="1239"/>
                    <a:pt x="4570" y="1334"/>
                  </a:cubicBezTo>
                  <a:cubicBezTo>
                    <a:pt x="4770" y="1409"/>
                    <a:pt x="4971" y="1447"/>
                    <a:pt x="5171" y="1447"/>
                  </a:cubicBezTo>
                  <a:cubicBezTo>
                    <a:pt x="5237" y="1447"/>
                    <a:pt x="5304" y="1443"/>
                    <a:pt x="5371" y="1434"/>
                  </a:cubicBezTo>
                  <a:cubicBezTo>
                    <a:pt x="5538" y="1401"/>
                    <a:pt x="5704" y="1368"/>
                    <a:pt x="5871" y="1268"/>
                  </a:cubicBezTo>
                  <a:cubicBezTo>
                    <a:pt x="5905" y="1234"/>
                    <a:pt x="5971" y="1201"/>
                    <a:pt x="6005" y="1168"/>
                  </a:cubicBezTo>
                  <a:lnTo>
                    <a:pt x="6005" y="1168"/>
                  </a:lnTo>
                  <a:cubicBezTo>
                    <a:pt x="5805" y="1268"/>
                    <a:pt x="5604" y="1334"/>
                    <a:pt x="5371" y="1368"/>
                  </a:cubicBezTo>
                  <a:cubicBezTo>
                    <a:pt x="5304" y="1376"/>
                    <a:pt x="5237" y="1380"/>
                    <a:pt x="5171" y="1380"/>
                  </a:cubicBezTo>
                  <a:cubicBezTo>
                    <a:pt x="4973" y="1380"/>
                    <a:pt x="4779" y="1343"/>
                    <a:pt x="4604" y="1268"/>
                  </a:cubicBezTo>
                  <a:cubicBezTo>
                    <a:pt x="4303" y="1134"/>
                    <a:pt x="4037" y="934"/>
                    <a:pt x="3870" y="634"/>
                  </a:cubicBezTo>
                  <a:lnTo>
                    <a:pt x="3870" y="601"/>
                  </a:lnTo>
                  <a:lnTo>
                    <a:pt x="3803" y="634"/>
                  </a:lnTo>
                  <a:cubicBezTo>
                    <a:pt x="3570" y="834"/>
                    <a:pt x="3303" y="1001"/>
                    <a:pt x="2969" y="1101"/>
                  </a:cubicBezTo>
                  <a:cubicBezTo>
                    <a:pt x="2702" y="1190"/>
                    <a:pt x="2406" y="1234"/>
                    <a:pt x="2109" y="1234"/>
                  </a:cubicBezTo>
                  <a:cubicBezTo>
                    <a:pt x="1961" y="1234"/>
                    <a:pt x="1813" y="1223"/>
                    <a:pt x="1668" y="1201"/>
                  </a:cubicBezTo>
                  <a:cubicBezTo>
                    <a:pt x="1301" y="1101"/>
                    <a:pt x="968" y="967"/>
                    <a:pt x="701" y="734"/>
                  </a:cubicBezTo>
                  <a:cubicBezTo>
                    <a:pt x="401" y="534"/>
                    <a:pt x="167" y="300"/>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8222953" y="1915319"/>
              <a:ext cx="150166" cy="131349"/>
            </a:xfrm>
            <a:custGeom>
              <a:avLst/>
              <a:gdLst/>
              <a:ahLst/>
              <a:cxnLst/>
              <a:rect l="l" t="t" r="r" b="b"/>
              <a:pathLst>
                <a:path w="7302" h="6387" extrusionOk="0">
                  <a:moveTo>
                    <a:pt x="5051" y="1"/>
                  </a:moveTo>
                  <a:cubicBezTo>
                    <a:pt x="4329" y="1"/>
                    <a:pt x="3236" y="617"/>
                    <a:pt x="3236" y="617"/>
                  </a:cubicBezTo>
                  <a:cubicBezTo>
                    <a:pt x="3103" y="417"/>
                    <a:pt x="2936" y="284"/>
                    <a:pt x="2736" y="250"/>
                  </a:cubicBezTo>
                  <a:cubicBezTo>
                    <a:pt x="2632" y="233"/>
                    <a:pt x="2531" y="225"/>
                    <a:pt x="2433" y="225"/>
                  </a:cubicBezTo>
                  <a:cubicBezTo>
                    <a:pt x="975" y="225"/>
                    <a:pt x="106" y="1994"/>
                    <a:pt x="1168" y="3119"/>
                  </a:cubicBezTo>
                  <a:cubicBezTo>
                    <a:pt x="167" y="3719"/>
                    <a:pt x="1" y="5120"/>
                    <a:pt x="868" y="5921"/>
                  </a:cubicBezTo>
                  <a:cubicBezTo>
                    <a:pt x="1210" y="6237"/>
                    <a:pt x="1630" y="6386"/>
                    <a:pt x="2046" y="6386"/>
                  </a:cubicBezTo>
                  <a:cubicBezTo>
                    <a:pt x="2684" y="6386"/>
                    <a:pt x="3313" y="6034"/>
                    <a:pt x="3636" y="5387"/>
                  </a:cubicBezTo>
                  <a:cubicBezTo>
                    <a:pt x="4022" y="5799"/>
                    <a:pt x="4477" y="5974"/>
                    <a:pt x="4918" y="5974"/>
                  </a:cubicBezTo>
                  <a:cubicBezTo>
                    <a:pt x="6159" y="5974"/>
                    <a:pt x="7301" y="4596"/>
                    <a:pt x="6539" y="3219"/>
                  </a:cubicBezTo>
                  <a:cubicBezTo>
                    <a:pt x="7072" y="2752"/>
                    <a:pt x="7239" y="1951"/>
                    <a:pt x="6905" y="1318"/>
                  </a:cubicBezTo>
                  <a:cubicBezTo>
                    <a:pt x="6605" y="617"/>
                    <a:pt x="5971" y="150"/>
                    <a:pt x="5238" y="17"/>
                  </a:cubicBezTo>
                  <a:cubicBezTo>
                    <a:pt x="5179" y="6"/>
                    <a:pt x="5117" y="1"/>
                    <a:pt x="5051"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8238726" y="1945158"/>
              <a:ext cx="39135" cy="24020"/>
            </a:xfrm>
            <a:custGeom>
              <a:avLst/>
              <a:gdLst/>
              <a:ahLst/>
              <a:cxnLst/>
              <a:rect l="l" t="t" r="r" b="b"/>
              <a:pathLst>
                <a:path w="1903" h="1168" extrusionOk="0">
                  <a:moveTo>
                    <a:pt x="1" y="0"/>
                  </a:moveTo>
                  <a:cubicBezTo>
                    <a:pt x="1" y="33"/>
                    <a:pt x="134" y="0"/>
                    <a:pt x="334" y="67"/>
                  </a:cubicBezTo>
                  <a:cubicBezTo>
                    <a:pt x="601" y="100"/>
                    <a:pt x="835" y="200"/>
                    <a:pt x="1068" y="367"/>
                  </a:cubicBezTo>
                  <a:cubicBezTo>
                    <a:pt x="1368" y="567"/>
                    <a:pt x="1669" y="834"/>
                    <a:pt x="1902" y="1168"/>
                  </a:cubicBezTo>
                  <a:cubicBezTo>
                    <a:pt x="1869" y="1068"/>
                    <a:pt x="1802" y="967"/>
                    <a:pt x="1702" y="867"/>
                  </a:cubicBezTo>
                  <a:cubicBezTo>
                    <a:pt x="1535" y="667"/>
                    <a:pt x="1335" y="467"/>
                    <a:pt x="1102" y="300"/>
                  </a:cubicBezTo>
                  <a:cubicBezTo>
                    <a:pt x="868" y="167"/>
                    <a:pt x="601" y="67"/>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8277142" y="1920460"/>
              <a:ext cx="15794" cy="44605"/>
            </a:xfrm>
            <a:custGeom>
              <a:avLst/>
              <a:gdLst/>
              <a:ahLst/>
              <a:cxnLst/>
              <a:rect l="l" t="t" r="r" b="b"/>
              <a:pathLst>
                <a:path w="768" h="2169" extrusionOk="0">
                  <a:moveTo>
                    <a:pt x="1" y="0"/>
                  </a:moveTo>
                  <a:cubicBezTo>
                    <a:pt x="201" y="334"/>
                    <a:pt x="368" y="667"/>
                    <a:pt x="501" y="1034"/>
                  </a:cubicBezTo>
                  <a:cubicBezTo>
                    <a:pt x="635" y="1401"/>
                    <a:pt x="668" y="1768"/>
                    <a:pt x="668" y="2168"/>
                  </a:cubicBezTo>
                  <a:cubicBezTo>
                    <a:pt x="768" y="1768"/>
                    <a:pt x="735" y="1368"/>
                    <a:pt x="601" y="1001"/>
                  </a:cubicBezTo>
                  <a:cubicBezTo>
                    <a:pt x="501" y="734"/>
                    <a:pt x="368" y="467"/>
                    <a:pt x="201" y="267"/>
                  </a:cubicBezTo>
                  <a:cubicBezTo>
                    <a:pt x="168" y="167"/>
                    <a:pt x="67" y="6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8303897" y="1917704"/>
              <a:ext cx="12380" cy="35022"/>
            </a:xfrm>
            <a:custGeom>
              <a:avLst/>
              <a:gdLst/>
              <a:ahLst/>
              <a:cxnLst/>
              <a:rect l="l" t="t" r="r" b="b"/>
              <a:pathLst>
                <a:path w="602" h="1703" extrusionOk="0">
                  <a:moveTo>
                    <a:pt x="401" y="1"/>
                  </a:moveTo>
                  <a:lnTo>
                    <a:pt x="401" y="1"/>
                  </a:lnTo>
                  <a:cubicBezTo>
                    <a:pt x="468" y="301"/>
                    <a:pt x="468" y="601"/>
                    <a:pt x="434" y="901"/>
                  </a:cubicBezTo>
                  <a:cubicBezTo>
                    <a:pt x="334" y="1168"/>
                    <a:pt x="201" y="1469"/>
                    <a:pt x="1" y="1702"/>
                  </a:cubicBezTo>
                  <a:cubicBezTo>
                    <a:pt x="268" y="1502"/>
                    <a:pt x="434" y="1235"/>
                    <a:pt x="501" y="901"/>
                  </a:cubicBezTo>
                  <a:cubicBezTo>
                    <a:pt x="601" y="601"/>
                    <a:pt x="568" y="268"/>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8323804" y="1918403"/>
              <a:ext cx="19907" cy="35002"/>
            </a:xfrm>
            <a:custGeom>
              <a:avLst/>
              <a:gdLst/>
              <a:ahLst/>
              <a:cxnLst/>
              <a:rect l="l" t="t" r="r" b="b"/>
              <a:pathLst>
                <a:path w="968" h="1702" extrusionOk="0">
                  <a:moveTo>
                    <a:pt x="867" y="0"/>
                  </a:moveTo>
                  <a:cubicBezTo>
                    <a:pt x="867" y="0"/>
                    <a:pt x="867" y="134"/>
                    <a:pt x="867" y="300"/>
                  </a:cubicBezTo>
                  <a:cubicBezTo>
                    <a:pt x="867" y="534"/>
                    <a:pt x="801" y="767"/>
                    <a:pt x="701" y="1001"/>
                  </a:cubicBezTo>
                  <a:cubicBezTo>
                    <a:pt x="534" y="1301"/>
                    <a:pt x="300" y="1535"/>
                    <a:pt x="0" y="1701"/>
                  </a:cubicBezTo>
                  <a:cubicBezTo>
                    <a:pt x="100" y="1668"/>
                    <a:pt x="200" y="1635"/>
                    <a:pt x="267" y="1601"/>
                  </a:cubicBezTo>
                  <a:cubicBezTo>
                    <a:pt x="500" y="1468"/>
                    <a:pt x="667" y="1268"/>
                    <a:pt x="801" y="1034"/>
                  </a:cubicBezTo>
                  <a:cubicBezTo>
                    <a:pt x="934" y="734"/>
                    <a:pt x="967" y="334"/>
                    <a:pt x="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8234613" y="1986124"/>
              <a:ext cx="32945" cy="5018"/>
            </a:xfrm>
            <a:custGeom>
              <a:avLst/>
              <a:gdLst/>
              <a:ahLst/>
              <a:cxnLst/>
              <a:rect l="l" t="t" r="r" b="b"/>
              <a:pathLst>
                <a:path w="1602" h="244" extrusionOk="0">
                  <a:moveTo>
                    <a:pt x="946" y="1"/>
                  </a:moveTo>
                  <a:cubicBezTo>
                    <a:pt x="897" y="1"/>
                    <a:pt x="848" y="4"/>
                    <a:pt x="801" y="10"/>
                  </a:cubicBezTo>
                  <a:cubicBezTo>
                    <a:pt x="534" y="10"/>
                    <a:pt x="234" y="76"/>
                    <a:pt x="1" y="243"/>
                  </a:cubicBezTo>
                  <a:cubicBezTo>
                    <a:pt x="267" y="176"/>
                    <a:pt x="534" y="110"/>
                    <a:pt x="801" y="110"/>
                  </a:cubicBezTo>
                  <a:cubicBezTo>
                    <a:pt x="1068" y="110"/>
                    <a:pt x="1335" y="110"/>
                    <a:pt x="1602" y="143"/>
                  </a:cubicBezTo>
                  <a:cubicBezTo>
                    <a:pt x="1410" y="61"/>
                    <a:pt x="1172" y="1"/>
                    <a:pt x="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8234613" y="2007326"/>
              <a:ext cx="30210" cy="22231"/>
            </a:xfrm>
            <a:custGeom>
              <a:avLst/>
              <a:gdLst/>
              <a:ahLst/>
              <a:cxnLst/>
              <a:rect l="l" t="t" r="r" b="b"/>
              <a:pathLst>
                <a:path w="1469" h="1081" extrusionOk="0">
                  <a:moveTo>
                    <a:pt x="1160" y="0"/>
                  </a:moveTo>
                  <a:cubicBezTo>
                    <a:pt x="931" y="0"/>
                    <a:pt x="708" y="75"/>
                    <a:pt x="501" y="213"/>
                  </a:cubicBezTo>
                  <a:cubicBezTo>
                    <a:pt x="334" y="380"/>
                    <a:pt x="167" y="580"/>
                    <a:pt x="101" y="780"/>
                  </a:cubicBezTo>
                  <a:cubicBezTo>
                    <a:pt x="34" y="880"/>
                    <a:pt x="1" y="980"/>
                    <a:pt x="1" y="1080"/>
                  </a:cubicBezTo>
                  <a:cubicBezTo>
                    <a:pt x="67" y="980"/>
                    <a:pt x="101" y="913"/>
                    <a:pt x="134" y="813"/>
                  </a:cubicBezTo>
                  <a:cubicBezTo>
                    <a:pt x="234" y="613"/>
                    <a:pt x="401" y="446"/>
                    <a:pt x="568" y="279"/>
                  </a:cubicBezTo>
                  <a:cubicBezTo>
                    <a:pt x="835" y="113"/>
                    <a:pt x="1168" y="46"/>
                    <a:pt x="1468" y="46"/>
                  </a:cubicBezTo>
                  <a:cubicBezTo>
                    <a:pt x="1365" y="15"/>
                    <a:pt x="1262" y="0"/>
                    <a:pt x="1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8337520" y="1919802"/>
              <a:ext cx="144757" cy="91226"/>
            </a:xfrm>
            <a:custGeom>
              <a:avLst/>
              <a:gdLst/>
              <a:ahLst/>
              <a:cxnLst/>
              <a:rect l="l" t="t" r="r" b="b"/>
              <a:pathLst>
                <a:path w="7039" h="4436" extrusionOk="0">
                  <a:moveTo>
                    <a:pt x="3923" y="0"/>
                  </a:moveTo>
                  <a:cubicBezTo>
                    <a:pt x="3682" y="0"/>
                    <a:pt x="3441" y="22"/>
                    <a:pt x="3202" y="66"/>
                  </a:cubicBezTo>
                  <a:cubicBezTo>
                    <a:pt x="2602" y="166"/>
                    <a:pt x="2002" y="366"/>
                    <a:pt x="1468" y="599"/>
                  </a:cubicBezTo>
                  <a:cubicBezTo>
                    <a:pt x="1001" y="833"/>
                    <a:pt x="634" y="1033"/>
                    <a:pt x="367" y="1166"/>
                  </a:cubicBezTo>
                  <a:lnTo>
                    <a:pt x="67" y="1333"/>
                  </a:lnTo>
                  <a:cubicBezTo>
                    <a:pt x="0" y="1367"/>
                    <a:pt x="0" y="1400"/>
                    <a:pt x="0" y="1400"/>
                  </a:cubicBezTo>
                  <a:lnTo>
                    <a:pt x="100" y="1333"/>
                  </a:lnTo>
                  <a:lnTo>
                    <a:pt x="400" y="1200"/>
                  </a:lnTo>
                  <a:cubicBezTo>
                    <a:pt x="634" y="1066"/>
                    <a:pt x="1001" y="866"/>
                    <a:pt x="1468" y="666"/>
                  </a:cubicBezTo>
                  <a:cubicBezTo>
                    <a:pt x="2035" y="433"/>
                    <a:pt x="2602" y="232"/>
                    <a:pt x="3202" y="132"/>
                  </a:cubicBezTo>
                  <a:cubicBezTo>
                    <a:pt x="3416" y="103"/>
                    <a:pt x="3630" y="88"/>
                    <a:pt x="3843" y="88"/>
                  </a:cubicBezTo>
                  <a:cubicBezTo>
                    <a:pt x="4359" y="88"/>
                    <a:pt x="4865" y="177"/>
                    <a:pt x="5337" y="366"/>
                  </a:cubicBezTo>
                  <a:cubicBezTo>
                    <a:pt x="6038" y="666"/>
                    <a:pt x="6538" y="1200"/>
                    <a:pt x="6805" y="1900"/>
                  </a:cubicBezTo>
                  <a:cubicBezTo>
                    <a:pt x="7005" y="2467"/>
                    <a:pt x="6938" y="3101"/>
                    <a:pt x="6605" y="3601"/>
                  </a:cubicBezTo>
                  <a:cubicBezTo>
                    <a:pt x="6371" y="3935"/>
                    <a:pt x="6038" y="4202"/>
                    <a:pt x="5671" y="4335"/>
                  </a:cubicBezTo>
                  <a:cubicBezTo>
                    <a:pt x="5537" y="4369"/>
                    <a:pt x="5404" y="4402"/>
                    <a:pt x="5271" y="4435"/>
                  </a:cubicBezTo>
                  <a:cubicBezTo>
                    <a:pt x="5404" y="4435"/>
                    <a:pt x="5537" y="4402"/>
                    <a:pt x="5671" y="4369"/>
                  </a:cubicBezTo>
                  <a:cubicBezTo>
                    <a:pt x="6071" y="4235"/>
                    <a:pt x="6405" y="3968"/>
                    <a:pt x="6638" y="3635"/>
                  </a:cubicBezTo>
                  <a:cubicBezTo>
                    <a:pt x="6805" y="3401"/>
                    <a:pt x="6938" y="3134"/>
                    <a:pt x="6972" y="2834"/>
                  </a:cubicBezTo>
                  <a:cubicBezTo>
                    <a:pt x="7039" y="2534"/>
                    <a:pt x="7005" y="2200"/>
                    <a:pt x="6872" y="1867"/>
                  </a:cubicBezTo>
                  <a:cubicBezTo>
                    <a:pt x="6638" y="1166"/>
                    <a:pt x="6071" y="599"/>
                    <a:pt x="5371" y="299"/>
                  </a:cubicBezTo>
                  <a:cubicBezTo>
                    <a:pt x="4920" y="96"/>
                    <a:pt x="4424" y="0"/>
                    <a:pt x="39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8229246" y="1920193"/>
              <a:ext cx="256466" cy="240898"/>
            </a:xfrm>
            <a:custGeom>
              <a:avLst/>
              <a:gdLst/>
              <a:ahLst/>
              <a:cxnLst/>
              <a:rect l="l" t="t" r="r" b="b"/>
              <a:pathLst>
                <a:path w="12471" h="11714" extrusionOk="0">
                  <a:moveTo>
                    <a:pt x="9078" y="1"/>
                  </a:moveTo>
                  <a:cubicBezTo>
                    <a:pt x="8974" y="1"/>
                    <a:pt x="8871" y="5"/>
                    <a:pt x="8768" y="13"/>
                  </a:cubicBezTo>
                  <a:cubicBezTo>
                    <a:pt x="7533" y="113"/>
                    <a:pt x="6399" y="680"/>
                    <a:pt x="5365" y="1348"/>
                  </a:cubicBezTo>
                  <a:cubicBezTo>
                    <a:pt x="5140" y="1256"/>
                    <a:pt x="4905" y="1212"/>
                    <a:pt x="4671" y="1212"/>
                  </a:cubicBezTo>
                  <a:cubicBezTo>
                    <a:pt x="3971" y="1212"/>
                    <a:pt x="3289" y="1606"/>
                    <a:pt x="2964" y="2282"/>
                  </a:cubicBezTo>
                  <a:cubicBezTo>
                    <a:pt x="2855" y="2266"/>
                    <a:pt x="2750" y="2259"/>
                    <a:pt x="2648" y="2259"/>
                  </a:cubicBezTo>
                  <a:cubicBezTo>
                    <a:pt x="508" y="2259"/>
                    <a:pt x="0" y="5476"/>
                    <a:pt x="2230" y="6018"/>
                  </a:cubicBezTo>
                  <a:cubicBezTo>
                    <a:pt x="595" y="7318"/>
                    <a:pt x="662" y="9820"/>
                    <a:pt x="2330" y="11088"/>
                  </a:cubicBezTo>
                  <a:cubicBezTo>
                    <a:pt x="2906" y="11514"/>
                    <a:pt x="3570" y="11714"/>
                    <a:pt x="4225" y="11714"/>
                  </a:cubicBezTo>
                  <a:cubicBezTo>
                    <a:pt x="5466" y="11714"/>
                    <a:pt x="6676" y="10998"/>
                    <a:pt x="7200" y="9754"/>
                  </a:cubicBezTo>
                  <a:cubicBezTo>
                    <a:pt x="7685" y="10024"/>
                    <a:pt x="8216" y="10154"/>
                    <a:pt x="8742" y="10154"/>
                  </a:cubicBezTo>
                  <a:cubicBezTo>
                    <a:pt x="9772" y="10154"/>
                    <a:pt x="10785" y="9658"/>
                    <a:pt x="11403" y="8753"/>
                  </a:cubicBezTo>
                  <a:cubicBezTo>
                    <a:pt x="12337" y="7352"/>
                    <a:pt x="12037" y="5484"/>
                    <a:pt x="10702" y="4483"/>
                  </a:cubicBezTo>
                  <a:cubicBezTo>
                    <a:pt x="11937" y="4216"/>
                    <a:pt x="12470" y="2615"/>
                    <a:pt x="11903" y="1514"/>
                  </a:cubicBezTo>
                  <a:cubicBezTo>
                    <a:pt x="11383" y="505"/>
                    <a:pt x="10219" y="1"/>
                    <a:pt x="90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8231981" y="1966135"/>
              <a:ext cx="242071" cy="139739"/>
            </a:xfrm>
            <a:custGeom>
              <a:avLst/>
              <a:gdLst/>
              <a:ahLst/>
              <a:cxnLst/>
              <a:rect l="l" t="t" r="r" b="b"/>
              <a:pathLst>
                <a:path w="11771" h="6795" extrusionOk="0">
                  <a:moveTo>
                    <a:pt x="2555" y="0"/>
                  </a:moveTo>
                  <a:cubicBezTo>
                    <a:pt x="2511" y="0"/>
                    <a:pt x="2469" y="4"/>
                    <a:pt x="2430" y="14"/>
                  </a:cubicBezTo>
                  <a:cubicBezTo>
                    <a:pt x="1963" y="48"/>
                    <a:pt x="1530" y="248"/>
                    <a:pt x="1196" y="581"/>
                  </a:cubicBezTo>
                  <a:cubicBezTo>
                    <a:pt x="1" y="1838"/>
                    <a:pt x="974" y="3798"/>
                    <a:pt x="2536" y="3798"/>
                  </a:cubicBezTo>
                  <a:cubicBezTo>
                    <a:pt x="2639" y="3798"/>
                    <a:pt x="2745" y="3790"/>
                    <a:pt x="2852" y="3772"/>
                  </a:cubicBezTo>
                  <a:lnTo>
                    <a:pt x="2852" y="3772"/>
                  </a:lnTo>
                  <a:cubicBezTo>
                    <a:pt x="2704" y="3959"/>
                    <a:pt x="2630" y="4193"/>
                    <a:pt x="2630" y="4451"/>
                  </a:cubicBezTo>
                  <a:cubicBezTo>
                    <a:pt x="2630" y="4751"/>
                    <a:pt x="2697" y="5018"/>
                    <a:pt x="2831" y="5285"/>
                  </a:cubicBezTo>
                  <a:cubicBezTo>
                    <a:pt x="3097" y="5818"/>
                    <a:pt x="3531" y="6252"/>
                    <a:pt x="4065" y="6519"/>
                  </a:cubicBezTo>
                  <a:cubicBezTo>
                    <a:pt x="4382" y="6702"/>
                    <a:pt x="4740" y="6794"/>
                    <a:pt x="5099" y="6794"/>
                  </a:cubicBezTo>
                  <a:cubicBezTo>
                    <a:pt x="5457" y="6794"/>
                    <a:pt x="5816" y="6702"/>
                    <a:pt x="6133" y="6519"/>
                  </a:cubicBezTo>
                  <a:cubicBezTo>
                    <a:pt x="6700" y="6235"/>
                    <a:pt x="7088" y="5685"/>
                    <a:pt x="7158" y="5035"/>
                  </a:cubicBezTo>
                  <a:lnTo>
                    <a:pt x="7158" y="5035"/>
                  </a:lnTo>
                  <a:cubicBezTo>
                    <a:pt x="7624" y="5689"/>
                    <a:pt x="8301" y="6125"/>
                    <a:pt x="9102" y="6285"/>
                  </a:cubicBezTo>
                  <a:cubicBezTo>
                    <a:pt x="9281" y="6325"/>
                    <a:pt x="9466" y="6344"/>
                    <a:pt x="9653" y="6344"/>
                  </a:cubicBezTo>
                  <a:cubicBezTo>
                    <a:pt x="10091" y="6344"/>
                    <a:pt x="10539" y="6239"/>
                    <a:pt x="10936" y="6052"/>
                  </a:cubicBezTo>
                  <a:cubicBezTo>
                    <a:pt x="11337" y="5885"/>
                    <a:pt x="11603" y="5551"/>
                    <a:pt x="11737" y="5118"/>
                  </a:cubicBezTo>
                  <a:cubicBezTo>
                    <a:pt x="11770" y="4984"/>
                    <a:pt x="11770" y="4818"/>
                    <a:pt x="11737" y="4684"/>
                  </a:cubicBezTo>
                  <a:cubicBezTo>
                    <a:pt x="11737" y="4851"/>
                    <a:pt x="11737" y="4984"/>
                    <a:pt x="11704" y="5151"/>
                  </a:cubicBezTo>
                  <a:cubicBezTo>
                    <a:pt x="11603" y="5551"/>
                    <a:pt x="11303" y="5852"/>
                    <a:pt x="10936" y="6018"/>
                  </a:cubicBezTo>
                  <a:cubicBezTo>
                    <a:pt x="10558" y="6196"/>
                    <a:pt x="10151" y="6300"/>
                    <a:pt x="9733" y="6300"/>
                  </a:cubicBezTo>
                  <a:cubicBezTo>
                    <a:pt x="9524" y="6300"/>
                    <a:pt x="9313" y="6274"/>
                    <a:pt x="9102" y="6219"/>
                  </a:cubicBezTo>
                  <a:cubicBezTo>
                    <a:pt x="8334" y="6085"/>
                    <a:pt x="7634" y="5618"/>
                    <a:pt x="7167" y="4951"/>
                  </a:cubicBezTo>
                  <a:lnTo>
                    <a:pt x="7165" y="4948"/>
                  </a:lnTo>
                  <a:lnTo>
                    <a:pt x="7165" y="4948"/>
                  </a:lnTo>
                  <a:cubicBezTo>
                    <a:pt x="7166" y="4938"/>
                    <a:pt x="7167" y="4928"/>
                    <a:pt x="7167" y="4918"/>
                  </a:cubicBezTo>
                  <a:lnTo>
                    <a:pt x="7167" y="4918"/>
                  </a:lnTo>
                  <a:lnTo>
                    <a:pt x="7154" y="4924"/>
                  </a:lnTo>
                  <a:lnTo>
                    <a:pt x="7100" y="4818"/>
                  </a:lnTo>
                  <a:lnTo>
                    <a:pt x="7100" y="4951"/>
                  </a:lnTo>
                  <a:cubicBezTo>
                    <a:pt x="7067" y="5618"/>
                    <a:pt x="6667" y="6185"/>
                    <a:pt x="6100" y="6485"/>
                  </a:cubicBezTo>
                  <a:cubicBezTo>
                    <a:pt x="5799" y="6652"/>
                    <a:pt x="5457" y="6736"/>
                    <a:pt x="5116" y="6736"/>
                  </a:cubicBezTo>
                  <a:cubicBezTo>
                    <a:pt x="4774" y="6736"/>
                    <a:pt x="4432" y="6652"/>
                    <a:pt x="4131" y="6485"/>
                  </a:cubicBezTo>
                  <a:cubicBezTo>
                    <a:pt x="3598" y="6219"/>
                    <a:pt x="3164" y="5785"/>
                    <a:pt x="2897" y="5251"/>
                  </a:cubicBezTo>
                  <a:cubicBezTo>
                    <a:pt x="2630" y="4784"/>
                    <a:pt x="2664" y="4184"/>
                    <a:pt x="2997" y="3750"/>
                  </a:cubicBezTo>
                  <a:lnTo>
                    <a:pt x="3097" y="3650"/>
                  </a:lnTo>
                  <a:lnTo>
                    <a:pt x="2964" y="3650"/>
                  </a:lnTo>
                  <a:cubicBezTo>
                    <a:pt x="2816" y="3684"/>
                    <a:pt x="2672" y="3699"/>
                    <a:pt x="2534" y="3699"/>
                  </a:cubicBezTo>
                  <a:cubicBezTo>
                    <a:pt x="1012" y="3699"/>
                    <a:pt x="98" y="1807"/>
                    <a:pt x="1229" y="615"/>
                  </a:cubicBezTo>
                  <a:cubicBezTo>
                    <a:pt x="1563" y="281"/>
                    <a:pt x="1963" y="81"/>
                    <a:pt x="2430" y="48"/>
                  </a:cubicBezTo>
                  <a:cubicBezTo>
                    <a:pt x="2497" y="31"/>
                    <a:pt x="2572" y="23"/>
                    <a:pt x="2651" y="23"/>
                  </a:cubicBezTo>
                  <a:cubicBezTo>
                    <a:pt x="2730" y="23"/>
                    <a:pt x="2814" y="31"/>
                    <a:pt x="2897" y="48"/>
                  </a:cubicBezTo>
                  <a:cubicBezTo>
                    <a:pt x="2779" y="24"/>
                    <a:pt x="2661" y="0"/>
                    <a:pt x="255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8288123" y="1945940"/>
              <a:ext cx="175625" cy="56862"/>
            </a:xfrm>
            <a:custGeom>
              <a:avLst/>
              <a:gdLst/>
              <a:ahLst/>
              <a:cxnLst/>
              <a:rect l="l" t="t" r="r" b="b"/>
              <a:pathLst>
                <a:path w="8540" h="2765" extrusionOk="0">
                  <a:moveTo>
                    <a:pt x="234" y="763"/>
                  </a:moveTo>
                  <a:cubicBezTo>
                    <a:pt x="134" y="863"/>
                    <a:pt x="67" y="963"/>
                    <a:pt x="0" y="1096"/>
                  </a:cubicBezTo>
                  <a:cubicBezTo>
                    <a:pt x="0" y="1096"/>
                    <a:pt x="67" y="963"/>
                    <a:pt x="234" y="763"/>
                  </a:cubicBezTo>
                  <a:close/>
                  <a:moveTo>
                    <a:pt x="1844" y="0"/>
                  </a:moveTo>
                  <a:cubicBezTo>
                    <a:pt x="1604" y="0"/>
                    <a:pt x="1363" y="43"/>
                    <a:pt x="1135" y="129"/>
                  </a:cubicBezTo>
                  <a:cubicBezTo>
                    <a:pt x="768" y="262"/>
                    <a:pt x="467" y="462"/>
                    <a:pt x="234" y="763"/>
                  </a:cubicBezTo>
                  <a:cubicBezTo>
                    <a:pt x="501" y="496"/>
                    <a:pt x="801" y="296"/>
                    <a:pt x="1168" y="162"/>
                  </a:cubicBezTo>
                  <a:cubicBezTo>
                    <a:pt x="1370" y="95"/>
                    <a:pt x="1582" y="60"/>
                    <a:pt x="1797" y="60"/>
                  </a:cubicBezTo>
                  <a:cubicBezTo>
                    <a:pt x="2115" y="60"/>
                    <a:pt x="2437" y="136"/>
                    <a:pt x="2736" y="296"/>
                  </a:cubicBezTo>
                  <a:cubicBezTo>
                    <a:pt x="3336" y="663"/>
                    <a:pt x="3703" y="1263"/>
                    <a:pt x="3770" y="1964"/>
                  </a:cubicBezTo>
                  <a:lnTo>
                    <a:pt x="3770" y="2097"/>
                  </a:lnTo>
                  <a:lnTo>
                    <a:pt x="3837" y="1964"/>
                  </a:lnTo>
                  <a:cubicBezTo>
                    <a:pt x="4338" y="1061"/>
                    <a:pt x="5262" y="580"/>
                    <a:pt x="6202" y="580"/>
                  </a:cubicBezTo>
                  <a:cubicBezTo>
                    <a:pt x="6825" y="580"/>
                    <a:pt x="7454" y="791"/>
                    <a:pt x="7973" y="1230"/>
                  </a:cubicBezTo>
                  <a:cubicBezTo>
                    <a:pt x="8306" y="1497"/>
                    <a:pt x="8473" y="1930"/>
                    <a:pt x="8406" y="2330"/>
                  </a:cubicBezTo>
                  <a:cubicBezTo>
                    <a:pt x="8373" y="2497"/>
                    <a:pt x="8306" y="2631"/>
                    <a:pt x="8240" y="2764"/>
                  </a:cubicBezTo>
                  <a:cubicBezTo>
                    <a:pt x="8273" y="2731"/>
                    <a:pt x="8306" y="2697"/>
                    <a:pt x="8340" y="2664"/>
                  </a:cubicBezTo>
                  <a:cubicBezTo>
                    <a:pt x="8373" y="2564"/>
                    <a:pt x="8440" y="2464"/>
                    <a:pt x="8473" y="2364"/>
                  </a:cubicBezTo>
                  <a:cubicBezTo>
                    <a:pt x="8540" y="1930"/>
                    <a:pt x="8373" y="1463"/>
                    <a:pt x="8006" y="1196"/>
                  </a:cubicBezTo>
                  <a:cubicBezTo>
                    <a:pt x="7491" y="728"/>
                    <a:pt x="6845" y="501"/>
                    <a:pt x="6197" y="501"/>
                  </a:cubicBezTo>
                  <a:cubicBezTo>
                    <a:pt x="5460" y="501"/>
                    <a:pt x="4720" y="795"/>
                    <a:pt x="4170" y="1363"/>
                  </a:cubicBezTo>
                  <a:cubicBezTo>
                    <a:pt x="4033" y="1501"/>
                    <a:pt x="3918" y="1661"/>
                    <a:pt x="3826" y="1825"/>
                  </a:cubicBezTo>
                  <a:lnTo>
                    <a:pt x="3826" y="1825"/>
                  </a:lnTo>
                  <a:cubicBezTo>
                    <a:pt x="3751" y="1150"/>
                    <a:pt x="3363" y="573"/>
                    <a:pt x="2769" y="229"/>
                  </a:cubicBezTo>
                  <a:cubicBezTo>
                    <a:pt x="2483" y="76"/>
                    <a:pt x="2165" y="0"/>
                    <a:pt x="18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8240104" y="2045701"/>
              <a:ext cx="216796" cy="114876"/>
            </a:xfrm>
            <a:custGeom>
              <a:avLst/>
              <a:gdLst/>
              <a:ahLst/>
              <a:cxnLst/>
              <a:rect l="l" t="t" r="r" b="b"/>
              <a:pathLst>
                <a:path w="10542" h="5586" extrusionOk="0">
                  <a:moveTo>
                    <a:pt x="1922" y="1"/>
                  </a:moveTo>
                  <a:cubicBezTo>
                    <a:pt x="1804" y="1"/>
                    <a:pt x="1686" y="24"/>
                    <a:pt x="1568" y="48"/>
                  </a:cubicBezTo>
                  <a:cubicBezTo>
                    <a:pt x="934" y="248"/>
                    <a:pt x="434" y="715"/>
                    <a:pt x="267" y="1349"/>
                  </a:cubicBezTo>
                  <a:cubicBezTo>
                    <a:pt x="0" y="2283"/>
                    <a:pt x="201" y="3250"/>
                    <a:pt x="768" y="4051"/>
                  </a:cubicBezTo>
                  <a:cubicBezTo>
                    <a:pt x="1435" y="4985"/>
                    <a:pt x="2536" y="5585"/>
                    <a:pt x="3736" y="5585"/>
                  </a:cubicBezTo>
                  <a:cubicBezTo>
                    <a:pt x="5065" y="5552"/>
                    <a:pt x="6261" y="4792"/>
                    <a:pt x="6864" y="3633"/>
                  </a:cubicBezTo>
                  <a:lnTo>
                    <a:pt x="6864" y="3633"/>
                  </a:lnTo>
                  <a:cubicBezTo>
                    <a:pt x="7249" y="3875"/>
                    <a:pt x="7707" y="3996"/>
                    <a:pt x="8169" y="3996"/>
                  </a:cubicBezTo>
                  <a:cubicBezTo>
                    <a:pt x="8383" y="3996"/>
                    <a:pt x="8598" y="3970"/>
                    <a:pt x="8807" y="3917"/>
                  </a:cubicBezTo>
                  <a:cubicBezTo>
                    <a:pt x="9307" y="3751"/>
                    <a:pt x="9774" y="3450"/>
                    <a:pt x="10074" y="3017"/>
                  </a:cubicBezTo>
                  <a:cubicBezTo>
                    <a:pt x="10274" y="2717"/>
                    <a:pt x="10408" y="2416"/>
                    <a:pt x="10508" y="2083"/>
                  </a:cubicBezTo>
                  <a:cubicBezTo>
                    <a:pt x="10508" y="1949"/>
                    <a:pt x="10541" y="1849"/>
                    <a:pt x="10541" y="1716"/>
                  </a:cubicBezTo>
                  <a:lnTo>
                    <a:pt x="10541" y="1716"/>
                  </a:lnTo>
                  <a:cubicBezTo>
                    <a:pt x="10508" y="1716"/>
                    <a:pt x="10508" y="1849"/>
                    <a:pt x="10475" y="2083"/>
                  </a:cubicBezTo>
                  <a:cubicBezTo>
                    <a:pt x="10408" y="2416"/>
                    <a:pt x="10241" y="2717"/>
                    <a:pt x="10041" y="2983"/>
                  </a:cubicBezTo>
                  <a:cubicBezTo>
                    <a:pt x="9741" y="3417"/>
                    <a:pt x="9307" y="3717"/>
                    <a:pt x="8807" y="3851"/>
                  </a:cubicBezTo>
                  <a:cubicBezTo>
                    <a:pt x="8598" y="3903"/>
                    <a:pt x="8387" y="3929"/>
                    <a:pt x="8177" y="3929"/>
                  </a:cubicBezTo>
                  <a:cubicBezTo>
                    <a:pt x="7715" y="3929"/>
                    <a:pt x="7262" y="3803"/>
                    <a:pt x="6872" y="3551"/>
                  </a:cubicBezTo>
                  <a:lnTo>
                    <a:pt x="6839" y="3551"/>
                  </a:lnTo>
                  <a:lnTo>
                    <a:pt x="6839" y="3584"/>
                  </a:lnTo>
                  <a:cubicBezTo>
                    <a:pt x="6238" y="4718"/>
                    <a:pt x="5037" y="5452"/>
                    <a:pt x="3770" y="5485"/>
                  </a:cubicBezTo>
                  <a:cubicBezTo>
                    <a:pt x="2602" y="5485"/>
                    <a:pt x="1502" y="4918"/>
                    <a:pt x="834" y="3984"/>
                  </a:cubicBezTo>
                  <a:cubicBezTo>
                    <a:pt x="267" y="3250"/>
                    <a:pt x="67" y="2283"/>
                    <a:pt x="334" y="1349"/>
                  </a:cubicBezTo>
                  <a:cubicBezTo>
                    <a:pt x="501" y="748"/>
                    <a:pt x="968" y="281"/>
                    <a:pt x="1568" y="81"/>
                  </a:cubicBezTo>
                  <a:cubicBezTo>
                    <a:pt x="1705" y="42"/>
                    <a:pt x="1842" y="26"/>
                    <a:pt x="1979" y="26"/>
                  </a:cubicBezTo>
                  <a:cubicBezTo>
                    <a:pt x="2075" y="26"/>
                    <a:pt x="2172" y="34"/>
                    <a:pt x="2269" y="48"/>
                  </a:cubicBezTo>
                  <a:cubicBezTo>
                    <a:pt x="2202" y="15"/>
                    <a:pt x="2135" y="15"/>
                    <a:pt x="2069" y="15"/>
                  </a:cubicBezTo>
                  <a:cubicBezTo>
                    <a:pt x="2020" y="5"/>
                    <a:pt x="1971" y="1"/>
                    <a:pt x="19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8285388" y="1975327"/>
              <a:ext cx="122794" cy="64533"/>
            </a:xfrm>
            <a:custGeom>
              <a:avLst/>
              <a:gdLst/>
              <a:ahLst/>
              <a:cxnLst/>
              <a:rect l="l" t="t" r="r" b="b"/>
              <a:pathLst>
                <a:path w="5971" h="3138" extrusionOk="0">
                  <a:moveTo>
                    <a:pt x="33" y="1"/>
                  </a:moveTo>
                  <a:cubicBezTo>
                    <a:pt x="0" y="101"/>
                    <a:pt x="0" y="234"/>
                    <a:pt x="0" y="334"/>
                  </a:cubicBezTo>
                  <a:cubicBezTo>
                    <a:pt x="33" y="601"/>
                    <a:pt x="100" y="901"/>
                    <a:pt x="234" y="1168"/>
                  </a:cubicBezTo>
                  <a:cubicBezTo>
                    <a:pt x="400" y="1535"/>
                    <a:pt x="734" y="1869"/>
                    <a:pt x="1101" y="2069"/>
                  </a:cubicBezTo>
                  <a:cubicBezTo>
                    <a:pt x="1408" y="2213"/>
                    <a:pt x="1729" y="2280"/>
                    <a:pt x="2054" y="2280"/>
                  </a:cubicBezTo>
                  <a:cubicBezTo>
                    <a:pt x="2258" y="2280"/>
                    <a:pt x="2463" y="2254"/>
                    <a:pt x="2669" y="2202"/>
                  </a:cubicBezTo>
                  <a:lnTo>
                    <a:pt x="2822" y="2141"/>
                  </a:lnTo>
                  <a:lnTo>
                    <a:pt x="2822" y="2141"/>
                  </a:lnTo>
                  <a:cubicBezTo>
                    <a:pt x="3058" y="2588"/>
                    <a:pt x="3450" y="2908"/>
                    <a:pt x="3936" y="3070"/>
                  </a:cubicBezTo>
                  <a:cubicBezTo>
                    <a:pt x="4096" y="3113"/>
                    <a:pt x="4269" y="3138"/>
                    <a:pt x="4447" y="3138"/>
                  </a:cubicBezTo>
                  <a:cubicBezTo>
                    <a:pt x="4675" y="3138"/>
                    <a:pt x="4912" y="3097"/>
                    <a:pt x="5137" y="3003"/>
                  </a:cubicBezTo>
                  <a:cubicBezTo>
                    <a:pt x="5371" y="2903"/>
                    <a:pt x="5604" y="2736"/>
                    <a:pt x="5804" y="2536"/>
                  </a:cubicBezTo>
                  <a:cubicBezTo>
                    <a:pt x="5871" y="2469"/>
                    <a:pt x="5938" y="2369"/>
                    <a:pt x="5971" y="2302"/>
                  </a:cubicBezTo>
                  <a:lnTo>
                    <a:pt x="5971" y="2302"/>
                  </a:lnTo>
                  <a:cubicBezTo>
                    <a:pt x="5737" y="2603"/>
                    <a:pt x="5437" y="2836"/>
                    <a:pt x="5104" y="2970"/>
                  </a:cubicBezTo>
                  <a:cubicBezTo>
                    <a:pt x="4907" y="3041"/>
                    <a:pt x="4691" y="3074"/>
                    <a:pt x="4477" y="3074"/>
                  </a:cubicBezTo>
                  <a:cubicBezTo>
                    <a:pt x="4291" y="3074"/>
                    <a:pt x="4107" y="3049"/>
                    <a:pt x="3936" y="3003"/>
                  </a:cubicBezTo>
                  <a:cubicBezTo>
                    <a:pt x="3469" y="2836"/>
                    <a:pt x="3069" y="2503"/>
                    <a:pt x="2869" y="2069"/>
                  </a:cubicBezTo>
                  <a:lnTo>
                    <a:pt x="2869" y="2036"/>
                  </a:lnTo>
                  <a:lnTo>
                    <a:pt x="2802" y="2036"/>
                  </a:lnTo>
                  <a:cubicBezTo>
                    <a:pt x="2769" y="2069"/>
                    <a:pt x="2702" y="2102"/>
                    <a:pt x="2635" y="2102"/>
                  </a:cubicBezTo>
                  <a:cubicBezTo>
                    <a:pt x="2440" y="2167"/>
                    <a:pt x="2240" y="2197"/>
                    <a:pt x="2043" y="2197"/>
                  </a:cubicBezTo>
                  <a:cubicBezTo>
                    <a:pt x="1734" y="2197"/>
                    <a:pt x="1432" y="2124"/>
                    <a:pt x="1168" y="2002"/>
                  </a:cubicBezTo>
                  <a:cubicBezTo>
                    <a:pt x="767" y="1802"/>
                    <a:pt x="467" y="1502"/>
                    <a:pt x="267" y="1135"/>
                  </a:cubicBezTo>
                  <a:cubicBezTo>
                    <a:pt x="100" y="768"/>
                    <a:pt x="33" y="401"/>
                    <a:pt x="3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8326539" y="4217159"/>
              <a:ext cx="200324" cy="500778"/>
            </a:xfrm>
            <a:custGeom>
              <a:avLst/>
              <a:gdLst/>
              <a:ahLst/>
              <a:cxnLst/>
              <a:rect l="l" t="t" r="r" b="b"/>
              <a:pathLst>
                <a:path w="9741" h="24351" extrusionOk="0">
                  <a:moveTo>
                    <a:pt x="8540" y="0"/>
                  </a:moveTo>
                  <a:lnTo>
                    <a:pt x="0" y="2469"/>
                  </a:lnTo>
                  <a:lnTo>
                    <a:pt x="1635" y="24351"/>
                  </a:lnTo>
                  <a:lnTo>
                    <a:pt x="9741" y="22383"/>
                  </a:lnTo>
                  <a:lnTo>
                    <a:pt x="8540" y="0"/>
                  </a:lnTo>
                  <a:close/>
                </a:path>
              </a:pathLst>
            </a:custGeom>
            <a:solidFill>
              <a:schemeClr val="accent3">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8360142" y="4673332"/>
              <a:ext cx="200344" cy="125570"/>
            </a:xfrm>
            <a:custGeom>
              <a:avLst/>
              <a:gdLst/>
              <a:ahLst/>
              <a:cxnLst/>
              <a:rect l="l" t="t" r="r" b="b"/>
              <a:pathLst>
                <a:path w="9742" h="6106" extrusionOk="0">
                  <a:moveTo>
                    <a:pt x="8340" y="1"/>
                  </a:moveTo>
                  <a:lnTo>
                    <a:pt x="1" y="2136"/>
                  </a:lnTo>
                  <a:lnTo>
                    <a:pt x="401" y="6105"/>
                  </a:lnTo>
                  <a:lnTo>
                    <a:pt x="9741" y="6105"/>
                  </a:lnTo>
                  <a:lnTo>
                    <a:pt x="83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8364276" y="4773915"/>
              <a:ext cx="190720" cy="8103"/>
            </a:xfrm>
            <a:custGeom>
              <a:avLst/>
              <a:gdLst/>
              <a:ahLst/>
              <a:cxnLst/>
              <a:rect l="l" t="t" r="r" b="b"/>
              <a:pathLst>
                <a:path w="9274" h="394" extrusionOk="0">
                  <a:moveTo>
                    <a:pt x="8281" y="0"/>
                  </a:moveTo>
                  <a:cubicBezTo>
                    <a:pt x="8156" y="0"/>
                    <a:pt x="8031" y="4"/>
                    <a:pt x="7906" y="13"/>
                  </a:cubicBezTo>
                  <a:cubicBezTo>
                    <a:pt x="7072" y="13"/>
                    <a:pt x="5904" y="13"/>
                    <a:pt x="4637" y="80"/>
                  </a:cubicBezTo>
                  <a:lnTo>
                    <a:pt x="1368" y="213"/>
                  </a:lnTo>
                  <a:cubicBezTo>
                    <a:pt x="901" y="213"/>
                    <a:pt x="434" y="247"/>
                    <a:pt x="0" y="313"/>
                  </a:cubicBezTo>
                  <a:cubicBezTo>
                    <a:pt x="318" y="362"/>
                    <a:pt x="653" y="393"/>
                    <a:pt x="993" y="393"/>
                  </a:cubicBezTo>
                  <a:cubicBezTo>
                    <a:pt x="1118" y="393"/>
                    <a:pt x="1243" y="389"/>
                    <a:pt x="1368" y="380"/>
                  </a:cubicBezTo>
                  <a:cubicBezTo>
                    <a:pt x="2202" y="380"/>
                    <a:pt x="3369" y="380"/>
                    <a:pt x="4637" y="347"/>
                  </a:cubicBezTo>
                  <a:lnTo>
                    <a:pt x="7906" y="180"/>
                  </a:lnTo>
                  <a:cubicBezTo>
                    <a:pt x="8373" y="180"/>
                    <a:pt x="8840" y="147"/>
                    <a:pt x="9273" y="80"/>
                  </a:cubicBezTo>
                  <a:cubicBezTo>
                    <a:pt x="8956" y="31"/>
                    <a:pt x="8621" y="0"/>
                    <a:pt x="82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8444520" y="4698030"/>
              <a:ext cx="8267" cy="80306"/>
            </a:xfrm>
            <a:custGeom>
              <a:avLst/>
              <a:gdLst/>
              <a:ahLst/>
              <a:cxnLst/>
              <a:rect l="l" t="t" r="r" b="b"/>
              <a:pathLst>
                <a:path w="402" h="3905" extrusionOk="0">
                  <a:moveTo>
                    <a:pt x="68" y="1"/>
                  </a:moveTo>
                  <a:cubicBezTo>
                    <a:pt x="1" y="1"/>
                    <a:pt x="1" y="901"/>
                    <a:pt x="68" y="1969"/>
                  </a:cubicBezTo>
                  <a:cubicBezTo>
                    <a:pt x="133" y="3017"/>
                    <a:pt x="231" y="3904"/>
                    <a:pt x="298" y="3904"/>
                  </a:cubicBezTo>
                  <a:cubicBezTo>
                    <a:pt x="299" y="3904"/>
                    <a:pt x="300" y="3904"/>
                    <a:pt x="301" y="3903"/>
                  </a:cubicBezTo>
                  <a:cubicBezTo>
                    <a:pt x="401" y="3903"/>
                    <a:pt x="401" y="3036"/>
                    <a:pt x="301" y="1935"/>
                  </a:cubicBezTo>
                  <a:cubicBezTo>
                    <a:pt x="234" y="868"/>
                    <a:pt x="134" y="1"/>
                    <a:pt x="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8366332" y="4775540"/>
              <a:ext cx="194154" cy="23362"/>
            </a:xfrm>
            <a:custGeom>
              <a:avLst/>
              <a:gdLst/>
              <a:ahLst/>
              <a:cxnLst/>
              <a:rect l="l" t="t" r="r" b="b"/>
              <a:pathLst>
                <a:path w="9441" h="1136" extrusionOk="0">
                  <a:moveTo>
                    <a:pt x="9274" y="1"/>
                  </a:moveTo>
                  <a:lnTo>
                    <a:pt x="0" y="234"/>
                  </a:lnTo>
                  <a:lnTo>
                    <a:pt x="100" y="1135"/>
                  </a:lnTo>
                  <a:lnTo>
                    <a:pt x="9440" y="1135"/>
                  </a:lnTo>
                  <a:lnTo>
                    <a:pt x="9440" y="1035"/>
                  </a:lnTo>
                  <a:lnTo>
                    <a:pt x="9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7680345" y="4440783"/>
              <a:ext cx="187964" cy="305287"/>
            </a:xfrm>
            <a:custGeom>
              <a:avLst/>
              <a:gdLst/>
              <a:ahLst/>
              <a:cxnLst/>
              <a:rect l="l" t="t" r="r" b="b"/>
              <a:pathLst>
                <a:path w="9140" h="14845" extrusionOk="0">
                  <a:moveTo>
                    <a:pt x="9140" y="1"/>
                  </a:moveTo>
                  <a:lnTo>
                    <a:pt x="1501" y="735"/>
                  </a:lnTo>
                  <a:lnTo>
                    <a:pt x="0" y="14344"/>
                  </a:lnTo>
                  <a:lnTo>
                    <a:pt x="7172" y="14845"/>
                  </a:lnTo>
                  <a:lnTo>
                    <a:pt x="9140" y="1"/>
                  </a:lnTo>
                  <a:close/>
                </a:path>
              </a:pathLst>
            </a:custGeom>
            <a:solidFill>
              <a:schemeClr val="accent3">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7510211" y="4702843"/>
              <a:ext cx="319683" cy="95360"/>
            </a:xfrm>
            <a:custGeom>
              <a:avLst/>
              <a:gdLst/>
              <a:ahLst/>
              <a:cxnLst/>
              <a:rect l="l" t="t" r="r" b="b"/>
              <a:pathLst>
                <a:path w="15545" h="4637" extrusionOk="0">
                  <a:moveTo>
                    <a:pt x="8206" y="0"/>
                  </a:moveTo>
                  <a:cubicBezTo>
                    <a:pt x="8206" y="0"/>
                    <a:pt x="134" y="2735"/>
                    <a:pt x="0" y="4203"/>
                  </a:cubicBezTo>
                  <a:lnTo>
                    <a:pt x="15411" y="4637"/>
                  </a:lnTo>
                  <a:lnTo>
                    <a:pt x="15545" y="601"/>
                  </a:lnTo>
                  <a:lnTo>
                    <a:pt x="14978" y="701"/>
                  </a:lnTo>
                  <a:cubicBezTo>
                    <a:pt x="14240" y="853"/>
                    <a:pt x="13491" y="927"/>
                    <a:pt x="12743" y="927"/>
                  </a:cubicBezTo>
                  <a:cubicBezTo>
                    <a:pt x="11193" y="927"/>
                    <a:pt x="9647" y="608"/>
                    <a:pt x="82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7776384" y="4729310"/>
              <a:ext cx="26735" cy="24575"/>
            </a:xfrm>
            <a:custGeom>
              <a:avLst/>
              <a:gdLst/>
              <a:ahLst/>
              <a:cxnLst/>
              <a:rect l="l" t="t" r="r" b="b"/>
              <a:pathLst>
                <a:path w="1300" h="1195" extrusionOk="0">
                  <a:moveTo>
                    <a:pt x="827" y="23"/>
                  </a:moveTo>
                  <a:lnTo>
                    <a:pt x="901" y="47"/>
                  </a:lnTo>
                  <a:cubicBezTo>
                    <a:pt x="876" y="38"/>
                    <a:pt x="852" y="30"/>
                    <a:pt x="827" y="23"/>
                  </a:cubicBezTo>
                  <a:close/>
                  <a:moveTo>
                    <a:pt x="661" y="1"/>
                  </a:moveTo>
                  <a:cubicBezTo>
                    <a:pt x="408" y="1"/>
                    <a:pt x="176" y="152"/>
                    <a:pt x="100" y="381"/>
                  </a:cubicBezTo>
                  <a:cubicBezTo>
                    <a:pt x="0" y="715"/>
                    <a:pt x="200" y="1048"/>
                    <a:pt x="500" y="1182"/>
                  </a:cubicBezTo>
                  <a:cubicBezTo>
                    <a:pt x="544" y="1190"/>
                    <a:pt x="587" y="1194"/>
                    <a:pt x="629" y="1194"/>
                  </a:cubicBezTo>
                  <a:cubicBezTo>
                    <a:pt x="909" y="1194"/>
                    <a:pt x="1147" y="1009"/>
                    <a:pt x="1234" y="748"/>
                  </a:cubicBezTo>
                  <a:cubicBezTo>
                    <a:pt x="1299" y="455"/>
                    <a:pt x="1110" y="129"/>
                    <a:pt x="821" y="21"/>
                  </a:cubicBezTo>
                  <a:lnTo>
                    <a:pt x="821" y="21"/>
                  </a:lnTo>
                  <a:cubicBezTo>
                    <a:pt x="823" y="22"/>
                    <a:pt x="825" y="22"/>
                    <a:pt x="827" y="23"/>
                  </a:cubicBezTo>
                  <a:lnTo>
                    <a:pt x="827" y="23"/>
                  </a:lnTo>
                  <a:lnTo>
                    <a:pt x="801" y="14"/>
                  </a:lnTo>
                  <a:lnTo>
                    <a:pt x="801" y="14"/>
                  </a:lnTo>
                  <a:cubicBezTo>
                    <a:pt x="808" y="16"/>
                    <a:pt x="814" y="19"/>
                    <a:pt x="821" y="21"/>
                  </a:cubicBezTo>
                  <a:lnTo>
                    <a:pt x="821" y="21"/>
                  </a:lnTo>
                  <a:cubicBezTo>
                    <a:pt x="768" y="7"/>
                    <a:pt x="714"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7508833" y="4772805"/>
              <a:ext cx="318326" cy="25398"/>
            </a:xfrm>
            <a:custGeom>
              <a:avLst/>
              <a:gdLst/>
              <a:ahLst/>
              <a:cxnLst/>
              <a:rect l="l" t="t" r="r" b="b"/>
              <a:pathLst>
                <a:path w="15479" h="1235" extrusionOk="0">
                  <a:moveTo>
                    <a:pt x="15478" y="1"/>
                  </a:moveTo>
                  <a:lnTo>
                    <a:pt x="701" y="34"/>
                  </a:lnTo>
                  <a:cubicBezTo>
                    <a:pt x="701" y="34"/>
                    <a:pt x="1" y="301"/>
                    <a:pt x="67" y="801"/>
                  </a:cubicBezTo>
                  <a:lnTo>
                    <a:pt x="15478" y="1235"/>
                  </a:lnTo>
                  <a:lnTo>
                    <a:pt x="154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7673477" y="4699614"/>
              <a:ext cx="29511" cy="20442"/>
            </a:xfrm>
            <a:custGeom>
              <a:avLst/>
              <a:gdLst/>
              <a:ahLst/>
              <a:cxnLst/>
              <a:rect l="l" t="t" r="r" b="b"/>
              <a:pathLst>
                <a:path w="1435" h="994" extrusionOk="0">
                  <a:moveTo>
                    <a:pt x="216" y="0"/>
                  </a:moveTo>
                  <a:cubicBezTo>
                    <a:pt x="85" y="0"/>
                    <a:pt x="0" y="29"/>
                    <a:pt x="0" y="57"/>
                  </a:cubicBezTo>
                  <a:cubicBezTo>
                    <a:pt x="0" y="124"/>
                    <a:pt x="367" y="190"/>
                    <a:pt x="734" y="424"/>
                  </a:cubicBezTo>
                  <a:cubicBezTo>
                    <a:pt x="1084" y="678"/>
                    <a:pt x="1282" y="993"/>
                    <a:pt x="1358" y="993"/>
                  </a:cubicBezTo>
                  <a:cubicBezTo>
                    <a:pt x="1362" y="993"/>
                    <a:pt x="1365" y="993"/>
                    <a:pt x="1368" y="991"/>
                  </a:cubicBezTo>
                  <a:cubicBezTo>
                    <a:pt x="1435" y="958"/>
                    <a:pt x="1335" y="524"/>
                    <a:pt x="901" y="224"/>
                  </a:cubicBezTo>
                  <a:cubicBezTo>
                    <a:pt x="652" y="52"/>
                    <a:pt x="393" y="0"/>
                    <a:pt x="2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7639174" y="4713146"/>
              <a:ext cx="22663" cy="25377"/>
            </a:xfrm>
            <a:custGeom>
              <a:avLst/>
              <a:gdLst/>
              <a:ahLst/>
              <a:cxnLst/>
              <a:rect l="l" t="t" r="r" b="b"/>
              <a:pathLst>
                <a:path w="1102" h="1234" extrusionOk="0">
                  <a:moveTo>
                    <a:pt x="125" y="1"/>
                  </a:moveTo>
                  <a:cubicBezTo>
                    <a:pt x="68" y="1"/>
                    <a:pt x="34" y="14"/>
                    <a:pt x="34" y="33"/>
                  </a:cubicBezTo>
                  <a:cubicBezTo>
                    <a:pt x="1" y="100"/>
                    <a:pt x="334" y="233"/>
                    <a:pt x="601" y="567"/>
                  </a:cubicBezTo>
                  <a:cubicBezTo>
                    <a:pt x="835" y="900"/>
                    <a:pt x="901" y="1234"/>
                    <a:pt x="968" y="1234"/>
                  </a:cubicBezTo>
                  <a:cubicBezTo>
                    <a:pt x="1035" y="1234"/>
                    <a:pt x="1101" y="800"/>
                    <a:pt x="801" y="400"/>
                  </a:cubicBezTo>
                  <a:cubicBezTo>
                    <a:pt x="562" y="88"/>
                    <a:pt x="270" y="1"/>
                    <a:pt x="1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7607627" y="4725875"/>
              <a:ext cx="15794" cy="27064"/>
            </a:xfrm>
            <a:custGeom>
              <a:avLst/>
              <a:gdLst/>
              <a:ahLst/>
              <a:cxnLst/>
              <a:rect l="l" t="t" r="r" b="b"/>
              <a:pathLst>
                <a:path w="768" h="1316" extrusionOk="0">
                  <a:moveTo>
                    <a:pt x="64" y="0"/>
                  </a:moveTo>
                  <a:cubicBezTo>
                    <a:pt x="49" y="0"/>
                    <a:pt x="38" y="5"/>
                    <a:pt x="34" y="14"/>
                  </a:cubicBezTo>
                  <a:cubicBezTo>
                    <a:pt x="0" y="81"/>
                    <a:pt x="200" y="314"/>
                    <a:pt x="334" y="648"/>
                  </a:cubicBezTo>
                  <a:cubicBezTo>
                    <a:pt x="501" y="982"/>
                    <a:pt x="534" y="1315"/>
                    <a:pt x="601" y="1315"/>
                  </a:cubicBezTo>
                  <a:cubicBezTo>
                    <a:pt x="667" y="1315"/>
                    <a:pt x="767" y="948"/>
                    <a:pt x="601" y="548"/>
                  </a:cubicBezTo>
                  <a:cubicBezTo>
                    <a:pt x="429" y="176"/>
                    <a:pt x="159" y="0"/>
                    <a:pt x="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7676911" y="4675100"/>
              <a:ext cx="49397" cy="26035"/>
            </a:xfrm>
            <a:custGeom>
              <a:avLst/>
              <a:gdLst/>
              <a:ahLst/>
              <a:cxnLst/>
              <a:rect l="l" t="t" r="r" b="b"/>
              <a:pathLst>
                <a:path w="2402" h="1266" extrusionOk="0">
                  <a:moveTo>
                    <a:pt x="1954" y="260"/>
                  </a:moveTo>
                  <a:cubicBezTo>
                    <a:pt x="2028" y="260"/>
                    <a:pt x="2082" y="276"/>
                    <a:pt x="2102" y="315"/>
                  </a:cubicBezTo>
                  <a:cubicBezTo>
                    <a:pt x="2168" y="382"/>
                    <a:pt x="2102" y="348"/>
                    <a:pt x="2102" y="415"/>
                  </a:cubicBezTo>
                  <a:cubicBezTo>
                    <a:pt x="2035" y="448"/>
                    <a:pt x="1968" y="482"/>
                    <a:pt x="1902" y="515"/>
                  </a:cubicBezTo>
                  <a:cubicBezTo>
                    <a:pt x="1768" y="615"/>
                    <a:pt x="1635" y="682"/>
                    <a:pt x="1501" y="749"/>
                  </a:cubicBezTo>
                  <a:cubicBezTo>
                    <a:pt x="1268" y="849"/>
                    <a:pt x="1001" y="949"/>
                    <a:pt x="734" y="1016"/>
                  </a:cubicBezTo>
                  <a:cubicBezTo>
                    <a:pt x="547" y="1069"/>
                    <a:pt x="338" y="1101"/>
                    <a:pt x="142" y="1163"/>
                  </a:cubicBezTo>
                  <a:lnTo>
                    <a:pt x="142" y="1163"/>
                  </a:lnTo>
                  <a:cubicBezTo>
                    <a:pt x="235" y="1080"/>
                    <a:pt x="392" y="943"/>
                    <a:pt x="634" y="782"/>
                  </a:cubicBezTo>
                  <a:cubicBezTo>
                    <a:pt x="834" y="615"/>
                    <a:pt x="1068" y="482"/>
                    <a:pt x="1335" y="415"/>
                  </a:cubicBezTo>
                  <a:cubicBezTo>
                    <a:pt x="1468" y="348"/>
                    <a:pt x="1601" y="315"/>
                    <a:pt x="1768" y="282"/>
                  </a:cubicBezTo>
                  <a:cubicBezTo>
                    <a:pt x="1837" y="268"/>
                    <a:pt x="1901" y="260"/>
                    <a:pt x="1954" y="260"/>
                  </a:cubicBezTo>
                  <a:close/>
                  <a:moveTo>
                    <a:pt x="1902" y="0"/>
                  </a:moveTo>
                  <a:cubicBezTo>
                    <a:pt x="1835" y="0"/>
                    <a:pt x="1768" y="15"/>
                    <a:pt x="1701" y="15"/>
                  </a:cubicBezTo>
                  <a:cubicBezTo>
                    <a:pt x="1535" y="48"/>
                    <a:pt x="1401" y="115"/>
                    <a:pt x="1234" y="182"/>
                  </a:cubicBezTo>
                  <a:cubicBezTo>
                    <a:pt x="968" y="282"/>
                    <a:pt x="734" y="448"/>
                    <a:pt x="501" y="615"/>
                  </a:cubicBezTo>
                  <a:cubicBezTo>
                    <a:pt x="208" y="881"/>
                    <a:pt x="64" y="1105"/>
                    <a:pt x="34" y="1202"/>
                  </a:cubicBezTo>
                  <a:lnTo>
                    <a:pt x="34" y="1202"/>
                  </a:lnTo>
                  <a:cubicBezTo>
                    <a:pt x="23" y="1206"/>
                    <a:pt x="12" y="1211"/>
                    <a:pt x="0" y="1216"/>
                  </a:cubicBezTo>
                  <a:cubicBezTo>
                    <a:pt x="10" y="1218"/>
                    <a:pt x="20" y="1220"/>
                    <a:pt x="29" y="1223"/>
                  </a:cubicBezTo>
                  <a:lnTo>
                    <a:pt x="29" y="1223"/>
                  </a:lnTo>
                  <a:cubicBezTo>
                    <a:pt x="28" y="1236"/>
                    <a:pt x="29" y="1244"/>
                    <a:pt x="34" y="1249"/>
                  </a:cubicBezTo>
                  <a:cubicBezTo>
                    <a:pt x="40" y="1249"/>
                    <a:pt x="50" y="1243"/>
                    <a:pt x="65" y="1231"/>
                  </a:cubicBezTo>
                  <a:lnTo>
                    <a:pt x="65" y="1231"/>
                  </a:lnTo>
                  <a:cubicBezTo>
                    <a:pt x="177" y="1254"/>
                    <a:pt x="288" y="1266"/>
                    <a:pt x="396" y="1266"/>
                  </a:cubicBezTo>
                  <a:cubicBezTo>
                    <a:pt x="526" y="1266"/>
                    <a:pt x="651" y="1249"/>
                    <a:pt x="767" y="1216"/>
                  </a:cubicBezTo>
                  <a:cubicBezTo>
                    <a:pt x="1068" y="1182"/>
                    <a:pt x="1335" y="1116"/>
                    <a:pt x="1601" y="982"/>
                  </a:cubicBezTo>
                  <a:cubicBezTo>
                    <a:pt x="1735" y="915"/>
                    <a:pt x="1902" y="849"/>
                    <a:pt x="2035" y="782"/>
                  </a:cubicBezTo>
                  <a:cubicBezTo>
                    <a:pt x="2135" y="715"/>
                    <a:pt x="2202" y="682"/>
                    <a:pt x="2302" y="582"/>
                  </a:cubicBezTo>
                  <a:cubicBezTo>
                    <a:pt x="2402" y="482"/>
                    <a:pt x="2402" y="315"/>
                    <a:pt x="2335" y="182"/>
                  </a:cubicBezTo>
                  <a:cubicBezTo>
                    <a:pt x="2269" y="82"/>
                    <a:pt x="2135" y="15"/>
                    <a:pt x="2002" y="15"/>
                  </a:cubicBezTo>
                  <a:cubicBezTo>
                    <a:pt x="1968" y="4"/>
                    <a:pt x="1935" y="0"/>
                    <a:pt x="1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7659061" y="4651389"/>
              <a:ext cx="24719" cy="50775"/>
            </a:xfrm>
            <a:custGeom>
              <a:avLst/>
              <a:gdLst/>
              <a:ahLst/>
              <a:cxnLst/>
              <a:rect l="l" t="t" r="r" b="b"/>
              <a:pathLst>
                <a:path w="1202" h="2469" extrusionOk="0">
                  <a:moveTo>
                    <a:pt x="435" y="0"/>
                  </a:moveTo>
                  <a:cubicBezTo>
                    <a:pt x="301" y="0"/>
                    <a:pt x="168" y="100"/>
                    <a:pt x="134" y="234"/>
                  </a:cubicBezTo>
                  <a:cubicBezTo>
                    <a:pt x="68" y="301"/>
                    <a:pt x="34" y="401"/>
                    <a:pt x="34" y="501"/>
                  </a:cubicBezTo>
                  <a:cubicBezTo>
                    <a:pt x="1" y="667"/>
                    <a:pt x="1" y="834"/>
                    <a:pt x="34" y="1034"/>
                  </a:cubicBezTo>
                  <a:cubicBezTo>
                    <a:pt x="68" y="1301"/>
                    <a:pt x="168" y="1601"/>
                    <a:pt x="335" y="1835"/>
                  </a:cubicBezTo>
                  <a:cubicBezTo>
                    <a:pt x="600" y="2189"/>
                    <a:pt x="865" y="2308"/>
                    <a:pt x="923" y="2308"/>
                  </a:cubicBezTo>
                  <a:cubicBezTo>
                    <a:pt x="931" y="2308"/>
                    <a:pt x="935" y="2306"/>
                    <a:pt x="935" y="2302"/>
                  </a:cubicBezTo>
                  <a:cubicBezTo>
                    <a:pt x="968" y="2269"/>
                    <a:pt x="735" y="2135"/>
                    <a:pt x="501" y="1735"/>
                  </a:cubicBezTo>
                  <a:cubicBezTo>
                    <a:pt x="368" y="1501"/>
                    <a:pt x="301" y="1268"/>
                    <a:pt x="268" y="1001"/>
                  </a:cubicBezTo>
                  <a:cubicBezTo>
                    <a:pt x="268" y="834"/>
                    <a:pt x="268" y="701"/>
                    <a:pt x="301" y="567"/>
                  </a:cubicBezTo>
                  <a:cubicBezTo>
                    <a:pt x="335" y="401"/>
                    <a:pt x="401" y="267"/>
                    <a:pt x="468" y="267"/>
                  </a:cubicBezTo>
                  <a:cubicBezTo>
                    <a:pt x="501" y="301"/>
                    <a:pt x="668" y="401"/>
                    <a:pt x="735" y="534"/>
                  </a:cubicBezTo>
                  <a:cubicBezTo>
                    <a:pt x="902" y="901"/>
                    <a:pt x="1035" y="1335"/>
                    <a:pt x="1035" y="1735"/>
                  </a:cubicBezTo>
                  <a:cubicBezTo>
                    <a:pt x="1035" y="2202"/>
                    <a:pt x="935" y="2469"/>
                    <a:pt x="968" y="2469"/>
                  </a:cubicBezTo>
                  <a:cubicBezTo>
                    <a:pt x="1135" y="2269"/>
                    <a:pt x="1202" y="2002"/>
                    <a:pt x="1202" y="1735"/>
                  </a:cubicBezTo>
                  <a:cubicBezTo>
                    <a:pt x="1202" y="1468"/>
                    <a:pt x="1202" y="1168"/>
                    <a:pt x="1102" y="901"/>
                  </a:cubicBezTo>
                  <a:cubicBezTo>
                    <a:pt x="1068" y="734"/>
                    <a:pt x="1002" y="567"/>
                    <a:pt x="935" y="434"/>
                  </a:cubicBezTo>
                  <a:cubicBezTo>
                    <a:pt x="868" y="200"/>
                    <a:pt x="668" y="67"/>
                    <a:pt x="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7665929" y="2895940"/>
              <a:ext cx="858877" cy="1785659"/>
            </a:xfrm>
            <a:custGeom>
              <a:avLst/>
              <a:gdLst/>
              <a:ahLst/>
              <a:cxnLst/>
              <a:rect l="l" t="t" r="r" b="b"/>
              <a:pathLst>
                <a:path w="41764" h="86830" extrusionOk="0">
                  <a:moveTo>
                    <a:pt x="34659" y="0"/>
                  </a:moveTo>
                  <a:lnTo>
                    <a:pt x="12409" y="334"/>
                  </a:lnTo>
                  <a:lnTo>
                    <a:pt x="1" y="85395"/>
                  </a:lnTo>
                  <a:cubicBezTo>
                    <a:pt x="1" y="85395"/>
                    <a:pt x="8173" y="86829"/>
                    <a:pt x="8740" y="86829"/>
                  </a:cubicBezTo>
                  <a:cubicBezTo>
                    <a:pt x="9274" y="86829"/>
                    <a:pt x="25886" y="18914"/>
                    <a:pt x="25886" y="18914"/>
                  </a:cubicBezTo>
                  <a:lnTo>
                    <a:pt x="32757" y="86662"/>
                  </a:lnTo>
                  <a:lnTo>
                    <a:pt x="41764" y="84527"/>
                  </a:lnTo>
                  <a:lnTo>
                    <a:pt x="40363" y="15211"/>
                  </a:lnTo>
                  <a:cubicBezTo>
                    <a:pt x="40363" y="9507"/>
                    <a:pt x="34659" y="0"/>
                    <a:pt x="34659" y="0"/>
                  </a:cubicBezTo>
                  <a:close/>
                </a:path>
              </a:pathLst>
            </a:custGeom>
            <a:solidFill>
              <a:srgbClr val="786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8305275" y="3246470"/>
              <a:ext cx="142701" cy="1388466"/>
            </a:xfrm>
            <a:custGeom>
              <a:avLst/>
              <a:gdLst/>
              <a:ahLst/>
              <a:cxnLst/>
              <a:rect l="l" t="t" r="r" b="b"/>
              <a:pathLst>
                <a:path w="6939" h="67516" extrusionOk="0">
                  <a:moveTo>
                    <a:pt x="34" y="1"/>
                  </a:moveTo>
                  <a:cubicBezTo>
                    <a:pt x="0" y="67"/>
                    <a:pt x="0" y="134"/>
                    <a:pt x="34" y="201"/>
                  </a:cubicBezTo>
                  <a:cubicBezTo>
                    <a:pt x="34" y="301"/>
                    <a:pt x="67" y="468"/>
                    <a:pt x="100" y="701"/>
                  </a:cubicBezTo>
                  <a:cubicBezTo>
                    <a:pt x="167" y="1168"/>
                    <a:pt x="267" y="1802"/>
                    <a:pt x="401" y="2636"/>
                  </a:cubicBezTo>
                  <a:cubicBezTo>
                    <a:pt x="701" y="4337"/>
                    <a:pt x="1068" y="6806"/>
                    <a:pt x="1535" y="9841"/>
                  </a:cubicBezTo>
                  <a:cubicBezTo>
                    <a:pt x="2435" y="15912"/>
                    <a:pt x="3603" y="24318"/>
                    <a:pt x="4537" y="33658"/>
                  </a:cubicBezTo>
                  <a:cubicBezTo>
                    <a:pt x="5504" y="42998"/>
                    <a:pt x="6071" y="51471"/>
                    <a:pt x="6405" y="57575"/>
                  </a:cubicBezTo>
                  <a:cubicBezTo>
                    <a:pt x="6572" y="60644"/>
                    <a:pt x="6705" y="63146"/>
                    <a:pt x="6772" y="64847"/>
                  </a:cubicBezTo>
                  <a:cubicBezTo>
                    <a:pt x="6805" y="65681"/>
                    <a:pt x="6839" y="66382"/>
                    <a:pt x="6872" y="66849"/>
                  </a:cubicBezTo>
                  <a:cubicBezTo>
                    <a:pt x="6872" y="67049"/>
                    <a:pt x="6905" y="67216"/>
                    <a:pt x="6905" y="67349"/>
                  </a:cubicBezTo>
                  <a:lnTo>
                    <a:pt x="6905" y="66849"/>
                  </a:lnTo>
                  <a:cubicBezTo>
                    <a:pt x="6905" y="66382"/>
                    <a:pt x="6905" y="65714"/>
                    <a:pt x="6872" y="64847"/>
                  </a:cubicBezTo>
                  <a:cubicBezTo>
                    <a:pt x="6839" y="63146"/>
                    <a:pt x="6739" y="60644"/>
                    <a:pt x="6605" y="57575"/>
                  </a:cubicBezTo>
                  <a:cubicBezTo>
                    <a:pt x="6305" y="51438"/>
                    <a:pt x="5771" y="42965"/>
                    <a:pt x="4804" y="33625"/>
                  </a:cubicBezTo>
                  <a:cubicBezTo>
                    <a:pt x="3836" y="24285"/>
                    <a:pt x="2669" y="15879"/>
                    <a:pt x="1702" y="9808"/>
                  </a:cubicBezTo>
                  <a:cubicBezTo>
                    <a:pt x="1235" y="6772"/>
                    <a:pt x="801" y="4337"/>
                    <a:pt x="501" y="2636"/>
                  </a:cubicBezTo>
                  <a:cubicBezTo>
                    <a:pt x="367" y="1802"/>
                    <a:pt x="234" y="1135"/>
                    <a:pt x="134" y="701"/>
                  </a:cubicBezTo>
                  <a:lnTo>
                    <a:pt x="34" y="168"/>
                  </a:lnTo>
                  <a:cubicBezTo>
                    <a:pt x="34" y="134"/>
                    <a:pt x="34" y="67"/>
                    <a:pt x="34" y="1"/>
                  </a:cubicBezTo>
                  <a:close/>
                  <a:moveTo>
                    <a:pt x="6905" y="67349"/>
                  </a:moveTo>
                  <a:cubicBezTo>
                    <a:pt x="6905" y="67416"/>
                    <a:pt x="6905" y="67449"/>
                    <a:pt x="6905" y="67516"/>
                  </a:cubicBezTo>
                  <a:cubicBezTo>
                    <a:pt x="6939" y="67449"/>
                    <a:pt x="6939" y="67416"/>
                    <a:pt x="6905" y="67349"/>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7764024" y="3270490"/>
              <a:ext cx="250399" cy="1398749"/>
            </a:xfrm>
            <a:custGeom>
              <a:avLst/>
              <a:gdLst/>
              <a:ahLst/>
              <a:cxnLst/>
              <a:rect l="l" t="t" r="r" b="b"/>
              <a:pathLst>
                <a:path w="12176" h="68016" extrusionOk="0">
                  <a:moveTo>
                    <a:pt x="12109" y="0"/>
                  </a:moveTo>
                  <a:lnTo>
                    <a:pt x="12109" y="0"/>
                  </a:lnTo>
                  <a:cubicBezTo>
                    <a:pt x="12043" y="0"/>
                    <a:pt x="9274" y="15178"/>
                    <a:pt x="5972" y="33958"/>
                  </a:cubicBezTo>
                  <a:cubicBezTo>
                    <a:pt x="2636" y="52738"/>
                    <a:pt x="1" y="68016"/>
                    <a:pt x="67" y="68016"/>
                  </a:cubicBezTo>
                  <a:cubicBezTo>
                    <a:pt x="134" y="68016"/>
                    <a:pt x="2903" y="52805"/>
                    <a:pt x="6205" y="34025"/>
                  </a:cubicBezTo>
                  <a:cubicBezTo>
                    <a:pt x="9541" y="15245"/>
                    <a:pt x="12176" y="0"/>
                    <a:pt x="1210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8185216" y="2898675"/>
              <a:ext cx="56965" cy="384175"/>
            </a:xfrm>
            <a:custGeom>
              <a:avLst/>
              <a:gdLst/>
              <a:ahLst/>
              <a:cxnLst/>
              <a:rect l="l" t="t" r="r" b="b"/>
              <a:pathLst>
                <a:path w="2770" h="18681" extrusionOk="0">
                  <a:moveTo>
                    <a:pt x="1" y="1"/>
                  </a:moveTo>
                  <a:cubicBezTo>
                    <a:pt x="34" y="67"/>
                    <a:pt x="34" y="134"/>
                    <a:pt x="68" y="201"/>
                  </a:cubicBezTo>
                  <a:cubicBezTo>
                    <a:pt x="101" y="368"/>
                    <a:pt x="168" y="534"/>
                    <a:pt x="234" y="735"/>
                  </a:cubicBezTo>
                  <a:cubicBezTo>
                    <a:pt x="401" y="1235"/>
                    <a:pt x="601" y="1902"/>
                    <a:pt x="868" y="2703"/>
                  </a:cubicBezTo>
                  <a:cubicBezTo>
                    <a:pt x="1135" y="3503"/>
                    <a:pt x="1435" y="4504"/>
                    <a:pt x="1735" y="5605"/>
                  </a:cubicBezTo>
                  <a:cubicBezTo>
                    <a:pt x="1902" y="6172"/>
                    <a:pt x="2036" y="6739"/>
                    <a:pt x="2169" y="7373"/>
                  </a:cubicBezTo>
                  <a:cubicBezTo>
                    <a:pt x="2269" y="7973"/>
                    <a:pt x="2336" y="8607"/>
                    <a:pt x="2403" y="9274"/>
                  </a:cubicBezTo>
                  <a:cubicBezTo>
                    <a:pt x="2569" y="11542"/>
                    <a:pt x="2369" y="13811"/>
                    <a:pt x="1836" y="15979"/>
                  </a:cubicBezTo>
                  <a:cubicBezTo>
                    <a:pt x="1602" y="16813"/>
                    <a:pt x="1369" y="17480"/>
                    <a:pt x="1235" y="17947"/>
                  </a:cubicBezTo>
                  <a:cubicBezTo>
                    <a:pt x="1102" y="18180"/>
                    <a:pt x="1035" y="18414"/>
                    <a:pt x="968" y="18681"/>
                  </a:cubicBezTo>
                  <a:cubicBezTo>
                    <a:pt x="1002" y="18614"/>
                    <a:pt x="1035" y="18547"/>
                    <a:pt x="1068" y="18481"/>
                  </a:cubicBezTo>
                  <a:cubicBezTo>
                    <a:pt x="1102" y="18380"/>
                    <a:pt x="1202" y="18214"/>
                    <a:pt x="1268" y="17980"/>
                  </a:cubicBezTo>
                  <a:cubicBezTo>
                    <a:pt x="1535" y="17346"/>
                    <a:pt x="1769" y="16679"/>
                    <a:pt x="1969" y="16045"/>
                  </a:cubicBezTo>
                  <a:cubicBezTo>
                    <a:pt x="2536" y="13811"/>
                    <a:pt x="2770" y="11542"/>
                    <a:pt x="2603" y="9274"/>
                  </a:cubicBezTo>
                  <a:cubicBezTo>
                    <a:pt x="2536" y="8607"/>
                    <a:pt x="2469" y="7940"/>
                    <a:pt x="2369" y="7339"/>
                  </a:cubicBezTo>
                  <a:cubicBezTo>
                    <a:pt x="2236" y="6739"/>
                    <a:pt x="2102" y="6138"/>
                    <a:pt x="1936" y="5571"/>
                  </a:cubicBezTo>
                  <a:cubicBezTo>
                    <a:pt x="1635" y="4471"/>
                    <a:pt x="1302" y="3470"/>
                    <a:pt x="1002" y="2636"/>
                  </a:cubicBezTo>
                  <a:cubicBezTo>
                    <a:pt x="735" y="1802"/>
                    <a:pt x="468" y="1168"/>
                    <a:pt x="301" y="701"/>
                  </a:cubicBezTo>
                  <a:lnTo>
                    <a:pt x="101" y="201"/>
                  </a:lnTo>
                  <a:cubicBezTo>
                    <a:pt x="68" y="134"/>
                    <a:pt x="34" y="67"/>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8002743" y="3042054"/>
              <a:ext cx="149569" cy="170833"/>
            </a:xfrm>
            <a:custGeom>
              <a:avLst/>
              <a:gdLst/>
              <a:ahLst/>
              <a:cxnLst/>
              <a:rect l="l" t="t" r="r" b="b"/>
              <a:pathLst>
                <a:path w="7273" h="8307" extrusionOk="0">
                  <a:moveTo>
                    <a:pt x="1" y="0"/>
                  </a:moveTo>
                  <a:lnTo>
                    <a:pt x="1" y="100"/>
                  </a:lnTo>
                  <a:cubicBezTo>
                    <a:pt x="168" y="1935"/>
                    <a:pt x="334" y="4103"/>
                    <a:pt x="535" y="6372"/>
                  </a:cubicBezTo>
                  <a:lnTo>
                    <a:pt x="535" y="6438"/>
                  </a:lnTo>
                  <a:lnTo>
                    <a:pt x="601" y="6472"/>
                  </a:lnTo>
                  <a:lnTo>
                    <a:pt x="768" y="6572"/>
                  </a:lnTo>
                  <a:lnTo>
                    <a:pt x="3603" y="8273"/>
                  </a:lnTo>
                  <a:lnTo>
                    <a:pt x="3637" y="8306"/>
                  </a:lnTo>
                  <a:lnTo>
                    <a:pt x="3670" y="8306"/>
                  </a:lnTo>
                  <a:lnTo>
                    <a:pt x="7139" y="6872"/>
                  </a:lnTo>
                  <a:lnTo>
                    <a:pt x="7206" y="6872"/>
                  </a:lnTo>
                  <a:lnTo>
                    <a:pt x="7206" y="6805"/>
                  </a:lnTo>
                  <a:cubicBezTo>
                    <a:pt x="7239" y="4804"/>
                    <a:pt x="7239" y="3103"/>
                    <a:pt x="7273" y="1902"/>
                  </a:cubicBezTo>
                  <a:lnTo>
                    <a:pt x="7273" y="567"/>
                  </a:lnTo>
                  <a:cubicBezTo>
                    <a:pt x="7273" y="556"/>
                    <a:pt x="7273" y="545"/>
                    <a:pt x="7273" y="534"/>
                  </a:cubicBezTo>
                  <a:cubicBezTo>
                    <a:pt x="7273" y="901"/>
                    <a:pt x="7239" y="1368"/>
                    <a:pt x="7239" y="1902"/>
                  </a:cubicBezTo>
                  <a:cubicBezTo>
                    <a:pt x="7173" y="3094"/>
                    <a:pt x="7140" y="4747"/>
                    <a:pt x="7041" y="6698"/>
                  </a:cubicBezTo>
                  <a:lnTo>
                    <a:pt x="7041" y="6698"/>
                  </a:lnTo>
                  <a:lnTo>
                    <a:pt x="3697" y="8048"/>
                  </a:lnTo>
                  <a:lnTo>
                    <a:pt x="935" y="6338"/>
                  </a:lnTo>
                  <a:lnTo>
                    <a:pt x="795" y="6268"/>
                  </a:lnTo>
                  <a:lnTo>
                    <a:pt x="795" y="6268"/>
                  </a:lnTo>
                  <a:cubicBezTo>
                    <a:pt x="600" y="4034"/>
                    <a:pt x="374" y="1958"/>
                    <a:pt x="210" y="133"/>
                  </a:cubicBezTo>
                  <a:lnTo>
                    <a:pt x="210" y="133"/>
                  </a:lnTo>
                  <a:lnTo>
                    <a:pt x="5305" y="100"/>
                  </a:lnTo>
                  <a:lnTo>
                    <a:pt x="6772" y="67"/>
                  </a:lnTo>
                  <a:lnTo>
                    <a:pt x="6806" y="67"/>
                  </a:lnTo>
                  <a:lnTo>
                    <a:pt x="5371" y="34"/>
                  </a:lnTo>
                  <a:lnTo>
                    <a:pt x="13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8283311" y="3005017"/>
              <a:ext cx="161230" cy="169456"/>
            </a:xfrm>
            <a:custGeom>
              <a:avLst/>
              <a:gdLst/>
              <a:ahLst/>
              <a:cxnLst/>
              <a:rect l="l" t="t" r="r" b="b"/>
              <a:pathLst>
                <a:path w="7840" h="8240" extrusionOk="0">
                  <a:moveTo>
                    <a:pt x="6672" y="0"/>
                  </a:moveTo>
                  <a:cubicBezTo>
                    <a:pt x="6506" y="33"/>
                    <a:pt x="6372" y="67"/>
                    <a:pt x="6205" y="100"/>
                  </a:cubicBezTo>
                  <a:lnTo>
                    <a:pt x="4871" y="367"/>
                  </a:lnTo>
                  <a:lnTo>
                    <a:pt x="101" y="1434"/>
                  </a:lnTo>
                  <a:lnTo>
                    <a:pt x="1" y="1434"/>
                  </a:lnTo>
                  <a:lnTo>
                    <a:pt x="34" y="1534"/>
                  </a:lnTo>
                  <a:cubicBezTo>
                    <a:pt x="501" y="3202"/>
                    <a:pt x="1068" y="5170"/>
                    <a:pt x="1669" y="7239"/>
                  </a:cubicBezTo>
                  <a:lnTo>
                    <a:pt x="1669" y="7305"/>
                  </a:lnTo>
                  <a:lnTo>
                    <a:pt x="1736" y="7305"/>
                  </a:lnTo>
                  <a:lnTo>
                    <a:pt x="1902" y="7372"/>
                  </a:lnTo>
                  <a:lnTo>
                    <a:pt x="5071" y="8239"/>
                  </a:lnTo>
                  <a:lnTo>
                    <a:pt x="5138" y="8239"/>
                  </a:lnTo>
                  <a:lnTo>
                    <a:pt x="5171" y="8206"/>
                  </a:lnTo>
                  <a:lnTo>
                    <a:pt x="7773" y="6238"/>
                  </a:lnTo>
                  <a:lnTo>
                    <a:pt x="7840" y="6204"/>
                  </a:lnTo>
                  <a:lnTo>
                    <a:pt x="7840" y="6138"/>
                  </a:lnTo>
                  <a:cubicBezTo>
                    <a:pt x="7473" y="4303"/>
                    <a:pt x="7206" y="2769"/>
                    <a:pt x="7006" y="1635"/>
                  </a:cubicBezTo>
                  <a:cubicBezTo>
                    <a:pt x="6906" y="1134"/>
                    <a:pt x="6806" y="734"/>
                    <a:pt x="6739" y="400"/>
                  </a:cubicBezTo>
                  <a:cubicBezTo>
                    <a:pt x="6739" y="267"/>
                    <a:pt x="6706" y="133"/>
                    <a:pt x="6672" y="33"/>
                  </a:cubicBezTo>
                  <a:lnTo>
                    <a:pt x="6672" y="33"/>
                  </a:lnTo>
                  <a:cubicBezTo>
                    <a:pt x="6672" y="33"/>
                    <a:pt x="6672" y="200"/>
                    <a:pt x="6739" y="500"/>
                  </a:cubicBezTo>
                  <a:cubicBezTo>
                    <a:pt x="6772" y="767"/>
                    <a:pt x="6839" y="1234"/>
                    <a:pt x="6906" y="1735"/>
                  </a:cubicBezTo>
                  <a:lnTo>
                    <a:pt x="7629" y="6137"/>
                  </a:lnTo>
                  <a:lnTo>
                    <a:pt x="7629" y="6137"/>
                  </a:lnTo>
                  <a:lnTo>
                    <a:pt x="5089" y="8026"/>
                  </a:lnTo>
                  <a:lnTo>
                    <a:pt x="1969" y="7172"/>
                  </a:lnTo>
                  <a:lnTo>
                    <a:pt x="1856" y="7126"/>
                  </a:lnTo>
                  <a:lnTo>
                    <a:pt x="1856" y="7126"/>
                  </a:lnTo>
                  <a:lnTo>
                    <a:pt x="224" y="1580"/>
                  </a:lnTo>
                  <a:lnTo>
                    <a:pt x="224" y="1580"/>
                  </a:lnTo>
                  <a:lnTo>
                    <a:pt x="4838" y="467"/>
                  </a:lnTo>
                  <a:lnTo>
                    <a:pt x="6172" y="133"/>
                  </a:lnTo>
                  <a:cubicBezTo>
                    <a:pt x="6506" y="67"/>
                    <a:pt x="6672" y="33"/>
                    <a:pt x="66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8046649" y="3254717"/>
              <a:ext cx="158494" cy="34302"/>
            </a:xfrm>
            <a:custGeom>
              <a:avLst/>
              <a:gdLst/>
              <a:ahLst/>
              <a:cxnLst/>
              <a:rect l="l" t="t" r="r" b="b"/>
              <a:pathLst>
                <a:path w="7707" h="1668" extrusionOk="0">
                  <a:moveTo>
                    <a:pt x="1" y="0"/>
                  </a:moveTo>
                  <a:cubicBezTo>
                    <a:pt x="1235" y="400"/>
                    <a:pt x="2536" y="701"/>
                    <a:pt x="3837" y="967"/>
                  </a:cubicBezTo>
                  <a:cubicBezTo>
                    <a:pt x="5104" y="1268"/>
                    <a:pt x="6405" y="1501"/>
                    <a:pt x="7706" y="1668"/>
                  </a:cubicBezTo>
                  <a:cubicBezTo>
                    <a:pt x="6439" y="1301"/>
                    <a:pt x="5171" y="967"/>
                    <a:pt x="3870" y="734"/>
                  </a:cubicBezTo>
                  <a:cubicBezTo>
                    <a:pt x="2603" y="434"/>
                    <a:pt x="1302" y="167"/>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8277142" y="3230697"/>
              <a:ext cx="133117" cy="31238"/>
            </a:xfrm>
            <a:custGeom>
              <a:avLst/>
              <a:gdLst/>
              <a:ahLst/>
              <a:cxnLst/>
              <a:rect l="l" t="t" r="r" b="b"/>
              <a:pathLst>
                <a:path w="6473" h="1519" extrusionOk="0">
                  <a:moveTo>
                    <a:pt x="6472" y="1"/>
                  </a:moveTo>
                  <a:lnTo>
                    <a:pt x="6472" y="1"/>
                  </a:lnTo>
                  <a:cubicBezTo>
                    <a:pt x="6138" y="67"/>
                    <a:pt x="5838" y="167"/>
                    <a:pt x="5538" y="267"/>
                  </a:cubicBezTo>
                  <a:cubicBezTo>
                    <a:pt x="4938" y="468"/>
                    <a:pt x="4170" y="701"/>
                    <a:pt x="3270" y="901"/>
                  </a:cubicBezTo>
                  <a:cubicBezTo>
                    <a:pt x="2369" y="1101"/>
                    <a:pt x="1535" y="1235"/>
                    <a:pt x="935" y="1335"/>
                  </a:cubicBezTo>
                  <a:cubicBezTo>
                    <a:pt x="635" y="1335"/>
                    <a:pt x="301" y="1402"/>
                    <a:pt x="1" y="1468"/>
                  </a:cubicBezTo>
                  <a:cubicBezTo>
                    <a:pt x="151" y="1502"/>
                    <a:pt x="309" y="1518"/>
                    <a:pt x="472" y="1518"/>
                  </a:cubicBezTo>
                  <a:cubicBezTo>
                    <a:pt x="635" y="1518"/>
                    <a:pt x="801" y="1502"/>
                    <a:pt x="968" y="1468"/>
                  </a:cubicBezTo>
                  <a:cubicBezTo>
                    <a:pt x="1769" y="1402"/>
                    <a:pt x="2536" y="1301"/>
                    <a:pt x="3303" y="1101"/>
                  </a:cubicBezTo>
                  <a:cubicBezTo>
                    <a:pt x="4070" y="935"/>
                    <a:pt x="4838" y="701"/>
                    <a:pt x="5571" y="401"/>
                  </a:cubicBezTo>
                  <a:cubicBezTo>
                    <a:pt x="5872" y="334"/>
                    <a:pt x="6172" y="167"/>
                    <a:pt x="647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5710177" y="4051405"/>
              <a:ext cx="311457" cy="191152"/>
            </a:xfrm>
            <a:custGeom>
              <a:avLst/>
              <a:gdLst/>
              <a:ahLst/>
              <a:cxnLst/>
              <a:rect l="l" t="t" r="r" b="b"/>
              <a:pathLst>
                <a:path w="15145" h="9295" extrusionOk="0">
                  <a:moveTo>
                    <a:pt x="7771" y="0"/>
                  </a:moveTo>
                  <a:cubicBezTo>
                    <a:pt x="4459" y="0"/>
                    <a:pt x="1226" y="1992"/>
                    <a:pt x="0" y="5525"/>
                  </a:cubicBezTo>
                  <a:lnTo>
                    <a:pt x="968" y="9294"/>
                  </a:lnTo>
                  <a:cubicBezTo>
                    <a:pt x="1335" y="7993"/>
                    <a:pt x="2135" y="6793"/>
                    <a:pt x="3369" y="6226"/>
                  </a:cubicBezTo>
                  <a:cubicBezTo>
                    <a:pt x="3817" y="6027"/>
                    <a:pt x="4311" y="5944"/>
                    <a:pt x="4822" y="5944"/>
                  </a:cubicBezTo>
                  <a:cubicBezTo>
                    <a:pt x="5682" y="5944"/>
                    <a:pt x="6590" y="6179"/>
                    <a:pt x="7406" y="6492"/>
                  </a:cubicBezTo>
                  <a:cubicBezTo>
                    <a:pt x="8707" y="6959"/>
                    <a:pt x="9974" y="7593"/>
                    <a:pt x="11375" y="7660"/>
                  </a:cubicBezTo>
                  <a:cubicBezTo>
                    <a:pt x="11467" y="7666"/>
                    <a:pt x="11559" y="7670"/>
                    <a:pt x="11652" y="7670"/>
                  </a:cubicBezTo>
                  <a:cubicBezTo>
                    <a:pt x="12973" y="7670"/>
                    <a:pt x="14339" y="7008"/>
                    <a:pt x="14744" y="5792"/>
                  </a:cubicBezTo>
                  <a:cubicBezTo>
                    <a:pt x="15144" y="4524"/>
                    <a:pt x="14377" y="3190"/>
                    <a:pt x="13443" y="2289"/>
                  </a:cubicBezTo>
                  <a:cubicBezTo>
                    <a:pt x="11808" y="730"/>
                    <a:pt x="9775" y="0"/>
                    <a:pt x="7771"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5710177" y="4051405"/>
              <a:ext cx="311457" cy="191152"/>
            </a:xfrm>
            <a:custGeom>
              <a:avLst/>
              <a:gdLst/>
              <a:ahLst/>
              <a:cxnLst/>
              <a:rect l="l" t="t" r="r" b="b"/>
              <a:pathLst>
                <a:path w="15145" h="9295" extrusionOk="0">
                  <a:moveTo>
                    <a:pt x="7771" y="0"/>
                  </a:moveTo>
                  <a:cubicBezTo>
                    <a:pt x="4459" y="0"/>
                    <a:pt x="1226" y="1992"/>
                    <a:pt x="0" y="5525"/>
                  </a:cubicBezTo>
                  <a:lnTo>
                    <a:pt x="968" y="9294"/>
                  </a:lnTo>
                  <a:cubicBezTo>
                    <a:pt x="1335" y="7993"/>
                    <a:pt x="2135" y="6793"/>
                    <a:pt x="3369" y="6226"/>
                  </a:cubicBezTo>
                  <a:cubicBezTo>
                    <a:pt x="3817" y="6027"/>
                    <a:pt x="4311" y="5944"/>
                    <a:pt x="4822" y="5944"/>
                  </a:cubicBezTo>
                  <a:cubicBezTo>
                    <a:pt x="5682" y="5944"/>
                    <a:pt x="6590" y="6179"/>
                    <a:pt x="7406" y="6492"/>
                  </a:cubicBezTo>
                  <a:cubicBezTo>
                    <a:pt x="8707" y="6959"/>
                    <a:pt x="9974" y="7593"/>
                    <a:pt x="11375" y="7660"/>
                  </a:cubicBezTo>
                  <a:cubicBezTo>
                    <a:pt x="11467" y="7666"/>
                    <a:pt x="11559" y="7670"/>
                    <a:pt x="11652" y="7670"/>
                  </a:cubicBezTo>
                  <a:cubicBezTo>
                    <a:pt x="12973" y="7670"/>
                    <a:pt x="14339" y="7008"/>
                    <a:pt x="14744" y="5792"/>
                  </a:cubicBezTo>
                  <a:cubicBezTo>
                    <a:pt x="15144" y="4524"/>
                    <a:pt x="14377" y="3190"/>
                    <a:pt x="13443" y="2289"/>
                  </a:cubicBezTo>
                  <a:cubicBezTo>
                    <a:pt x="11808" y="730"/>
                    <a:pt x="9775" y="0"/>
                    <a:pt x="7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5463212" y="4029092"/>
              <a:ext cx="463062" cy="342017"/>
            </a:xfrm>
            <a:custGeom>
              <a:avLst/>
              <a:gdLst/>
              <a:ahLst/>
              <a:cxnLst/>
              <a:rect l="l" t="t" r="r" b="b"/>
              <a:pathLst>
                <a:path w="22517" h="16631" extrusionOk="0">
                  <a:moveTo>
                    <a:pt x="15183" y="0"/>
                  </a:moveTo>
                  <a:cubicBezTo>
                    <a:pt x="12297" y="0"/>
                    <a:pt x="9417" y="696"/>
                    <a:pt x="6806" y="2073"/>
                  </a:cubicBezTo>
                  <a:cubicBezTo>
                    <a:pt x="4337" y="3408"/>
                    <a:pt x="2102" y="5376"/>
                    <a:pt x="1102" y="8011"/>
                  </a:cubicBezTo>
                  <a:cubicBezTo>
                    <a:pt x="101" y="10646"/>
                    <a:pt x="1" y="14015"/>
                    <a:pt x="2036" y="15950"/>
                  </a:cubicBezTo>
                  <a:cubicBezTo>
                    <a:pt x="3188" y="16411"/>
                    <a:pt x="4381" y="16630"/>
                    <a:pt x="5558" y="16630"/>
                  </a:cubicBezTo>
                  <a:cubicBezTo>
                    <a:pt x="9147" y="16630"/>
                    <a:pt x="12578" y="14589"/>
                    <a:pt x="14211" y="11147"/>
                  </a:cubicBezTo>
                  <a:cubicBezTo>
                    <a:pt x="15112" y="9212"/>
                    <a:pt x="15378" y="6944"/>
                    <a:pt x="16479" y="5109"/>
                  </a:cubicBezTo>
                  <a:cubicBezTo>
                    <a:pt x="17780" y="3007"/>
                    <a:pt x="20048" y="1673"/>
                    <a:pt x="22517" y="1573"/>
                  </a:cubicBezTo>
                  <a:cubicBezTo>
                    <a:pt x="20181" y="521"/>
                    <a:pt x="17679" y="0"/>
                    <a:pt x="15183"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5417249" y="3430486"/>
              <a:ext cx="303231" cy="687899"/>
            </a:xfrm>
            <a:custGeom>
              <a:avLst/>
              <a:gdLst/>
              <a:ahLst/>
              <a:cxnLst/>
              <a:rect l="l" t="t" r="r" b="b"/>
              <a:pathLst>
                <a:path w="14745" h="33450" extrusionOk="0">
                  <a:moveTo>
                    <a:pt x="4845" y="1"/>
                  </a:moveTo>
                  <a:cubicBezTo>
                    <a:pt x="3794" y="1"/>
                    <a:pt x="2775" y="307"/>
                    <a:pt x="1969" y="993"/>
                  </a:cubicBezTo>
                  <a:cubicBezTo>
                    <a:pt x="368" y="2294"/>
                    <a:pt x="1" y="4629"/>
                    <a:pt x="268" y="6664"/>
                  </a:cubicBezTo>
                  <a:cubicBezTo>
                    <a:pt x="535" y="8699"/>
                    <a:pt x="1335" y="10667"/>
                    <a:pt x="1635" y="12702"/>
                  </a:cubicBezTo>
                  <a:cubicBezTo>
                    <a:pt x="2202" y="16137"/>
                    <a:pt x="1402" y="19607"/>
                    <a:pt x="1068" y="23076"/>
                  </a:cubicBezTo>
                  <a:cubicBezTo>
                    <a:pt x="735" y="26545"/>
                    <a:pt x="1035" y="30781"/>
                    <a:pt x="3270" y="33450"/>
                  </a:cubicBezTo>
                  <a:lnTo>
                    <a:pt x="3470" y="33450"/>
                  </a:lnTo>
                  <a:cubicBezTo>
                    <a:pt x="8440" y="31949"/>
                    <a:pt x="11843" y="27479"/>
                    <a:pt x="13310" y="22475"/>
                  </a:cubicBezTo>
                  <a:cubicBezTo>
                    <a:pt x="14745" y="17472"/>
                    <a:pt x="14111" y="12034"/>
                    <a:pt x="12343" y="7131"/>
                  </a:cubicBezTo>
                  <a:cubicBezTo>
                    <a:pt x="11542" y="4896"/>
                    <a:pt x="10442" y="2661"/>
                    <a:pt x="8540" y="1260"/>
                  </a:cubicBezTo>
                  <a:cubicBezTo>
                    <a:pt x="7490" y="467"/>
                    <a:pt x="6143" y="1"/>
                    <a:pt x="4845"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5462533" y="4065554"/>
              <a:ext cx="295684" cy="500799"/>
            </a:xfrm>
            <a:custGeom>
              <a:avLst/>
              <a:gdLst/>
              <a:ahLst/>
              <a:cxnLst/>
              <a:rect l="l" t="t" r="r" b="b"/>
              <a:pathLst>
                <a:path w="14378" h="24352" extrusionOk="0">
                  <a:moveTo>
                    <a:pt x="14377" y="0"/>
                  </a:moveTo>
                  <a:lnTo>
                    <a:pt x="14377" y="0"/>
                  </a:lnTo>
                  <a:cubicBezTo>
                    <a:pt x="14277" y="34"/>
                    <a:pt x="14211" y="67"/>
                    <a:pt x="14110" y="100"/>
                  </a:cubicBezTo>
                  <a:lnTo>
                    <a:pt x="13310" y="434"/>
                  </a:lnTo>
                  <a:cubicBezTo>
                    <a:pt x="12943" y="601"/>
                    <a:pt x="12509" y="801"/>
                    <a:pt x="12042" y="1068"/>
                  </a:cubicBezTo>
                  <a:cubicBezTo>
                    <a:pt x="11575" y="1335"/>
                    <a:pt x="11042" y="1635"/>
                    <a:pt x="10475" y="2035"/>
                  </a:cubicBezTo>
                  <a:cubicBezTo>
                    <a:pt x="9140" y="2902"/>
                    <a:pt x="7906" y="3936"/>
                    <a:pt x="6805" y="5071"/>
                  </a:cubicBezTo>
                  <a:cubicBezTo>
                    <a:pt x="5438" y="6505"/>
                    <a:pt x="4237" y="8073"/>
                    <a:pt x="3269" y="9774"/>
                  </a:cubicBezTo>
                  <a:cubicBezTo>
                    <a:pt x="2335" y="11475"/>
                    <a:pt x="1602" y="13310"/>
                    <a:pt x="1135" y="15245"/>
                  </a:cubicBezTo>
                  <a:cubicBezTo>
                    <a:pt x="768" y="16779"/>
                    <a:pt x="467" y="18347"/>
                    <a:pt x="267" y="19948"/>
                  </a:cubicBezTo>
                  <a:cubicBezTo>
                    <a:pt x="100" y="21282"/>
                    <a:pt x="34" y="22383"/>
                    <a:pt x="0" y="23150"/>
                  </a:cubicBezTo>
                  <a:lnTo>
                    <a:pt x="0" y="24017"/>
                  </a:lnTo>
                  <a:cubicBezTo>
                    <a:pt x="0" y="24118"/>
                    <a:pt x="0" y="24218"/>
                    <a:pt x="0" y="24351"/>
                  </a:cubicBezTo>
                  <a:cubicBezTo>
                    <a:pt x="0" y="24218"/>
                    <a:pt x="34" y="24118"/>
                    <a:pt x="34" y="24017"/>
                  </a:cubicBezTo>
                  <a:cubicBezTo>
                    <a:pt x="34" y="23817"/>
                    <a:pt x="67" y="23517"/>
                    <a:pt x="67" y="23150"/>
                  </a:cubicBezTo>
                  <a:cubicBezTo>
                    <a:pt x="134" y="22383"/>
                    <a:pt x="201" y="21316"/>
                    <a:pt x="401" y="19948"/>
                  </a:cubicBezTo>
                  <a:cubicBezTo>
                    <a:pt x="801" y="17279"/>
                    <a:pt x="1368" y="13477"/>
                    <a:pt x="3436" y="9874"/>
                  </a:cubicBezTo>
                  <a:cubicBezTo>
                    <a:pt x="4404" y="8173"/>
                    <a:pt x="5571" y="6605"/>
                    <a:pt x="6905" y="5204"/>
                  </a:cubicBezTo>
                  <a:cubicBezTo>
                    <a:pt x="8006" y="4070"/>
                    <a:pt x="9240" y="3036"/>
                    <a:pt x="10541" y="2135"/>
                  </a:cubicBezTo>
                  <a:cubicBezTo>
                    <a:pt x="11108" y="1735"/>
                    <a:pt x="11609" y="1435"/>
                    <a:pt x="12109" y="1168"/>
                  </a:cubicBezTo>
                  <a:cubicBezTo>
                    <a:pt x="12576" y="901"/>
                    <a:pt x="12976" y="701"/>
                    <a:pt x="13310" y="501"/>
                  </a:cubicBezTo>
                  <a:lnTo>
                    <a:pt x="14110" y="134"/>
                  </a:lnTo>
                  <a:cubicBezTo>
                    <a:pt x="14211" y="100"/>
                    <a:pt x="14311" y="34"/>
                    <a:pt x="143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4977528" y="3902967"/>
              <a:ext cx="307344" cy="206205"/>
            </a:xfrm>
            <a:custGeom>
              <a:avLst/>
              <a:gdLst/>
              <a:ahLst/>
              <a:cxnLst/>
              <a:rect l="l" t="t" r="r" b="b"/>
              <a:pathLst>
                <a:path w="14945" h="10027" extrusionOk="0">
                  <a:moveTo>
                    <a:pt x="13869" y="3634"/>
                  </a:moveTo>
                  <a:lnTo>
                    <a:pt x="14945" y="4037"/>
                  </a:lnTo>
                  <a:cubicBezTo>
                    <a:pt x="14622" y="3808"/>
                    <a:pt x="14254" y="3679"/>
                    <a:pt x="13869" y="3634"/>
                  </a:cubicBezTo>
                  <a:close/>
                  <a:moveTo>
                    <a:pt x="4171" y="1"/>
                  </a:moveTo>
                  <a:cubicBezTo>
                    <a:pt x="1" y="2502"/>
                    <a:pt x="34" y="4804"/>
                    <a:pt x="735" y="6972"/>
                  </a:cubicBezTo>
                  <a:cubicBezTo>
                    <a:pt x="1277" y="8709"/>
                    <a:pt x="3078" y="10026"/>
                    <a:pt x="4881" y="10026"/>
                  </a:cubicBezTo>
                  <a:cubicBezTo>
                    <a:pt x="5294" y="10026"/>
                    <a:pt x="5707" y="9957"/>
                    <a:pt x="6105" y="9808"/>
                  </a:cubicBezTo>
                  <a:cubicBezTo>
                    <a:pt x="7273" y="9341"/>
                    <a:pt x="8173" y="8307"/>
                    <a:pt x="8907" y="7272"/>
                  </a:cubicBezTo>
                  <a:cubicBezTo>
                    <a:pt x="9641" y="6205"/>
                    <a:pt x="10342" y="5104"/>
                    <a:pt x="11376" y="4337"/>
                  </a:cubicBezTo>
                  <a:cubicBezTo>
                    <a:pt x="11994" y="3898"/>
                    <a:pt x="12780" y="3614"/>
                    <a:pt x="13533" y="3614"/>
                  </a:cubicBezTo>
                  <a:cubicBezTo>
                    <a:pt x="13646" y="3614"/>
                    <a:pt x="13758" y="3620"/>
                    <a:pt x="13869" y="3634"/>
                  </a:cubicBezTo>
                  <a:lnTo>
                    <a:pt x="13869" y="3634"/>
                  </a:lnTo>
                  <a:lnTo>
                    <a:pt x="4171"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977528" y="3902967"/>
              <a:ext cx="307344" cy="206205"/>
            </a:xfrm>
            <a:custGeom>
              <a:avLst/>
              <a:gdLst/>
              <a:ahLst/>
              <a:cxnLst/>
              <a:rect l="l" t="t" r="r" b="b"/>
              <a:pathLst>
                <a:path w="14945" h="10027" extrusionOk="0">
                  <a:moveTo>
                    <a:pt x="13869" y="3634"/>
                  </a:moveTo>
                  <a:lnTo>
                    <a:pt x="14945" y="4037"/>
                  </a:lnTo>
                  <a:cubicBezTo>
                    <a:pt x="14622" y="3808"/>
                    <a:pt x="14254" y="3679"/>
                    <a:pt x="13869" y="3634"/>
                  </a:cubicBezTo>
                  <a:close/>
                  <a:moveTo>
                    <a:pt x="4171" y="1"/>
                  </a:moveTo>
                  <a:cubicBezTo>
                    <a:pt x="1" y="2502"/>
                    <a:pt x="34" y="4804"/>
                    <a:pt x="735" y="6972"/>
                  </a:cubicBezTo>
                  <a:cubicBezTo>
                    <a:pt x="1277" y="8709"/>
                    <a:pt x="3078" y="10026"/>
                    <a:pt x="4881" y="10026"/>
                  </a:cubicBezTo>
                  <a:cubicBezTo>
                    <a:pt x="5294" y="10026"/>
                    <a:pt x="5707" y="9957"/>
                    <a:pt x="6105" y="9808"/>
                  </a:cubicBezTo>
                  <a:cubicBezTo>
                    <a:pt x="7273" y="9341"/>
                    <a:pt x="8173" y="8307"/>
                    <a:pt x="8907" y="7272"/>
                  </a:cubicBezTo>
                  <a:cubicBezTo>
                    <a:pt x="9641" y="6205"/>
                    <a:pt x="10342" y="5104"/>
                    <a:pt x="11376" y="4337"/>
                  </a:cubicBezTo>
                  <a:cubicBezTo>
                    <a:pt x="11994" y="3898"/>
                    <a:pt x="12780" y="3614"/>
                    <a:pt x="13533" y="3614"/>
                  </a:cubicBezTo>
                  <a:cubicBezTo>
                    <a:pt x="13646" y="3614"/>
                    <a:pt x="13758" y="3620"/>
                    <a:pt x="13869" y="3634"/>
                  </a:cubicBezTo>
                  <a:lnTo>
                    <a:pt x="13869" y="3634"/>
                  </a:lnTo>
                  <a:lnTo>
                    <a:pt x="41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999492" y="3843575"/>
              <a:ext cx="419834" cy="272383"/>
            </a:xfrm>
            <a:custGeom>
              <a:avLst/>
              <a:gdLst/>
              <a:ahLst/>
              <a:cxnLst/>
              <a:rect l="l" t="t" r="r" b="b"/>
              <a:pathLst>
                <a:path w="20415" h="13245" extrusionOk="0">
                  <a:moveTo>
                    <a:pt x="13003" y="0"/>
                  </a:moveTo>
                  <a:cubicBezTo>
                    <a:pt x="12659" y="0"/>
                    <a:pt x="12315" y="9"/>
                    <a:pt x="11976" y="20"/>
                  </a:cubicBezTo>
                  <a:cubicBezTo>
                    <a:pt x="9707" y="87"/>
                    <a:pt x="7406" y="253"/>
                    <a:pt x="5237" y="1054"/>
                  </a:cubicBezTo>
                  <a:cubicBezTo>
                    <a:pt x="3103" y="1855"/>
                    <a:pt x="934" y="3556"/>
                    <a:pt x="0" y="5657"/>
                  </a:cubicBezTo>
                  <a:cubicBezTo>
                    <a:pt x="745" y="4620"/>
                    <a:pt x="2206" y="4085"/>
                    <a:pt x="3600" y="4085"/>
                  </a:cubicBezTo>
                  <a:cubicBezTo>
                    <a:pt x="4268" y="4085"/>
                    <a:pt x="4920" y="4208"/>
                    <a:pt x="5471" y="4456"/>
                  </a:cubicBezTo>
                  <a:cubicBezTo>
                    <a:pt x="7172" y="5190"/>
                    <a:pt x="8406" y="6691"/>
                    <a:pt x="9540" y="8159"/>
                  </a:cubicBezTo>
                  <a:cubicBezTo>
                    <a:pt x="10675" y="9660"/>
                    <a:pt x="11709" y="11228"/>
                    <a:pt x="13276" y="12262"/>
                  </a:cubicBezTo>
                  <a:cubicBezTo>
                    <a:pt x="14195" y="12868"/>
                    <a:pt x="15309" y="13245"/>
                    <a:pt x="16382" y="13245"/>
                  </a:cubicBezTo>
                  <a:cubicBezTo>
                    <a:pt x="17140" y="13245"/>
                    <a:pt x="17878" y="13057"/>
                    <a:pt x="18514" y="12629"/>
                  </a:cubicBezTo>
                  <a:cubicBezTo>
                    <a:pt x="19514" y="11895"/>
                    <a:pt x="20148" y="10794"/>
                    <a:pt x="20281" y="9560"/>
                  </a:cubicBezTo>
                  <a:cubicBezTo>
                    <a:pt x="20415" y="8326"/>
                    <a:pt x="20348" y="7125"/>
                    <a:pt x="20048" y="5924"/>
                  </a:cubicBezTo>
                  <a:cubicBezTo>
                    <a:pt x="19681" y="4190"/>
                    <a:pt x="19081" y="2355"/>
                    <a:pt x="17680" y="1254"/>
                  </a:cubicBezTo>
                  <a:cubicBezTo>
                    <a:pt x="16378" y="202"/>
                    <a:pt x="14686" y="0"/>
                    <a:pt x="13003"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5177852" y="3855626"/>
              <a:ext cx="214041" cy="642122"/>
            </a:xfrm>
            <a:custGeom>
              <a:avLst/>
              <a:gdLst/>
              <a:ahLst/>
              <a:cxnLst/>
              <a:rect l="l" t="t" r="r" b="b"/>
              <a:pathLst>
                <a:path w="10408" h="31224" extrusionOk="0">
                  <a:moveTo>
                    <a:pt x="0" y="1"/>
                  </a:moveTo>
                  <a:lnTo>
                    <a:pt x="434" y="168"/>
                  </a:lnTo>
                  <a:cubicBezTo>
                    <a:pt x="567" y="234"/>
                    <a:pt x="767" y="301"/>
                    <a:pt x="968" y="401"/>
                  </a:cubicBezTo>
                  <a:cubicBezTo>
                    <a:pt x="2102" y="968"/>
                    <a:pt x="3136" y="1669"/>
                    <a:pt x="4070" y="2536"/>
                  </a:cubicBezTo>
                  <a:cubicBezTo>
                    <a:pt x="4704" y="3137"/>
                    <a:pt x="5304" y="3770"/>
                    <a:pt x="5838" y="4471"/>
                  </a:cubicBezTo>
                  <a:cubicBezTo>
                    <a:pt x="7105" y="6139"/>
                    <a:pt x="8073" y="8040"/>
                    <a:pt x="8706" y="10041"/>
                  </a:cubicBezTo>
                  <a:cubicBezTo>
                    <a:pt x="9040" y="11176"/>
                    <a:pt x="9273" y="12343"/>
                    <a:pt x="9407" y="13511"/>
                  </a:cubicBezTo>
                  <a:cubicBezTo>
                    <a:pt x="9740" y="15946"/>
                    <a:pt x="9874" y="18281"/>
                    <a:pt x="10007" y="20382"/>
                  </a:cubicBezTo>
                  <a:cubicBezTo>
                    <a:pt x="10107" y="22517"/>
                    <a:pt x="10174" y="24418"/>
                    <a:pt x="10241" y="26020"/>
                  </a:cubicBezTo>
                  <a:cubicBezTo>
                    <a:pt x="10274" y="27621"/>
                    <a:pt x="10308" y="28888"/>
                    <a:pt x="10341" y="29822"/>
                  </a:cubicBezTo>
                  <a:cubicBezTo>
                    <a:pt x="10374" y="30256"/>
                    <a:pt x="10374" y="30590"/>
                    <a:pt x="10374" y="30856"/>
                  </a:cubicBezTo>
                  <a:lnTo>
                    <a:pt x="10374" y="31123"/>
                  </a:lnTo>
                  <a:lnTo>
                    <a:pt x="10374" y="31223"/>
                  </a:lnTo>
                  <a:cubicBezTo>
                    <a:pt x="10374" y="31223"/>
                    <a:pt x="10408" y="31223"/>
                    <a:pt x="10408" y="31157"/>
                  </a:cubicBezTo>
                  <a:lnTo>
                    <a:pt x="10408" y="30890"/>
                  </a:lnTo>
                  <a:lnTo>
                    <a:pt x="10408" y="29856"/>
                  </a:lnTo>
                  <a:cubicBezTo>
                    <a:pt x="10408" y="28955"/>
                    <a:pt x="10374" y="27654"/>
                    <a:pt x="10341" y="26053"/>
                  </a:cubicBezTo>
                  <a:cubicBezTo>
                    <a:pt x="10308" y="24452"/>
                    <a:pt x="10274" y="22517"/>
                    <a:pt x="10174" y="20416"/>
                  </a:cubicBezTo>
                  <a:cubicBezTo>
                    <a:pt x="10041" y="18281"/>
                    <a:pt x="9907" y="15946"/>
                    <a:pt x="9574" y="13511"/>
                  </a:cubicBezTo>
                  <a:cubicBezTo>
                    <a:pt x="9440" y="12343"/>
                    <a:pt x="9207" y="11176"/>
                    <a:pt x="8873" y="10008"/>
                  </a:cubicBezTo>
                  <a:cubicBezTo>
                    <a:pt x="8540" y="8941"/>
                    <a:pt x="8106" y="7907"/>
                    <a:pt x="7572" y="6939"/>
                  </a:cubicBezTo>
                  <a:cubicBezTo>
                    <a:pt x="7105" y="6039"/>
                    <a:pt x="6572" y="5205"/>
                    <a:pt x="5938" y="4404"/>
                  </a:cubicBezTo>
                  <a:cubicBezTo>
                    <a:pt x="5404" y="3704"/>
                    <a:pt x="4804" y="3070"/>
                    <a:pt x="4170" y="2469"/>
                  </a:cubicBezTo>
                  <a:cubicBezTo>
                    <a:pt x="3202" y="1602"/>
                    <a:pt x="2135" y="902"/>
                    <a:pt x="968" y="368"/>
                  </a:cubicBezTo>
                  <a:cubicBezTo>
                    <a:pt x="767" y="301"/>
                    <a:pt x="601" y="201"/>
                    <a:pt x="434" y="134"/>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5405589" y="3594965"/>
              <a:ext cx="142022" cy="941198"/>
            </a:xfrm>
            <a:custGeom>
              <a:avLst/>
              <a:gdLst/>
              <a:ahLst/>
              <a:cxnLst/>
              <a:rect l="l" t="t" r="r" b="b"/>
              <a:pathLst>
                <a:path w="6906" h="45767" extrusionOk="0">
                  <a:moveTo>
                    <a:pt x="6339" y="0"/>
                  </a:moveTo>
                  <a:lnTo>
                    <a:pt x="6339" y="367"/>
                  </a:lnTo>
                  <a:cubicBezTo>
                    <a:pt x="6339" y="701"/>
                    <a:pt x="6372" y="1168"/>
                    <a:pt x="6405" y="1735"/>
                  </a:cubicBezTo>
                  <a:cubicBezTo>
                    <a:pt x="6472" y="2902"/>
                    <a:pt x="6605" y="4637"/>
                    <a:pt x="6672" y="6738"/>
                  </a:cubicBezTo>
                  <a:cubicBezTo>
                    <a:pt x="6772" y="9207"/>
                    <a:pt x="6739" y="11709"/>
                    <a:pt x="6539" y="14177"/>
                  </a:cubicBezTo>
                  <a:cubicBezTo>
                    <a:pt x="6405" y="15645"/>
                    <a:pt x="6205" y="17079"/>
                    <a:pt x="5938" y="18513"/>
                  </a:cubicBezTo>
                  <a:cubicBezTo>
                    <a:pt x="5638" y="20081"/>
                    <a:pt x="5238" y="21582"/>
                    <a:pt x="4737" y="23083"/>
                  </a:cubicBezTo>
                  <a:cubicBezTo>
                    <a:pt x="3770" y="26152"/>
                    <a:pt x="2569" y="29021"/>
                    <a:pt x="1735" y="31690"/>
                  </a:cubicBezTo>
                  <a:cubicBezTo>
                    <a:pt x="935" y="34058"/>
                    <a:pt x="401" y="36526"/>
                    <a:pt x="168" y="38995"/>
                  </a:cubicBezTo>
                  <a:cubicBezTo>
                    <a:pt x="1" y="40663"/>
                    <a:pt x="67" y="42331"/>
                    <a:pt x="368" y="43998"/>
                  </a:cubicBezTo>
                  <a:cubicBezTo>
                    <a:pt x="468" y="44599"/>
                    <a:pt x="601" y="45199"/>
                    <a:pt x="801" y="45766"/>
                  </a:cubicBezTo>
                  <a:cubicBezTo>
                    <a:pt x="801" y="45733"/>
                    <a:pt x="801" y="45700"/>
                    <a:pt x="768" y="45666"/>
                  </a:cubicBezTo>
                  <a:cubicBezTo>
                    <a:pt x="768" y="45600"/>
                    <a:pt x="735" y="45466"/>
                    <a:pt x="701" y="45333"/>
                  </a:cubicBezTo>
                  <a:cubicBezTo>
                    <a:pt x="601" y="45032"/>
                    <a:pt x="501" y="44599"/>
                    <a:pt x="401" y="43998"/>
                  </a:cubicBezTo>
                  <a:cubicBezTo>
                    <a:pt x="168" y="42364"/>
                    <a:pt x="101" y="40663"/>
                    <a:pt x="301" y="38995"/>
                  </a:cubicBezTo>
                  <a:cubicBezTo>
                    <a:pt x="568" y="36526"/>
                    <a:pt x="1102" y="34091"/>
                    <a:pt x="1902" y="31756"/>
                  </a:cubicBezTo>
                  <a:cubicBezTo>
                    <a:pt x="2769" y="29088"/>
                    <a:pt x="3937" y="26219"/>
                    <a:pt x="4904" y="23150"/>
                  </a:cubicBezTo>
                  <a:cubicBezTo>
                    <a:pt x="5405" y="21649"/>
                    <a:pt x="5805" y="20115"/>
                    <a:pt x="6105" y="18547"/>
                  </a:cubicBezTo>
                  <a:cubicBezTo>
                    <a:pt x="6405" y="17112"/>
                    <a:pt x="6572" y="15645"/>
                    <a:pt x="6706" y="14177"/>
                  </a:cubicBezTo>
                  <a:cubicBezTo>
                    <a:pt x="6872" y="11709"/>
                    <a:pt x="6906" y="9207"/>
                    <a:pt x="6806" y="6738"/>
                  </a:cubicBezTo>
                  <a:cubicBezTo>
                    <a:pt x="6706" y="4637"/>
                    <a:pt x="6572" y="2902"/>
                    <a:pt x="6472" y="1735"/>
                  </a:cubicBezTo>
                  <a:cubicBezTo>
                    <a:pt x="6439" y="1168"/>
                    <a:pt x="6405" y="701"/>
                    <a:pt x="6372" y="367"/>
                  </a:cubicBezTo>
                  <a:cubicBezTo>
                    <a:pt x="6339" y="234"/>
                    <a:pt x="6339" y="100"/>
                    <a:pt x="63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5223116" y="4497727"/>
              <a:ext cx="410930" cy="77530"/>
            </a:xfrm>
            <a:custGeom>
              <a:avLst/>
              <a:gdLst/>
              <a:ahLst/>
              <a:cxnLst/>
              <a:rect l="l" t="t" r="r" b="b"/>
              <a:pathLst>
                <a:path w="19982" h="3770" extrusionOk="0">
                  <a:moveTo>
                    <a:pt x="1" y="0"/>
                  </a:moveTo>
                  <a:lnTo>
                    <a:pt x="468" y="3770"/>
                  </a:lnTo>
                  <a:lnTo>
                    <a:pt x="19982" y="3770"/>
                  </a:lnTo>
                  <a:lnTo>
                    <a:pt x="1998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5275248" y="4566332"/>
              <a:ext cx="315590" cy="231870"/>
            </a:xfrm>
            <a:custGeom>
              <a:avLst/>
              <a:gdLst/>
              <a:ahLst/>
              <a:cxnLst/>
              <a:rect l="l" t="t" r="r" b="b"/>
              <a:pathLst>
                <a:path w="15346" h="11275" extrusionOk="0">
                  <a:moveTo>
                    <a:pt x="1" y="0"/>
                  </a:moveTo>
                  <a:lnTo>
                    <a:pt x="2469" y="11275"/>
                  </a:lnTo>
                  <a:lnTo>
                    <a:pt x="13077" y="11275"/>
                  </a:lnTo>
                  <a:lnTo>
                    <a:pt x="1534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5239588" y="4572502"/>
              <a:ext cx="394457" cy="4134"/>
            </a:xfrm>
            <a:custGeom>
              <a:avLst/>
              <a:gdLst/>
              <a:ahLst/>
              <a:cxnLst/>
              <a:rect l="l" t="t" r="r" b="b"/>
              <a:pathLst>
                <a:path w="19181" h="201" extrusionOk="0">
                  <a:moveTo>
                    <a:pt x="9607" y="0"/>
                  </a:moveTo>
                  <a:cubicBezTo>
                    <a:pt x="4303" y="0"/>
                    <a:pt x="0" y="34"/>
                    <a:pt x="0" y="67"/>
                  </a:cubicBezTo>
                  <a:cubicBezTo>
                    <a:pt x="0" y="134"/>
                    <a:pt x="4303" y="167"/>
                    <a:pt x="9607" y="200"/>
                  </a:cubicBezTo>
                  <a:cubicBezTo>
                    <a:pt x="14911" y="200"/>
                    <a:pt x="19181" y="167"/>
                    <a:pt x="19181" y="134"/>
                  </a:cubicBezTo>
                  <a:cubicBezTo>
                    <a:pt x="19181" y="67"/>
                    <a:pt x="14911" y="0"/>
                    <a:pt x="960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5299268" y="4656880"/>
              <a:ext cx="266173" cy="33459"/>
            </a:xfrm>
            <a:custGeom>
              <a:avLst/>
              <a:gdLst/>
              <a:ahLst/>
              <a:cxnLst/>
              <a:rect l="l" t="t" r="r" b="b"/>
              <a:pathLst>
                <a:path w="12943" h="1627" extrusionOk="0">
                  <a:moveTo>
                    <a:pt x="9140" y="0"/>
                  </a:moveTo>
                  <a:cubicBezTo>
                    <a:pt x="8240" y="0"/>
                    <a:pt x="7339" y="167"/>
                    <a:pt x="6505" y="467"/>
                  </a:cubicBezTo>
                  <a:cubicBezTo>
                    <a:pt x="5604" y="767"/>
                    <a:pt x="4770" y="1134"/>
                    <a:pt x="4003" y="1334"/>
                  </a:cubicBezTo>
                  <a:cubicBezTo>
                    <a:pt x="3536" y="1423"/>
                    <a:pt x="3054" y="1483"/>
                    <a:pt x="2578" y="1483"/>
                  </a:cubicBezTo>
                  <a:cubicBezTo>
                    <a:pt x="2339" y="1483"/>
                    <a:pt x="2102" y="1468"/>
                    <a:pt x="1868" y="1435"/>
                  </a:cubicBezTo>
                  <a:cubicBezTo>
                    <a:pt x="1368" y="1368"/>
                    <a:pt x="901" y="1234"/>
                    <a:pt x="467" y="1034"/>
                  </a:cubicBezTo>
                  <a:cubicBezTo>
                    <a:pt x="167" y="901"/>
                    <a:pt x="0" y="801"/>
                    <a:pt x="0" y="801"/>
                  </a:cubicBezTo>
                  <a:lnTo>
                    <a:pt x="0" y="801"/>
                  </a:lnTo>
                  <a:cubicBezTo>
                    <a:pt x="0" y="834"/>
                    <a:pt x="67" y="867"/>
                    <a:pt x="100" y="901"/>
                  </a:cubicBezTo>
                  <a:cubicBezTo>
                    <a:pt x="201" y="968"/>
                    <a:pt x="301" y="1034"/>
                    <a:pt x="434" y="1101"/>
                  </a:cubicBezTo>
                  <a:cubicBezTo>
                    <a:pt x="868" y="1334"/>
                    <a:pt x="1335" y="1501"/>
                    <a:pt x="1835" y="1568"/>
                  </a:cubicBezTo>
                  <a:cubicBezTo>
                    <a:pt x="2124" y="1607"/>
                    <a:pt x="2414" y="1626"/>
                    <a:pt x="2703" y="1626"/>
                  </a:cubicBezTo>
                  <a:cubicBezTo>
                    <a:pt x="3148" y="1626"/>
                    <a:pt x="3592" y="1582"/>
                    <a:pt x="4037" y="1501"/>
                  </a:cubicBezTo>
                  <a:cubicBezTo>
                    <a:pt x="4837" y="1301"/>
                    <a:pt x="5671" y="968"/>
                    <a:pt x="6572" y="667"/>
                  </a:cubicBezTo>
                  <a:cubicBezTo>
                    <a:pt x="7372" y="367"/>
                    <a:pt x="8240" y="200"/>
                    <a:pt x="9140" y="200"/>
                  </a:cubicBezTo>
                  <a:cubicBezTo>
                    <a:pt x="9841" y="200"/>
                    <a:pt x="10541" y="334"/>
                    <a:pt x="11208" y="601"/>
                  </a:cubicBezTo>
                  <a:cubicBezTo>
                    <a:pt x="11809" y="867"/>
                    <a:pt x="12409" y="1201"/>
                    <a:pt x="12943" y="1601"/>
                  </a:cubicBezTo>
                  <a:cubicBezTo>
                    <a:pt x="12943" y="1601"/>
                    <a:pt x="12910" y="1568"/>
                    <a:pt x="12843" y="1468"/>
                  </a:cubicBezTo>
                  <a:cubicBezTo>
                    <a:pt x="12743" y="1401"/>
                    <a:pt x="12643" y="1301"/>
                    <a:pt x="12543" y="1234"/>
                  </a:cubicBezTo>
                  <a:cubicBezTo>
                    <a:pt x="12142" y="901"/>
                    <a:pt x="11709" y="667"/>
                    <a:pt x="11275" y="467"/>
                  </a:cubicBezTo>
                  <a:cubicBezTo>
                    <a:pt x="10575" y="200"/>
                    <a:pt x="9874" y="34"/>
                    <a:pt x="91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5304759" y="4673332"/>
              <a:ext cx="257268" cy="34488"/>
            </a:xfrm>
            <a:custGeom>
              <a:avLst/>
              <a:gdLst/>
              <a:ahLst/>
              <a:cxnLst/>
              <a:rect l="l" t="t" r="r" b="b"/>
              <a:pathLst>
                <a:path w="12510" h="1677" extrusionOk="0">
                  <a:moveTo>
                    <a:pt x="8840" y="1"/>
                  </a:moveTo>
                  <a:cubicBezTo>
                    <a:pt x="7973" y="1"/>
                    <a:pt x="7105" y="134"/>
                    <a:pt x="6271" y="434"/>
                  </a:cubicBezTo>
                  <a:cubicBezTo>
                    <a:pt x="5437" y="735"/>
                    <a:pt x="4604" y="1068"/>
                    <a:pt x="3870" y="1268"/>
                  </a:cubicBezTo>
                  <a:cubicBezTo>
                    <a:pt x="3287" y="1443"/>
                    <a:pt x="2679" y="1542"/>
                    <a:pt x="2068" y="1542"/>
                  </a:cubicBezTo>
                  <a:cubicBezTo>
                    <a:pt x="1979" y="1542"/>
                    <a:pt x="1890" y="1539"/>
                    <a:pt x="1802" y="1535"/>
                  </a:cubicBezTo>
                  <a:cubicBezTo>
                    <a:pt x="1335" y="1535"/>
                    <a:pt x="901" y="1435"/>
                    <a:pt x="467" y="1235"/>
                  </a:cubicBezTo>
                  <a:cubicBezTo>
                    <a:pt x="167" y="1102"/>
                    <a:pt x="0" y="1002"/>
                    <a:pt x="0" y="1001"/>
                  </a:cubicBezTo>
                  <a:lnTo>
                    <a:pt x="0" y="1001"/>
                  </a:lnTo>
                  <a:cubicBezTo>
                    <a:pt x="0" y="1001"/>
                    <a:pt x="34" y="1035"/>
                    <a:pt x="100" y="1102"/>
                  </a:cubicBezTo>
                  <a:cubicBezTo>
                    <a:pt x="200" y="1168"/>
                    <a:pt x="300" y="1235"/>
                    <a:pt x="434" y="1302"/>
                  </a:cubicBezTo>
                  <a:cubicBezTo>
                    <a:pt x="868" y="1535"/>
                    <a:pt x="1335" y="1635"/>
                    <a:pt x="1802" y="1669"/>
                  </a:cubicBezTo>
                  <a:cubicBezTo>
                    <a:pt x="1915" y="1674"/>
                    <a:pt x="2029" y="1677"/>
                    <a:pt x="2143" y="1677"/>
                  </a:cubicBezTo>
                  <a:cubicBezTo>
                    <a:pt x="2729" y="1677"/>
                    <a:pt x="3316" y="1603"/>
                    <a:pt x="3903" y="1435"/>
                  </a:cubicBezTo>
                  <a:cubicBezTo>
                    <a:pt x="4670" y="1235"/>
                    <a:pt x="5471" y="901"/>
                    <a:pt x="6338" y="601"/>
                  </a:cubicBezTo>
                  <a:cubicBezTo>
                    <a:pt x="7139" y="301"/>
                    <a:pt x="7973" y="168"/>
                    <a:pt x="8840" y="168"/>
                  </a:cubicBezTo>
                  <a:cubicBezTo>
                    <a:pt x="9540" y="168"/>
                    <a:pt x="10208" y="301"/>
                    <a:pt x="10841" y="568"/>
                  </a:cubicBezTo>
                  <a:cubicBezTo>
                    <a:pt x="11442" y="835"/>
                    <a:pt x="12009" y="1168"/>
                    <a:pt x="12509" y="1535"/>
                  </a:cubicBezTo>
                  <a:cubicBezTo>
                    <a:pt x="12509" y="1535"/>
                    <a:pt x="12509" y="1502"/>
                    <a:pt x="12442" y="1468"/>
                  </a:cubicBezTo>
                  <a:cubicBezTo>
                    <a:pt x="12342" y="1368"/>
                    <a:pt x="12242" y="1268"/>
                    <a:pt x="12142" y="1202"/>
                  </a:cubicBezTo>
                  <a:cubicBezTo>
                    <a:pt x="11775" y="901"/>
                    <a:pt x="11375" y="668"/>
                    <a:pt x="10941" y="468"/>
                  </a:cubicBezTo>
                  <a:cubicBezTo>
                    <a:pt x="10274" y="168"/>
                    <a:pt x="9574" y="1"/>
                    <a:pt x="8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5294456" y="4638269"/>
              <a:ext cx="275119" cy="35783"/>
            </a:xfrm>
            <a:custGeom>
              <a:avLst/>
              <a:gdLst/>
              <a:ahLst/>
              <a:cxnLst/>
              <a:rect l="l" t="t" r="r" b="b"/>
              <a:pathLst>
                <a:path w="13378" h="1740" extrusionOk="0">
                  <a:moveTo>
                    <a:pt x="9239" y="0"/>
                  </a:moveTo>
                  <a:cubicBezTo>
                    <a:pt x="8384" y="0"/>
                    <a:pt x="7534" y="166"/>
                    <a:pt x="6739" y="472"/>
                  </a:cubicBezTo>
                  <a:cubicBezTo>
                    <a:pt x="5872" y="805"/>
                    <a:pt x="5004" y="1105"/>
                    <a:pt x="4137" y="1339"/>
                  </a:cubicBezTo>
                  <a:cubicBezTo>
                    <a:pt x="3744" y="1410"/>
                    <a:pt x="3351" y="1444"/>
                    <a:pt x="2957" y="1444"/>
                  </a:cubicBezTo>
                  <a:cubicBezTo>
                    <a:pt x="2617" y="1444"/>
                    <a:pt x="2276" y="1419"/>
                    <a:pt x="1936" y="1372"/>
                  </a:cubicBezTo>
                  <a:cubicBezTo>
                    <a:pt x="1435" y="1305"/>
                    <a:pt x="968" y="1172"/>
                    <a:pt x="501" y="972"/>
                  </a:cubicBezTo>
                  <a:cubicBezTo>
                    <a:pt x="168" y="838"/>
                    <a:pt x="1" y="738"/>
                    <a:pt x="1" y="738"/>
                  </a:cubicBezTo>
                  <a:lnTo>
                    <a:pt x="1" y="738"/>
                  </a:lnTo>
                  <a:cubicBezTo>
                    <a:pt x="1" y="738"/>
                    <a:pt x="34" y="772"/>
                    <a:pt x="101" y="838"/>
                  </a:cubicBezTo>
                  <a:cubicBezTo>
                    <a:pt x="234" y="905"/>
                    <a:pt x="334" y="972"/>
                    <a:pt x="468" y="1039"/>
                  </a:cubicBezTo>
                  <a:cubicBezTo>
                    <a:pt x="935" y="1272"/>
                    <a:pt x="1402" y="1439"/>
                    <a:pt x="1902" y="1506"/>
                  </a:cubicBezTo>
                  <a:cubicBezTo>
                    <a:pt x="2286" y="1572"/>
                    <a:pt x="2669" y="1606"/>
                    <a:pt x="3049" y="1606"/>
                  </a:cubicBezTo>
                  <a:cubicBezTo>
                    <a:pt x="3428" y="1606"/>
                    <a:pt x="3804" y="1572"/>
                    <a:pt x="4171" y="1506"/>
                  </a:cubicBezTo>
                  <a:cubicBezTo>
                    <a:pt x="5071" y="1272"/>
                    <a:pt x="5938" y="1005"/>
                    <a:pt x="6806" y="672"/>
                  </a:cubicBezTo>
                  <a:cubicBezTo>
                    <a:pt x="7570" y="366"/>
                    <a:pt x="8390" y="200"/>
                    <a:pt x="9214" y="200"/>
                  </a:cubicBezTo>
                  <a:cubicBezTo>
                    <a:pt x="9290" y="200"/>
                    <a:pt x="9365" y="202"/>
                    <a:pt x="9441" y="205"/>
                  </a:cubicBezTo>
                  <a:cubicBezTo>
                    <a:pt x="10175" y="238"/>
                    <a:pt x="10909" y="405"/>
                    <a:pt x="11609" y="705"/>
                  </a:cubicBezTo>
                  <a:cubicBezTo>
                    <a:pt x="12210" y="972"/>
                    <a:pt x="12810" y="1339"/>
                    <a:pt x="13377" y="1739"/>
                  </a:cubicBezTo>
                  <a:cubicBezTo>
                    <a:pt x="13377" y="1739"/>
                    <a:pt x="13344" y="1706"/>
                    <a:pt x="13277" y="1639"/>
                  </a:cubicBezTo>
                  <a:cubicBezTo>
                    <a:pt x="13177" y="1539"/>
                    <a:pt x="13077" y="1439"/>
                    <a:pt x="12943" y="1372"/>
                  </a:cubicBezTo>
                  <a:cubicBezTo>
                    <a:pt x="11943" y="572"/>
                    <a:pt x="10742" y="105"/>
                    <a:pt x="9474" y="5"/>
                  </a:cubicBezTo>
                  <a:cubicBezTo>
                    <a:pt x="9396" y="2"/>
                    <a:pt x="9318" y="0"/>
                    <a:pt x="9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5234097" y="4573859"/>
              <a:ext cx="404061" cy="3455"/>
            </a:xfrm>
            <a:custGeom>
              <a:avLst/>
              <a:gdLst/>
              <a:ahLst/>
              <a:cxnLst/>
              <a:rect l="l" t="t" r="r" b="b"/>
              <a:pathLst>
                <a:path w="19648" h="168" extrusionOk="0">
                  <a:moveTo>
                    <a:pt x="9807" y="1"/>
                  </a:moveTo>
                  <a:cubicBezTo>
                    <a:pt x="4404" y="1"/>
                    <a:pt x="0" y="34"/>
                    <a:pt x="0" y="68"/>
                  </a:cubicBezTo>
                  <a:cubicBezTo>
                    <a:pt x="0" y="134"/>
                    <a:pt x="4404" y="168"/>
                    <a:pt x="9807" y="168"/>
                  </a:cubicBezTo>
                  <a:cubicBezTo>
                    <a:pt x="15245" y="168"/>
                    <a:pt x="19648" y="134"/>
                    <a:pt x="19648" y="68"/>
                  </a:cubicBezTo>
                  <a:cubicBezTo>
                    <a:pt x="19648" y="34"/>
                    <a:pt x="15245" y="1"/>
                    <a:pt x="98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4939113" y="4796125"/>
              <a:ext cx="3777091" cy="4134"/>
            </a:xfrm>
            <a:custGeom>
              <a:avLst/>
              <a:gdLst/>
              <a:ahLst/>
              <a:cxnLst/>
              <a:rect l="l" t="t" r="r" b="b"/>
              <a:pathLst>
                <a:path w="183666" h="201" extrusionOk="0">
                  <a:moveTo>
                    <a:pt x="91833" y="1"/>
                  </a:moveTo>
                  <a:cubicBezTo>
                    <a:pt x="41097" y="1"/>
                    <a:pt x="1" y="34"/>
                    <a:pt x="1" y="101"/>
                  </a:cubicBezTo>
                  <a:cubicBezTo>
                    <a:pt x="1" y="167"/>
                    <a:pt x="41130" y="201"/>
                    <a:pt x="91833" y="201"/>
                  </a:cubicBezTo>
                  <a:cubicBezTo>
                    <a:pt x="142536" y="201"/>
                    <a:pt x="183665" y="167"/>
                    <a:pt x="183665" y="101"/>
                  </a:cubicBezTo>
                  <a:cubicBezTo>
                    <a:pt x="183665" y="34"/>
                    <a:pt x="142569" y="1"/>
                    <a:pt x="918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5;p33"/>
            <p:cNvSpPr txBox="1">
              <a:spLocks/>
            </p:cNvSpPr>
            <p:nvPr/>
          </p:nvSpPr>
          <p:spPr>
            <a:xfrm>
              <a:off x="5763605" y="2773596"/>
              <a:ext cx="1020744" cy="27278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5200"/>
                <a:buFont typeface="Oswald SemiBold"/>
                <a:buNone/>
                <a:defRPr sz="3900" b="0" i="0" u="none" strike="noStrike" cap="none">
                  <a:solidFill>
                    <a:schemeClr val="accent1"/>
                  </a:solidFill>
                  <a:latin typeface="Oswald SemiBold"/>
                  <a:ea typeface="Oswald SemiBold"/>
                  <a:cs typeface="Oswald SemiBold"/>
                  <a:sym typeface="Oswald SemiBold"/>
                </a:defRPr>
              </a:lvl1pPr>
              <a:lvl2pPr marR="0" lvl="1"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accent1"/>
                </a:buClr>
                <a:buSzPts val="5200"/>
                <a:buFont typeface="Oswald SemiBold"/>
                <a:buNone/>
                <a:defRPr sz="5200" b="0" i="0" u="none" strike="noStrike" cap="none">
                  <a:solidFill>
                    <a:schemeClr val="accent1"/>
                  </a:solidFill>
                  <a:latin typeface="Oswald SemiBold"/>
                  <a:ea typeface="Oswald SemiBold"/>
                  <a:cs typeface="Oswald SemiBold"/>
                  <a:sym typeface="Oswald SemiBold"/>
                </a:defRPr>
              </a:lvl9pPr>
            </a:lstStyle>
            <a:p>
              <a:pPr algn="ctr"/>
              <a:r>
                <a:rPr lang="fi-FI" sz="1000" dirty="0" smtClean="0"/>
                <a:t>APLIKASI E-TPP</a:t>
              </a:r>
              <a:endParaRPr lang="fi-FI" sz="800" dirty="0"/>
            </a:p>
          </p:txBody>
        </p:sp>
        <p:pic>
          <p:nvPicPr>
            <p:cNvPr id="1028" name="Picture 4" descr="https://sisdm.semarangkota.go.id/foto/15779_foto_1644983471.png"/>
            <p:cNvPicPr>
              <a:picLocks noChangeAspect="1" noChangeArrowheads="1"/>
            </p:cNvPicPr>
            <p:nvPr/>
          </p:nvPicPr>
          <p:blipFill rotWithShape="1">
            <a:blip r:embed="rId7">
              <a:extLst>
                <a:ext uri="{28A0092B-C50C-407E-A947-70E740481C1C}">
                  <a14:useLocalDpi xmlns:a14="http://schemas.microsoft.com/office/drawing/2010/main" val="0"/>
                </a:ext>
              </a:extLst>
            </a:blip>
            <a:srcRect t="3855" b="24731"/>
            <a:stretch/>
          </p:blipFill>
          <p:spPr bwMode="auto">
            <a:xfrm rot="833348">
              <a:off x="7414727" y="1973692"/>
              <a:ext cx="559327" cy="569694"/>
            </a:xfrm>
            <a:prstGeom prst="ellipse">
              <a:avLst/>
            </a:prstGeom>
            <a:noFill/>
            <a:extLst>
              <a:ext uri="{909E8E84-426E-40DD-AFC4-6F175D3DCCD1}">
                <a14:hiddenFill xmlns:a14="http://schemas.microsoft.com/office/drawing/2010/main">
                  <a:solidFill>
                    <a:srgbClr val="FFFFFF"/>
                  </a:solidFill>
                </a14:hiddenFill>
              </a:ext>
            </a:extLst>
          </p:spPr>
        </p:pic>
        <p:sp>
          <p:nvSpPr>
            <p:cNvPr id="435" name="Google Shape;435;p33"/>
            <p:cNvSpPr/>
            <p:nvPr/>
          </p:nvSpPr>
          <p:spPr>
            <a:xfrm>
              <a:off x="7526684" y="2598899"/>
              <a:ext cx="51454" cy="59022"/>
            </a:xfrm>
            <a:custGeom>
              <a:avLst/>
              <a:gdLst/>
              <a:ahLst/>
              <a:cxnLst/>
              <a:rect l="l" t="t" r="r" b="b"/>
              <a:pathLst>
                <a:path w="2502" h="2870" extrusionOk="0">
                  <a:moveTo>
                    <a:pt x="0" y="1"/>
                  </a:moveTo>
                  <a:lnTo>
                    <a:pt x="0" y="2869"/>
                  </a:lnTo>
                  <a:lnTo>
                    <a:pt x="434" y="2869"/>
                  </a:lnTo>
                  <a:lnTo>
                    <a:pt x="434" y="734"/>
                  </a:lnTo>
                  <a:lnTo>
                    <a:pt x="2168" y="2869"/>
                  </a:lnTo>
                  <a:lnTo>
                    <a:pt x="2502" y="2869"/>
                  </a:lnTo>
                  <a:lnTo>
                    <a:pt x="2502" y="1"/>
                  </a:lnTo>
                  <a:lnTo>
                    <a:pt x="2068" y="1"/>
                  </a:lnTo>
                  <a:lnTo>
                    <a:pt x="2068" y="2135"/>
                  </a:lnTo>
                  <a:lnTo>
                    <a:pt x="3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7593211" y="2593922"/>
              <a:ext cx="11002" cy="63998"/>
            </a:xfrm>
            <a:custGeom>
              <a:avLst/>
              <a:gdLst/>
              <a:ahLst/>
              <a:cxnLst/>
              <a:rect l="l" t="t" r="r" b="b"/>
              <a:pathLst>
                <a:path w="535" h="3112" extrusionOk="0">
                  <a:moveTo>
                    <a:pt x="268" y="1"/>
                  </a:moveTo>
                  <a:cubicBezTo>
                    <a:pt x="134" y="1"/>
                    <a:pt x="1" y="92"/>
                    <a:pt x="1" y="276"/>
                  </a:cubicBezTo>
                  <a:cubicBezTo>
                    <a:pt x="1" y="409"/>
                    <a:pt x="101" y="543"/>
                    <a:pt x="268" y="543"/>
                  </a:cubicBezTo>
                  <a:cubicBezTo>
                    <a:pt x="401" y="543"/>
                    <a:pt x="534" y="409"/>
                    <a:pt x="534" y="276"/>
                  </a:cubicBezTo>
                  <a:cubicBezTo>
                    <a:pt x="534" y="92"/>
                    <a:pt x="401" y="1"/>
                    <a:pt x="268" y="1"/>
                  </a:cubicBezTo>
                  <a:close/>
                  <a:moveTo>
                    <a:pt x="67" y="943"/>
                  </a:moveTo>
                  <a:lnTo>
                    <a:pt x="67" y="3111"/>
                  </a:lnTo>
                  <a:lnTo>
                    <a:pt x="468" y="3111"/>
                  </a:lnTo>
                  <a:lnTo>
                    <a:pt x="468" y="943"/>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7613797" y="2612596"/>
              <a:ext cx="42549" cy="46086"/>
            </a:xfrm>
            <a:custGeom>
              <a:avLst/>
              <a:gdLst/>
              <a:ahLst/>
              <a:cxnLst/>
              <a:rect l="l" t="t" r="r" b="b"/>
              <a:pathLst>
                <a:path w="2069" h="2241" extrusionOk="0">
                  <a:moveTo>
                    <a:pt x="1108" y="0"/>
                  </a:moveTo>
                  <a:cubicBezTo>
                    <a:pt x="501" y="0"/>
                    <a:pt x="0" y="490"/>
                    <a:pt x="0" y="1136"/>
                  </a:cubicBezTo>
                  <a:cubicBezTo>
                    <a:pt x="0" y="1750"/>
                    <a:pt x="501" y="2238"/>
                    <a:pt x="1108" y="2238"/>
                  </a:cubicBezTo>
                  <a:cubicBezTo>
                    <a:pt x="1128" y="2238"/>
                    <a:pt x="1148" y="2238"/>
                    <a:pt x="1168" y="2237"/>
                  </a:cubicBezTo>
                  <a:cubicBezTo>
                    <a:pt x="1195" y="2239"/>
                    <a:pt x="1221" y="2240"/>
                    <a:pt x="1248" y="2240"/>
                  </a:cubicBezTo>
                  <a:cubicBezTo>
                    <a:pt x="1583" y="2240"/>
                    <a:pt x="1883" y="2048"/>
                    <a:pt x="2069" y="1770"/>
                  </a:cubicBezTo>
                  <a:lnTo>
                    <a:pt x="1735" y="1569"/>
                  </a:lnTo>
                  <a:cubicBezTo>
                    <a:pt x="1635" y="1770"/>
                    <a:pt x="1401" y="1903"/>
                    <a:pt x="1168" y="1903"/>
                  </a:cubicBezTo>
                  <a:cubicBezTo>
                    <a:pt x="134" y="1903"/>
                    <a:pt x="134" y="369"/>
                    <a:pt x="1168" y="369"/>
                  </a:cubicBezTo>
                  <a:cubicBezTo>
                    <a:pt x="1192" y="365"/>
                    <a:pt x="1216" y="364"/>
                    <a:pt x="1240" y="364"/>
                  </a:cubicBezTo>
                  <a:cubicBezTo>
                    <a:pt x="1448" y="364"/>
                    <a:pt x="1645" y="489"/>
                    <a:pt x="1735" y="669"/>
                  </a:cubicBezTo>
                  <a:lnTo>
                    <a:pt x="2069" y="469"/>
                  </a:lnTo>
                  <a:cubicBezTo>
                    <a:pt x="1868" y="168"/>
                    <a:pt x="1535" y="2"/>
                    <a:pt x="1168" y="2"/>
                  </a:cubicBezTo>
                  <a:cubicBezTo>
                    <a:pt x="1148" y="1"/>
                    <a:pt x="1128" y="0"/>
                    <a:pt x="11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7665929" y="2595465"/>
              <a:ext cx="44605" cy="62456"/>
            </a:xfrm>
            <a:custGeom>
              <a:avLst/>
              <a:gdLst/>
              <a:ahLst/>
              <a:cxnLst/>
              <a:rect l="l" t="t" r="r" b="b"/>
              <a:pathLst>
                <a:path w="2169" h="3037" extrusionOk="0">
                  <a:moveTo>
                    <a:pt x="1" y="1"/>
                  </a:moveTo>
                  <a:lnTo>
                    <a:pt x="1" y="3036"/>
                  </a:lnTo>
                  <a:lnTo>
                    <a:pt x="401" y="3036"/>
                  </a:lnTo>
                  <a:lnTo>
                    <a:pt x="401" y="2436"/>
                  </a:lnTo>
                  <a:lnTo>
                    <a:pt x="834" y="2036"/>
                  </a:lnTo>
                  <a:lnTo>
                    <a:pt x="1668" y="3036"/>
                  </a:lnTo>
                  <a:lnTo>
                    <a:pt x="2169" y="3036"/>
                  </a:lnTo>
                  <a:lnTo>
                    <a:pt x="1135" y="1769"/>
                  </a:lnTo>
                  <a:lnTo>
                    <a:pt x="2069" y="868"/>
                  </a:lnTo>
                  <a:lnTo>
                    <a:pt x="1602" y="868"/>
                  </a:lnTo>
                  <a:lnTo>
                    <a:pt x="401" y="1935"/>
                  </a:lnTo>
                  <a:lnTo>
                    <a:pt x="40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7718761" y="2613212"/>
              <a:ext cx="42487" cy="44708"/>
            </a:xfrm>
            <a:custGeom>
              <a:avLst/>
              <a:gdLst/>
              <a:ahLst/>
              <a:cxnLst/>
              <a:rect l="l" t="t" r="r" b="b"/>
              <a:pathLst>
                <a:path w="2066" h="2174" extrusionOk="0">
                  <a:moveTo>
                    <a:pt x="1016" y="1"/>
                  </a:moveTo>
                  <a:cubicBezTo>
                    <a:pt x="717" y="1"/>
                    <a:pt x="450" y="161"/>
                    <a:pt x="267" y="405"/>
                  </a:cubicBezTo>
                  <a:lnTo>
                    <a:pt x="267" y="5"/>
                  </a:lnTo>
                  <a:lnTo>
                    <a:pt x="0" y="5"/>
                  </a:lnTo>
                  <a:lnTo>
                    <a:pt x="0" y="2173"/>
                  </a:lnTo>
                  <a:lnTo>
                    <a:pt x="300" y="2173"/>
                  </a:lnTo>
                  <a:lnTo>
                    <a:pt x="300" y="1039"/>
                  </a:lnTo>
                  <a:cubicBezTo>
                    <a:pt x="236" y="624"/>
                    <a:pt x="570" y="270"/>
                    <a:pt x="1009" y="270"/>
                  </a:cubicBezTo>
                  <a:cubicBezTo>
                    <a:pt x="1028" y="270"/>
                    <a:pt x="1048" y="270"/>
                    <a:pt x="1067" y="272"/>
                  </a:cubicBezTo>
                  <a:cubicBezTo>
                    <a:pt x="1085" y="270"/>
                    <a:pt x="1101" y="270"/>
                    <a:pt x="1118" y="270"/>
                  </a:cubicBezTo>
                  <a:cubicBezTo>
                    <a:pt x="1465" y="270"/>
                    <a:pt x="1765" y="589"/>
                    <a:pt x="1701" y="939"/>
                  </a:cubicBezTo>
                  <a:lnTo>
                    <a:pt x="1701" y="2173"/>
                  </a:lnTo>
                  <a:lnTo>
                    <a:pt x="2001" y="2173"/>
                  </a:lnTo>
                  <a:lnTo>
                    <a:pt x="2001" y="939"/>
                  </a:lnTo>
                  <a:cubicBezTo>
                    <a:pt x="2066" y="425"/>
                    <a:pt x="1665" y="3"/>
                    <a:pt x="1158" y="3"/>
                  </a:cubicBezTo>
                  <a:cubicBezTo>
                    <a:pt x="1139" y="3"/>
                    <a:pt x="1120" y="4"/>
                    <a:pt x="1101" y="5"/>
                  </a:cubicBezTo>
                  <a:cubicBezTo>
                    <a:pt x="1072" y="2"/>
                    <a:pt x="1044" y="1"/>
                    <a:pt x="10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7772250" y="2613151"/>
              <a:ext cx="38333" cy="45551"/>
            </a:xfrm>
            <a:custGeom>
              <a:avLst/>
              <a:gdLst/>
              <a:ahLst/>
              <a:cxnLst/>
              <a:rect l="l" t="t" r="r" b="b"/>
              <a:pathLst>
                <a:path w="1864" h="2215" extrusionOk="0">
                  <a:moveTo>
                    <a:pt x="1535" y="1176"/>
                  </a:moveTo>
                  <a:lnTo>
                    <a:pt x="1535" y="1542"/>
                  </a:lnTo>
                  <a:cubicBezTo>
                    <a:pt x="1412" y="1790"/>
                    <a:pt x="1173" y="1980"/>
                    <a:pt x="900" y="1980"/>
                  </a:cubicBezTo>
                  <a:cubicBezTo>
                    <a:pt x="879" y="1980"/>
                    <a:pt x="857" y="1979"/>
                    <a:pt x="835" y="1976"/>
                  </a:cubicBezTo>
                  <a:cubicBezTo>
                    <a:pt x="501" y="1976"/>
                    <a:pt x="301" y="1776"/>
                    <a:pt x="301" y="1576"/>
                  </a:cubicBezTo>
                  <a:cubicBezTo>
                    <a:pt x="301" y="1342"/>
                    <a:pt x="435" y="1176"/>
                    <a:pt x="835" y="1176"/>
                  </a:cubicBezTo>
                  <a:close/>
                  <a:moveTo>
                    <a:pt x="1044" y="1"/>
                  </a:moveTo>
                  <a:cubicBezTo>
                    <a:pt x="1008" y="1"/>
                    <a:pt x="972" y="3"/>
                    <a:pt x="935" y="8"/>
                  </a:cubicBezTo>
                  <a:cubicBezTo>
                    <a:pt x="635" y="8"/>
                    <a:pt x="301" y="108"/>
                    <a:pt x="68" y="308"/>
                  </a:cubicBezTo>
                  <a:lnTo>
                    <a:pt x="201" y="508"/>
                  </a:lnTo>
                  <a:cubicBezTo>
                    <a:pt x="375" y="363"/>
                    <a:pt x="575" y="269"/>
                    <a:pt x="800" y="269"/>
                  </a:cubicBezTo>
                  <a:cubicBezTo>
                    <a:pt x="833" y="269"/>
                    <a:pt x="867" y="271"/>
                    <a:pt x="902" y="275"/>
                  </a:cubicBezTo>
                  <a:cubicBezTo>
                    <a:pt x="1302" y="275"/>
                    <a:pt x="1535" y="475"/>
                    <a:pt x="1535" y="842"/>
                  </a:cubicBezTo>
                  <a:lnTo>
                    <a:pt x="1535" y="975"/>
                  </a:lnTo>
                  <a:lnTo>
                    <a:pt x="835" y="975"/>
                  </a:lnTo>
                  <a:cubicBezTo>
                    <a:pt x="201" y="975"/>
                    <a:pt x="1" y="1209"/>
                    <a:pt x="1" y="1576"/>
                  </a:cubicBezTo>
                  <a:cubicBezTo>
                    <a:pt x="1" y="1943"/>
                    <a:pt x="301" y="2210"/>
                    <a:pt x="801" y="2210"/>
                  </a:cubicBezTo>
                  <a:cubicBezTo>
                    <a:pt x="832" y="2213"/>
                    <a:pt x="862" y="2215"/>
                    <a:pt x="891" y="2215"/>
                  </a:cubicBezTo>
                  <a:cubicBezTo>
                    <a:pt x="1155" y="2215"/>
                    <a:pt x="1385" y="2083"/>
                    <a:pt x="1535" y="1843"/>
                  </a:cubicBezTo>
                  <a:lnTo>
                    <a:pt x="1535" y="2176"/>
                  </a:lnTo>
                  <a:lnTo>
                    <a:pt x="1802" y="2176"/>
                  </a:lnTo>
                  <a:lnTo>
                    <a:pt x="1802" y="842"/>
                  </a:lnTo>
                  <a:cubicBezTo>
                    <a:pt x="1864" y="378"/>
                    <a:pt x="1496" y="1"/>
                    <a:pt x="10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7825760" y="2613212"/>
              <a:ext cx="74774" cy="44708"/>
            </a:xfrm>
            <a:custGeom>
              <a:avLst/>
              <a:gdLst/>
              <a:ahLst/>
              <a:cxnLst/>
              <a:rect l="l" t="t" r="r" b="b"/>
              <a:pathLst>
                <a:path w="3636" h="2174" extrusionOk="0">
                  <a:moveTo>
                    <a:pt x="1017" y="1"/>
                  </a:moveTo>
                  <a:cubicBezTo>
                    <a:pt x="718" y="1"/>
                    <a:pt x="454" y="161"/>
                    <a:pt x="301" y="405"/>
                  </a:cubicBezTo>
                  <a:lnTo>
                    <a:pt x="301" y="5"/>
                  </a:lnTo>
                  <a:lnTo>
                    <a:pt x="1" y="5"/>
                  </a:lnTo>
                  <a:lnTo>
                    <a:pt x="1" y="2173"/>
                  </a:lnTo>
                  <a:lnTo>
                    <a:pt x="301" y="2173"/>
                  </a:lnTo>
                  <a:lnTo>
                    <a:pt x="301" y="1039"/>
                  </a:lnTo>
                  <a:cubicBezTo>
                    <a:pt x="269" y="624"/>
                    <a:pt x="574" y="270"/>
                    <a:pt x="980" y="270"/>
                  </a:cubicBezTo>
                  <a:cubicBezTo>
                    <a:pt x="998" y="270"/>
                    <a:pt x="1016" y="270"/>
                    <a:pt x="1035" y="272"/>
                  </a:cubicBezTo>
                  <a:cubicBezTo>
                    <a:pt x="1435" y="272"/>
                    <a:pt x="1669" y="505"/>
                    <a:pt x="1669" y="939"/>
                  </a:cubicBezTo>
                  <a:lnTo>
                    <a:pt x="1669" y="2173"/>
                  </a:lnTo>
                  <a:lnTo>
                    <a:pt x="1935" y="2173"/>
                  </a:lnTo>
                  <a:lnTo>
                    <a:pt x="1935" y="1039"/>
                  </a:lnTo>
                  <a:cubicBezTo>
                    <a:pt x="1904" y="624"/>
                    <a:pt x="2208" y="270"/>
                    <a:pt x="2615" y="270"/>
                  </a:cubicBezTo>
                  <a:cubicBezTo>
                    <a:pt x="2633" y="270"/>
                    <a:pt x="2651" y="270"/>
                    <a:pt x="2669" y="272"/>
                  </a:cubicBezTo>
                  <a:cubicBezTo>
                    <a:pt x="3070" y="272"/>
                    <a:pt x="3303" y="505"/>
                    <a:pt x="3303" y="939"/>
                  </a:cubicBezTo>
                  <a:lnTo>
                    <a:pt x="3303" y="2173"/>
                  </a:lnTo>
                  <a:lnTo>
                    <a:pt x="3603" y="2173"/>
                  </a:lnTo>
                  <a:lnTo>
                    <a:pt x="3603" y="939"/>
                  </a:lnTo>
                  <a:cubicBezTo>
                    <a:pt x="3635" y="425"/>
                    <a:pt x="3265" y="3"/>
                    <a:pt x="2760" y="3"/>
                  </a:cubicBezTo>
                  <a:cubicBezTo>
                    <a:pt x="2741" y="3"/>
                    <a:pt x="2722" y="4"/>
                    <a:pt x="2703" y="5"/>
                  </a:cubicBezTo>
                  <a:cubicBezTo>
                    <a:pt x="2675" y="2"/>
                    <a:pt x="2646" y="1"/>
                    <a:pt x="2618" y="1"/>
                  </a:cubicBezTo>
                  <a:cubicBezTo>
                    <a:pt x="2314" y="1"/>
                    <a:pt x="2021" y="164"/>
                    <a:pt x="1869" y="439"/>
                  </a:cubicBezTo>
                  <a:cubicBezTo>
                    <a:pt x="1747" y="164"/>
                    <a:pt x="1457" y="1"/>
                    <a:pt x="1178" y="1"/>
                  </a:cubicBezTo>
                  <a:cubicBezTo>
                    <a:pt x="1153" y="1"/>
                    <a:pt x="1127" y="2"/>
                    <a:pt x="1102" y="5"/>
                  </a:cubicBezTo>
                  <a:cubicBezTo>
                    <a:pt x="1073" y="2"/>
                    <a:pt x="1045" y="1"/>
                    <a:pt x="10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7910139" y="2612801"/>
              <a:ext cx="45305" cy="45634"/>
            </a:xfrm>
            <a:custGeom>
              <a:avLst/>
              <a:gdLst/>
              <a:ahLst/>
              <a:cxnLst/>
              <a:rect l="l" t="t" r="r" b="b"/>
              <a:pathLst>
                <a:path w="2203" h="2219" extrusionOk="0">
                  <a:moveTo>
                    <a:pt x="1135" y="217"/>
                  </a:moveTo>
                  <a:cubicBezTo>
                    <a:pt x="1518" y="217"/>
                    <a:pt x="1902" y="475"/>
                    <a:pt x="1902" y="992"/>
                  </a:cubicBezTo>
                  <a:lnTo>
                    <a:pt x="368" y="992"/>
                  </a:lnTo>
                  <a:cubicBezTo>
                    <a:pt x="368" y="475"/>
                    <a:pt x="751" y="217"/>
                    <a:pt x="1135" y="217"/>
                  </a:cubicBezTo>
                  <a:close/>
                  <a:moveTo>
                    <a:pt x="1101" y="0"/>
                  </a:moveTo>
                  <a:cubicBezTo>
                    <a:pt x="551" y="0"/>
                    <a:pt x="1" y="375"/>
                    <a:pt x="34" y="1126"/>
                  </a:cubicBezTo>
                  <a:cubicBezTo>
                    <a:pt x="56" y="1789"/>
                    <a:pt x="606" y="2218"/>
                    <a:pt x="1178" y="2218"/>
                  </a:cubicBezTo>
                  <a:cubicBezTo>
                    <a:pt x="1469" y="2218"/>
                    <a:pt x="1766" y="2107"/>
                    <a:pt x="2002" y="1860"/>
                  </a:cubicBezTo>
                  <a:lnTo>
                    <a:pt x="1869" y="1693"/>
                  </a:lnTo>
                  <a:cubicBezTo>
                    <a:pt x="1669" y="1860"/>
                    <a:pt x="1435" y="1960"/>
                    <a:pt x="1202" y="1960"/>
                  </a:cubicBezTo>
                  <a:cubicBezTo>
                    <a:pt x="1182" y="1961"/>
                    <a:pt x="1162" y="1962"/>
                    <a:pt x="1142" y="1962"/>
                  </a:cubicBezTo>
                  <a:cubicBezTo>
                    <a:pt x="732" y="1962"/>
                    <a:pt x="368" y="1640"/>
                    <a:pt x="368" y="1226"/>
                  </a:cubicBezTo>
                  <a:lnTo>
                    <a:pt x="2169" y="1226"/>
                  </a:lnTo>
                  <a:cubicBezTo>
                    <a:pt x="2169" y="1159"/>
                    <a:pt x="2169" y="1159"/>
                    <a:pt x="2169" y="1126"/>
                  </a:cubicBezTo>
                  <a:cubicBezTo>
                    <a:pt x="2202" y="375"/>
                    <a:pt x="1652" y="0"/>
                    <a:pt x="11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7429267" y="2319709"/>
              <a:ext cx="201002" cy="257947"/>
            </a:xfrm>
            <a:custGeom>
              <a:avLst/>
              <a:gdLst/>
              <a:ahLst/>
              <a:cxnLst/>
              <a:rect l="l" t="t" r="r" b="b"/>
              <a:pathLst>
                <a:path w="9774" h="12543" extrusionOk="0">
                  <a:moveTo>
                    <a:pt x="434" y="0"/>
                  </a:moveTo>
                  <a:cubicBezTo>
                    <a:pt x="200" y="434"/>
                    <a:pt x="200" y="968"/>
                    <a:pt x="434" y="1401"/>
                  </a:cubicBezTo>
                  <a:cubicBezTo>
                    <a:pt x="725" y="2010"/>
                    <a:pt x="701" y="2073"/>
                    <a:pt x="679" y="2073"/>
                  </a:cubicBezTo>
                  <a:cubicBezTo>
                    <a:pt x="673" y="2073"/>
                    <a:pt x="667" y="2068"/>
                    <a:pt x="667" y="2068"/>
                  </a:cubicBezTo>
                  <a:cubicBezTo>
                    <a:pt x="667" y="2068"/>
                    <a:pt x="67" y="2302"/>
                    <a:pt x="234" y="2836"/>
                  </a:cubicBezTo>
                  <a:cubicBezTo>
                    <a:pt x="401" y="3236"/>
                    <a:pt x="567" y="3636"/>
                    <a:pt x="768" y="4003"/>
                  </a:cubicBezTo>
                  <a:cubicBezTo>
                    <a:pt x="467" y="4303"/>
                    <a:pt x="267" y="4704"/>
                    <a:pt x="301" y="5137"/>
                  </a:cubicBezTo>
                  <a:cubicBezTo>
                    <a:pt x="100" y="5504"/>
                    <a:pt x="0" y="5904"/>
                    <a:pt x="0" y="6305"/>
                  </a:cubicBezTo>
                  <a:cubicBezTo>
                    <a:pt x="0" y="7005"/>
                    <a:pt x="1034" y="8540"/>
                    <a:pt x="1034" y="8540"/>
                  </a:cubicBezTo>
                  <a:lnTo>
                    <a:pt x="6705" y="12542"/>
                  </a:lnTo>
                  <a:lnTo>
                    <a:pt x="9774" y="8606"/>
                  </a:lnTo>
                  <a:lnTo>
                    <a:pt x="7572" y="6905"/>
                  </a:lnTo>
                  <a:cubicBezTo>
                    <a:pt x="7572" y="6905"/>
                    <a:pt x="6972" y="4503"/>
                    <a:pt x="6505" y="4103"/>
                  </a:cubicBezTo>
                  <a:cubicBezTo>
                    <a:pt x="6038" y="3669"/>
                    <a:pt x="4937" y="2502"/>
                    <a:pt x="4670" y="1568"/>
                  </a:cubicBezTo>
                  <a:cubicBezTo>
                    <a:pt x="4553" y="1122"/>
                    <a:pt x="4287" y="1056"/>
                    <a:pt x="4140" y="1056"/>
                  </a:cubicBezTo>
                  <a:cubicBezTo>
                    <a:pt x="4078" y="1056"/>
                    <a:pt x="4037" y="1068"/>
                    <a:pt x="4037" y="1068"/>
                  </a:cubicBezTo>
                  <a:lnTo>
                    <a:pt x="4437" y="3436"/>
                  </a:lnTo>
                  <a:lnTo>
                    <a:pt x="4437" y="3436"/>
                  </a:lnTo>
                  <a:lnTo>
                    <a:pt x="434"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7493060" y="2367029"/>
              <a:ext cx="49418" cy="43248"/>
            </a:xfrm>
            <a:custGeom>
              <a:avLst/>
              <a:gdLst/>
              <a:ahLst/>
              <a:cxnLst/>
              <a:rect l="l" t="t" r="r" b="b"/>
              <a:pathLst>
                <a:path w="2403" h="2103" extrusionOk="0">
                  <a:moveTo>
                    <a:pt x="1" y="1"/>
                  </a:moveTo>
                  <a:lnTo>
                    <a:pt x="1" y="1"/>
                  </a:lnTo>
                  <a:cubicBezTo>
                    <a:pt x="334" y="401"/>
                    <a:pt x="734" y="768"/>
                    <a:pt x="1135" y="1102"/>
                  </a:cubicBezTo>
                  <a:cubicBezTo>
                    <a:pt x="1535" y="1469"/>
                    <a:pt x="1935" y="1802"/>
                    <a:pt x="2402" y="2102"/>
                  </a:cubicBezTo>
                  <a:cubicBezTo>
                    <a:pt x="1668" y="1302"/>
                    <a:pt x="868" y="601"/>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7442305" y="2356068"/>
              <a:ext cx="41171" cy="57644"/>
            </a:xfrm>
            <a:custGeom>
              <a:avLst/>
              <a:gdLst/>
              <a:ahLst/>
              <a:cxnLst/>
              <a:rect l="l" t="t" r="r" b="b"/>
              <a:pathLst>
                <a:path w="2002" h="2803" extrusionOk="0">
                  <a:moveTo>
                    <a:pt x="0" y="0"/>
                  </a:moveTo>
                  <a:lnTo>
                    <a:pt x="0" y="33"/>
                  </a:lnTo>
                  <a:cubicBezTo>
                    <a:pt x="267" y="534"/>
                    <a:pt x="601" y="1001"/>
                    <a:pt x="934" y="1468"/>
                  </a:cubicBezTo>
                  <a:cubicBezTo>
                    <a:pt x="1268" y="1935"/>
                    <a:pt x="1601" y="2402"/>
                    <a:pt x="2002" y="2802"/>
                  </a:cubicBezTo>
                  <a:cubicBezTo>
                    <a:pt x="1434" y="1801"/>
                    <a:pt x="767" y="867"/>
                    <a:pt x="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7442305" y="2396540"/>
              <a:ext cx="19907" cy="32945"/>
            </a:xfrm>
            <a:custGeom>
              <a:avLst/>
              <a:gdLst/>
              <a:ahLst/>
              <a:cxnLst/>
              <a:rect l="l" t="t" r="r" b="b"/>
              <a:pathLst>
                <a:path w="968" h="1602" extrusionOk="0">
                  <a:moveTo>
                    <a:pt x="0" y="0"/>
                  </a:moveTo>
                  <a:cubicBezTo>
                    <a:pt x="100" y="300"/>
                    <a:pt x="234" y="567"/>
                    <a:pt x="434" y="834"/>
                  </a:cubicBezTo>
                  <a:cubicBezTo>
                    <a:pt x="567" y="1134"/>
                    <a:pt x="734" y="1368"/>
                    <a:pt x="967" y="1601"/>
                  </a:cubicBezTo>
                  <a:cubicBezTo>
                    <a:pt x="867" y="1301"/>
                    <a:pt x="734" y="1034"/>
                    <a:pt x="567" y="767"/>
                  </a:cubicBezTo>
                  <a:cubicBezTo>
                    <a:pt x="400" y="501"/>
                    <a:pt x="234" y="234"/>
                    <a:pt x="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7434758" y="2423212"/>
              <a:ext cx="11681" cy="20730"/>
            </a:xfrm>
            <a:custGeom>
              <a:avLst/>
              <a:gdLst/>
              <a:ahLst/>
              <a:cxnLst/>
              <a:rect l="l" t="t" r="r" b="b"/>
              <a:pathLst>
                <a:path w="568" h="1008" extrusionOk="0">
                  <a:moveTo>
                    <a:pt x="49" y="0"/>
                  </a:moveTo>
                  <a:cubicBezTo>
                    <a:pt x="44" y="0"/>
                    <a:pt x="38" y="2"/>
                    <a:pt x="34" y="4"/>
                  </a:cubicBezTo>
                  <a:cubicBezTo>
                    <a:pt x="0" y="4"/>
                    <a:pt x="100" y="238"/>
                    <a:pt x="234" y="538"/>
                  </a:cubicBezTo>
                  <a:cubicBezTo>
                    <a:pt x="359" y="788"/>
                    <a:pt x="454" y="1008"/>
                    <a:pt x="493" y="1008"/>
                  </a:cubicBezTo>
                  <a:cubicBezTo>
                    <a:pt x="496" y="1008"/>
                    <a:pt x="498" y="1007"/>
                    <a:pt x="501" y="1005"/>
                  </a:cubicBezTo>
                  <a:cubicBezTo>
                    <a:pt x="567" y="1005"/>
                    <a:pt x="501" y="738"/>
                    <a:pt x="367" y="471"/>
                  </a:cubicBezTo>
                  <a:cubicBezTo>
                    <a:pt x="243" y="193"/>
                    <a:pt x="120" y="0"/>
                    <a:pt x="4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8047348" y="2153009"/>
              <a:ext cx="225022" cy="54209"/>
            </a:xfrm>
            <a:custGeom>
              <a:avLst/>
              <a:gdLst/>
              <a:ahLst/>
              <a:cxnLst/>
              <a:rect l="l" t="t" r="r" b="b"/>
              <a:pathLst>
                <a:path w="10942" h="2636" extrusionOk="0">
                  <a:moveTo>
                    <a:pt x="9607" y="0"/>
                  </a:moveTo>
                  <a:lnTo>
                    <a:pt x="967" y="334"/>
                  </a:lnTo>
                  <a:lnTo>
                    <a:pt x="0" y="2369"/>
                  </a:lnTo>
                  <a:lnTo>
                    <a:pt x="134" y="2636"/>
                  </a:lnTo>
                  <a:lnTo>
                    <a:pt x="10941" y="2636"/>
                  </a:lnTo>
                  <a:lnTo>
                    <a:pt x="9607" y="0"/>
                  </a:lnTo>
                  <a:close/>
                </a:path>
              </a:pathLst>
            </a:custGeom>
            <a:solidFill>
              <a:srgbClr val="786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7523928" y="2476106"/>
              <a:ext cx="289514" cy="284702"/>
            </a:xfrm>
            <a:custGeom>
              <a:avLst/>
              <a:gdLst/>
              <a:ahLst/>
              <a:cxnLst/>
              <a:rect l="l" t="t" r="r" b="b"/>
              <a:pathLst>
                <a:path w="14078" h="13844" extrusionOk="0">
                  <a:moveTo>
                    <a:pt x="4237" y="1"/>
                  </a:moveTo>
                  <a:lnTo>
                    <a:pt x="1" y="4104"/>
                  </a:lnTo>
                  <a:lnTo>
                    <a:pt x="10908" y="13844"/>
                  </a:lnTo>
                  <a:lnTo>
                    <a:pt x="14077" y="6338"/>
                  </a:lnTo>
                  <a:lnTo>
                    <a:pt x="4237" y="1"/>
                  </a:lnTo>
                  <a:close/>
                </a:path>
              </a:pathLst>
            </a:custGeom>
            <a:solidFill>
              <a:srgbClr val="786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8313501" y="2522068"/>
              <a:ext cx="177003" cy="209249"/>
            </a:xfrm>
            <a:custGeom>
              <a:avLst/>
              <a:gdLst/>
              <a:ahLst/>
              <a:cxnLst/>
              <a:rect l="l" t="t" r="r" b="b"/>
              <a:pathLst>
                <a:path w="8607" h="10175" extrusionOk="0">
                  <a:moveTo>
                    <a:pt x="1835" y="1"/>
                  </a:moveTo>
                  <a:lnTo>
                    <a:pt x="1" y="6872"/>
                  </a:lnTo>
                  <a:lnTo>
                    <a:pt x="8307" y="10174"/>
                  </a:lnTo>
                  <a:lnTo>
                    <a:pt x="8607" y="2302"/>
                  </a:lnTo>
                  <a:lnTo>
                    <a:pt x="1835" y="1"/>
                  </a:lnTo>
                  <a:close/>
                </a:path>
              </a:pathLst>
            </a:custGeom>
            <a:solidFill>
              <a:srgbClr val="786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7707779" y="2196915"/>
              <a:ext cx="913765" cy="705215"/>
            </a:xfrm>
            <a:custGeom>
              <a:avLst/>
              <a:gdLst/>
              <a:ahLst/>
              <a:cxnLst/>
              <a:rect l="l" t="t" r="r" b="b"/>
              <a:pathLst>
                <a:path w="44433" h="34292" extrusionOk="0">
                  <a:moveTo>
                    <a:pt x="26519" y="0"/>
                  </a:moveTo>
                  <a:lnTo>
                    <a:pt x="17546" y="267"/>
                  </a:lnTo>
                  <a:cubicBezTo>
                    <a:pt x="17307" y="249"/>
                    <a:pt x="17068" y="240"/>
                    <a:pt x="16831" y="240"/>
                  </a:cubicBezTo>
                  <a:cubicBezTo>
                    <a:pt x="14483" y="240"/>
                    <a:pt x="12231" y="1127"/>
                    <a:pt x="10474" y="2702"/>
                  </a:cubicBezTo>
                  <a:cubicBezTo>
                    <a:pt x="10074" y="3002"/>
                    <a:pt x="9774" y="3403"/>
                    <a:pt x="9607" y="3870"/>
                  </a:cubicBezTo>
                  <a:lnTo>
                    <a:pt x="1001" y="22249"/>
                  </a:lnTo>
                  <a:cubicBezTo>
                    <a:pt x="0" y="24318"/>
                    <a:pt x="501" y="26786"/>
                    <a:pt x="2569" y="27820"/>
                  </a:cubicBezTo>
                  <a:cubicBezTo>
                    <a:pt x="3161" y="28116"/>
                    <a:pt x="3794" y="28256"/>
                    <a:pt x="4420" y="28256"/>
                  </a:cubicBezTo>
                  <a:cubicBezTo>
                    <a:pt x="5979" y="28256"/>
                    <a:pt x="7492" y="27385"/>
                    <a:pt x="8206" y="25885"/>
                  </a:cubicBezTo>
                  <a:lnTo>
                    <a:pt x="12709" y="16579"/>
                  </a:lnTo>
                  <a:lnTo>
                    <a:pt x="12176" y="23951"/>
                  </a:lnTo>
                  <a:lnTo>
                    <a:pt x="10474" y="34291"/>
                  </a:lnTo>
                  <a:lnTo>
                    <a:pt x="32724" y="33958"/>
                  </a:lnTo>
                  <a:lnTo>
                    <a:pt x="30055" y="26252"/>
                  </a:lnTo>
                  <a:lnTo>
                    <a:pt x="31890" y="16879"/>
                  </a:lnTo>
                  <a:lnTo>
                    <a:pt x="34825" y="23417"/>
                  </a:lnTo>
                  <a:cubicBezTo>
                    <a:pt x="35596" y="25139"/>
                    <a:pt x="37278" y="26168"/>
                    <a:pt x="39063" y="26168"/>
                  </a:cubicBezTo>
                  <a:cubicBezTo>
                    <a:pt x="39594" y="26168"/>
                    <a:pt x="40135" y="26077"/>
                    <a:pt x="40663" y="25885"/>
                  </a:cubicBezTo>
                  <a:cubicBezTo>
                    <a:pt x="43265" y="24918"/>
                    <a:pt x="44432" y="21916"/>
                    <a:pt x="43198" y="19447"/>
                  </a:cubicBezTo>
                  <a:cubicBezTo>
                    <a:pt x="40496" y="14110"/>
                    <a:pt x="36393" y="5971"/>
                    <a:pt x="36193" y="5571"/>
                  </a:cubicBezTo>
                  <a:cubicBezTo>
                    <a:pt x="33558" y="0"/>
                    <a:pt x="26519" y="0"/>
                    <a:pt x="26519" y="0"/>
                  </a:cubicBezTo>
                  <a:close/>
                </a:path>
              </a:pathLst>
            </a:custGeom>
            <a:solidFill>
              <a:srgbClr val="786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8050083" y="2594519"/>
              <a:ext cx="266872" cy="156109"/>
            </a:xfrm>
            <a:custGeom>
              <a:avLst/>
              <a:gdLst/>
              <a:ahLst/>
              <a:cxnLst/>
              <a:rect l="l" t="t" r="r" b="b"/>
              <a:pathLst>
                <a:path w="12977" h="7591" extrusionOk="0">
                  <a:moveTo>
                    <a:pt x="1684" y="0"/>
                  </a:moveTo>
                  <a:cubicBezTo>
                    <a:pt x="827" y="0"/>
                    <a:pt x="96" y="845"/>
                    <a:pt x="34" y="1748"/>
                  </a:cubicBezTo>
                  <a:cubicBezTo>
                    <a:pt x="1" y="2682"/>
                    <a:pt x="367" y="3616"/>
                    <a:pt x="1035" y="4316"/>
                  </a:cubicBezTo>
                  <a:cubicBezTo>
                    <a:pt x="2436" y="5884"/>
                    <a:pt x="4370" y="6918"/>
                    <a:pt x="6472" y="7252"/>
                  </a:cubicBezTo>
                  <a:cubicBezTo>
                    <a:pt x="7472" y="7413"/>
                    <a:pt x="8574" y="7590"/>
                    <a:pt x="9634" y="7590"/>
                  </a:cubicBezTo>
                  <a:cubicBezTo>
                    <a:pt x="10765" y="7590"/>
                    <a:pt x="11849" y="7389"/>
                    <a:pt x="12710" y="6752"/>
                  </a:cubicBezTo>
                  <a:cubicBezTo>
                    <a:pt x="12976" y="6518"/>
                    <a:pt x="12676" y="6351"/>
                    <a:pt x="12676" y="6351"/>
                  </a:cubicBezTo>
                  <a:cubicBezTo>
                    <a:pt x="12192" y="6435"/>
                    <a:pt x="11708" y="6476"/>
                    <a:pt x="11228" y="6476"/>
                  </a:cubicBezTo>
                  <a:cubicBezTo>
                    <a:pt x="8272" y="6476"/>
                    <a:pt x="5496" y="4922"/>
                    <a:pt x="4003" y="2282"/>
                  </a:cubicBezTo>
                  <a:cubicBezTo>
                    <a:pt x="3470" y="1348"/>
                    <a:pt x="2969" y="113"/>
                    <a:pt x="1869" y="13"/>
                  </a:cubicBezTo>
                  <a:cubicBezTo>
                    <a:pt x="1806" y="5"/>
                    <a:pt x="1745" y="0"/>
                    <a:pt x="1684" y="0"/>
                  </a:cubicBezTo>
                  <a:close/>
                </a:path>
              </a:pathLst>
            </a:custGeom>
            <a:solidFill>
              <a:srgbClr val="786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7955423" y="2435634"/>
              <a:ext cx="72738" cy="284023"/>
            </a:xfrm>
            <a:custGeom>
              <a:avLst/>
              <a:gdLst/>
              <a:ahLst/>
              <a:cxnLst/>
              <a:rect l="l" t="t" r="r" b="b"/>
              <a:pathLst>
                <a:path w="3537" h="13811" extrusionOk="0">
                  <a:moveTo>
                    <a:pt x="3536" y="1"/>
                  </a:moveTo>
                  <a:lnTo>
                    <a:pt x="701" y="5004"/>
                  </a:lnTo>
                  <a:lnTo>
                    <a:pt x="0" y="13810"/>
                  </a:lnTo>
                  <a:cubicBezTo>
                    <a:pt x="1401" y="12276"/>
                    <a:pt x="1935" y="10141"/>
                    <a:pt x="2369" y="8073"/>
                  </a:cubicBezTo>
                  <a:cubicBezTo>
                    <a:pt x="3236" y="3903"/>
                    <a:pt x="3002" y="4237"/>
                    <a:pt x="35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7910838" y="2800580"/>
              <a:ext cx="482948" cy="101550"/>
            </a:xfrm>
            <a:custGeom>
              <a:avLst/>
              <a:gdLst/>
              <a:ahLst/>
              <a:cxnLst/>
              <a:rect l="l" t="t" r="r" b="b"/>
              <a:pathLst>
                <a:path w="23484" h="4938" extrusionOk="0">
                  <a:moveTo>
                    <a:pt x="1434" y="1"/>
                  </a:moveTo>
                  <a:lnTo>
                    <a:pt x="0" y="2703"/>
                  </a:lnTo>
                  <a:lnTo>
                    <a:pt x="634" y="4937"/>
                  </a:lnTo>
                  <a:lnTo>
                    <a:pt x="22850" y="4637"/>
                  </a:lnTo>
                  <a:lnTo>
                    <a:pt x="23483" y="2769"/>
                  </a:lnTo>
                  <a:lnTo>
                    <a:pt x="21849" y="1668"/>
                  </a:lnTo>
                  <a:lnTo>
                    <a:pt x="1434" y="1"/>
                  </a:lnTo>
                  <a:close/>
                </a:path>
              </a:pathLst>
            </a:custGeom>
            <a:solidFill>
              <a:srgbClr val="786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8365633" y="2562540"/>
              <a:ext cx="80964" cy="137230"/>
            </a:xfrm>
            <a:custGeom>
              <a:avLst/>
              <a:gdLst/>
              <a:ahLst/>
              <a:cxnLst/>
              <a:rect l="l" t="t" r="r" b="b"/>
              <a:pathLst>
                <a:path w="3937" h="6673" extrusionOk="0">
                  <a:moveTo>
                    <a:pt x="1" y="1"/>
                  </a:moveTo>
                  <a:lnTo>
                    <a:pt x="1" y="1"/>
                  </a:lnTo>
                  <a:cubicBezTo>
                    <a:pt x="101" y="368"/>
                    <a:pt x="268" y="734"/>
                    <a:pt x="434" y="1068"/>
                  </a:cubicBezTo>
                  <a:cubicBezTo>
                    <a:pt x="735" y="1668"/>
                    <a:pt x="1202" y="2536"/>
                    <a:pt x="1735" y="3470"/>
                  </a:cubicBezTo>
                  <a:cubicBezTo>
                    <a:pt x="2302" y="4404"/>
                    <a:pt x="2836" y="5204"/>
                    <a:pt x="3236" y="5771"/>
                  </a:cubicBezTo>
                  <a:cubicBezTo>
                    <a:pt x="3437" y="6105"/>
                    <a:pt x="3670" y="6405"/>
                    <a:pt x="3937" y="6672"/>
                  </a:cubicBezTo>
                  <a:cubicBezTo>
                    <a:pt x="3770" y="6338"/>
                    <a:pt x="3570" y="6005"/>
                    <a:pt x="3370" y="5671"/>
                  </a:cubicBezTo>
                  <a:cubicBezTo>
                    <a:pt x="3003" y="5104"/>
                    <a:pt x="2469" y="4270"/>
                    <a:pt x="1936" y="3370"/>
                  </a:cubicBezTo>
                  <a:cubicBezTo>
                    <a:pt x="1368" y="2436"/>
                    <a:pt x="901" y="1602"/>
                    <a:pt x="568" y="968"/>
                  </a:cubicBezTo>
                  <a:cubicBezTo>
                    <a:pt x="401" y="634"/>
                    <a:pt x="201" y="3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8403370" y="2635258"/>
              <a:ext cx="21963" cy="59022"/>
            </a:xfrm>
            <a:custGeom>
              <a:avLst/>
              <a:gdLst/>
              <a:ahLst/>
              <a:cxnLst/>
              <a:rect l="l" t="t" r="r" b="b"/>
              <a:pathLst>
                <a:path w="1068" h="2870" extrusionOk="0">
                  <a:moveTo>
                    <a:pt x="101" y="0"/>
                  </a:moveTo>
                  <a:cubicBezTo>
                    <a:pt x="0" y="534"/>
                    <a:pt x="34" y="1068"/>
                    <a:pt x="234" y="1535"/>
                  </a:cubicBezTo>
                  <a:cubicBezTo>
                    <a:pt x="367" y="2035"/>
                    <a:pt x="634" y="2502"/>
                    <a:pt x="1035" y="2869"/>
                  </a:cubicBezTo>
                  <a:cubicBezTo>
                    <a:pt x="1068" y="2836"/>
                    <a:pt x="701" y="2269"/>
                    <a:pt x="467" y="1468"/>
                  </a:cubicBezTo>
                  <a:cubicBezTo>
                    <a:pt x="201" y="701"/>
                    <a:pt x="167" y="0"/>
                    <a:pt x="1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7953366" y="2255217"/>
              <a:ext cx="78908" cy="116645"/>
            </a:xfrm>
            <a:custGeom>
              <a:avLst/>
              <a:gdLst/>
              <a:ahLst/>
              <a:cxnLst/>
              <a:rect l="l" t="t" r="r" b="b"/>
              <a:pathLst>
                <a:path w="3837" h="5672" extrusionOk="0">
                  <a:moveTo>
                    <a:pt x="0" y="1"/>
                  </a:moveTo>
                  <a:cubicBezTo>
                    <a:pt x="0" y="34"/>
                    <a:pt x="367" y="167"/>
                    <a:pt x="934" y="501"/>
                  </a:cubicBezTo>
                  <a:cubicBezTo>
                    <a:pt x="1668" y="968"/>
                    <a:pt x="2268" y="1535"/>
                    <a:pt x="2735" y="2269"/>
                  </a:cubicBezTo>
                  <a:cubicBezTo>
                    <a:pt x="3202" y="2969"/>
                    <a:pt x="3503" y="3770"/>
                    <a:pt x="3636" y="4604"/>
                  </a:cubicBezTo>
                  <a:cubicBezTo>
                    <a:pt x="3736" y="5271"/>
                    <a:pt x="3703" y="5671"/>
                    <a:pt x="3736" y="5671"/>
                  </a:cubicBezTo>
                  <a:cubicBezTo>
                    <a:pt x="3836" y="5304"/>
                    <a:pt x="3836" y="4937"/>
                    <a:pt x="3770" y="4604"/>
                  </a:cubicBezTo>
                  <a:cubicBezTo>
                    <a:pt x="3603" y="2803"/>
                    <a:pt x="2569" y="1235"/>
                    <a:pt x="1001" y="368"/>
                  </a:cubicBezTo>
                  <a:cubicBezTo>
                    <a:pt x="701" y="167"/>
                    <a:pt x="367" y="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8325860" y="2346464"/>
              <a:ext cx="89869" cy="392401"/>
            </a:xfrm>
            <a:custGeom>
              <a:avLst/>
              <a:gdLst/>
              <a:ahLst/>
              <a:cxnLst/>
              <a:rect l="l" t="t" r="r" b="b"/>
              <a:pathLst>
                <a:path w="4370" h="19081" extrusionOk="0">
                  <a:moveTo>
                    <a:pt x="4303" y="0"/>
                  </a:moveTo>
                  <a:cubicBezTo>
                    <a:pt x="4236" y="0"/>
                    <a:pt x="3236" y="4236"/>
                    <a:pt x="2068" y="9507"/>
                  </a:cubicBezTo>
                  <a:cubicBezTo>
                    <a:pt x="901" y="14777"/>
                    <a:pt x="0" y="19080"/>
                    <a:pt x="33" y="19080"/>
                  </a:cubicBezTo>
                  <a:cubicBezTo>
                    <a:pt x="100" y="19080"/>
                    <a:pt x="1101" y="14844"/>
                    <a:pt x="2268" y="9574"/>
                  </a:cubicBezTo>
                  <a:cubicBezTo>
                    <a:pt x="3469" y="4303"/>
                    <a:pt x="4370" y="33"/>
                    <a:pt x="43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7719439" y="2587239"/>
              <a:ext cx="39814" cy="38436"/>
            </a:xfrm>
            <a:custGeom>
              <a:avLst/>
              <a:gdLst/>
              <a:ahLst/>
              <a:cxnLst/>
              <a:rect l="l" t="t" r="r" b="b"/>
              <a:pathLst>
                <a:path w="1936" h="1869" extrusionOk="0">
                  <a:moveTo>
                    <a:pt x="1935" y="0"/>
                  </a:moveTo>
                  <a:lnTo>
                    <a:pt x="1935" y="0"/>
                  </a:lnTo>
                  <a:cubicBezTo>
                    <a:pt x="1501" y="167"/>
                    <a:pt x="1135" y="434"/>
                    <a:pt x="834" y="801"/>
                  </a:cubicBezTo>
                  <a:cubicBezTo>
                    <a:pt x="467" y="1068"/>
                    <a:pt x="201" y="1468"/>
                    <a:pt x="0" y="1868"/>
                  </a:cubicBezTo>
                  <a:cubicBezTo>
                    <a:pt x="367" y="1602"/>
                    <a:pt x="668" y="1301"/>
                    <a:pt x="968" y="968"/>
                  </a:cubicBezTo>
                  <a:cubicBezTo>
                    <a:pt x="1335" y="668"/>
                    <a:pt x="1635" y="334"/>
                    <a:pt x="19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7873780" y="2430143"/>
              <a:ext cx="156438" cy="306665"/>
            </a:xfrm>
            <a:custGeom>
              <a:avLst/>
              <a:gdLst/>
              <a:ahLst/>
              <a:cxnLst/>
              <a:rect l="l" t="t" r="r" b="b"/>
              <a:pathLst>
                <a:path w="7607" h="14912" extrusionOk="0">
                  <a:moveTo>
                    <a:pt x="7606" y="1"/>
                  </a:moveTo>
                  <a:lnTo>
                    <a:pt x="7606" y="1"/>
                  </a:lnTo>
                  <a:cubicBezTo>
                    <a:pt x="7473" y="167"/>
                    <a:pt x="7373" y="368"/>
                    <a:pt x="7273" y="568"/>
                  </a:cubicBezTo>
                  <a:cubicBezTo>
                    <a:pt x="7039" y="935"/>
                    <a:pt x="6739" y="1468"/>
                    <a:pt x="6372" y="2102"/>
                  </a:cubicBezTo>
                  <a:cubicBezTo>
                    <a:pt x="5638" y="3436"/>
                    <a:pt x="4671" y="5304"/>
                    <a:pt x="3670" y="7373"/>
                  </a:cubicBezTo>
                  <a:lnTo>
                    <a:pt x="1035" y="12676"/>
                  </a:lnTo>
                  <a:cubicBezTo>
                    <a:pt x="735" y="13344"/>
                    <a:pt x="468" y="13877"/>
                    <a:pt x="268" y="14311"/>
                  </a:cubicBezTo>
                  <a:cubicBezTo>
                    <a:pt x="168" y="14478"/>
                    <a:pt x="67" y="14678"/>
                    <a:pt x="1" y="14911"/>
                  </a:cubicBezTo>
                  <a:cubicBezTo>
                    <a:pt x="134" y="14711"/>
                    <a:pt x="234" y="14544"/>
                    <a:pt x="334" y="14344"/>
                  </a:cubicBezTo>
                  <a:cubicBezTo>
                    <a:pt x="568" y="13977"/>
                    <a:pt x="835" y="13410"/>
                    <a:pt x="1168" y="12743"/>
                  </a:cubicBezTo>
                  <a:cubicBezTo>
                    <a:pt x="1869" y="11409"/>
                    <a:pt x="2803" y="9541"/>
                    <a:pt x="3837" y="7473"/>
                  </a:cubicBezTo>
                  <a:cubicBezTo>
                    <a:pt x="4871" y="5405"/>
                    <a:pt x="5805" y="3537"/>
                    <a:pt x="6505" y="2202"/>
                  </a:cubicBezTo>
                  <a:lnTo>
                    <a:pt x="7339" y="601"/>
                  </a:lnTo>
                  <a:cubicBezTo>
                    <a:pt x="7439" y="401"/>
                    <a:pt x="7539" y="201"/>
                    <a:pt x="76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8038423" y="2619485"/>
              <a:ext cx="233248" cy="137909"/>
            </a:xfrm>
            <a:custGeom>
              <a:avLst/>
              <a:gdLst/>
              <a:ahLst/>
              <a:cxnLst/>
              <a:rect l="l" t="t" r="r" b="b"/>
              <a:pathLst>
                <a:path w="11342" h="6706" extrusionOk="0">
                  <a:moveTo>
                    <a:pt x="0" y="0"/>
                  </a:moveTo>
                  <a:lnTo>
                    <a:pt x="0" y="134"/>
                  </a:lnTo>
                  <a:cubicBezTo>
                    <a:pt x="0" y="300"/>
                    <a:pt x="34" y="434"/>
                    <a:pt x="67" y="567"/>
                  </a:cubicBezTo>
                  <a:cubicBezTo>
                    <a:pt x="167" y="1068"/>
                    <a:pt x="367" y="1535"/>
                    <a:pt x="601" y="2002"/>
                  </a:cubicBezTo>
                  <a:cubicBezTo>
                    <a:pt x="1468" y="3469"/>
                    <a:pt x="2802" y="4637"/>
                    <a:pt x="4370" y="5337"/>
                  </a:cubicBezTo>
                  <a:cubicBezTo>
                    <a:pt x="5938" y="6005"/>
                    <a:pt x="7573" y="6405"/>
                    <a:pt x="9274" y="6572"/>
                  </a:cubicBezTo>
                  <a:cubicBezTo>
                    <a:pt x="9908" y="6638"/>
                    <a:pt x="10441" y="6672"/>
                    <a:pt x="10775" y="6705"/>
                  </a:cubicBezTo>
                  <a:lnTo>
                    <a:pt x="11342" y="6705"/>
                  </a:lnTo>
                  <a:cubicBezTo>
                    <a:pt x="11175" y="6638"/>
                    <a:pt x="10975" y="6605"/>
                    <a:pt x="10808" y="6605"/>
                  </a:cubicBezTo>
                  <a:lnTo>
                    <a:pt x="9274" y="6405"/>
                  </a:lnTo>
                  <a:cubicBezTo>
                    <a:pt x="7606" y="6205"/>
                    <a:pt x="6005" y="5771"/>
                    <a:pt x="4470" y="5137"/>
                  </a:cubicBezTo>
                  <a:cubicBezTo>
                    <a:pt x="2936" y="4470"/>
                    <a:pt x="1635" y="3336"/>
                    <a:pt x="734" y="1935"/>
                  </a:cubicBezTo>
                  <a:cubicBezTo>
                    <a:pt x="401" y="1335"/>
                    <a:pt x="167" y="667"/>
                    <a:pt x="0" y="0"/>
                  </a:cubicBez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8130349" y="2840949"/>
              <a:ext cx="253834" cy="18323"/>
            </a:xfrm>
            <a:custGeom>
              <a:avLst/>
              <a:gdLst/>
              <a:ahLst/>
              <a:cxnLst/>
              <a:rect l="l" t="t" r="r" b="b"/>
              <a:pathLst>
                <a:path w="12343" h="891" extrusionOk="0">
                  <a:moveTo>
                    <a:pt x="85" y="1"/>
                  </a:moveTo>
                  <a:cubicBezTo>
                    <a:pt x="29" y="1"/>
                    <a:pt x="0" y="2"/>
                    <a:pt x="0" y="6"/>
                  </a:cubicBezTo>
                  <a:cubicBezTo>
                    <a:pt x="0" y="72"/>
                    <a:pt x="2736" y="339"/>
                    <a:pt x="6138" y="573"/>
                  </a:cubicBezTo>
                  <a:cubicBezTo>
                    <a:pt x="8948" y="766"/>
                    <a:pt x="11325" y="890"/>
                    <a:pt x="12068" y="890"/>
                  </a:cubicBezTo>
                  <a:cubicBezTo>
                    <a:pt x="12225" y="890"/>
                    <a:pt x="12309" y="885"/>
                    <a:pt x="12309" y="873"/>
                  </a:cubicBezTo>
                  <a:cubicBezTo>
                    <a:pt x="12342" y="806"/>
                    <a:pt x="9574" y="573"/>
                    <a:pt x="6171" y="339"/>
                  </a:cubicBezTo>
                  <a:cubicBezTo>
                    <a:pt x="3116" y="130"/>
                    <a:pt x="572" y="1"/>
                    <a:pt x="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8044593" y="2807449"/>
              <a:ext cx="13737" cy="86455"/>
            </a:xfrm>
            <a:custGeom>
              <a:avLst/>
              <a:gdLst/>
              <a:ahLst/>
              <a:cxnLst/>
              <a:rect l="l" t="t" r="r" b="b"/>
              <a:pathLst>
                <a:path w="668" h="4204" extrusionOk="0">
                  <a:moveTo>
                    <a:pt x="601" y="0"/>
                  </a:moveTo>
                  <a:cubicBezTo>
                    <a:pt x="167" y="1334"/>
                    <a:pt x="1" y="2769"/>
                    <a:pt x="167" y="4203"/>
                  </a:cubicBezTo>
                  <a:cubicBezTo>
                    <a:pt x="234" y="4203"/>
                    <a:pt x="268" y="3269"/>
                    <a:pt x="368" y="2102"/>
                  </a:cubicBezTo>
                  <a:cubicBezTo>
                    <a:pt x="501" y="934"/>
                    <a:pt x="668" y="0"/>
                    <a:pt x="6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8021272" y="2779995"/>
              <a:ext cx="15794" cy="118701"/>
            </a:xfrm>
            <a:custGeom>
              <a:avLst/>
              <a:gdLst/>
              <a:ahLst/>
              <a:cxnLst/>
              <a:rect l="l" t="t" r="r" b="b"/>
              <a:pathLst>
                <a:path w="768" h="5772" extrusionOk="0">
                  <a:moveTo>
                    <a:pt x="301" y="1"/>
                  </a:moveTo>
                  <a:cubicBezTo>
                    <a:pt x="201" y="268"/>
                    <a:pt x="134" y="535"/>
                    <a:pt x="134" y="835"/>
                  </a:cubicBezTo>
                  <a:cubicBezTo>
                    <a:pt x="34" y="1535"/>
                    <a:pt x="1" y="2236"/>
                    <a:pt x="67" y="2903"/>
                  </a:cubicBezTo>
                  <a:cubicBezTo>
                    <a:pt x="101" y="3603"/>
                    <a:pt x="234" y="4304"/>
                    <a:pt x="401" y="4971"/>
                  </a:cubicBezTo>
                  <a:cubicBezTo>
                    <a:pt x="468" y="5238"/>
                    <a:pt x="568" y="5538"/>
                    <a:pt x="701" y="5772"/>
                  </a:cubicBezTo>
                  <a:cubicBezTo>
                    <a:pt x="768" y="5772"/>
                    <a:pt x="401" y="4504"/>
                    <a:pt x="301" y="2903"/>
                  </a:cubicBezTo>
                  <a:cubicBezTo>
                    <a:pt x="201" y="1302"/>
                    <a:pt x="367"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8046649" y="2193995"/>
              <a:ext cx="182494" cy="10653"/>
            </a:xfrm>
            <a:custGeom>
              <a:avLst/>
              <a:gdLst/>
              <a:ahLst/>
              <a:cxnLst/>
              <a:rect l="l" t="t" r="r" b="b"/>
              <a:pathLst>
                <a:path w="8874" h="518" extrusionOk="0">
                  <a:moveTo>
                    <a:pt x="8091" y="0"/>
                  </a:moveTo>
                  <a:cubicBezTo>
                    <a:pt x="6875" y="0"/>
                    <a:pt x="5645" y="60"/>
                    <a:pt x="4437" y="142"/>
                  </a:cubicBezTo>
                  <a:cubicBezTo>
                    <a:pt x="1969" y="276"/>
                    <a:pt x="1" y="442"/>
                    <a:pt x="1" y="509"/>
                  </a:cubicBezTo>
                  <a:cubicBezTo>
                    <a:pt x="261" y="515"/>
                    <a:pt x="522" y="518"/>
                    <a:pt x="783" y="518"/>
                  </a:cubicBezTo>
                  <a:cubicBezTo>
                    <a:pt x="1999" y="518"/>
                    <a:pt x="3230" y="458"/>
                    <a:pt x="4437" y="376"/>
                  </a:cubicBezTo>
                  <a:cubicBezTo>
                    <a:pt x="6906" y="242"/>
                    <a:pt x="8874" y="76"/>
                    <a:pt x="8874" y="9"/>
                  </a:cubicBezTo>
                  <a:cubicBezTo>
                    <a:pt x="8614" y="3"/>
                    <a:pt x="8353" y="0"/>
                    <a:pt x="80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7728365" y="2201193"/>
              <a:ext cx="329287" cy="453294"/>
            </a:xfrm>
            <a:custGeom>
              <a:avLst/>
              <a:gdLst/>
              <a:ahLst/>
              <a:cxnLst/>
              <a:rect l="l" t="t" r="r" b="b"/>
              <a:pathLst>
                <a:path w="16012" h="22042" extrusionOk="0">
                  <a:moveTo>
                    <a:pt x="15849" y="1"/>
                  </a:moveTo>
                  <a:cubicBezTo>
                    <a:pt x="15795" y="1"/>
                    <a:pt x="15745" y="9"/>
                    <a:pt x="15711" y="26"/>
                  </a:cubicBezTo>
                  <a:cubicBezTo>
                    <a:pt x="15511" y="26"/>
                    <a:pt x="15211" y="59"/>
                    <a:pt x="14877" y="126"/>
                  </a:cubicBezTo>
                  <a:cubicBezTo>
                    <a:pt x="14510" y="159"/>
                    <a:pt x="14043" y="226"/>
                    <a:pt x="13543" y="293"/>
                  </a:cubicBezTo>
                  <a:cubicBezTo>
                    <a:pt x="12943" y="393"/>
                    <a:pt x="12376" y="559"/>
                    <a:pt x="11842" y="793"/>
                  </a:cubicBezTo>
                  <a:cubicBezTo>
                    <a:pt x="11175" y="1093"/>
                    <a:pt x="10574" y="1493"/>
                    <a:pt x="10041" y="1960"/>
                  </a:cubicBezTo>
                  <a:cubicBezTo>
                    <a:pt x="9407" y="2494"/>
                    <a:pt x="8873" y="3128"/>
                    <a:pt x="8473" y="3862"/>
                  </a:cubicBezTo>
                  <a:cubicBezTo>
                    <a:pt x="7672" y="5430"/>
                    <a:pt x="6905" y="7131"/>
                    <a:pt x="6038" y="8932"/>
                  </a:cubicBezTo>
                  <a:cubicBezTo>
                    <a:pt x="4336" y="12535"/>
                    <a:pt x="2802" y="15804"/>
                    <a:pt x="1701" y="18205"/>
                  </a:cubicBezTo>
                  <a:lnTo>
                    <a:pt x="434" y="21007"/>
                  </a:lnTo>
                  <a:cubicBezTo>
                    <a:pt x="300" y="21341"/>
                    <a:pt x="200" y="21574"/>
                    <a:pt x="100" y="21775"/>
                  </a:cubicBezTo>
                  <a:cubicBezTo>
                    <a:pt x="67" y="21875"/>
                    <a:pt x="33" y="21941"/>
                    <a:pt x="0" y="22041"/>
                  </a:cubicBezTo>
                  <a:cubicBezTo>
                    <a:pt x="67" y="21975"/>
                    <a:pt x="100" y="21875"/>
                    <a:pt x="133" y="21808"/>
                  </a:cubicBezTo>
                  <a:cubicBezTo>
                    <a:pt x="234" y="21608"/>
                    <a:pt x="367" y="21341"/>
                    <a:pt x="500" y="21041"/>
                  </a:cubicBezTo>
                  <a:cubicBezTo>
                    <a:pt x="834" y="20340"/>
                    <a:pt x="1301" y="19406"/>
                    <a:pt x="1868" y="18272"/>
                  </a:cubicBezTo>
                  <a:lnTo>
                    <a:pt x="6204" y="9032"/>
                  </a:lnTo>
                  <a:cubicBezTo>
                    <a:pt x="7072" y="7231"/>
                    <a:pt x="7872" y="5496"/>
                    <a:pt x="8606" y="3962"/>
                  </a:cubicBezTo>
                  <a:cubicBezTo>
                    <a:pt x="9006" y="3261"/>
                    <a:pt x="9507" y="2628"/>
                    <a:pt x="10141" y="2094"/>
                  </a:cubicBezTo>
                  <a:cubicBezTo>
                    <a:pt x="10674" y="1627"/>
                    <a:pt x="11275" y="1227"/>
                    <a:pt x="11909" y="926"/>
                  </a:cubicBezTo>
                  <a:cubicBezTo>
                    <a:pt x="12409" y="693"/>
                    <a:pt x="12976" y="493"/>
                    <a:pt x="13576" y="426"/>
                  </a:cubicBezTo>
                  <a:lnTo>
                    <a:pt x="14877" y="193"/>
                  </a:lnTo>
                  <a:lnTo>
                    <a:pt x="15711" y="59"/>
                  </a:lnTo>
                  <a:cubicBezTo>
                    <a:pt x="15811" y="59"/>
                    <a:pt x="15911" y="26"/>
                    <a:pt x="16011" y="26"/>
                  </a:cubicBezTo>
                  <a:cubicBezTo>
                    <a:pt x="15961" y="9"/>
                    <a:pt x="15903" y="1"/>
                    <a:pt x="158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7768837" y="2572823"/>
              <a:ext cx="152304" cy="87154"/>
            </a:xfrm>
            <a:custGeom>
              <a:avLst/>
              <a:gdLst/>
              <a:ahLst/>
              <a:cxnLst/>
              <a:rect l="l" t="t" r="r" b="b"/>
              <a:pathLst>
                <a:path w="7406" h="4238" extrusionOk="0">
                  <a:moveTo>
                    <a:pt x="0" y="1"/>
                  </a:moveTo>
                  <a:cubicBezTo>
                    <a:pt x="0" y="1"/>
                    <a:pt x="9" y="37"/>
                    <a:pt x="32" y="100"/>
                  </a:cubicBezTo>
                  <a:lnTo>
                    <a:pt x="32" y="100"/>
                  </a:lnTo>
                  <a:cubicBezTo>
                    <a:pt x="21" y="67"/>
                    <a:pt x="10" y="34"/>
                    <a:pt x="0" y="1"/>
                  </a:cubicBezTo>
                  <a:close/>
                  <a:moveTo>
                    <a:pt x="32" y="100"/>
                  </a:moveTo>
                  <a:lnTo>
                    <a:pt x="32" y="100"/>
                  </a:lnTo>
                  <a:cubicBezTo>
                    <a:pt x="165" y="496"/>
                    <a:pt x="354" y="863"/>
                    <a:pt x="601" y="1202"/>
                  </a:cubicBezTo>
                  <a:cubicBezTo>
                    <a:pt x="1268" y="2036"/>
                    <a:pt x="2135" y="2703"/>
                    <a:pt x="3102" y="3137"/>
                  </a:cubicBezTo>
                  <a:cubicBezTo>
                    <a:pt x="4103" y="3570"/>
                    <a:pt x="5104" y="3870"/>
                    <a:pt x="6171" y="4037"/>
                  </a:cubicBezTo>
                  <a:cubicBezTo>
                    <a:pt x="6571" y="4137"/>
                    <a:pt x="6905" y="4171"/>
                    <a:pt x="7139" y="4204"/>
                  </a:cubicBezTo>
                  <a:lnTo>
                    <a:pt x="7372" y="4237"/>
                  </a:lnTo>
                  <a:lnTo>
                    <a:pt x="7405" y="4237"/>
                  </a:lnTo>
                  <a:lnTo>
                    <a:pt x="7139" y="4171"/>
                  </a:lnTo>
                  <a:lnTo>
                    <a:pt x="6205" y="4004"/>
                  </a:lnTo>
                  <a:cubicBezTo>
                    <a:pt x="5137" y="3804"/>
                    <a:pt x="4136" y="3470"/>
                    <a:pt x="3169" y="3070"/>
                  </a:cubicBezTo>
                  <a:cubicBezTo>
                    <a:pt x="2168" y="2636"/>
                    <a:pt x="1334" y="1969"/>
                    <a:pt x="667" y="1135"/>
                  </a:cubicBezTo>
                  <a:cubicBezTo>
                    <a:pt x="467" y="902"/>
                    <a:pt x="300" y="635"/>
                    <a:pt x="134" y="335"/>
                  </a:cubicBezTo>
                  <a:cubicBezTo>
                    <a:pt x="86" y="239"/>
                    <a:pt x="53" y="158"/>
                    <a:pt x="32" y="10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7624779" y="2559106"/>
              <a:ext cx="100851" cy="76173"/>
            </a:xfrm>
            <a:custGeom>
              <a:avLst/>
              <a:gdLst/>
              <a:ahLst/>
              <a:cxnLst/>
              <a:rect l="l" t="t" r="r" b="b"/>
              <a:pathLst>
                <a:path w="4904" h="3704" extrusionOk="0">
                  <a:moveTo>
                    <a:pt x="4904" y="1"/>
                  </a:moveTo>
                  <a:cubicBezTo>
                    <a:pt x="4804" y="1"/>
                    <a:pt x="4737" y="1"/>
                    <a:pt x="4637" y="34"/>
                  </a:cubicBezTo>
                  <a:cubicBezTo>
                    <a:pt x="4437" y="68"/>
                    <a:pt x="4203" y="134"/>
                    <a:pt x="4003" y="201"/>
                  </a:cubicBezTo>
                  <a:cubicBezTo>
                    <a:pt x="3269" y="434"/>
                    <a:pt x="2602" y="801"/>
                    <a:pt x="2002" y="1235"/>
                  </a:cubicBezTo>
                  <a:cubicBezTo>
                    <a:pt x="1401" y="1702"/>
                    <a:pt x="867" y="2269"/>
                    <a:pt x="467" y="2903"/>
                  </a:cubicBezTo>
                  <a:cubicBezTo>
                    <a:pt x="334" y="3070"/>
                    <a:pt x="200" y="3270"/>
                    <a:pt x="134" y="3470"/>
                  </a:cubicBezTo>
                  <a:cubicBezTo>
                    <a:pt x="67" y="3570"/>
                    <a:pt x="33" y="3637"/>
                    <a:pt x="0" y="3703"/>
                  </a:cubicBezTo>
                  <a:cubicBezTo>
                    <a:pt x="67" y="3637"/>
                    <a:pt x="100" y="3570"/>
                    <a:pt x="134" y="3503"/>
                  </a:cubicBezTo>
                  <a:cubicBezTo>
                    <a:pt x="267" y="3303"/>
                    <a:pt x="367" y="3103"/>
                    <a:pt x="500" y="2936"/>
                  </a:cubicBezTo>
                  <a:cubicBezTo>
                    <a:pt x="1368" y="1702"/>
                    <a:pt x="2602" y="768"/>
                    <a:pt x="4003" y="268"/>
                  </a:cubicBezTo>
                  <a:cubicBezTo>
                    <a:pt x="4270" y="168"/>
                    <a:pt x="4503" y="101"/>
                    <a:pt x="4670" y="68"/>
                  </a:cubicBezTo>
                  <a:cubicBezTo>
                    <a:pt x="4737" y="34"/>
                    <a:pt x="4837" y="34"/>
                    <a:pt x="490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7861441" y="2387614"/>
              <a:ext cx="152983" cy="60379"/>
            </a:xfrm>
            <a:custGeom>
              <a:avLst/>
              <a:gdLst/>
              <a:ahLst/>
              <a:cxnLst/>
              <a:rect l="l" t="t" r="r" b="b"/>
              <a:pathLst>
                <a:path w="7439" h="2936" extrusionOk="0">
                  <a:moveTo>
                    <a:pt x="0" y="1"/>
                  </a:moveTo>
                  <a:lnTo>
                    <a:pt x="34" y="17"/>
                  </a:lnTo>
                  <a:cubicBezTo>
                    <a:pt x="25" y="9"/>
                    <a:pt x="17" y="1"/>
                    <a:pt x="0" y="1"/>
                  </a:cubicBezTo>
                  <a:close/>
                  <a:moveTo>
                    <a:pt x="34" y="17"/>
                  </a:moveTo>
                  <a:cubicBezTo>
                    <a:pt x="42" y="26"/>
                    <a:pt x="50" y="34"/>
                    <a:pt x="67" y="34"/>
                  </a:cubicBezTo>
                  <a:lnTo>
                    <a:pt x="34" y="17"/>
                  </a:lnTo>
                  <a:close/>
                  <a:moveTo>
                    <a:pt x="67" y="34"/>
                  </a:moveTo>
                  <a:lnTo>
                    <a:pt x="267" y="201"/>
                  </a:lnTo>
                  <a:cubicBezTo>
                    <a:pt x="401" y="301"/>
                    <a:pt x="634" y="501"/>
                    <a:pt x="968" y="701"/>
                  </a:cubicBezTo>
                  <a:cubicBezTo>
                    <a:pt x="2569" y="1768"/>
                    <a:pt x="4370" y="2469"/>
                    <a:pt x="6271" y="2803"/>
                  </a:cubicBezTo>
                  <a:cubicBezTo>
                    <a:pt x="6638" y="2869"/>
                    <a:pt x="6905" y="2903"/>
                    <a:pt x="7139" y="2903"/>
                  </a:cubicBezTo>
                  <a:lnTo>
                    <a:pt x="7372" y="2936"/>
                  </a:lnTo>
                  <a:lnTo>
                    <a:pt x="7439" y="2936"/>
                  </a:lnTo>
                  <a:cubicBezTo>
                    <a:pt x="7406" y="2936"/>
                    <a:pt x="7372" y="2903"/>
                    <a:pt x="7372" y="2903"/>
                  </a:cubicBezTo>
                  <a:lnTo>
                    <a:pt x="7139" y="2869"/>
                  </a:lnTo>
                  <a:cubicBezTo>
                    <a:pt x="6939" y="2869"/>
                    <a:pt x="6638" y="2803"/>
                    <a:pt x="6271" y="2736"/>
                  </a:cubicBezTo>
                  <a:cubicBezTo>
                    <a:pt x="5337" y="2569"/>
                    <a:pt x="4403" y="2302"/>
                    <a:pt x="3536" y="1935"/>
                  </a:cubicBezTo>
                  <a:cubicBezTo>
                    <a:pt x="2636" y="1602"/>
                    <a:pt x="1802" y="1168"/>
                    <a:pt x="1001" y="634"/>
                  </a:cubicBezTo>
                  <a:cubicBezTo>
                    <a:pt x="701" y="468"/>
                    <a:pt x="434" y="301"/>
                    <a:pt x="267" y="167"/>
                  </a:cubicBezTo>
                  <a:lnTo>
                    <a:pt x="67" y="34"/>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7994517" y="2253160"/>
              <a:ext cx="408195" cy="24390"/>
            </a:xfrm>
            <a:custGeom>
              <a:avLst/>
              <a:gdLst/>
              <a:ahLst/>
              <a:cxnLst/>
              <a:rect l="l" t="t" r="r" b="b"/>
              <a:pathLst>
                <a:path w="19849" h="1186" extrusionOk="0">
                  <a:moveTo>
                    <a:pt x="19641" y="99"/>
                  </a:moveTo>
                  <a:cubicBezTo>
                    <a:pt x="19643" y="100"/>
                    <a:pt x="19646" y="100"/>
                    <a:pt x="19648" y="101"/>
                  </a:cubicBezTo>
                  <a:cubicBezTo>
                    <a:pt x="19649" y="101"/>
                    <a:pt x="19651" y="101"/>
                    <a:pt x="19652" y="101"/>
                  </a:cubicBezTo>
                  <a:lnTo>
                    <a:pt x="19652" y="101"/>
                  </a:lnTo>
                  <a:cubicBezTo>
                    <a:pt x="19648" y="100"/>
                    <a:pt x="19645" y="100"/>
                    <a:pt x="19641" y="99"/>
                  </a:cubicBezTo>
                  <a:close/>
                  <a:moveTo>
                    <a:pt x="19652" y="101"/>
                  </a:moveTo>
                  <a:cubicBezTo>
                    <a:pt x="19781" y="117"/>
                    <a:pt x="19848" y="134"/>
                    <a:pt x="19848" y="134"/>
                  </a:cubicBezTo>
                  <a:cubicBezTo>
                    <a:pt x="19848" y="134"/>
                    <a:pt x="19783" y="101"/>
                    <a:pt x="19652" y="101"/>
                  </a:cubicBezTo>
                  <a:close/>
                  <a:moveTo>
                    <a:pt x="171" y="1044"/>
                  </a:moveTo>
                  <a:lnTo>
                    <a:pt x="1" y="1068"/>
                  </a:lnTo>
                  <a:cubicBezTo>
                    <a:pt x="1" y="1068"/>
                    <a:pt x="82" y="1068"/>
                    <a:pt x="171" y="1044"/>
                  </a:cubicBezTo>
                  <a:close/>
                  <a:moveTo>
                    <a:pt x="18357" y="1"/>
                  </a:moveTo>
                  <a:cubicBezTo>
                    <a:pt x="17880" y="1"/>
                    <a:pt x="17413" y="45"/>
                    <a:pt x="16946" y="134"/>
                  </a:cubicBezTo>
                  <a:cubicBezTo>
                    <a:pt x="16045" y="267"/>
                    <a:pt x="14978" y="534"/>
                    <a:pt x="13810" y="768"/>
                  </a:cubicBezTo>
                  <a:cubicBezTo>
                    <a:pt x="12796" y="981"/>
                    <a:pt x="11761" y="1088"/>
                    <a:pt x="10738" y="1088"/>
                  </a:cubicBezTo>
                  <a:cubicBezTo>
                    <a:pt x="10483" y="1088"/>
                    <a:pt x="10228" y="1081"/>
                    <a:pt x="9974" y="1068"/>
                  </a:cubicBezTo>
                  <a:cubicBezTo>
                    <a:pt x="8573" y="1001"/>
                    <a:pt x="7272" y="868"/>
                    <a:pt x="6072" y="734"/>
                  </a:cubicBezTo>
                  <a:cubicBezTo>
                    <a:pt x="5296" y="659"/>
                    <a:pt x="4502" y="622"/>
                    <a:pt x="3703" y="622"/>
                  </a:cubicBezTo>
                  <a:cubicBezTo>
                    <a:pt x="3436" y="622"/>
                    <a:pt x="3170" y="626"/>
                    <a:pt x="2903" y="634"/>
                  </a:cubicBezTo>
                  <a:cubicBezTo>
                    <a:pt x="2202" y="634"/>
                    <a:pt x="1468" y="734"/>
                    <a:pt x="768" y="868"/>
                  </a:cubicBezTo>
                  <a:lnTo>
                    <a:pt x="201" y="1035"/>
                  </a:lnTo>
                  <a:cubicBezTo>
                    <a:pt x="191" y="1038"/>
                    <a:pt x="181" y="1041"/>
                    <a:pt x="171" y="1044"/>
                  </a:cubicBezTo>
                  <a:lnTo>
                    <a:pt x="171" y="1044"/>
                  </a:lnTo>
                  <a:lnTo>
                    <a:pt x="234" y="1035"/>
                  </a:lnTo>
                  <a:lnTo>
                    <a:pt x="801" y="901"/>
                  </a:lnTo>
                  <a:cubicBezTo>
                    <a:pt x="1468" y="768"/>
                    <a:pt x="2202" y="701"/>
                    <a:pt x="2903" y="668"/>
                  </a:cubicBezTo>
                  <a:cubicBezTo>
                    <a:pt x="3970" y="668"/>
                    <a:pt x="5038" y="701"/>
                    <a:pt x="6072" y="834"/>
                  </a:cubicBezTo>
                  <a:cubicBezTo>
                    <a:pt x="7272" y="935"/>
                    <a:pt x="8573" y="1101"/>
                    <a:pt x="9974" y="1168"/>
                  </a:cubicBezTo>
                  <a:cubicBezTo>
                    <a:pt x="10198" y="1179"/>
                    <a:pt x="10421" y="1185"/>
                    <a:pt x="10644" y="1185"/>
                  </a:cubicBezTo>
                  <a:cubicBezTo>
                    <a:pt x="11721" y="1185"/>
                    <a:pt x="12794" y="1056"/>
                    <a:pt x="13844" y="834"/>
                  </a:cubicBezTo>
                  <a:cubicBezTo>
                    <a:pt x="15011" y="601"/>
                    <a:pt x="16045" y="334"/>
                    <a:pt x="16946" y="201"/>
                  </a:cubicBezTo>
                  <a:cubicBezTo>
                    <a:pt x="17481" y="99"/>
                    <a:pt x="18016" y="55"/>
                    <a:pt x="18566" y="55"/>
                  </a:cubicBezTo>
                  <a:cubicBezTo>
                    <a:pt x="18736" y="55"/>
                    <a:pt x="18908" y="59"/>
                    <a:pt x="19081" y="67"/>
                  </a:cubicBezTo>
                  <a:cubicBezTo>
                    <a:pt x="19324" y="67"/>
                    <a:pt x="19512" y="83"/>
                    <a:pt x="19641" y="99"/>
                  </a:cubicBezTo>
                  <a:lnTo>
                    <a:pt x="19641" y="99"/>
                  </a:lnTo>
                  <a:cubicBezTo>
                    <a:pt x="19475" y="66"/>
                    <a:pt x="19278" y="34"/>
                    <a:pt x="19081" y="34"/>
                  </a:cubicBezTo>
                  <a:cubicBezTo>
                    <a:pt x="18836" y="12"/>
                    <a:pt x="18595" y="1"/>
                    <a:pt x="1835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8012347" y="2465124"/>
              <a:ext cx="366345" cy="22313"/>
            </a:xfrm>
            <a:custGeom>
              <a:avLst/>
              <a:gdLst/>
              <a:ahLst/>
              <a:cxnLst/>
              <a:rect l="l" t="t" r="r" b="b"/>
              <a:pathLst>
                <a:path w="17814" h="1085" extrusionOk="0">
                  <a:moveTo>
                    <a:pt x="1" y="1"/>
                  </a:moveTo>
                  <a:cubicBezTo>
                    <a:pt x="835" y="268"/>
                    <a:pt x="1702" y="501"/>
                    <a:pt x="2569" y="635"/>
                  </a:cubicBezTo>
                  <a:cubicBezTo>
                    <a:pt x="4325" y="941"/>
                    <a:pt x="6105" y="1085"/>
                    <a:pt x="7888" y="1085"/>
                  </a:cubicBezTo>
                  <a:cubicBezTo>
                    <a:pt x="8239" y="1085"/>
                    <a:pt x="8590" y="1079"/>
                    <a:pt x="8941" y="1068"/>
                  </a:cubicBezTo>
                  <a:cubicBezTo>
                    <a:pt x="11442" y="1002"/>
                    <a:pt x="13711" y="835"/>
                    <a:pt x="15345" y="735"/>
                  </a:cubicBezTo>
                  <a:lnTo>
                    <a:pt x="17280" y="601"/>
                  </a:lnTo>
                  <a:lnTo>
                    <a:pt x="17814" y="535"/>
                  </a:lnTo>
                  <a:lnTo>
                    <a:pt x="17814" y="535"/>
                  </a:lnTo>
                  <a:lnTo>
                    <a:pt x="17280" y="568"/>
                  </a:lnTo>
                  <a:lnTo>
                    <a:pt x="15345" y="668"/>
                  </a:lnTo>
                  <a:cubicBezTo>
                    <a:pt x="13711" y="768"/>
                    <a:pt x="11442" y="935"/>
                    <a:pt x="8941" y="1002"/>
                  </a:cubicBezTo>
                  <a:cubicBezTo>
                    <a:pt x="8585" y="1013"/>
                    <a:pt x="8229" y="1018"/>
                    <a:pt x="7873" y="1018"/>
                  </a:cubicBezTo>
                  <a:cubicBezTo>
                    <a:pt x="6095" y="1018"/>
                    <a:pt x="4321" y="879"/>
                    <a:pt x="2569" y="601"/>
                  </a:cubicBezTo>
                  <a:cubicBezTo>
                    <a:pt x="1769" y="435"/>
                    <a:pt x="1135" y="301"/>
                    <a:pt x="668" y="168"/>
                  </a:cubicBezTo>
                  <a:lnTo>
                    <a:pt x="168" y="34"/>
                  </a:lnTo>
                  <a:lnTo>
                    <a:pt x="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8384841" y="2497370"/>
              <a:ext cx="159173" cy="83720"/>
            </a:xfrm>
            <a:custGeom>
              <a:avLst/>
              <a:gdLst/>
              <a:ahLst/>
              <a:cxnLst/>
              <a:rect l="l" t="t" r="r" b="b"/>
              <a:pathLst>
                <a:path w="7740" h="4071" extrusionOk="0">
                  <a:moveTo>
                    <a:pt x="7740" y="1"/>
                  </a:moveTo>
                  <a:lnTo>
                    <a:pt x="7673" y="34"/>
                  </a:lnTo>
                  <a:lnTo>
                    <a:pt x="7473" y="201"/>
                  </a:lnTo>
                  <a:cubicBezTo>
                    <a:pt x="7306" y="368"/>
                    <a:pt x="7073" y="601"/>
                    <a:pt x="6772" y="868"/>
                  </a:cubicBezTo>
                  <a:cubicBezTo>
                    <a:pt x="5205" y="2236"/>
                    <a:pt x="3303" y="3236"/>
                    <a:pt x="1268" y="3770"/>
                  </a:cubicBezTo>
                  <a:cubicBezTo>
                    <a:pt x="901" y="3870"/>
                    <a:pt x="568" y="3970"/>
                    <a:pt x="368" y="4004"/>
                  </a:cubicBezTo>
                  <a:lnTo>
                    <a:pt x="101" y="4037"/>
                  </a:lnTo>
                  <a:cubicBezTo>
                    <a:pt x="68" y="4037"/>
                    <a:pt x="34" y="4070"/>
                    <a:pt x="1" y="4070"/>
                  </a:cubicBezTo>
                  <a:lnTo>
                    <a:pt x="101" y="4070"/>
                  </a:lnTo>
                  <a:lnTo>
                    <a:pt x="368" y="4037"/>
                  </a:lnTo>
                  <a:cubicBezTo>
                    <a:pt x="601" y="4004"/>
                    <a:pt x="901" y="3937"/>
                    <a:pt x="1302" y="3837"/>
                  </a:cubicBezTo>
                  <a:cubicBezTo>
                    <a:pt x="3337" y="3336"/>
                    <a:pt x="5238" y="2336"/>
                    <a:pt x="6806" y="935"/>
                  </a:cubicBezTo>
                  <a:cubicBezTo>
                    <a:pt x="7106" y="668"/>
                    <a:pt x="7339" y="434"/>
                    <a:pt x="7506" y="268"/>
                  </a:cubicBezTo>
                  <a:lnTo>
                    <a:pt x="7673" y="67"/>
                  </a:lnTo>
                  <a:cubicBezTo>
                    <a:pt x="7740" y="34"/>
                    <a:pt x="7740" y="1"/>
                    <a:pt x="774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8397879" y="2364294"/>
              <a:ext cx="70003" cy="32266"/>
            </a:xfrm>
            <a:custGeom>
              <a:avLst/>
              <a:gdLst/>
              <a:ahLst/>
              <a:cxnLst/>
              <a:rect l="l" t="t" r="r" b="b"/>
              <a:pathLst>
                <a:path w="3404" h="1569" extrusionOk="0">
                  <a:moveTo>
                    <a:pt x="3403" y="0"/>
                  </a:moveTo>
                  <a:cubicBezTo>
                    <a:pt x="3403" y="0"/>
                    <a:pt x="3236" y="134"/>
                    <a:pt x="2936" y="334"/>
                  </a:cubicBezTo>
                  <a:cubicBezTo>
                    <a:pt x="2602" y="601"/>
                    <a:pt x="2202" y="834"/>
                    <a:pt x="1802" y="1001"/>
                  </a:cubicBezTo>
                  <a:cubicBezTo>
                    <a:pt x="1402" y="1201"/>
                    <a:pt x="1001" y="1335"/>
                    <a:pt x="568" y="1468"/>
                  </a:cubicBezTo>
                  <a:cubicBezTo>
                    <a:pt x="234" y="1535"/>
                    <a:pt x="1" y="1568"/>
                    <a:pt x="1" y="1568"/>
                  </a:cubicBezTo>
                  <a:lnTo>
                    <a:pt x="167" y="1568"/>
                  </a:lnTo>
                  <a:cubicBezTo>
                    <a:pt x="301" y="1568"/>
                    <a:pt x="434" y="1535"/>
                    <a:pt x="568" y="1501"/>
                  </a:cubicBezTo>
                  <a:cubicBezTo>
                    <a:pt x="1035" y="1435"/>
                    <a:pt x="1468" y="1301"/>
                    <a:pt x="1869" y="1101"/>
                  </a:cubicBezTo>
                  <a:cubicBezTo>
                    <a:pt x="2269" y="901"/>
                    <a:pt x="2669" y="668"/>
                    <a:pt x="3003" y="401"/>
                  </a:cubicBezTo>
                  <a:cubicBezTo>
                    <a:pt x="3103" y="301"/>
                    <a:pt x="3203" y="201"/>
                    <a:pt x="3303" y="134"/>
                  </a:cubicBezTo>
                  <a:cubicBezTo>
                    <a:pt x="3336" y="67"/>
                    <a:pt x="3403" y="34"/>
                    <a:pt x="340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8445219" y="2635937"/>
              <a:ext cx="159173" cy="67248"/>
            </a:xfrm>
            <a:custGeom>
              <a:avLst/>
              <a:gdLst/>
              <a:ahLst/>
              <a:cxnLst/>
              <a:rect l="l" t="t" r="r" b="b"/>
              <a:pathLst>
                <a:path w="7740" h="3270" extrusionOk="0">
                  <a:moveTo>
                    <a:pt x="7739" y="1"/>
                  </a:moveTo>
                  <a:lnTo>
                    <a:pt x="7739" y="1"/>
                  </a:lnTo>
                  <a:cubicBezTo>
                    <a:pt x="7739" y="1"/>
                    <a:pt x="7706" y="34"/>
                    <a:pt x="7672" y="68"/>
                  </a:cubicBezTo>
                  <a:lnTo>
                    <a:pt x="7506" y="268"/>
                  </a:lnTo>
                  <a:cubicBezTo>
                    <a:pt x="7306" y="501"/>
                    <a:pt x="7105" y="701"/>
                    <a:pt x="6872" y="935"/>
                  </a:cubicBezTo>
                  <a:cubicBezTo>
                    <a:pt x="5337" y="2336"/>
                    <a:pt x="3369" y="3136"/>
                    <a:pt x="1301" y="3203"/>
                  </a:cubicBezTo>
                  <a:cubicBezTo>
                    <a:pt x="968" y="3203"/>
                    <a:pt x="667" y="3203"/>
                    <a:pt x="367" y="3170"/>
                  </a:cubicBezTo>
                  <a:lnTo>
                    <a:pt x="100" y="3136"/>
                  </a:lnTo>
                  <a:lnTo>
                    <a:pt x="0" y="3136"/>
                  </a:lnTo>
                  <a:cubicBezTo>
                    <a:pt x="434" y="3236"/>
                    <a:pt x="868" y="3270"/>
                    <a:pt x="1301" y="3270"/>
                  </a:cubicBezTo>
                  <a:cubicBezTo>
                    <a:pt x="1735" y="3270"/>
                    <a:pt x="2202" y="3203"/>
                    <a:pt x="2669" y="3136"/>
                  </a:cubicBezTo>
                  <a:cubicBezTo>
                    <a:pt x="3803" y="2936"/>
                    <a:pt x="4870" y="2503"/>
                    <a:pt x="5838" y="1835"/>
                  </a:cubicBezTo>
                  <a:cubicBezTo>
                    <a:pt x="6205" y="1602"/>
                    <a:pt x="6572" y="1302"/>
                    <a:pt x="6905" y="968"/>
                  </a:cubicBezTo>
                  <a:cubicBezTo>
                    <a:pt x="7205" y="668"/>
                    <a:pt x="7506" y="334"/>
                    <a:pt x="773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8056253" y="2167075"/>
              <a:ext cx="202401" cy="16144"/>
            </a:xfrm>
            <a:custGeom>
              <a:avLst/>
              <a:gdLst/>
              <a:ahLst/>
              <a:cxnLst/>
              <a:rect l="l" t="t" r="r" b="b"/>
              <a:pathLst>
                <a:path w="9842" h="785" extrusionOk="0">
                  <a:moveTo>
                    <a:pt x="6656" y="0"/>
                  </a:moveTo>
                  <a:cubicBezTo>
                    <a:pt x="6072" y="0"/>
                    <a:pt x="5488" y="17"/>
                    <a:pt x="4904" y="50"/>
                  </a:cubicBezTo>
                  <a:cubicBezTo>
                    <a:pt x="3737" y="150"/>
                    <a:pt x="2569" y="284"/>
                    <a:pt x="1402" y="484"/>
                  </a:cubicBezTo>
                  <a:cubicBezTo>
                    <a:pt x="968" y="551"/>
                    <a:pt x="601" y="617"/>
                    <a:pt x="368" y="684"/>
                  </a:cubicBezTo>
                  <a:lnTo>
                    <a:pt x="101" y="751"/>
                  </a:lnTo>
                  <a:lnTo>
                    <a:pt x="1" y="784"/>
                  </a:lnTo>
                  <a:lnTo>
                    <a:pt x="101" y="784"/>
                  </a:lnTo>
                  <a:lnTo>
                    <a:pt x="368" y="717"/>
                  </a:lnTo>
                  <a:lnTo>
                    <a:pt x="1435" y="551"/>
                  </a:lnTo>
                  <a:cubicBezTo>
                    <a:pt x="2302" y="417"/>
                    <a:pt x="3537" y="250"/>
                    <a:pt x="4904" y="184"/>
                  </a:cubicBezTo>
                  <a:cubicBezTo>
                    <a:pt x="5771" y="120"/>
                    <a:pt x="6585" y="97"/>
                    <a:pt x="7294" y="97"/>
                  </a:cubicBezTo>
                  <a:cubicBezTo>
                    <a:pt x="7703" y="97"/>
                    <a:pt x="8077" y="105"/>
                    <a:pt x="8407" y="117"/>
                  </a:cubicBezTo>
                  <a:lnTo>
                    <a:pt x="9441" y="184"/>
                  </a:lnTo>
                  <a:lnTo>
                    <a:pt x="9841" y="184"/>
                  </a:lnTo>
                  <a:lnTo>
                    <a:pt x="9741" y="150"/>
                  </a:lnTo>
                  <a:lnTo>
                    <a:pt x="9474" y="117"/>
                  </a:lnTo>
                  <a:cubicBezTo>
                    <a:pt x="9207" y="84"/>
                    <a:pt x="8840" y="50"/>
                    <a:pt x="8407" y="50"/>
                  </a:cubicBezTo>
                  <a:cubicBezTo>
                    <a:pt x="7823" y="17"/>
                    <a:pt x="7239" y="0"/>
                    <a:pt x="6656" y="0"/>
                  </a:cubicBez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7964327" y="2626333"/>
              <a:ext cx="74795" cy="31588"/>
            </a:xfrm>
            <a:custGeom>
              <a:avLst/>
              <a:gdLst/>
              <a:ahLst/>
              <a:cxnLst/>
              <a:rect l="l" t="t" r="r" b="b"/>
              <a:pathLst>
                <a:path w="3637" h="1536" extrusionOk="0">
                  <a:moveTo>
                    <a:pt x="1" y="1"/>
                  </a:moveTo>
                  <a:cubicBezTo>
                    <a:pt x="1" y="1"/>
                    <a:pt x="34" y="68"/>
                    <a:pt x="101" y="134"/>
                  </a:cubicBezTo>
                  <a:cubicBezTo>
                    <a:pt x="234" y="201"/>
                    <a:pt x="334" y="301"/>
                    <a:pt x="468" y="368"/>
                  </a:cubicBezTo>
                  <a:cubicBezTo>
                    <a:pt x="835" y="668"/>
                    <a:pt x="1268" y="868"/>
                    <a:pt x="1702" y="1068"/>
                  </a:cubicBezTo>
                  <a:cubicBezTo>
                    <a:pt x="2136" y="1235"/>
                    <a:pt x="2603" y="1402"/>
                    <a:pt x="3070" y="1469"/>
                  </a:cubicBezTo>
                  <a:cubicBezTo>
                    <a:pt x="3237" y="1502"/>
                    <a:pt x="3370" y="1535"/>
                    <a:pt x="3470" y="1535"/>
                  </a:cubicBezTo>
                  <a:lnTo>
                    <a:pt x="3637" y="1535"/>
                  </a:lnTo>
                  <a:cubicBezTo>
                    <a:pt x="3637" y="1535"/>
                    <a:pt x="3437" y="1502"/>
                    <a:pt x="3070" y="1402"/>
                  </a:cubicBezTo>
                  <a:cubicBezTo>
                    <a:pt x="2603" y="1302"/>
                    <a:pt x="2169" y="1168"/>
                    <a:pt x="1735" y="968"/>
                  </a:cubicBezTo>
                  <a:cubicBezTo>
                    <a:pt x="1302" y="801"/>
                    <a:pt x="902" y="568"/>
                    <a:pt x="501" y="334"/>
                  </a:cubicBezTo>
                  <a:cubicBezTo>
                    <a:pt x="201" y="134"/>
                    <a:pt x="1" y="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8090555" y="2691689"/>
              <a:ext cx="243551" cy="9337"/>
            </a:xfrm>
            <a:custGeom>
              <a:avLst/>
              <a:gdLst/>
              <a:ahLst/>
              <a:cxnLst/>
              <a:rect l="l" t="t" r="r" b="b"/>
              <a:pathLst>
                <a:path w="11843" h="454" extrusionOk="0">
                  <a:moveTo>
                    <a:pt x="11792" y="0"/>
                  </a:moveTo>
                  <a:cubicBezTo>
                    <a:pt x="11776" y="0"/>
                    <a:pt x="11759" y="8"/>
                    <a:pt x="11742" y="25"/>
                  </a:cubicBezTo>
                  <a:lnTo>
                    <a:pt x="11842" y="25"/>
                  </a:lnTo>
                  <a:cubicBezTo>
                    <a:pt x="11826" y="8"/>
                    <a:pt x="11809" y="0"/>
                    <a:pt x="11792" y="0"/>
                  </a:cubicBezTo>
                  <a:close/>
                  <a:moveTo>
                    <a:pt x="11375" y="25"/>
                  </a:moveTo>
                  <a:lnTo>
                    <a:pt x="10041" y="125"/>
                  </a:lnTo>
                  <a:cubicBezTo>
                    <a:pt x="8940" y="225"/>
                    <a:pt x="7406" y="292"/>
                    <a:pt x="5705" y="359"/>
                  </a:cubicBezTo>
                  <a:cubicBezTo>
                    <a:pt x="4854" y="375"/>
                    <a:pt x="4045" y="384"/>
                    <a:pt x="3307" y="384"/>
                  </a:cubicBezTo>
                  <a:cubicBezTo>
                    <a:pt x="2569" y="384"/>
                    <a:pt x="1902" y="375"/>
                    <a:pt x="1335" y="359"/>
                  </a:cubicBezTo>
                  <a:lnTo>
                    <a:pt x="34" y="325"/>
                  </a:lnTo>
                  <a:lnTo>
                    <a:pt x="1" y="325"/>
                  </a:lnTo>
                  <a:cubicBezTo>
                    <a:pt x="334" y="359"/>
                    <a:pt x="768" y="392"/>
                    <a:pt x="1335" y="392"/>
                  </a:cubicBezTo>
                  <a:cubicBezTo>
                    <a:pt x="2117" y="415"/>
                    <a:pt x="3090" y="454"/>
                    <a:pt x="4177" y="454"/>
                  </a:cubicBezTo>
                  <a:cubicBezTo>
                    <a:pt x="4666" y="454"/>
                    <a:pt x="5177" y="446"/>
                    <a:pt x="5705" y="425"/>
                  </a:cubicBezTo>
                  <a:cubicBezTo>
                    <a:pt x="7406" y="392"/>
                    <a:pt x="8940" y="292"/>
                    <a:pt x="10041" y="192"/>
                  </a:cubicBezTo>
                  <a:cubicBezTo>
                    <a:pt x="10608" y="159"/>
                    <a:pt x="11075" y="125"/>
                    <a:pt x="11375" y="58"/>
                  </a:cubicBezTo>
                  <a:lnTo>
                    <a:pt x="11742" y="25"/>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7910139" y="2855468"/>
              <a:ext cx="110475" cy="6622"/>
            </a:xfrm>
            <a:custGeom>
              <a:avLst/>
              <a:gdLst/>
              <a:ahLst/>
              <a:cxnLst/>
              <a:rect l="l" t="t" r="r" b="b"/>
              <a:pathLst>
                <a:path w="5372" h="322" extrusionOk="0">
                  <a:moveTo>
                    <a:pt x="1" y="0"/>
                  </a:moveTo>
                  <a:cubicBezTo>
                    <a:pt x="67" y="34"/>
                    <a:pt x="134" y="34"/>
                    <a:pt x="201" y="67"/>
                  </a:cubicBezTo>
                  <a:cubicBezTo>
                    <a:pt x="368" y="100"/>
                    <a:pt x="534" y="134"/>
                    <a:pt x="768" y="167"/>
                  </a:cubicBezTo>
                  <a:cubicBezTo>
                    <a:pt x="1431" y="272"/>
                    <a:pt x="2102" y="321"/>
                    <a:pt x="2774" y="321"/>
                  </a:cubicBezTo>
                  <a:cubicBezTo>
                    <a:pt x="3387" y="321"/>
                    <a:pt x="3999" y="280"/>
                    <a:pt x="4604" y="200"/>
                  </a:cubicBezTo>
                  <a:lnTo>
                    <a:pt x="5171" y="100"/>
                  </a:lnTo>
                  <a:cubicBezTo>
                    <a:pt x="5238" y="67"/>
                    <a:pt x="5304" y="67"/>
                    <a:pt x="5371" y="34"/>
                  </a:cubicBezTo>
                  <a:cubicBezTo>
                    <a:pt x="5304" y="34"/>
                    <a:pt x="5238" y="34"/>
                    <a:pt x="5171" y="67"/>
                  </a:cubicBezTo>
                  <a:lnTo>
                    <a:pt x="4604" y="134"/>
                  </a:lnTo>
                  <a:cubicBezTo>
                    <a:pt x="3970" y="200"/>
                    <a:pt x="3336" y="234"/>
                    <a:pt x="2703" y="234"/>
                  </a:cubicBezTo>
                  <a:cubicBezTo>
                    <a:pt x="2035" y="234"/>
                    <a:pt x="1402" y="167"/>
                    <a:pt x="768" y="100"/>
                  </a:cubicBezTo>
                  <a:lnTo>
                    <a:pt x="201" y="34"/>
                  </a:lnTo>
                  <a:cubicBezTo>
                    <a:pt x="134" y="0"/>
                    <a:pt x="67" y="0"/>
                    <a:pt x="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8023328" y="2828528"/>
              <a:ext cx="25398" cy="10488"/>
            </a:xfrm>
            <a:custGeom>
              <a:avLst/>
              <a:gdLst/>
              <a:ahLst/>
              <a:cxnLst/>
              <a:rect l="l" t="t" r="r" b="b"/>
              <a:pathLst>
                <a:path w="1235" h="510" extrusionOk="0">
                  <a:moveTo>
                    <a:pt x="351" y="1"/>
                  </a:moveTo>
                  <a:cubicBezTo>
                    <a:pt x="234" y="1"/>
                    <a:pt x="117" y="26"/>
                    <a:pt x="1" y="76"/>
                  </a:cubicBezTo>
                  <a:cubicBezTo>
                    <a:pt x="234" y="76"/>
                    <a:pt x="468" y="109"/>
                    <a:pt x="668" y="176"/>
                  </a:cubicBezTo>
                  <a:cubicBezTo>
                    <a:pt x="868" y="243"/>
                    <a:pt x="1068" y="376"/>
                    <a:pt x="1235" y="510"/>
                  </a:cubicBezTo>
                  <a:cubicBezTo>
                    <a:pt x="1135" y="309"/>
                    <a:pt x="935" y="143"/>
                    <a:pt x="701" y="76"/>
                  </a:cubicBezTo>
                  <a:cubicBezTo>
                    <a:pt x="584" y="26"/>
                    <a:pt x="468" y="1"/>
                    <a:pt x="35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8050762" y="2859581"/>
              <a:ext cx="273741" cy="17213"/>
            </a:xfrm>
            <a:custGeom>
              <a:avLst/>
              <a:gdLst/>
              <a:ahLst/>
              <a:cxnLst/>
              <a:rect l="l" t="t" r="r" b="b"/>
              <a:pathLst>
                <a:path w="13311" h="837" extrusionOk="0">
                  <a:moveTo>
                    <a:pt x="13177" y="0"/>
                  </a:moveTo>
                  <a:lnTo>
                    <a:pt x="12777" y="34"/>
                  </a:lnTo>
                  <a:cubicBezTo>
                    <a:pt x="12443" y="100"/>
                    <a:pt x="11976" y="167"/>
                    <a:pt x="11376" y="267"/>
                  </a:cubicBezTo>
                  <a:cubicBezTo>
                    <a:pt x="10141" y="401"/>
                    <a:pt x="8474" y="601"/>
                    <a:pt x="6606" y="667"/>
                  </a:cubicBezTo>
                  <a:cubicBezTo>
                    <a:pt x="5777" y="713"/>
                    <a:pt x="4976" y="731"/>
                    <a:pt x="4233" y="731"/>
                  </a:cubicBezTo>
                  <a:cubicBezTo>
                    <a:pt x="3330" y="731"/>
                    <a:pt x="2513" y="704"/>
                    <a:pt x="1836" y="667"/>
                  </a:cubicBezTo>
                  <a:cubicBezTo>
                    <a:pt x="1235" y="634"/>
                    <a:pt x="735" y="634"/>
                    <a:pt x="401" y="601"/>
                  </a:cubicBezTo>
                  <a:lnTo>
                    <a:pt x="1" y="601"/>
                  </a:lnTo>
                  <a:lnTo>
                    <a:pt x="401" y="667"/>
                  </a:lnTo>
                  <a:cubicBezTo>
                    <a:pt x="735" y="701"/>
                    <a:pt x="1235" y="734"/>
                    <a:pt x="1836" y="768"/>
                  </a:cubicBezTo>
                  <a:cubicBezTo>
                    <a:pt x="2712" y="813"/>
                    <a:pt x="3585" y="836"/>
                    <a:pt x="4457" y="836"/>
                  </a:cubicBezTo>
                  <a:cubicBezTo>
                    <a:pt x="6772" y="836"/>
                    <a:pt x="9074" y="673"/>
                    <a:pt x="11376" y="334"/>
                  </a:cubicBezTo>
                  <a:cubicBezTo>
                    <a:pt x="11976" y="267"/>
                    <a:pt x="12476" y="167"/>
                    <a:pt x="12810" y="100"/>
                  </a:cubicBezTo>
                  <a:lnTo>
                    <a:pt x="13177" y="34"/>
                  </a:lnTo>
                  <a:lnTo>
                    <a:pt x="1331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0" name="Picture 6" descr="https://sisdm.semarangkota.go.id/foto/13872_foto_usulan_1609720353.JPEG"/>
            <p:cNvPicPr>
              <a:picLocks noChangeAspect="1" noChangeArrowheads="1"/>
            </p:cNvPicPr>
            <p:nvPr/>
          </p:nvPicPr>
          <p:blipFill rotWithShape="1">
            <a:blip r:embed="rId8">
              <a:extLst>
                <a:ext uri="{28A0092B-C50C-407E-A947-70E740481C1C}">
                  <a14:useLocalDpi xmlns:a14="http://schemas.microsoft.com/office/drawing/2010/main" val="0"/>
                </a:ext>
              </a:extLst>
            </a:blip>
            <a:srcRect t="7691" b="16824"/>
            <a:stretch/>
          </p:blipFill>
          <p:spPr bwMode="auto">
            <a:xfrm>
              <a:off x="5984160" y="2004838"/>
              <a:ext cx="554824" cy="558848"/>
            </a:xfrm>
            <a:prstGeom prst="ellipse">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1;p34"/>
          <p:cNvSpPr txBox="1">
            <a:spLocks noGrp="1"/>
          </p:cNvSpPr>
          <p:nvPr>
            <p:ph type="title"/>
          </p:nvPr>
        </p:nvSpPr>
        <p:spPr>
          <a:xfrm>
            <a:off x="2069432" y="0"/>
            <a:ext cx="6870032" cy="637674"/>
          </a:xfrm>
          <a:prstGeom prst="rect">
            <a:avLst/>
          </a:prstGeom>
        </p:spPr>
        <p:txBody>
          <a:bodyPr spcFirstLastPara="1" wrap="square" lIns="91425" tIns="91425" rIns="91425" bIns="91425" anchor="t" anchorCtr="0">
            <a:noAutofit/>
          </a:bodyPr>
          <a:lstStyle/>
          <a:p>
            <a:pPr lvl="0" algn="r">
              <a:lnSpc>
                <a:spcPct val="150000"/>
              </a:lnSpc>
            </a:pPr>
            <a:r>
              <a:rPr lang="en-US" dirty="0" smtClean="0"/>
              <a:t>PENGURANGAN TPP BERDASARKAN INDIKATOR DISIPLIN KERJA</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6800445"/>
              </p:ext>
            </p:extLst>
          </p:nvPr>
        </p:nvGraphicFramePr>
        <p:xfrm>
          <a:off x="348780" y="649706"/>
          <a:ext cx="8698970" cy="4389528"/>
        </p:xfrm>
        <a:graphic>
          <a:graphicData uri="http://schemas.openxmlformats.org/drawingml/2006/table">
            <a:tbl>
              <a:tblPr firstRow="1" bandRow="1">
                <a:tableStyleId>{BDBED569-4797-4DF1-A0F4-6AAB3CD982D8}</a:tableStyleId>
              </a:tblPr>
              <a:tblGrid>
                <a:gridCol w="481401">
                  <a:extLst>
                    <a:ext uri="{9D8B030D-6E8A-4147-A177-3AD203B41FA5}">
                      <a16:colId xmlns:a16="http://schemas.microsoft.com/office/drawing/2014/main" val="2149601979"/>
                    </a:ext>
                  </a:extLst>
                </a:gridCol>
                <a:gridCol w="1528008">
                  <a:extLst>
                    <a:ext uri="{9D8B030D-6E8A-4147-A177-3AD203B41FA5}">
                      <a16:colId xmlns:a16="http://schemas.microsoft.com/office/drawing/2014/main" val="1089452189"/>
                    </a:ext>
                  </a:extLst>
                </a:gridCol>
                <a:gridCol w="6689561">
                  <a:extLst>
                    <a:ext uri="{9D8B030D-6E8A-4147-A177-3AD203B41FA5}">
                      <a16:colId xmlns:a16="http://schemas.microsoft.com/office/drawing/2014/main" val="4200320429"/>
                    </a:ext>
                  </a:extLst>
                </a:gridCol>
              </a:tblGrid>
              <a:tr h="444081">
                <a:tc>
                  <a:txBody>
                    <a:bodyPr/>
                    <a:lstStyle/>
                    <a:p>
                      <a:pPr algn="ctr"/>
                      <a:r>
                        <a:rPr lang="en-US" sz="1200" dirty="0" smtClean="0"/>
                        <a:t>NO</a:t>
                      </a:r>
                      <a:endParaRPr lang="en-US" sz="1200" dirty="0"/>
                    </a:p>
                  </a:txBody>
                  <a:tcPr anchor="ctr"/>
                </a:tc>
                <a:tc>
                  <a:txBody>
                    <a:bodyPr/>
                    <a:lstStyle/>
                    <a:p>
                      <a:pPr algn="ctr"/>
                      <a:r>
                        <a:rPr lang="en-US" sz="1200" dirty="0" smtClean="0"/>
                        <a:t>PRESENTASE</a:t>
                      </a:r>
                    </a:p>
                    <a:p>
                      <a:pPr algn="ctr"/>
                      <a:r>
                        <a:rPr lang="en-US" sz="1200" dirty="0" smtClean="0"/>
                        <a:t>PENGURANGAN</a:t>
                      </a:r>
                      <a:endParaRPr lang="en-US" sz="1200" dirty="0"/>
                    </a:p>
                  </a:txBody>
                  <a:tcPr anchor="ctr"/>
                </a:tc>
                <a:tc>
                  <a:txBody>
                    <a:bodyPr/>
                    <a:lstStyle/>
                    <a:p>
                      <a:pPr algn="ctr"/>
                      <a:r>
                        <a:rPr lang="en-US" sz="1200" dirty="0" smtClean="0"/>
                        <a:t>KETERANGAN</a:t>
                      </a:r>
                      <a:endParaRPr lang="en-US" sz="1200" dirty="0"/>
                    </a:p>
                  </a:txBody>
                  <a:tcPr anchor="ctr"/>
                </a:tc>
                <a:extLst>
                  <a:ext uri="{0D108BD9-81ED-4DB2-BD59-A6C34878D82A}">
                    <a16:rowId xmlns:a16="http://schemas.microsoft.com/office/drawing/2014/main" val="1087536916"/>
                  </a:ext>
                </a:extLst>
              </a:tr>
              <a:tr h="473687">
                <a:tc>
                  <a:txBody>
                    <a:bodyPr/>
                    <a:lstStyle/>
                    <a:p>
                      <a:pPr algn="ctr"/>
                      <a:r>
                        <a:rPr lang="en-US" sz="1300" dirty="0" smtClean="0"/>
                        <a:t>1</a:t>
                      </a:r>
                      <a:endParaRPr lang="en-US" sz="1300" dirty="0"/>
                    </a:p>
                  </a:txBody>
                  <a:tcPr/>
                </a:tc>
                <a:tc>
                  <a:txBody>
                    <a:bodyPr/>
                    <a:lstStyle/>
                    <a:p>
                      <a:pPr algn="ctr"/>
                      <a:r>
                        <a:rPr lang="en-US" sz="1300" dirty="0" smtClean="0"/>
                        <a:t>0,5</a:t>
                      </a:r>
                      <a:r>
                        <a:rPr lang="en-US" sz="1300" baseline="0" dirty="0" smtClean="0"/>
                        <a:t> %</a:t>
                      </a:r>
                      <a:endParaRPr lang="en-US" sz="1300" dirty="0"/>
                    </a:p>
                  </a:txBody>
                  <a:tcPr/>
                </a:tc>
                <a:tc>
                  <a:txBody>
                    <a:bodyPr/>
                    <a:lstStyle/>
                    <a:p>
                      <a:pPr marL="0" indent="0" algn="just">
                        <a:buFont typeface="Arial" panose="020B0604020202020204" pitchFamily="34" charset="0"/>
                        <a:buNone/>
                      </a:pPr>
                      <a:r>
                        <a:rPr lang="en-US" sz="1300" dirty="0" smtClean="0"/>
                        <a:t>Tidak</a:t>
                      </a:r>
                      <a:r>
                        <a:rPr lang="en-US" sz="1300" baseline="0" dirty="0" smtClean="0"/>
                        <a:t> Melakukan Presensi </a:t>
                      </a:r>
                      <a:r>
                        <a:rPr lang="en-US" sz="1300" b="1" baseline="0" dirty="0" err="1" smtClean="0"/>
                        <a:t>masuk</a:t>
                      </a:r>
                      <a:r>
                        <a:rPr lang="en-US" sz="1300" b="1" baseline="0" dirty="0" smtClean="0"/>
                        <a:t>/ pulang </a:t>
                      </a:r>
                      <a:r>
                        <a:rPr lang="en-US" sz="1300" baseline="0" dirty="0" smtClean="0"/>
                        <a:t>Kerja dengan Surat Keterangan </a:t>
                      </a:r>
                      <a:r>
                        <a:rPr lang="en-US" sz="1300" baseline="0" dirty="0" err="1" smtClean="0"/>
                        <a:t>dari</a:t>
                      </a:r>
                      <a:r>
                        <a:rPr lang="en-US" sz="1300" baseline="0" dirty="0" smtClean="0"/>
                        <a:t> </a:t>
                      </a:r>
                      <a:r>
                        <a:rPr lang="en-US" sz="1300" baseline="0" dirty="0" err="1" smtClean="0"/>
                        <a:t>Kepala</a:t>
                      </a:r>
                      <a:r>
                        <a:rPr lang="en-US" sz="1300" baseline="0" dirty="0" smtClean="0"/>
                        <a:t> </a:t>
                      </a:r>
                      <a:r>
                        <a:rPr lang="en-US" sz="1300" baseline="0" dirty="0" err="1" smtClean="0"/>
                        <a:t>Perangkat</a:t>
                      </a:r>
                      <a:r>
                        <a:rPr lang="en-US" sz="1300" baseline="0" dirty="0" smtClean="0"/>
                        <a:t> </a:t>
                      </a:r>
                      <a:r>
                        <a:rPr lang="en-US" sz="1300" baseline="0" dirty="0" err="1" smtClean="0"/>
                        <a:t>daerah</a:t>
                      </a:r>
                      <a:r>
                        <a:rPr lang="en-US" sz="1300" baseline="0" dirty="0" smtClean="0"/>
                        <a:t> atau </a:t>
                      </a:r>
                      <a:r>
                        <a:rPr lang="en-US" sz="1300" baseline="0" dirty="0" err="1" smtClean="0"/>
                        <a:t>pejabat</a:t>
                      </a:r>
                      <a:r>
                        <a:rPr lang="en-US" sz="1300" baseline="0" dirty="0" smtClean="0"/>
                        <a:t> lain yang </a:t>
                      </a:r>
                      <a:r>
                        <a:rPr lang="en-US" sz="1300" baseline="0" dirty="0" err="1" smtClean="0"/>
                        <a:t>ditunjuk</a:t>
                      </a:r>
                      <a:r>
                        <a:rPr lang="en-US" sz="1300" baseline="0" dirty="0" smtClean="0"/>
                        <a:t>.</a:t>
                      </a:r>
                    </a:p>
                  </a:txBody>
                  <a:tcPr/>
                </a:tc>
                <a:extLst>
                  <a:ext uri="{0D108BD9-81ED-4DB2-BD59-A6C34878D82A}">
                    <a16:rowId xmlns:a16="http://schemas.microsoft.com/office/drawing/2014/main" val="377735797"/>
                  </a:ext>
                </a:extLst>
              </a:tr>
              <a:tr h="1050993">
                <a:tc>
                  <a:txBody>
                    <a:bodyPr/>
                    <a:lstStyle/>
                    <a:p>
                      <a:pPr algn="ctr"/>
                      <a:r>
                        <a:rPr lang="en-US" sz="1300" dirty="0" smtClean="0"/>
                        <a:t>2</a:t>
                      </a:r>
                      <a:endParaRPr lang="en-US" sz="1300" dirty="0"/>
                    </a:p>
                  </a:txBody>
                  <a:tcPr/>
                </a:tc>
                <a:tc>
                  <a:txBody>
                    <a:bodyPr/>
                    <a:lstStyle/>
                    <a:p>
                      <a:pPr algn="ctr"/>
                      <a:r>
                        <a:rPr lang="en-US" sz="1300" dirty="0" smtClean="0"/>
                        <a:t>1 %</a:t>
                      </a:r>
                      <a:endParaRPr lang="en-US" sz="1300" dirty="0"/>
                    </a:p>
                  </a:txBody>
                  <a:tcPr/>
                </a:tc>
                <a:tc>
                  <a:txBody>
                    <a:bodyPr/>
                    <a:lstStyle/>
                    <a:p>
                      <a:pPr marL="180975" indent="-180975" algn="just">
                        <a:buFont typeface="Arial" panose="020B0604020202020204" pitchFamily="34" charset="0"/>
                        <a:buChar char="•"/>
                      </a:pPr>
                      <a:r>
                        <a:rPr lang="en-US" sz="1300" dirty="0" smtClean="0"/>
                        <a:t>Tidak</a:t>
                      </a:r>
                      <a:r>
                        <a:rPr lang="en-US" sz="1300" baseline="0" dirty="0" smtClean="0"/>
                        <a:t> Melakukan </a:t>
                      </a:r>
                      <a:r>
                        <a:rPr lang="en-US" sz="1300" baseline="0" dirty="0" err="1" smtClean="0"/>
                        <a:t>Presensi</a:t>
                      </a:r>
                      <a:r>
                        <a:rPr lang="en-US" sz="1300" baseline="0" dirty="0" smtClean="0"/>
                        <a:t> </a:t>
                      </a:r>
                      <a:r>
                        <a:rPr lang="en-US" sz="1300" b="1" baseline="0" dirty="0" err="1" smtClean="0"/>
                        <a:t>masuk</a:t>
                      </a:r>
                      <a:r>
                        <a:rPr lang="en-US" sz="1300" b="1" baseline="0" dirty="0" smtClean="0"/>
                        <a:t>/</a:t>
                      </a:r>
                      <a:r>
                        <a:rPr lang="en-US" sz="1300" b="1" baseline="0" dirty="0" err="1" smtClean="0"/>
                        <a:t>pulang</a:t>
                      </a:r>
                      <a:r>
                        <a:rPr lang="en-US" sz="1300" b="1" baseline="0" dirty="0" smtClean="0"/>
                        <a:t> </a:t>
                      </a:r>
                      <a:r>
                        <a:rPr lang="en-US" sz="1300" baseline="0" dirty="0" smtClean="0"/>
                        <a:t>Kerja </a:t>
                      </a:r>
                      <a:r>
                        <a:rPr lang="en-US" sz="1300" baseline="0" dirty="0" err="1" smtClean="0"/>
                        <a:t>tanpa</a:t>
                      </a:r>
                      <a:r>
                        <a:rPr lang="en-US" sz="1300" baseline="0" dirty="0" smtClean="0"/>
                        <a:t> Surat Keterangan </a:t>
                      </a:r>
                    </a:p>
                    <a:p>
                      <a:pPr marL="180975" indent="-180975" algn="just">
                        <a:buFont typeface="Arial" panose="020B0604020202020204" pitchFamily="34" charset="0"/>
                        <a:buChar char="•"/>
                      </a:pPr>
                      <a:r>
                        <a:rPr lang="en-US" sz="1300" dirty="0" smtClean="0"/>
                        <a:t>Tidak melaksanakan dialog </a:t>
                      </a:r>
                      <a:r>
                        <a:rPr lang="en-US" sz="1300" dirty="0" err="1" smtClean="0"/>
                        <a:t>kinerja</a:t>
                      </a:r>
                      <a:r>
                        <a:rPr lang="en-US" sz="1300" dirty="0" smtClean="0"/>
                        <a:t> atau briefing internal</a:t>
                      </a:r>
                    </a:p>
                    <a:p>
                      <a:pPr marL="180975" indent="-180975" algn="just">
                        <a:buFont typeface="Arial" panose="020B0604020202020204" pitchFamily="34" charset="0"/>
                        <a:buChar char="•"/>
                      </a:pPr>
                      <a:r>
                        <a:rPr lang="en-US" sz="1300" dirty="0" err="1" smtClean="0"/>
                        <a:t>Belum</a:t>
                      </a:r>
                      <a:r>
                        <a:rPr lang="en-US" sz="1300" dirty="0" smtClean="0"/>
                        <a:t> </a:t>
                      </a:r>
                      <a:r>
                        <a:rPr lang="en-US" sz="1300" dirty="0" err="1" smtClean="0"/>
                        <a:t>melengkapi</a:t>
                      </a:r>
                      <a:r>
                        <a:rPr lang="en-US" sz="1300" dirty="0" smtClean="0"/>
                        <a:t> data </a:t>
                      </a:r>
                      <a:r>
                        <a:rPr lang="en-US" sz="1300" dirty="0" err="1" smtClean="0"/>
                        <a:t>pribadi</a:t>
                      </a:r>
                      <a:r>
                        <a:rPr lang="en-US" sz="1300" dirty="0" smtClean="0"/>
                        <a:t> melalui </a:t>
                      </a:r>
                      <a:r>
                        <a:rPr lang="en-US" sz="1300" dirty="0" err="1" smtClean="0"/>
                        <a:t>sisdm</a:t>
                      </a:r>
                      <a:r>
                        <a:rPr lang="en-US" sz="1300" dirty="0" smtClean="0"/>
                        <a:t> </a:t>
                      </a:r>
                      <a:r>
                        <a:rPr lang="en-US" sz="1300" dirty="0" err="1" smtClean="0"/>
                        <a:t>setelah</a:t>
                      </a:r>
                      <a:r>
                        <a:rPr lang="en-US" sz="1300" dirty="0" smtClean="0"/>
                        <a:t> </a:t>
                      </a:r>
                      <a:r>
                        <a:rPr lang="en-US" sz="1300" dirty="0" err="1" smtClean="0"/>
                        <a:t>melebihi</a:t>
                      </a:r>
                      <a:r>
                        <a:rPr lang="en-US" sz="1300" dirty="0" smtClean="0"/>
                        <a:t> </a:t>
                      </a:r>
                      <a:r>
                        <a:rPr lang="en-US" sz="1300" dirty="0" err="1" smtClean="0"/>
                        <a:t>batas</a:t>
                      </a:r>
                      <a:r>
                        <a:rPr lang="en-US" sz="1300" dirty="0" smtClean="0"/>
                        <a:t> </a:t>
                      </a:r>
                      <a:r>
                        <a:rPr lang="en-US" sz="1300" dirty="0" err="1" smtClean="0"/>
                        <a:t>waktu</a:t>
                      </a:r>
                      <a:r>
                        <a:rPr lang="en-US" sz="1300" dirty="0" smtClean="0"/>
                        <a:t> yang </a:t>
                      </a:r>
                      <a:r>
                        <a:rPr lang="en-US" sz="1300" dirty="0" err="1" smtClean="0"/>
                        <a:t>diberikan</a:t>
                      </a:r>
                      <a:r>
                        <a:rPr lang="en-US" sz="1300" dirty="0" smtClean="0"/>
                        <a:t> </a:t>
                      </a:r>
                      <a:r>
                        <a:rPr lang="en-US" sz="1300" dirty="0" err="1" smtClean="0"/>
                        <a:t>oleh</a:t>
                      </a:r>
                      <a:r>
                        <a:rPr lang="en-US" sz="1300" dirty="0" smtClean="0"/>
                        <a:t> BKPP Kota Semarang</a:t>
                      </a:r>
                    </a:p>
                    <a:p>
                      <a:pPr marL="180975" indent="-180975" algn="just">
                        <a:buFont typeface="Arial" panose="020B0604020202020204" pitchFamily="34" charset="0"/>
                        <a:buChar char="•"/>
                      </a:pPr>
                      <a:r>
                        <a:rPr lang="en-US" sz="1300" dirty="0" smtClean="0"/>
                        <a:t>Tidak </a:t>
                      </a:r>
                      <a:r>
                        <a:rPr lang="en-US" sz="1300" dirty="0" err="1" smtClean="0"/>
                        <a:t>hadir</a:t>
                      </a:r>
                      <a:r>
                        <a:rPr lang="en-US" sz="1300" dirty="0" smtClean="0"/>
                        <a:t> </a:t>
                      </a:r>
                      <a:r>
                        <a:rPr lang="en-US" sz="1300" dirty="0" err="1" smtClean="0"/>
                        <a:t>dan</a:t>
                      </a:r>
                      <a:r>
                        <a:rPr lang="en-US" sz="1300" dirty="0" smtClean="0"/>
                        <a:t>/atau tidak </a:t>
                      </a:r>
                      <a:r>
                        <a:rPr lang="en-US" sz="1300" dirty="0" err="1" smtClean="0"/>
                        <a:t>melakukan</a:t>
                      </a:r>
                      <a:r>
                        <a:rPr lang="en-US" sz="1300" dirty="0" smtClean="0"/>
                        <a:t> presensi </a:t>
                      </a:r>
                      <a:r>
                        <a:rPr lang="en-US" sz="1300" dirty="0" err="1" smtClean="0"/>
                        <a:t>saat</a:t>
                      </a:r>
                      <a:r>
                        <a:rPr lang="en-US" sz="1300" dirty="0" smtClean="0"/>
                        <a:t> apel atau </a:t>
                      </a:r>
                      <a:r>
                        <a:rPr lang="en-US" sz="1300" dirty="0" err="1" smtClean="0"/>
                        <a:t>upacara</a:t>
                      </a:r>
                      <a:endParaRPr lang="en-US" sz="1300" dirty="0"/>
                    </a:p>
                  </a:txBody>
                  <a:tcPr/>
                </a:tc>
                <a:extLst>
                  <a:ext uri="{0D108BD9-81ED-4DB2-BD59-A6C34878D82A}">
                    <a16:rowId xmlns:a16="http://schemas.microsoft.com/office/drawing/2014/main" val="2137145629"/>
                  </a:ext>
                </a:extLst>
              </a:tr>
              <a:tr h="2362608">
                <a:tc>
                  <a:txBody>
                    <a:bodyPr/>
                    <a:lstStyle/>
                    <a:p>
                      <a:pPr algn="ctr"/>
                      <a:r>
                        <a:rPr lang="en-US" sz="1300" dirty="0" smtClean="0"/>
                        <a:t>3</a:t>
                      </a:r>
                      <a:endParaRPr lang="en-US" sz="1300" dirty="0"/>
                    </a:p>
                  </a:txBody>
                  <a:tcPr/>
                </a:tc>
                <a:tc>
                  <a:txBody>
                    <a:bodyPr/>
                    <a:lstStyle/>
                    <a:p>
                      <a:pPr algn="ctr"/>
                      <a:r>
                        <a:rPr lang="en-US" sz="1300" dirty="0" smtClean="0"/>
                        <a:t>2,5 %</a:t>
                      </a:r>
                      <a:endParaRPr lang="en-US" sz="1300" dirty="0"/>
                    </a:p>
                  </a:txBody>
                  <a:tcPr/>
                </a:tc>
                <a:tc>
                  <a:txBody>
                    <a:bodyPr/>
                    <a:lstStyle/>
                    <a:p>
                      <a:pPr marL="180975" indent="-180975" algn="just">
                        <a:buFont typeface="Arial" panose="020B0604020202020204" pitchFamily="34" charset="0"/>
                        <a:buChar char="•"/>
                      </a:pPr>
                      <a:r>
                        <a:rPr lang="sv-SE" sz="1300" dirty="0" smtClean="0"/>
                        <a:t>Meninggalkan kantor saat jam kerja tanpa keterangan yang sah</a:t>
                      </a:r>
                    </a:p>
                    <a:p>
                      <a:pPr marL="180975" indent="-180975" algn="just">
                        <a:buFont typeface="Arial" panose="020B0604020202020204" pitchFamily="34" charset="0"/>
                        <a:buChar char="•"/>
                      </a:pPr>
                      <a:r>
                        <a:rPr lang="en-US" sz="1300" b="0" i="0" u="none" strike="noStrike" cap="none" dirty="0" smtClean="0">
                          <a:solidFill>
                            <a:schemeClr val="tx1"/>
                          </a:solidFill>
                          <a:effectLst/>
                          <a:latin typeface="+mn-lt"/>
                          <a:ea typeface="+mn-ea"/>
                          <a:cs typeface="+mn-cs"/>
                          <a:sym typeface="Arial"/>
                        </a:rPr>
                        <a:t>Menerima </a:t>
                      </a:r>
                      <a:r>
                        <a:rPr lang="en-US" sz="1300" b="0" i="0" u="none" strike="noStrike" cap="none" dirty="0" err="1" smtClean="0">
                          <a:solidFill>
                            <a:schemeClr val="tx1"/>
                          </a:solidFill>
                          <a:effectLst/>
                          <a:latin typeface="+mn-lt"/>
                          <a:ea typeface="+mn-ea"/>
                          <a:cs typeface="+mn-cs"/>
                          <a:sym typeface="Arial"/>
                        </a:rPr>
                        <a:t>surat</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tindak</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lanjut</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penegakan</a:t>
                      </a:r>
                      <a:r>
                        <a:rPr lang="en-US" sz="1300" b="0" i="0" u="none" strike="noStrike" cap="none" dirty="0" smtClean="0">
                          <a:solidFill>
                            <a:schemeClr val="tx1"/>
                          </a:solidFill>
                          <a:effectLst/>
                          <a:latin typeface="+mn-lt"/>
                          <a:ea typeface="+mn-ea"/>
                          <a:cs typeface="+mn-cs"/>
                          <a:sym typeface="Arial"/>
                        </a:rPr>
                        <a:t> Disiplin</a:t>
                      </a:r>
                    </a:p>
                    <a:p>
                      <a:pPr marL="180975" indent="-180975" algn="just">
                        <a:buFont typeface="Arial" panose="020B0604020202020204" pitchFamily="34" charset="0"/>
                        <a:buChar char="•"/>
                      </a:pPr>
                      <a:r>
                        <a:rPr lang="en-US" sz="1300" b="0" i="0" u="none" strike="noStrike" cap="none" dirty="0" smtClean="0">
                          <a:solidFill>
                            <a:schemeClr val="tx1"/>
                          </a:solidFill>
                          <a:effectLst/>
                          <a:latin typeface="+mn-lt"/>
                          <a:ea typeface="+mn-ea"/>
                          <a:cs typeface="+mn-cs"/>
                          <a:sym typeface="Arial"/>
                        </a:rPr>
                        <a:t>pegawai ASN yang cuti </a:t>
                      </a:r>
                      <a:r>
                        <a:rPr lang="en-US" sz="1300" b="0" i="0" u="none" strike="noStrike" cap="none" dirty="0" err="1" smtClean="0">
                          <a:solidFill>
                            <a:schemeClr val="tx1"/>
                          </a:solidFill>
                          <a:effectLst/>
                          <a:latin typeface="+mn-lt"/>
                          <a:ea typeface="+mn-ea"/>
                          <a:cs typeface="+mn-cs"/>
                          <a:sym typeface="Arial"/>
                        </a:rPr>
                        <a:t>alasan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penting</a:t>
                      </a:r>
                      <a:r>
                        <a:rPr lang="en-US" sz="1300" b="0" i="0" u="none" strike="noStrike" cap="none" dirty="0" smtClean="0">
                          <a:solidFill>
                            <a:schemeClr val="tx1"/>
                          </a:solidFill>
                          <a:effectLst/>
                          <a:latin typeface="+mn-lt"/>
                          <a:ea typeface="+mn-ea"/>
                          <a:cs typeface="+mn-cs"/>
                          <a:sym typeface="Arial"/>
                        </a:rPr>
                        <a:t> atau cuti </a:t>
                      </a:r>
                      <a:r>
                        <a:rPr lang="en-US" sz="1300" b="0" i="0" u="none" strike="noStrike" cap="none" dirty="0" err="1" smtClean="0">
                          <a:solidFill>
                            <a:schemeClr val="tx1"/>
                          </a:solidFill>
                          <a:effectLst/>
                          <a:latin typeface="+mn-lt"/>
                          <a:ea typeface="+mn-ea"/>
                          <a:cs typeface="+mn-cs"/>
                          <a:sym typeface="Arial"/>
                        </a:rPr>
                        <a:t>besar</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kurang</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dari</a:t>
                      </a:r>
                      <a:r>
                        <a:rPr lang="en-US" sz="1300" b="0" i="0" u="none" strike="noStrike" cap="none" dirty="0" smtClean="0">
                          <a:solidFill>
                            <a:schemeClr val="tx1"/>
                          </a:solidFill>
                          <a:effectLst/>
                          <a:latin typeface="+mn-lt"/>
                          <a:ea typeface="+mn-ea"/>
                          <a:cs typeface="+mn-cs"/>
                          <a:sym typeface="Arial"/>
                        </a:rPr>
                        <a:t> 15 (lima </a:t>
                      </a:r>
                      <a:r>
                        <a:rPr lang="en-US" sz="1300" b="0" i="0" u="none" strike="noStrike" cap="none" dirty="0" err="1" smtClean="0">
                          <a:solidFill>
                            <a:schemeClr val="tx1"/>
                          </a:solidFill>
                          <a:effectLst/>
                          <a:latin typeface="+mn-lt"/>
                          <a:ea typeface="+mn-ea"/>
                          <a:cs typeface="+mn-cs"/>
                          <a:sym typeface="Arial"/>
                        </a:rPr>
                        <a:t>belas</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hari</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pada</a:t>
                      </a:r>
                      <a:r>
                        <a:rPr lang="en-US" sz="1300" b="0" i="0" u="none" strike="noStrike" cap="none" dirty="0" smtClean="0">
                          <a:solidFill>
                            <a:schemeClr val="tx1"/>
                          </a:solidFill>
                          <a:effectLst/>
                          <a:latin typeface="+mn-lt"/>
                          <a:ea typeface="+mn-ea"/>
                          <a:cs typeface="+mn-cs"/>
                          <a:sym typeface="Arial"/>
                        </a:rPr>
                        <a:t> bulan </a:t>
                      </a:r>
                      <a:r>
                        <a:rPr lang="en-US" sz="1300" b="0" i="0" u="none" strike="noStrike" cap="none" dirty="0" err="1" smtClean="0">
                          <a:solidFill>
                            <a:schemeClr val="tx1"/>
                          </a:solidFill>
                          <a:effectLst/>
                          <a:latin typeface="+mn-lt"/>
                          <a:ea typeface="+mn-ea"/>
                          <a:cs typeface="+mn-cs"/>
                          <a:sym typeface="Arial"/>
                        </a:rPr>
                        <a:t>berkenaan</a:t>
                      </a:r>
                      <a:endParaRPr lang="en-US" sz="1300" b="0" i="0" u="none" strike="noStrike" cap="none" dirty="0" smtClean="0">
                        <a:solidFill>
                          <a:schemeClr val="tx1"/>
                        </a:solidFill>
                        <a:effectLst/>
                        <a:latin typeface="+mn-lt"/>
                        <a:ea typeface="+mn-ea"/>
                        <a:cs typeface="+mn-cs"/>
                        <a:sym typeface="Arial"/>
                      </a:endParaRPr>
                    </a:p>
                    <a:p>
                      <a:pPr marL="180975" indent="-180975" algn="just">
                        <a:buFont typeface="Arial" panose="020B0604020202020204" pitchFamily="34" charset="0"/>
                        <a:buChar char="•"/>
                      </a:pPr>
                      <a:r>
                        <a:rPr lang="en-US" sz="1300" b="0" i="0" u="none" strike="noStrike" cap="none" dirty="0" smtClean="0">
                          <a:solidFill>
                            <a:schemeClr val="tx1"/>
                          </a:solidFill>
                          <a:effectLst/>
                          <a:latin typeface="+mn-lt"/>
                          <a:ea typeface="+mn-ea"/>
                          <a:cs typeface="+mn-cs"/>
                          <a:sym typeface="Arial"/>
                        </a:rPr>
                        <a:t>Tidak melaksanakan presensi </a:t>
                      </a:r>
                      <a:r>
                        <a:rPr lang="en-US" sz="1300" b="0" i="0" u="none" strike="noStrike" cap="none" dirty="0" err="1" smtClean="0">
                          <a:solidFill>
                            <a:schemeClr val="tx1"/>
                          </a:solidFill>
                          <a:effectLst/>
                          <a:latin typeface="+mn-lt"/>
                          <a:ea typeface="+mn-ea"/>
                          <a:cs typeface="+mn-cs"/>
                          <a:sym typeface="Arial"/>
                        </a:rPr>
                        <a:t>masuk</a:t>
                      </a:r>
                      <a:r>
                        <a:rPr lang="en-US" sz="1300" b="0" i="0" u="none" strike="noStrike" cap="none" dirty="0" smtClean="0">
                          <a:solidFill>
                            <a:schemeClr val="tx1"/>
                          </a:solidFill>
                          <a:effectLst/>
                          <a:latin typeface="+mn-lt"/>
                          <a:ea typeface="+mn-ea"/>
                          <a:cs typeface="+mn-cs"/>
                          <a:sym typeface="Arial"/>
                        </a:rPr>
                        <a:t> kerja atau presensi pulang kerja </a:t>
                      </a:r>
                      <a:r>
                        <a:rPr lang="en-US" sz="1300" b="0" i="0" u="none" strike="noStrike" cap="none" dirty="0" err="1" smtClean="0">
                          <a:solidFill>
                            <a:schemeClr val="tx1"/>
                          </a:solidFill>
                          <a:effectLst/>
                          <a:latin typeface="+mn-lt"/>
                          <a:ea typeface="+mn-ea"/>
                          <a:cs typeface="+mn-cs"/>
                          <a:sym typeface="Arial"/>
                        </a:rPr>
                        <a:t>lebih</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dari</a:t>
                      </a:r>
                      <a:r>
                        <a:rPr lang="en-US" sz="1300" b="0" i="0" u="none" strike="noStrike" cap="none" dirty="0" smtClean="0">
                          <a:solidFill>
                            <a:schemeClr val="tx1"/>
                          </a:solidFill>
                          <a:effectLst/>
                          <a:latin typeface="+mn-lt"/>
                          <a:ea typeface="+mn-ea"/>
                          <a:cs typeface="+mn-cs"/>
                          <a:sym typeface="Arial"/>
                        </a:rPr>
                        <a:t> 3 (</a:t>
                      </a:r>
                      <a:r>
                        <a:rPr lang="en-US" sz="1300" b="0" i="0" u="none" strike="noStrike" cap="none" dirty="0" err="1" smtClean="0">
                          <a:solidFill>
                            <a:schemeClr val="tx1"/>
                          </a:solidFill>
                          <a:effectLst/>
                          <a:latin typeface="+mn-lt"/>
                          <a:ea typeface="+mn-ea"/>
                          <a:cs typeface="+mn-cs"/>
                          <a:sym typeface="Arial"/>
                        </a:rPr>
                        <a:t>tiga</a:t>
                      </a:r>
                      <a:r>
                        <a:rPr lang="en-US" sz="1300" b="0" i="0" u="none" strike="noStrike" cap="none" dirty="0" smtClean="0">
                          <a:solidFill>
                            <a:schemeClr val="tx1"/>
                          </a:solidFill>
                          <a:effectLst/>
                          <a:latin typeface="+mn-lt"/>
                          <a:ea typeface="+mn-ea"/>
                          <a:cs typeface="+mn-cs"/>
                          <a:sym typeface="Arial"/>
                        </a:rPr>
                        <a:t>) kali dalam 1 (</a:t>
                      </a:r>
                      <a:r>
                        <a:rPr lang="en-US" sz="1300" b="0" i="0" u="none" strike="noStrike" cap="none" dirty="0" err="1" smtClean="0">
                          <a:solidFill>
                            <a:schemeClr val="tx1"/>
                          </a:solidFill>
                          <a:effectLst/>
                          <a:latin typeface="+mn-lt"/>
                          <a:ea typeface="+mn-ea"/>
                          <a:cs typeface="+mn-cs"/>
                          <a:sym typeface="Arial"/>
                        </a:rPr>
                        <a:t>satu</a:t>
                      </a:r>
                      <a:r>
                        <a:rPr lang="en-US" sz="1300" b="0" i="0" u="none" strike="noStrike" cap="none" dirty="0" smtClean="0">
                          <a:solidFill>
                            <a:schemeClr val="tx1"/>
                          </a:solidFill>
                          <a:effectLst/>
                          <a:latin typeface="+mn-lt"/>
                          <a:ea typeface="+mn-ea"/>
                          <a:cs typeface="+mn-cs"/>
                          <a:sym typeface="Arial"/>
                        </a:rPr>
                        <a:t>) bulan;</a:t>
                      </a:r>
                    </a:p>
                    <a:p>
                      <a:pPr marL="180975" indent="0" algn="just">
                        <a:buFont typeface="Arial" panose="020B0604020202020204" pitchFamily="34" charset="0"/>
                        <a:buNone/>
                      </a:pPr>
                      <a:r>
                        <a:rPr lang="en-US" sz="1300" b="0" i="0" u="none" strike="noStrike" cap="none" dirty="0" err="1" smtClean="0">
                          <a:solidFill>
                            <a:schemeClr val="accent4"/>
                          </a:solidFill>
                          <a:effectLst/>
                          <a:latin typeface="+mn-lt"/>
                          <a:ea typeface="+mn-ea"/>
                          <a:cs typeface="+mn-cs"/>
                          <a:sym typeface="Arial"/>
                        </a:rPr>
                        <a:t>Contoh</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Seorang</a:t>
                      </a:r>
                      <a:r>
                        <a:rPr lang="en-US" sz="1300" b="0" i="0" u="none" strike="noStrike" cap="none" dirty="0" smtClean="0">
                          <a:solidFill>
                            <a:schemeClr val="accent4"/>
                          </a:solidFill>
                          <a:effectLst/>
                          <a:latin typeface="+mn-lt"/>
                          <a:ea typeface="+mn-ea"/>
                          <a:cs typeface="+mn-cs"/>
                          <a:sym typeface="Arial"/>
                        </a:rPr>
                        <a:t> ASN </a:t>
                      </a:r>
                      <a:r>
                        <a:rPr lang="en-US" sz="1300" b="0" i="0" u="none" strike="noStrike" cap="none" dirty="0" err="1" smtClean="0">
                          <a:solidFill>
                            <a:schemeClr val="accent4"/>
                          </a:solidFill>
                          <a:effectLst/>
                          <a:latin typeface="+mn-lt"/>
                          <a:ea typeface="+mn-ea"/>
                          <a:cs typeface="+mn-cs"/>
                          <a:sym typeface="Arial"/>
                        </a:rPr>
                        <a:t>pada</a:t>
                      </a:r>
                      <a:r>
                        <a:rPr lang="en-US" sz="1300" b="0" i="0" u="none" strike="noStrike" cap="none" dirty="0" smtClean="0">
                          <a:solidFill>
                            <a:schemeClr val="accent4"/>
                          </a:solidFill>
                          <a:effectLst/>
                          <a:latin typeface="+mn-lt"/>
                          <a:ea typeface="+mn-ea"/>
                          <a:cs typeface="+mn-cs"/>
                          <a:sym typeface="Arial"/>
                        </a:rPr>
                        <a:t> bulan </a:t>
                      </a:r>
                      <a:r>
                        <a:rPr lang="en-US" sz="1300" b="0" i="0" u="none" strike="noStrike" cap="none" dirty="0" err="1" smtClean="0">
                          <a:solidFill>
                            <a:schemeClr val="accent4"/>
                          </a:solidFill>
                          <a:effectLst/>
                          <a:latin typeface="+mn-lt"/>
                          <a:ea typeface="+mn-ea"/>
                          <a:cs typeface="+mn-cs"/>
                          <a:sym typeface="Arial"/>
                        </a:rPr>
                        <a:t>Januari</a:t>
                      </a:r>
                      <a:r>
                        <a:rPr lang="en-US" sz="1300" b="0" i="0" u="none" strike="noStrike" cap="none" dirty="0" smtClean="0">
                          <a:solidFill>
                            <a:schemeClr val="accent4"/>
                          </a:solidFill>
                          <a:effectLst/>
                          <a:latin typeface="+mn-lt"/>
                          <a:ea typeface="+mn-ea"/>
                          <a:cs typeface="+mn-cs"/>
                          <a:sym typeface="Arial"/>
                        </a:rPr>
                        <a:t> 2023 tidak melaksanakan presensi </a:t>
                      </a:r>
                      <a:r>
                        <a:rPr lang="en-US" sz="1300" b="0" i="0" u="none" strike="noStrike" cap="none" dirty="0" err="1" smtClean="0">
                          <a:solidFill>
                            <a:schemeClr val="accent4"/>
                          </a:solidFill>
                          <a:effectLst/>
                          <a:latin typeface="+mn-lt"/>
                          <a:ea typeface="+mn-ea"/>
                          <a:cs typeface="+mn-cs"/>
                          <a:sym typeface="Arial"/>
                        </a:rPr>
                        <a:t>masuk</a:t>
                      </a:r>
                      <a:r>
                        <a:rPr lang="en-US" sz="1300" b="0" i="0" u="none" strike="noStrike" cap="none" dirty="0" smtClean="0">
                          <a:solidFill>
                            <a:schemeClr val="accent4"/>
                          </a:solidFill>
                          <a:effectLst/>
                          <a:latin typeface="+mn-lt"/>
                          <a:ea typeface="+mn-ea"/>
                          <a:cs typeface="+mn-cs"/>
                          <a:sym typeface="Arial"/>
                        </a:rPr>
                        <a:t> kerja/ pulang kerja </a:t>
                      </a:r>
                      <a:r>
                        <a:rPr lang="en-US" sz="1300" b="0" i="0" u="none" strike="noStrike" cap="none" dirty="0" err="1" smtClean="0">
                          <a:solidFill>
                            <a:schemeClr val="accent4"/>
                          </a:solidFill>
                          <a:effectLst/>
                          <a:latin typeface="+mn-lt"/>
                          <a:ea typeface="+mn-ea"/>
                          <a:cs typeface="+mn-cs"/>
                          <a:sym typeface="Arial"/>
                        </a:rPr>
                        <a:t>pada</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tanggal</a:t>
                      </a:r>
                      <a:r>
                        <a:rPr lang="en-US" sz="1300" b="0" i="0" u="none" strike="noStrike" cap="none" dirty="0" smtClean="0">
                          <a:solidFill>
                            <a:schemeClr val="accent4"/>
                          </a:solidFill>
                          <a:effectLst/>
                          <a:latin typeface="+mn-lt"/>
                          <a:ea typeface="+mn-ea"/>
                          <a:cs typeface="+mn-cs"/>
                          <a:sym typeface="Arial"/>
                        </a:rPr>
                        <a:t> 2, 9, 18, </a:t>
                      </a:r>
                      <a:r>
                        <a:rPr lang="en-US" sz="1300" b="0" i="0" u="none" strike="noStrike" cap="none" dirty="0" err="1" smtClean="0">
                          <a:solidFill>
                            <a:schemeClr val="accent4"/>
                          </a:solidFill>
                          <a:effectLst/>
                          <a:latin typeface="+mn-lt"/>
                          <a:ea typeface="+mn-ea"/>
                          <a:cs typeface="+mn-cs"/>
                          <a:sym typeface="Arial"/>
                        </a:rPr>
                        <a:t>dan</a:t>
                      </a:r>
                      <a:r>
                        <a:rPr lang="en-US" sz="1300" b="0" i="0" u="none" strike="noStrike" cap="none" dirty="0" smtClean="0">
                          <a:solidFill>
                            <a:schemeClr val="accent4"/>
                          </a:solidFill>
                          <a:effectLst/>
                          <a:latin typeface="+mn-lt"/>
                          <a:ea typeface="+mn-ea"/>
                          <a:cs typeface="+mn-cs"/>
                          <a:sym typeface="Arial"/>
                        </a:rPr>
                        <a:t> 26, maka </a:t>
                      </a:r>
                      <a:r>
                        <a:rPr lang="en-US" sz="1300" b="0" i="0" u="none" strike="noStrike" cap="none" dirty="0" err="1" smtClean="0">
                          <a:solidFill>
                            <a:schemeClr val="accent4"/>
                          </a:solidFill>
                          <a:effectLst/>
                          <a:latin typeface="+mn-lt"/>
                          <a:ea typeface="+mn-ea"/>
                          <a:cs typeface="+mn-cs"/>
                          <a:sym typeface="Arial"/>
                        </a:rPr>
                        <a:t>pada</a:t>
                      </a:r>
                      <a:r>
                        <a:rPr lang="en-US" sz="1300" b="0" i="0" u="none" strike="noStrike" cap="none" dirty="0" smtClean="0">
                          <a:solidFill>
                            <a:schemeClr val="accent4"/>
                          </a:solidFill>
                          <a:effectLst/>
                          <a:latin typeface="+mn-lt"/>
                          <a:ea typeface="+mn-ea"/>
                          <a:cs typeface="+mn-cs"/>
                          <a:sym typeface="Arial"/>
                        </a:rPr>
                        <a:t> Bulan </a:t>
                      </a:r>
                      <a:r>
                        <a:rPr lang="en-US" sz="1300" b="0" i="0" u="none" strike="noStrike" cap="none" dirty="0" err="1" smtClean="0">
                          <a:solidFill>
                            <a:schemeClr val="accent4"/>
                          </a:solidFill>
                          <a:effectLst/>
                          <a:latin typeface="+mn-lt"/>
                          <a:ea typeface="+mn-ea"/>
                          <a:cs typeface="+mn-cs"/>
                          <a:sym typeface="Arial"/>
                        </a:rPr>
                        <a:t>Februari</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dikenakan</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pengurangan</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sebesar</a:t>
                      </a:r>
                      <a:r>
                        <a:rPr lang="en-US" sz="1300" b="0" i="0" u="none" strike="noStrike" cap="none" dirty="0" smtClean="0">
                          <a:solidFill>
                            <a:schemeClr val="accent4"/>
                          </a:solidFill>
                          <a:effectLst/>
                          <a:latin typeface="+mn-lt"/>
                          <a:ea typeface="+mn-ea"/>
                          <a:cs typeface="+mn-cs"/>
                          <a:sym typeface="Arial"/>
                        </a:rPr>
                        <a:t> 4% dengan </a:t>
                      </a:r>
                      <a:r>
                        <a:rPr lang="en-US" sz="1300" b="0" i="0" u="none" strike="noStrike" cap="none" dirty="0" err="1" smtClean="0">
                          <a:solidFill>
                            <a:schemeClr val="accent4"/>
                          </a:solidFill>
                          <a:effectLst/>
                          <a:latin typeface="+mn-lt"/>
                          <a:ea typeface="+mn-ea"/>
                          <a:cs typeface="+mn-cs"/>
                          <a:sym typeface="Arial"/>
                        </a:rPr>
                        <a:t>rincian</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tanggal</a:t>
                      </a:r>
                      <a:r>
                        <a:rPr lang="en-US" sz="1300" b="0" i="0" u="none" strike="noStrike" cap="none" dirty="0" smtClean="0">
                          <a:solidFill>
                            <a:schemeClr val="accent4"/>
                          </a:solidFill>
                          <a:effectLst/>
                          <a:latin typeface="+mn-lt"/>
                          <a:ea typeface="+mn-ea"/>
                          <a:cs typeface="+mn-cs"/>
                          <a:sym typeface="Arial"/>
                        </a:rPr>
                        <a:t> 2,9, </a:t>
                      </a:r>
                      <a:r>
                        <a:rPr lang="en-US" sz="1300" b="0" i="0" u="none" strike="noStrike" cap="none" dirty="0" err="1" smtClean="0">
                          <a:solidFill>
                            <a:schemeClr val="accent4"/>
                          </a:solidFill>
                          <a:effectLst/>
                          <a:latin typeface="+mn-lt"/>
                          <a:ea typeface="+mn-ea"/>
                          <a:cs typeface="+mn-cs"/>
                          <a:sym typeface="Arial"/>
                        </a:rPr>
                        <a:t>dan</a:t>
                      </a:r>
                      <a:r>
                        <a:rPr lang="en-US" sz="1300" b="0" i="0" u="none" strike="noStrike" cap="none" dirty="0" smtClean="0">
                          <a:solidFill>
                            <a:schemeClr val="accent4"/>
                          </a:solidFill>
                          <a:effectLst/>
                          <a:latin typeface="+mn-lt"/>
                          <a:ea typeface="+mn-ea"/>
                          <a:cs typeface="+mn-cs"/>
                          <a:sym typeface="Arial"/>
                        </a:rPr>
                        <a:t> 18 </a:t>
                      </a:r>
                      <a:r>
                        <a:rPr lang="en-US" sz="1300" b="0" i="0" u="none" strike="noStrike" cap="none" dirty="0" err="1" smtClean="0">
                          <a:solidFill>
                            <a:schemeClr val="accent4"/>
                          </a:solidFill>
                          <a:effectLst/>
                          <a:latin typeface="+mn-lt"/>
                          <a:ea typeface="+mn-ea"/>
                          <a:cs typeface="+mn-cs"/>
                          <a:sym typeface="Arial"/>
                        </a:rPr>
                        <a:t>perhari</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dikenakan</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pengurangan</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sebesar</a:t>
                      </a:r>
                      <a:r>
                        <a:rPr lang="en-US" sz="1300" b="0" i="0" u="none" strike="noStrike" cap="none" dirty="0" smtClean="0">
                          <a:solidFill>
                            <a:schemeClr val="accent4"/>
                          </a:solidFill>
                          <a:effectLst/>
                          <a:latin typeface="+mn-lt"/>
                          <a:ea typeface="+mn-ea"/>
                          <a:cs typeface="+mn-cs"/>
                          <a:sym typeface="Arial"/>
                        </a:rPr>
                        <a:t> 0,5% </a:t>
                      </a:r>
                      <a:r>
                        <a:rPr lang="en-US" sz="1300" b="0" i="0" u="none" strike="noStrike" cap="none" dirty="0" err="1" smtClean="0">
                          <a:solidFill>
                            <a:schemeClr val="accent4"/>
                          </a:solidFill>
                          <a:effectLst/>
                          <a:latin typeface="+mn-lt"/>
                          <a:ea typeface="+mn-ea"/>
                          <a:cs typeface="+mn-cs"/>
                          <a:sym typeface="Arial"/>
                        </a:rPr>
                        <a:t>dan</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pada</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tanggal</a:t>
                      </a:r>
                      <a:r>
                        <a:rPr lang="en-US" sz="1300" b="0" i="0" u="none" strike="noStrike" cap="none" dirty="0" smtClean="0">
                          <a:solidFill>
                            <a:schemeClr val="accent4"/>
                          </a:solidFill>
                          <a:effectLst/>
                          <a:latin typeface="+mn-lt"/>
                          <a:ea typeface="+mn-ea"/>
                          <a:cs typeface="+mn-cs"/>
                          <a:sym typeface="Arial"/>
                        </a:rPr>
                        <a:t> 26 </a:t>
                      </a:r>
                      <a:r>
                        <a:rPr lang="en-US" sz="1300" b="0" i="0" u="none" strike="noStrike" cap="none" dirty="0" err="1" smtClean="0">
                          <a:solidFill>
                            <a:schemeClr val="accent4"/>
                          </a:solidFill>
                          <a:effectLst/>
                          <a:latin typeface="+mn-lt"/>
                          <a:ea typeface="+mn-ea"/>
                          <a:cs typeface="+mn-cs"/>
                          <a:sym typeface="Arial"/>
                        </a:rPr>
                        <a:t>dikenakan</a:t>
                      </a:r>
                      <a:r>
                        <a:rPr lang="en-US" sz="1300" b="0" i="0" u="none" strike="noStrike" cap="none" dirty="0" smtClean="0">
                          <a:solidFill>
                            <a:schemeClr val="accent4"/>
                          </a:solidFill>
                          <a:effectLst/>
                          <a:latin typeface="+mn-lt"/>
                          <a:ea typeface="+mn-ea"/>
                          <a:cs typeface="+mn-cs"/>
                          <a:sym typeface="Arial"/>
                        </a:rPr>
                        <a:t> </a:t>
                      </a:r>
                      <a:r>
                        <a:rPr lang="en-US" sz="1300" b="0" i="0" u="none" strike="noStrike" cap="none" dirty="0" err="1" smtClean="0">
                          <a:solidFill>
                            <a:schemeClr val="accent4"/>
                          </a:solidFill>
                          <a:effectLst/>
                          <a:latin typeface="+mn-lt"/>
                          <a:ea typeface="+mn-ea"/>
                          <a:cs typeface="+mn-cs"/>
                          <a:sym typeface="Arial"/>
                        </a:rPr>
                        <a:t>pengurangan</a:t>
                      </a:r>
                      <a:r>
                        <a:rPr lang="en-US" sz="1300" b="0" i="0" u="none" strike="noStrike" cap="none" dirty="0" smtClean="0">
                          <a:solidFill>
                            <a:schemeClr val="accent4"/>
                          </a:solidFill>
                          <a:effectLst/>
                          <a:latin typeface="+mn-lt"/>
                          <a:ea typeface="+mn-ea"/>
                          <a:cs typeface="+mn-cs"/>
                          <a:sym typeface="Arial"/>
                        </a:rPr>
                        <a:t> 2,5%.</a:t>
                      </a:r>
                    </a:p>
                  </a:txBody>
                  <a:tcPr/>
                </a:tc>
                <a:extLst>
                  <a:ext uri="{0D108BD9-81ED-4DB2-BD59-A6C34878D82A}">
                    <a16:rowId xmlns:a16="http://schemas.microsoft.com/office/drawing/2014/main" val="655886452"/>
                  </a:ext>
                </a:extLst>
              </a:tr>
            </a:tbl>
          </a:graphicData>
        </a:graphic>
      </p:graphicFrame>
    </p:spTree>
    <p:extLst>
      <p:ext uri="{BB962C8B-B14F-4D97-AF65-F5344CB8AC3E}">
        <p14:creationId xmlns:p14="http://schemas.microsoft.com/office/powerpoint/2010/main" val="796829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1;p34"/>
          <p:cNvSpPr txBox="1">
            <a:spLocks noGrp="1"/>
          </p:cNvSpPr>
          <p:nvPr>
            <p:ph type="title"/>
          </p:nvPr>
        </p:nvSpPr>
        <p:spPr>
          <a:xfrm>
            <a:off x="2069432" y="0"/>
            <a:ext cx="6870032" cy="637674"/>
          </a:xfrm>
          <a:prstGeom prst="rect">
            <a:avLst/>
          </a:prstGeom>
        </p:spPr>
        <p:txBody>
          <a:bodyPr spcFirstLastPara="1" wrap="square" lIns="91425" tIns="91425" rIns="91425" bIns="91425" anchor="t" anchorCtr="0">
            <a:noAutofit/>
          </a:bodyPr>
          <a:lstStyle/>
          <a:p>
            <a:pPr lvl="0" algn="r">
              <a:lnSpc>
                <a:spcPct val="150000"/>
              </a:lnSpc>
            </a:pPr>
            <a:r>
              <a:rPr lang="en-US" dirty="0" smtClean="0"/>
              <a:t>PENGURANGAN TPP BERDASARKAN INDIKATOR DISIPLIN KERJA</a:t>
            </a:r>
            <a:endParaRPr lang="en-US" dirty="0"/>
          </a:p>
        </p:txBody>
      </p:sp>
      <p:graphicFrame>
        <p:nvGraphicFramePr>
          <p:cNvPr id="9" name="Table 8"/>
          <p:cNvGraphicFramePr>
            <a:graphicFrameLocks noGrp="1"/>
          </p:cNvGraphicFramePr>
          <p:nvPr/>
        </p:nvGraphicFramePr>
        <p:xfrm>
          <a:off x="348780" y="649706"/>
          <a:ext cx="8698970" cy="4191408"/>
        </p:xfrm>
        <a:graphic>
          <a:graphicData uri="http://schemas.openxmlformats.org/drawingml/2006/table">
            <a:tbl>
              <a:tblPr firstRow="1" bandRow="1">
                <a:tableStyleId>{BDBED569-4797-4DF1-A0F4-6AAB3CD982D8}</a:tableStyleId>
              </a:tblPr>
              <a:tblGrid>
                <a:gridCol w="481401">
                  <a:extLst>
                    <a:ext uri="{9D8B030D-6E8A-4147-A177-3AD203B41FA5}">
                      <a16:colId xmlns:a16="http://schemas.microsoft.com/office/drawing/2014/main" val="2149601979"/>
                    </a:ext>
                  </a:extLst>
                </a:gridCol>
                <a:gridCol w="1528008">
                  <a:extLst>
                    <a:ext uri="{9D8B030D-6E8A-4147-A177-3AD203B41FA5}">
                      <a16:colId xmlns:a16="http://schemas.microsoft.com/office/drawing/2014/main" val="1089452189"/>
                    </a:ext>
                  </a:extLst>
                </a:gridCol>
                <a:gridCol w="6689561">
                  <a:extLst>
                    <a:ext uri="{9D8B030D-6E8A-4147-A177-3AD203B41FA5}">
                      <a16:colId xmlns:a16="http://schemas.microsoft.com/office/drawing/2014/main" val="4200320429"/>
                    </a:ext>
                  </a:extLst>
                </a:gridCol>
              </a:tblGrid>
              <a:tr h="444081">
                <a:tc>
                  <a:txBody>
                    <a:bodyPr/>
                    <a:lstStyle/>
                    <a:p>
                      <a:pPr algn="ctr"/>
                      <a:r>
                        <a:rPr lang="en-US" sz="1200" dirty="0" smtClean="0"/>
                        <a:t>NO</a:t>
                      </a:r>
                      <a:endParaRPr lang="en-US" sz="1200" dirty="0"/>
                    </a:p>
                  </a:txBody>
                  <a:tcPr anchor="ctr"/>
                </a:tc>
                <a:tc>
                  <a:txBody>
                    <a:bodyPr/>
                    <a:lstStyle/>
                    <a:p>
                      <a:pPr algn="ctr"/>
                      <a:r>
                        <a:rPr lang="en-US" sz="1200" dirty="0" smtClean="0"/>
                        <a:t>PRESENTASE</a:t>
                      </a:r>
                    </a:p>
                    <a:p>
                      <a:pPr algn="ctr"/>
                      <a:r>
                        <a:rPr lang="en-US" sz="1200" dirty="0" smtClean="0"/>
                        <a:t>PENGURANGAN</a:t>
                      </a:r>
                      <a:endParaRPr lang="en-US" sz="1200" dirty="0"/>
                    </a:p>
                  </a:txBody>
                  <a:tcPr anchor="ctr"/>
                </a:tc>
                <a:tc>
                  <a:txBody>
                    <a:bodyPr/>
                    <a:lstStyle/>
                    <a:p>
                      <a:pPr algn="ctr"/>
                      <a:r>
                        <a:rPr lang="en-US" sz="1200" dirty="0" smtClean="0"/>
                        <a:t>KETERANGAN</a:t>
                      </a:r>
                      <a:endParaRPr lang="en-US" sz="1200" dirty="0"/>
                    </a:p>
                  </a:txBody>
                  <a:tcPr anchor="ctr"/>
                </a:tc>
                <a:extLst>
                  <a:ext uri="{0D108BD9-81ED-4DB2-BD59-A6C34878D82A}">
                    <a16:rowId xmlns:a16="http://schemas.microsoft.com/office/drawing/2014/main" val="1087536916"/>
                  </a:ext>
                </a:extLst>
              </a:tr>
              <a:tr h="473687">
                <a:tc>
                  <a:txBody>
                    <a:bodyPr/>
                    <a:lstStyle/>
                    <a:p>
                      <a:pPr algn="ctr"/>
                      <a:r>
                        <a:rPr lang="en-US" sz="1300" dirty="0" smtClean="0"/>
                        <a:t>3</a:t>
                      </a:r>
                      <a:endParaRPr lang="en-US" sz="1300" dirty="0"/>
                    </a:p>
                  </a:txBody>
                  <a:tcPr/>
                </a:tc>
                <a:tc>
                  <a:txBody>
                    <a:bodyPr/>
                    <a:lstStyle/>
                    <a:p>
                      <a:pPr algn="ctr"/>
                      <a:r>
                        <a:rPr lang="en-US" sz="1300" dirty="0" smtClean="0"/>
                        <a:t>2,5</a:t>
                      </a:r>
                      <a:r>
                        <a:rPr lang="en-US" sz="1300" baseline="0" dirty="0" smtClean="0"/>
                        <a:t> %</a:t>
                      </a:r>
                      <a:endParaRPr lang="en-US" sz="1300" dirty="0"/>
                    </a:p>
                  </a:txBody>
                  <a:tcPr/>
                </a:tc>
                <a:tc>
                  <a:txBody>
                    <a:bodyPr/>
                    <a:lstStyle/>
                    <a:p>
                      <a:pPr marL="0" indent="0" algn="just">
                        <a:buFont typeface="Arial" panose="020B0604020202020204" pitchFamily="34" charset="0"/>
                        <a:buNone/>
                      </a:pPr>
                      <a:r>
                        <a:rPr lang="en-US" sz="1300" dirty="0" err="1" smtClean="0"/>
                        <a:t>Terlambat</a:t>
                      </a:r>
                      <a:r>
                        <a:rPr lang="en-US" sz="1300" dirty="0" smtClean="0"/>
                        <a:t> </a:t>
                      </a:r>
                      <a:r>
                        <a:rPr lang="en-US" sz="1300" dirty="0" err="1" smtClean="0"/>
                        <a:t>masuk</a:t>
                      </a:r>
                      <a:r>
                        <a:rPr lang="en-US" sz="1300" dirty="0" smtClean="0"/>
                        <a:t> kerja atau pulang </a:t>
                      </a:r>
                      <a:r>
                        <a:rPr lang="en-US" sz="1300" dirty="0" err="1" smtClean="0"/>
                        <a:t>lebih</a:t>
                      </a:r>
                      <a:r>
                        <a:rPr lang="en-US" sz="1300" dirty="0" smtClean="0"/>
                        <a:t> </a:t>
                      </a:r>
                      <a:r>
                        <a:rPr lang="en-US" sz="1300" dirty="0" err="1" smtClean="0"/>
                        <a:t>awal</a:t>
                      </a:r>
                      <a:r>
                        <a:rPr lang="en-US" sz="1300" dirty="0" smtClean="0"/>
                        <a:t> </a:t>
                      </a:r>
                      <a:r>
                        <a:rPr lang="en-US" sz="1300" dirty="0" err="1" smtClean="0"/>
                        <a:t>dari</a:t>
                      </a:r>
                      <a:r>
                        <a:rPr lang="en-US" sz="1300" dirty="0" smtClean="0"/>
                        <a:t> </a:t>
                      </a:r>
                      <a:r>
                        <a:rPr lang="en-US" sz="1300" dirty="0" err="1" smtClean="0"/>
                        <a:t>ketentuan</a:t>
                      </a:r>
                      <a:r>
                        <a:rPr lang="en-US" sz="1300" dirty="0" smtClean="0"/>
                        <a:t> jam kerja, yang </a:t>
                      </a:r>
                      <a:r>
                        <a:rPr lang="en-US" sz="1300" dirty="0" err="1" smtClean="0"/>
                        <a:t>dihitung</a:t>
                      </a:r>
                      <a:r>
                        <a:rPr lang="en-US" sz="1300" dirty="0" smtClean="0"/>
                        <a:t> </a:t>
                      </a:r>
                      <a:r>
                        <a:rPr lang="en-US" sz="1300" dirty="0" err="1" smtClean="0"/>
                        <a:t>secara</a:t>
                      </a:r>
                      <a:r>
                        <a:rPr lang="en-US" sz="1300" dirty="0" smtClean="0"/>
                        <a:t> </a:t>
                      </a:r>
                      <a:r>
                        <a:rPr lang="en-US" sz="1300" dirty="0" err="1" smtClean="0"/>
                        <a:t>kumulatif</a:t>
                      </a:r>
                      <a:r>
                        <a:rPr lang="en-US" sz="1300" dirty="0" smtClean="0"/>
                        <a:t> </a:t>
                      </a:r>
                      <a:r>
                        <a:rPr lang="en-US" sz="1300" dirty="0" err="1" smtClean="0"/>
                        <a:t>selama</a:t>
                      </a:r>
                      <a:r>
                        <a:rPr lang="en-US" sz="1300" dirty="0" smtClean="0"/>
                        <a:t> 30 (</a:t>
                      </a:r>
                      <a:r>
                        <a:rPr lang="en-US" sz="1300" dirty="0" err="1" smtClean="0"/>
                        <a:t>tiga</a:t>
                      </a:r>
                      <a:r>
                        <a:rPr lang="en-US" sz="1300" dirty="0" smtClean="0"/>
                        <a:t> </a:t>
                      </a:r>
                      <a:r>
                        <a:rPr lang="en-US" sz="1300" dirty="0" err="1" smtClean="0"/>
                        <a:t>puluh</a:t>
                      </a:r>
                      <a:r>
                        <a:rPr lang="en-US" sz="1300" dirty="0" smtClean="0"/>
                        <a:t>) menit </a:t>
                      </a:r>
                      <a:r>
                        <a:rPr lang="en-US" sz="1300" dirty="0" err="1" smtClean="0"/>
                        <a:t>dan</a:t>
                      </a:r>
                      <a:r>
                        <a:rPr lang="en-US" sz="1300" dirty="0" smtClean="0"/>
                        <a:t> </a:t>
                      </a:r>
                      <a:r>
                        <a:rPr lang="en-US" sz="1300" dirty="0" err="1" smtClean="0"/>
                        <a:t>berlaku</a:t>
                      </a:r>
                      <a:r>
                        <a:rPr lang="en-US" sz="1300" dirty="0" smtClean="0"/>
                        <a:t> </a:t>
                      </a:r>
                      <a:r>
                        <a:rPr lang="en-US" sz="1300" dirty="0" err="1" smtClean="0"/>
                        <a:t>kelipatannya</a:t>
                      </a:r>
                      <a:r>
                        <a:rPr lang="en-US" sz="1300" dirty="0" smtClean="0"/>
                        <a:t> dalam 1 (</a:t>
                      </a:r>
                      <a:r>
                        <a:rPr lang="en-US" sz="1300" dirty="0" err="1" smtClean="0"/>
                        <a:t>satu</a:t>
                      </a:r>
                      <a:r>
                        <a:rPr lang="en-US" sz="1300" dirty="0" smtClean="0"/>
                        <a:t>) bulan</a:t>
                      </a:r>
                      <a:endParaRPr lang="en-US" sz="1300" baseline="0" dirty="0" smtClean="0"/>
                    </a:p>
                  </a:txBody>
                  <a:tcPr/>
                </a:tc>
                <a:extLst>
                  <a:ext uri="{0D108BD9-81ED-4DB2-BD59-A6C34878D82A}">
                    <a16:rowId xmlns:a16="http://schemas.microsoft.com/office/drawing/2014/main" val="377735797"/>
                  </a:ext>
                </a:extLst>
              </a:tr>
              <a:tr h="673768">
                <a:tc>
                  <a:txBody>
                    <a:bodyPr/>
                    <a:lstStyle/>
                    <a:p>
                      <a:pPr algn="ctr"/>
                      <a:r>
                        <a:rPr lang="en-US" sz="1300" dirty="0" smtClean="0"/>
                        <a:t>4</a:t>
                      </a:r>
                      <a:endParaRPr lang="en-US" sz="1300" dirty="0"/>
                    </a:p>
                  </a:txBody>
                  <a:tcPr/>
                </a:tc>
                <a:tc>
                  <a:txBody>
                    <a:bodyPr/>
                    <a:lstStyle/>
                    <a:p>
                      <a:pPr algn="ctr"/>
                      <a:r>
                        <a:rPr lang="en-US" sz="1300" dirty="0" smtClean="0"/>
                        <a:t>3%</a:t>
                      </a:r>
                      <a:endParaRPr lang="en-US" sz="1300" dirty="0"/>
                    </a:p>
                  </a:txBody>
                  <a:tcPr/>
                </a:tc>
                <a:tc>
                  <a:txBody>
                    <a:bodyPr/>
                    <a:lstStyle/>
                    <a:p>
                      <a:pPr marL="0" indent="0" algn="just">
                        <a:buFont typeface="Arial" panose="020B0604020202020204" pitchFamily="34" charset="0"/>
                        <a:buNone/>
                      </a:pPr>
                      <a:r>
                        <a:rPr lang="en-US" sz="1300" dirty="0" smtClean="0"/>
                        <a:t>tidak melaksanakan presensi </a:t>
                      </a:r>
                      <a:r>
                        <a:rPr lang="en-US" sz="1300" dirty="0" err="1" smtClean="0"/>
                        <a:t>masuk</a:t>
                      </a:r>
                      <a:r>
                        <a:rPr lang="en-US" sz="1300" dirty="0" smtClean="0"/>
                        <a:t> kerja </a:t>
                      </a:r>
                      <a:r>
                        <a:rPr lang="en-US" sz="1300" dirty="0" err="1" smtClean="0"/>
                        <a:t>dan</a:t>
                      </a:r>
                      <a:r>
                        <a:rPr lang="en-US" sz="1300" dirty="0" smtClean="0"/>
                        <a:t> presensi pulang kerja </a:t>
                      </a:r>
                      <a:r>
                        <a:rPr lang="en-US" sz="1300" dirty="0" err="1" smtClean="0"/>
                        <a:t>tetapi</a:t>
                      </a:r>
                      <a:r>
                        <a:rPr lang="en-US" sz="1300" dirty="0" smtClean="0"/>
                        <a:t> </a:t>
                      </a:r>
                      <a:r>
                        <a:rPr lang="en-US" sz="1300" dirty="0" err="1" smtClean="0"/>
                        <a:t>diberikan</a:t>
                      </a:r>
                      <a:r>
                        <a:rPr lang="en-US" sz="1300" dirty="0" smtClean="0"/>
                        <a:t> </a:t>
                      </a:r>
                      <a:r>
                        <a:rPr lang="en-US" sz="1300" dirty="0" err="1" smtClean="0"/>
                        <a:t>surat</a:t>
                      </a:r>
                      <a:r>
                        <a:rPr lang="en-US" sz="1300" dirty="0" smtClean="0"/>
                        <a:t> keterangan </a:t>
                      </a:r>
                      <a:r>
                        <a:rPr lang="en-US" sz="1300" dirty="0" err="1" smtClean="0"/>
                        <a:t>dari</a:t>
                      </a:r>
                      <a:r>
                        <a:rPr lang="en-US" sz="1300" dirty="0" smtClean="0"/>
                        <a:t> </a:t>
                      </a:r>
                      <a:r>
                        <a:rPr lang="en-US" sz="1300" dirty="0" err="1" smtClean="0"/>
                        <a:t>Kepala</a:t>
                      </a:r>
                      <a:r>
                        <a:rPr lang="en-US" sz="1300" dirty="0" smtClean="0"/>
                        <a:t> </a:t>
                      </a:r>
                      <a:r>
                        <a:rPr lang="en-US" sz="1300" dirty="0" err="1" smtClean="0"/>
                        <a:t>Perangkat</a:t>
                      </a:r>
                      <a:r>
                        <a:rPr lang="en-US" sz="1300" dirty="0" smtClean="0"/>
                        <a:t> Daerah atau </a:t>
                      </a:r>
                      <a:r>
                        <a:rPr lang="en-US" sz="1300" dirty="0" err="1" smtClean="0"/>
                        <a:t>pejabat</a:t>
                      </a:r>
                      <a:r>
                        <a:rPr lang="en-US" sz="1300" dirty="0" smtClean="0"/>
                        <a:t> lain yang </a:t>
                      </a:r>
                      <a:r>
                        <a:rPr lang="en-US" sz="1300" dirty="0" err="1" smtClean="0"/>
                        <a:t>ditunjuk</a:t>
                      </a:r>
                      <a:r>
                        <a:rPr lang="en-US" sz="1300" dirty="0" smtClean="0"/>
                        <a:t> dengan </a:t>
                      </a:r>
                      <a:r>
                        <a:rPr lang="en-US" sz="1300" dirty="0" err="1" smtClean="0"/>
                        <a:t>melampirkan</a:t>
                      </a:r>
                      <a:r>
                        <a:rPr lang="en-US" sz="1300" dirty="0" smtClean="0"/>
                        <a:t> </a:t>
                      </a:r>
                      <a:r>
                        <a:rPr lang="en-US" sz="1300" dirty="0" err="1" smtClean="0"/>
                        <a:t>rincian</a:t>
                      </a:r>
                      <a:r>
                        <a:rPr lang="en-US" sz="1300" dirty="0" smtClean="0"/>
                        <a:t> aktivitas kerja harian yang </a:t>
                      </a:r>
                      <a:r>
                        <a:rPr lang="en-US" sz="1300" dirty="0" err="1" smtClean="0"/>
                        <a:t>dilaksanakan</a:t>
                      </a:r>
                      <a:r>
                        <a:rPr lang="en-US" sz="1300" dirty="0" smtClean="0"/>
                        <a:t> </a:t>
                      </a:r>
                      <a:r>
                        <a:rPr lang="en-US" sz="1300" dirty="0" err="1" smtClean="0"/>
                        <a:t>pada</a:t>
                      </a:r>
                      <a:r>
                        <a:rPr lang="en-US" sz="1300" dirty="0" smtClean="0"/>
                        <a:t> </a:t>
                      </a:r>
                      <a:r>
                        <a:rPr lang="en-US" sz="1300" dirty="0" err="1" smtClean="0"/>
                        <a:t>hari</a:t>
                      </a:r>
                      <a:r>
                        <a:rPr lang="en-US" sz="1300" dirty="0" smtClean="0"/>
                        <a:t> tersebut</a:t>
                      </a:r>
                      <a:endParaRPr lang="en-US" sz="1300" dirty="0"/>
                    </a:p>
                  </a:txBody>
                  <a:tcPr/>
                </a:tc>
                <a:extLst>
                  <a:ext uri="{0D108BD9-81ED-4DB2-BD59-A6C34878D82A}">
                    <a16:rowId xmlns:a16="http://schemas.microsoft.com/office/drawing/2014/main" val="2137145629"/>
                  </a:ext>
                </a:extLst>
              </a:tr>
              <a:tr h="2362608">
                <a:tc>
                  <a:txBody>
                    <a:bodyPr/>
                    <a:lstStyle/>
                    <a:p>
                      <a:pPr algn="ctr"/>
                      <a:r>
                        <a:rPr lang="en-US" sz="1300" dirty="0" smtClean="0"/>
                        <a:t>5</a:t>
                      </a:r>
                      <a:endParaRPr lang="en-US" sz="1300" dirty="0"/>
                    </a:p>
                  </a:txBody>
                  <a:tcPr/>
                </a:tc>
                <a:tc>
                  <a:txBody>
                    <a:bodyPr/>
                    <a:lstStyle/>
                    <a:p>
                      <a:pPr algn="ctr"/>
                      <a:r>
                        <a:rPr lang="en-US" sz="1300" dirty="0" smtClean="0"/>
                        <a:t>5%</a:t>
                      </a:r>
                      <a:endParaRPr lang="en-US" sz="1300" dirty="0"/>
                    </a:p>
                  </a:txBody>
                  <a:tcPr/>
                </a:tc>
                <a:tc>
                  <a:txBody>
                    <a:bodyPr/>
                    <a:lstStyle/>
                    <a:p>
                      <a:pPr marL="180975" indent="-180975" algn="just">
                        <a:buFont typeface="Arial" panose="020B0604020202020204" pitchFamily="34" charset="0"/>
                        <a:buChar char="•"/>
                      </a:pPr>
                      <a:r>
                        <a:rPr lang="sv-SE" sz="1300" b="0" i="0" u="none" strike="noStrike" cap="none" dirty="0" smtClean="0">
                          <a:solidFill>
                            <a:schemeClr val="tx1"/>
                          </a:solidFill>
                          <a:effectLst/>
                          <a:latin typeface="+mn-lt"/>
                          <a:ea typeface="+mn-ea"/>
                          <a:cs typeface="+mn-cs"/>
                          <a:sym typeface="Arial"/>
                        </a:rPr>
                        <a:t>Tidak melaksanakan presensi masuk kerja dan presensi pulang kerja lebih dari 3 (tiga) kali dalam 1 (satu) bulan dengan melampirkan rincian aktivitas kerja harian yang dilaksanakan pada hari tersebut;</a:t>
                      </a:r>
                    </a:p>
                    <a:p>
                      <a:pPr marL="180975" indent="-180975" algn="just">
                        <a:buFont typeface="Arial" panose="020B0604020202020204" pitchFamily="34" charset="0"/>
                        <a:buChar char="•"/>
                      </a:pPr>
                      <a:r>
                        <a:rPr lang="en-US" sz="1300" b="0" i="0" u="none" strike="noStrike" cap="none" dirty="0" err="1" smtClean="0">
                          <a:solidFill>
                            <a:schemeClr val="tx1"/>
                          </a:solidFill>
                          <a:effectLst/>
                          <a:latin typeface="+mn-lt"/>
                          <a:ea typeface="+mn-ea"/>
                          <a:cs typeface="+mn-cs"/>
                          <a:sym typeface="Arial"/>
                        </a:rPr>
                        <a:t>Pejabat</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Pimpinan</a:t>
                      </a:r>
                      <a:r>
                        <a:rPr lang="en-US" sz="1300" b="0" i="0" u="none" strike="noStrike" cap="none" dirty="0" smtClean="0">
                          <a:solidFill>
                            <a:schemeClr val="tx1"/>
                          </a:solidFill>
                          <a:effectLst/>
                          <a:latin typeface="+mn-lt"/>
                          <a:ea typeface="+mn-ea"/>
                          <a:cs typeface="+mn-cs"/>
                          <a:sym typeface="Arial"/>
                        </a:rPr>
                        <a:t> Tinggi </a:t>
                      </a:r>
                      <a:r>
                        <a:rPr lang="en-US" sz="1300" b="0" i="0" u="none" strike="noStrike" cap="none" dirty="0" err="1" smtClean="0">
                          <a:solidFill>
                            <a:schemeClr val="tx1"/>
                          </a:solidFill>
                          <a:effectLst/>
                          <a:latin typeface="+mn-lt"/>
                          <a:ea typeface="+mn-ea"/>
                          <a:cs typeface="+mn-cs"/>
                          <a:sym typeface="Arial"/>
                        </a:rPr>
                        <a:t>Pratama</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Kepala</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Bagian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pada</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Sekretariat</a:t>
                      </a:r>
                      <a:r>
                        <a:rPr lang="en-US" sz="1300" b="0" i="0" u="none" strike="noStrike" cap="none" dirty="0" smtClean="0">
                          <a:solidFill>
                            <a:schemeClr val="tx1"/>
                          </a:solidFill>
                          <a:effectLst/>
                          <a:latin typeface="+mn-lt"/>
                          <a:ea typeface="+mn-ea"/>
                          <a:cs typeface="+mn-cs"/>
                          <a:sym typeface="Arial"/>
                        </a:rPr>
                        <a:t> Daerah </a:t>
                      </a:r>
                      <a:r>
                        <a:rPr lang="en-US" sz="1300" b="0" i="0" u="none" strike="noStrike" cap="none" dirty="0" err="1" smtClean="0">
                          <a:solidFill>
                            <a:schemeClr val="tx1"/>
                          </a:solidFill>
                          <a:effectLst/>
                          <a:latin typeface="+mn-lt"/>
                          <a:ea typeface="+mn-ea"/>
                          <a:cs typeface="+mn-cs"/>
                          <a:sym typeface="Arial"/>
                        </a:rPr>
                        <a:t>dan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Camat</a:t>
                      </a:r>
                      <a:r>
                        <a:rPr lang="en-US" sz="1300" b="0" i="0" u="none" strike="noStrike" cap="none" dirty="0" smtClean="0">
                          <a:solidFill>
                            <a:schemeClr val="tx1"/>
                          </a:solidFill>
                          <a:effectLst/>
                          <a:latin typeface="+mn-lt"/>
                          <a:ea typeface="+mn-ea"/>
                          <a:cs typeface="+mn-cs"/>
                          <a:sym typeface="Arial"/>
                        </a:rPr>
                        <a:t> tidak mengikuti </a:t>
                      </a:r>
                      <a:r>
                        <a:rPr lang="en-US" sz="1300" b="0" i="0" u="none" strike="noStrike" cap="none" dirty="0" err="1" smtClean="0">
                          <a:solidFill>
                            <a:schemeClr val="tx1"/>
                          </a:solidFill>
                          <a:effectLst/>
                          <a:latin typeface="+mn-lt"/>
                          <a:ea typeface="+mn-ea"/>
                          <a:cs typeface="+mn-cs"/>
                          <a:sym typeface="Arial"/>
                        </a:rPr>
                        <a:t>rapat</a:t>
                      </a:r>
                      <a:r>
                        <a:rPr lang="en-US" sz="1300" b="0" i="0" u="none" strike="noStrike" cap="none" dirty="0" smtClean="0">
                          <a:solidFill>
                            <a:schemeClr val="tx1"/>
                          </a:solidFill>
                          <a:effectLst/>
                          <a:latin typeface="+mn-lt"/>
                          <a:ea typeface="+mn-ea"/>
                          <a:cs typeface="+mn-cs"/>
                          <a:sym typeface="Arial"/>
                        </a:rPr>
                        <a:t> kedinasan yang </a:t>
                      </a:r>
                      <a:r>
                        <a:rPr lang="en-US" sz="1300" b="0" i="0" u="none" strike="noStrike" cap="none" dirty="0" err="1" smtClean="0">
                          <a:solidFill>
                            <a:schemeClr val="tx1"/>
                          </a:solidFill>
                          <a:effectLst/>
                          <a:latin typeface="+mn-lt"/>
                          <a:ea typeface="+mn-ea"/>
                          <a:cs typeface="+mn-cs"/>
                          <a:sym typeface="Arial"/>
                        </a:rPr>
                        <a:t>dipimpin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oleh</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Wali</a:t>
                      </a:r>
                      <a:r>
                        <a:rPr lang="en-US" sz="1300" b="0" i="0" u="none" strike="noStrike" cap="none" dirty="0" smtClean="0">
                          <a:solidFill>
                            <a:schemeClr val="tx1"/>
                          </a:solidFill>
                          <a:effectLst/>
                          <a:latin typeface="+mn-lt"/>
                          <a:ea typeface="+mn-ea"/>
                          <a:cs typeface="+mn-cs"/>
                          <a:sym typeface="Arial"/>
                        </a:rPr>
                        <a:t> Kota, Wakil </a:t>
                      </a:r>
                      <a:r>
                        <a:rPr lang="en-US" sz="1300" b="0" i="0" u="none" strike="noStrike" cap="none" dirty="0" err="1" smtClean="0">
                          <a:solidFill>
                            <a:schemeClr val="tx1"/>
                          </a:solidFill>
                          <a:effectLst/>
                          <a:latin typeface="+mn-lt"/>
                          <a:ea typeface="+mn-ea"/>
                          <a:cs typeface="+mn-cs"/>
                          <a:sym typeface="Arial"/>
                        </a:rPr>
                        <a:t>Wali</a:t>
                      </a:r>
                      <a:r>
                        <a:rPr lang="en-US" sz="1300" b="0" i="0" u="none" strike="noStrike" cap="none" dirty="0" smtClean="0">
                          <a:solidFill>
                            <a:schemeClr val="tx1"/>
                          </a:solidFill>
                          <a:effectLst/>
                          <a:latin typeface="+mn-lt"/>
                          <a:ea typeface="+mn-ea"/>
                          <a:cs typeface="+mn-cs"/>
                          <a:sym typeface="Arial"/>
                        </a:rPr>
                        <a:t> Kota </a:t>
                      </a:r>
                      <a:r>
                        <a:rPr lang="en-US" sz="1300" b="0" i="0" u="none" strike="noStrike" cap="none" dirty="0" err="1" smtClean="0">
                          <a:solidFill>
                            <a:schemeClr val="tx1"/>
                          </a:solidFill>
                          <a:effectLst/>
                          <a:latin typeface="+mn-lt"/>
                          <a:ea typeface="+mn-ea"/>
                          <a:cs typeface="+mn-cs"/>
                          <a:sym typeface="Arial"/>
                        </a:rPr>
                        <a:t>dan</a:t>
                      </a:r>
                      <a:r>
                        <a:rPr lang="en-US" sz="1300" b="0" i="0" u="none" strike="noStrike" cap="none" dirty="0" smtClean="0">
                          <a:solidFill>
                            <a:schemeClr val="tx1"/>
                          </a:solidFill>
                          <a:effectLst/>
                          <a:latin typeface="+mn-lt"/>
                          <a:ea typeface="+mn-ea"/>
                          <a:cs typeface="+mn-cs"/>
                          <a:sym typeface="Arial"/>
                        </a:rPr>
                        <a:t> Sekretaris Daerah </a:t>
                      </a:r>
                      <a:r>
                        <a:rPr lang="en-US" sz="1300" b="0" i="0" u="none" strike="noStrike" cap="none" dirty="0" err="1" smtClean="0">
                          <a:solidFill>
                            <a:schemeClr val="tx1"/>
                          </a:solidFill>
                          <a:effectLst/>
                          <a:latin typeface="+mn-lt"/>
                          <a:ea typeface="+mn-ea"/>
                          <a:cs typeface="+mn-cs"/>
                          <a:sym typeface="Arial"/>
                        </a:rPr>
                        <a:t>tanpa</a:t>
                      </a:r>
                      <a:r>
                        <a:rPr lang="en-US" sz="1300" b="0" i="0" u="none" strike="noStrike" cap="none" dirty="0" smtClean="0">
                          <a:solidFill>
                            <a:schemeClr val="tx1"/>
                          </a:solidFill>
                          <a:effectLst/>
                          <a:latin typeface="+mn-lt"/>
                          <a:ea typeface="+mn-ea"/>
                          <a:cs typeface="+mn-cs"/>
                          <a:sym typeface="Arial"/>
                        </a:rPr>
                        <a:t> keterangan yang </a:t>
                      </a:r>
                      <a:r>
                        <a:rPr lang="en-US" sz="1300" b="0" i="0" u="none" strike="noStrike" cap="none" dirty="0" err="1" smtClean="0">
                          <a:solidFill>
                            <a:schemeClr val="tx1"/>
                          </a:solidFill>
                          <a:effectLst/>
                          <a:latin typeface="+mn-lt"/>
                          <a:ea typeface="+mn-ea"/>
                          <a:cs typeface="+mn-cs"/>
                          <a:sym typeface="Arial"/>
                        </a:rPr>
                        <a:t>sah</a:t>
                      </a:r>
                      <a:r>
                        <a:rPr lang="en-US" sz="1300" b="0" i="0" u="none" strike="noStrike" cap="none" dirty="0" smtClean="0">
                          <a:solidFill>
                            <a:schemeClr val="tx1"/>
                          </a:solidFill>
                          <a:effectLst/>
                          <a:latin typeface="+mn-lt"/>
                          <a:ea typeface="+mn-ea"/>
                          <a:cs typeface="+mn-cs"/>
                          <a:sym typeface="Arial"/>
                        </a:rPr>
                        <a:t>;</a:t>
                      </a:r>
                    </a:p>
                    <a:p>
                      <a:pPr marL="180975" indent="-180975" algn="just">
                        <a:buFont typeface="Arial" panose="020B0604020202020204" pitchFamily="34" charset="0"/>
                        <a:buChar char="•"/>
                      </a:pPr>
                      <a:r>
                        <a:rPr lang="en-US" sz="1300" b="0" i="0" u="none" strike="noStrike" cap="none" dirty="0" err="1" smtClean="0">
                          <a:solidFill>
                            <a:schemeClr val="tx1"/>
                          </a:solidFill>
                          <a:effectLst/>
                          <a:latin typeface="+mn-lt"/>
                          <a:ea typeface="+mn-ea"/>
                          <a:cs typeface="+mn-cs"/>
                          <a:sym typeface="Arial"/>
                        </a:rPr>
                        <a:t>Pada</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pemberian</a:t>
                      </a:r>
                      <a:r>
                        <a:rPr lang="en-US" sz="1300" b="0" i="0" u="none" strike="noStrike" cap="none" dirty="0" smtClean="0">
                          <a:solidFill>
                            <a:schemeClr val="tx1"/>
                          </a:solidFill>
                          <a:effectLst/>
                          <a:latin typeface="+mn-lt"/>
                          <a:ea typeface="+mn-ea"/>
                          <a:cs typeface="+mn-cs"/>
                          <a:sym typeface="Arial"/>
                        </a:rPr>
                        <a:t> TPP bulan </a:t>
                      </a:r>
                      <a:r>
                        <a:rPr lang="en-US" sz="1300" b="0" i="0" u="none" strike="noStrike" cap="none" dirty="0" err="1" smtClean="0">
                          <a:solidFill>
                            <a:schemeClr val="tx1"/>
                          </a:solidFill>
                          <a:effectLst/>
                          <a:latin typeface="+mn-lt"/>
                          <a:ea typeface="+mn-ea"/>
                          <a:cs typeface="+mn-cs"/>
                          <a:sym typeface="Arial"/>
                        </a:rPr>
                        <a:t>berikutnya</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bagi</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pejabat</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penilai</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kinerja</a:t>
                      </a:r>
                      <a:r>
                        <a:rPr lang="en-US" sz="1300" b="0" i="0" u="none" strike="noStrike" cap="none" dirty="0" smtClean="0">
                          <a:solidFill>
                            <a:schemeClr val="tx1"/>
                          </a:solidFill>
                          <a:effectLst/>
                          <a:latin typeface="+mn-lt"/>
                          <a:ea typeface="+mn-ea"/>
                          <a:cs typeface="+mn-cs"/>
                          <a:sym typeface="Arial"/>
                        </a:rPr>
                        <a:t> yang </a:t>
                      </a:r>
                      <a:r>
                        <a:rPr lang="en-US" sz="1300" b="0" i="0" u="none" strike="noStrike" cap="none" dirty="0" err="1" smtClean="0">
                          <a:solidFill>
                            <a:schemeClr val="tx1"/>
                          </a:solidFill>
                          <a:effectLst/>
                          <a:latin typeface="+mn-lt"/>
                          <a:ea typeface="+mn-ea"/>
                          <a:cs typeface="+mn-cs"/>
                          <a:sym typeface="Arial"/>
                        </a:rPr>
                        <a:t>melakukan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penilaian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evaluasi</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kinerja</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bulanan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bawahan</a:t>
                      </a:r>
                      <a:r>
                        <a:rPr lang="en-US" sz="1300" b="0" i="0" u="none" strike="noStrike" cap="none" dirty="0" smtClean="0">
                          <a:solidFill>
                            <a:schemeClr val="tx1"/>
                          </a:solidFill>
                          <a:effectLst/>
                          <a:latin typeface="+mn-lt"/>
                          <a:ea typeface="+mn-ea"/>
                          <a:cs typeface="+mn-cs"/>
                          <a:sym typeface="Arial"/>
                        </a:rPr>
                        <a:t> </a:t>
                      </a:r>
                      <a:r>
                        <a:rPr lang="en-US" sz="1300" b="0" i="0" u="none" strike="noStrike" cap="none" dirty="0" err="1" smtClean="0">
                          <a:solidFill>
                            <a:schemeClr val="tx1"/>
                          </a:solidFill>
                          <a:effectLst/>
                          <a:latin typeface="+mn-lt"/>
                          <a:ea typeface="+mn-ea"/>
                          <a:cs typeface="+mn-cs"/>
                          <a:sym typeface="Arial"/>
                        </a:rPr>
                        <a:t>dan</a:t>
                      </a:r>
                      <a:r>
                        <a:rPr lang="en-US" sz="1300" b="0" i="0" u="none" strike="noStrike" cap="none" dirty="0" smtClean="0">
                          <a:solidFill>
                            <a:schemeClr val="tx1"/>
                          </a:solidFill>
                          <a:effectLst/>
                          <a:latin typeface="+mn-lt"/>
                          <a:ea typeface="+mn-ea"/>
                          <a:cs typeface="+mn-cs"/>
                          <a:sym typeface="Arial"/>
                        </a:rPr>
                        <a:t> validasi aktivitas kerja harian tidak sesuai </a:t>
                      </a:r>
                      <a:r>
                        <a:rPr lang="en-US" sz="1300" b="0" i="0" u="none" strike="noStrike" cap="none" dirty="0" err="1" smtClean="0">
                          <a:solidFill>
                            <a:schemeClr val="tx1"/>
                          </a:solidFill>
                          <a:effectLst/>
                          <a:latin typeface="+mn-lt"/>
                          <a:ea typeface="+mn-ea"/>
                          <a:cs typeface="+mn-cs"/>
                          <a:sym typeface="Arial"/>
                        </a:rPr>
                        <a:t>ketentuan</a:t>
                      </a:r>
                      <a:endParaRPr lang="en-US" sz="1300" b="0" i="0" u="none" strike="noStrike" cap="none" dirty="0" smtClean="0">
                        <a:solidFill>
                          <a:schemeClr val="tx1"/>
                        </a:solidFill>
                        <a:effectLst/>
                        <a:latin typeface="+mn-lt"/>
                        <a:ea typeface="+mn-ea"/>
                        <a:cs typeface="+mn-cs"/>
                        <a:sym typeface="Arial"/>
                      </a:endParaRPr>
                    </a:p>
                  </a:txBody>
                  <a:tcPr/>
                </a:tc>
                <a:extLst>
                  <a:ext uri="{0D108BD9-81ED-4DB2-BD59-A6C34878D82A}">
                    <a16:rowId xmlns:a16="http://schemas.microsoft.com/office/drawing/2014/main" val="655886452"/>
                  </a:ext>
                </a:extLst>
              </a:tr>
            </a:tbl>
          </a:graphicData>
        </a:graphic>
      </p:graphicFrame>
    </p:spTree>
    <p:extLst>
      <p:ext uri="{BB962C8B-B14F-4D97-AF65-F5344CB8AC3E}">
        <p14:creationId xmlns:p14="http://schemas.microsoft.com/office/powerpoint/2010/main" val="1724994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1;p34"/>
          <p:cNvSpPr txBox="1">
            <a:spLocks noGrp="1"/>
          </p:cNvSpPr>
          <p:nvPr>
            <p:ph type="title"/>
          </p:nvPr>
        </p:nvSpPr>
        <p:spPr>
          <a:xfrm>
            <a:off x="2069432" y="0"/>
            <a:ext cx="6870032" cy="637674"/>
          </a:xfrm>
          <a:prstGeom prst="rect">
            <a:avLst/>
          </a:prstGeom>
        </p:spPr>
        <p:txBody>
          <a:bodyPr spcFirstLastPara="1" wrap="square" lIns="91425" tIns="91425" rIns="91425" bIns="91425" anchor="t" anchorCtr="0">
            <a:noAutofit/>
          </a:bodyPr>
          <a:lstStyle/>
          <a:p>
            <a:pPr lvl="0" algn="r">
              <a:lnSpc>
                <a:spcPct val="150000"/>
              </a:lnSpc>
            </a:pPr>
            <a:r>
              <a:rPr lang="en-US" dirty="0" smtClean="0"/>
              <a:t>PENGURANGAN TPP BERDASARKAN INDIKATOR DISIPLIN KERJA</a:t>
            </a:r>
            <a:endParaRPr lang="en-US" dirty="0"/>
          </a:p>
        </p:txBody>
      </p:sp>
      <p:graphicFrame>
        <p:nvGraphicFramePr>
          <p:cNvPr id="9" name="Table 8"/>
          <p:cNvGraphicFramePr>
            <a:graphicFrameLocks noGrp="1"/>
          </p:cNvGraphicFramePr>
          <p:nvPr/>
        </p:nvGraphicFramePr>
        <p:xfrm>
          <a:off x="348780" y="649706"/>
          <a:ext cx="8698970" cy="3718560"/>
        </p:xfrm>
        <a:graphic>
          <a:graphicData uri="http://schemas.openxmlformats.org/drawingml/2006/table">
            <a:tbl>
              <a:tblPr firstRow="1" bandRow="1">
                <a:tableStyleId>{BDBED569-4797-4DF1-A0F4-6AAB3CD982D8}</a:tableStyleId>
              </a:tblPr>
              <a:tblGrid>
                <a:gridCol w="481401">
                  <a:extLst>
                    <a:ext uri="{9D8B030D-6E8A-4147-A177-3AD203B41FA5}">
                      <a16:colId xmlns:a16="http://schemas.microsoft.com/office/drawing/2014/main" val="2149601979"/>
                    </a:ext>
                  </a:extLst>
                </a:gridCol>
                <a:gridCol w="1528008">
                  <a:extLst>
                    <a:ext uri="{9D8B030D-6E8A-4147-A177-3AD203B41FA5}">
                      <a16:colId xmlns:a16="http://schemas.microsoft.com/office/drawing/2014/main" val="1089452189"/>
                    </a:ext>
                  </a:extLst>
                </a:gridCol>
                <a:gridCol w="6689561">
                  <a:extLst>
                    <a:ext uri="{9D8B030D-6E8A-4147-A177-3AD203B41FA5}">
                      <a16:colId xmlns:a16="http://schemas.microsoft.com/office/drawing/2014/main" val="4200320429"/>
                    </a:ext>
                  </a:extLst>
                </a:gridCol>
              </a:tblGrid>
              <a:tr h="444081">
                <a:tc>
                  <a:txBody>
                    <a:bodyPr/>
                    <a:lstStyle/>
                    <a:p>
                      <a:pPr algn="ctr"/>
                      <a:r>
                        <a:rPr lang="en-US" sz="1200" dirty="0" smtClean="0"/>
                        <a:t>NO</a:t>
                      </a:r>
                      <a:endParaRPr lang="en-US" sz="1200" dirty="0"/>
                    </a:p>
                  </a:txBody>
                  <a:tcPr anchor="ctr"/>
                </a:tc>
                <a:tc>
                  <a:txBody>
                    <a:bodyPr/>
                    <a:lstStyle/>
                    <a:p>
                      <a:pPr algn="ctr"/>
                      <a:r>
                        <a:rPr lang="en-US" sz="1200" dirty="0" smtClean="0"/>
                        <a:t>PRESENTASE</a:t>
                      </a:r>
                    </a:p>
                    <a:p>
                      <a:pPr algn="ctr"/>
                      <a:r>
                        <a:rPr lang="en-US" sz="1200" dirty="0" smtClean="0"/>
                        <a:t>PENGURANGAN</a:t>
                      </a:r>
                      <a:endParaRPr lang="en-US" sz="1200" dirty="0"/>
                    </a:p>
                  </a:txBody>
                  <a:tcPr anchor="ctr"/>
                </a:tc>
                <a:tc>
                  <a:txBody>
                    <a:bodyPr/>
                    <a:lstStyle/>
                    <a:p>
                      <a:pPr algn="ctr"/>
                      <a:r>
                        <a:rPr lang="en-US" sz="1200" dirty="0" smtClean="0"/>
                        <a:t>KETERANGAN</a:t>
                      </a:r>
                      <a:endParaRPr lang="en-US" sz="1200" dirty="0"/>
                    </a:p>
                  </a:txBody>
                  <a:tcPr anchor="ctr"/>
                </a:tc>
                <a:extLst>
                  <a:ext uri="{0D108BD9-81ED-4DB2-BD59-A6C34878D82A}">
                    <a16:rowId xmlns:a16="http://schemas.microsoft.com/office/drawing/2014/main" val="1087536916"/>
                  </a:ext>
                </a:extLst>
              </a:tr>
              <a:tr h="473687">
                <a:tc>
                  <a:txBody>
                    <a:bodyPr/>
                    <a:lstStyle/>
                    <a:p>
                      <a:pPr algn="ctr"/>
                      <a:r>
                        <a:rPr lang="en-US" sz="1300" dirty="0" smtClean="0"/>
                        <a:t>5</a:t>
                      </a:r>
                      <a:endParaRPr lang="en-US" sz="1300" dirty="0"/>
                    </a:p>
                  </a:txBody>
                  <a:tcPr/>
                </a:tc>
                <a:tc>
                  <a:txBody>
                    <a:bodyPr/>
                    <a:lstStyle/>
                    <a:p>
                      <a:pPr algn="ctr"/>
                      <a:r>
                        <a:rPr lang="en-US" sz="1300" dirty="0" smtClean="0"/>
                        <a:t>5 %</a:t>
                      </a:r>
                      <a:endParaRPr lang="en-US" sz="1300" dirty="0"/>
                    </a:p>
                  </a:txBody>
                  <a:tcPr/>
                </a:tc>
                <a:tc>
                  <a:txBody>
                    <a:bodyPr/>
                    <a:lstStyle/>
                    <a:p>
                      <a:pPr marL="180975" indent="-180975" algn="just">
                        <a:buFont typeface="Arial" panose="020B0604020202020204" pitchFamily="34" charset="0"/>
                        <a:buChar char="•"/>
                      </a:pPr>
                      <a:r>
                        <a:rPr lang="en-US" sz="1300" dirty="0" err="1" smtClean="0"/>
                        <a:t>pada</a:t>
                      </a:r>
                      <a:r>
                        <a:rPr lang="en-US" sz="1300" dirty="0" smtClean="0"/>
                        <a:t> </a:t>
                      </a:r>
                      <a:r>
                        <a:rPr lang="en-US" sz="1300" dirty="0" err="1" smtClean="0"/>
                        <a:t>pemberian</a:t>
                      </a:r>
                      <a:r>
                        <a:rPr lang="en-US" sz="1300" dirty="0" smtClean="0"/>
                        <a:t> TPP bulan </a:t>
                      </a:r>
                      <a:r>
                        <a:rPr lang="en-US" sz="1300" dirty="0" err="1" smtClean="0"/>
                        <a:t>berikutnya</a:t>
                      </a:r>
                      <a:r>
                        <a:rPr lang="en-US" sz="1300" dirty="0" smtClean="0"/>
                        <a:t> </a:t>
                      </a:r>
                      <a:r>
                        <a:rPr lang="en-US" sz="1300" dirty="0" err="1" smtClean="0"/>
                        <a:t>bagi</a:t>
                      </a:r>
                      <a:r>
                        <a:rPr lang="en-US" sz="1300" dirty="0" smtClean="0"/>
                        <a:t> pegawai ASN yang </a:t>
                      </a:r>
                      <a:r>
                        <a:rPr lang="en-US" sz="1300" dirty="0" err="1" smtClean="0"/>
                        <a:t>belum</a:t>
                      </a:r>
                      <a:r>
                        <a:rPr lang="en-US" sz="1300" dirty="0" smtClean="0"/>
                        <a:t> </a:t>
                      </a:r>
                      <a:r>
                        <a:rPr lang="en-US" sz="1300" dirty="0" err="1" smtClean="0"/>
                        <a:t>melunasi</a:t>
                      </a:r>
                      <a:r>
                        <a:rPr lang="en-US" sz="1300" dirty="0" smtClean="0"/>
                        <a:t> </a:t>
                      </a:r>
                      <a:r>
                        <a:rPr lang="en-US" sz="1300" dirty="0" err="1" smtClean="0"/>
                        <a:t>terhadap</a:t>
                      </a:r>
                      <a:r>
                        <a:rPr lang="en-US" sz="1300" dirty="0" smtClean="0"/>
                        <a:t> </a:t>
                      </a:r>
                      <a:r>
                        <a:rPr lang="en-US" sz="1300" dirty="0" err="1" smtClean="0"/>
                        <a:t>tuntutan</a:t>
                      </a:r>
                      <a:r>
                        <a:rPr lang="en-US" sz="1300" dirty="0" smtClean="0"/>
                        <a:t> ganti </a:t>
                      </a:r>
                      <a:r>
                        <a:rPr lang="en-US" sz="1300" dirty="0" err="1" smtClean="0"/>
                        <a:t>rugi</a:t>
                      </a:r>
                      <a:r>
                        <a:rPr lang="en-US" sz="1300" dirty="0" smtClean="0"/>
                        <a:t> </a:t>
                      </a:r>
                      <a:r>
                        <a:rPr lang="en-US" sz="1300" dirty="0" err="1" smtClean="0"/>
                        <a:t>setelah</a:t>
                      </a:r>
                      <a:r>
                        <a:rPr lang="en-US" sz="1300" dirty="0" smtClean="0"/>
                        <a:t> </a:t>
                      </a:r>
                      <a:r>
                        <a:rPr lang="en-US" sz="1300" dirty="0" err="1" smtClean="0"/>
                        <a:t>jangka</a:t>
                      </a:r>
                      <a:r>
                        <a:rPr lang="en-US" sz="1300" dirty="0" smtClean="0"/>
                        <a:t> </a:t>
                      </a:r>
                      <a:r>
                        <a:rPr lang="en-US" sz="1300" dirty="0" err="1" smtClean="0"/>
                        <a:t>waktu</a:t>
                      </a:r>
                      <a:r>
                        <a:rPr lang="en-US" sz="1300" dirty="0" smtClean="0"/>
                        <a:t> </a:t>
                      </a:r>
                      <a:r>
                        <a:rPr lang="en-US" sz="1300" dirty="0" err="1" smtClean="0"/>
                        <a:t>terlampaui</a:t>
                      </a:r>
                      <a:r>
                        <a:rPr lang="en-US" sz="1300" dirty="0" smtClean="0"/>
                        <a:t> sampai dengan </a:t>
                      </a:r>
                      <a:r>
                        <a:rPr lang="en-US" sz="1300" dirty="0" err="1" smtClean="0"/>
                        <a:t>kewajiban</a:t>
                      </a:r>
                      <a:r>
                        <a:rPr lang="en-US" sz="1300" dirty="0" smtClean="0"/>
                        <a:t> </a:t>
                      </a:r>
                      <a:r>
                        <a:rPr lang="en-US" sz="1300" dirty="0" err="1" smtClean="0"/>
                        <a:t>dinyatakan</a:t>
                      </a:r>
                      <a:r>
                        <a:rPr lang="en-US" sz="1300" dirty="0" smtClean="0"/>
                        <a:t> </a:t>
                      </a:r>
                      <a:r>
                        <a:rPr lang="en-US" sz="1300" dirty="0" err="1" smtClean="0"/>
                        <a:t>selesai</a:t>
                      </a:r>
                      <a:endParaRPr lang="en-US" sz="1300" dirty="0" smtClean="0"/>
                    </a:p>
                    <a:p>
                      <a:pPr marL="180975" indent="0" algn="just">
                        <a:buFont typeface="Arial" panose="020B0604020202020204" pitchFamily="34" charset="0"/>
                        <a:buNone/>
                      </a:pPr>
                      <a:r>
                        <a:rPr lang="en-US" sz="1300" dirty="0" err="1" smtClean="0">
                          <a:solidFill>
                            <a:srgbClr val="C00000"/>
                          </a:solidFill>
                        </a:rPr>
                        <a:t>Penjelasan</a:t>
                      </a:r>
                      <a:r>
                        <a:rPr lang="en-US" sz="1300" dirty="0" smtClean="0">
                          <a:solidFill>
                            <a:srgbClr val="C00000"/>
                          </a:solidFill>
                        </a:rPr>
                        <a:t> :</a:t>
                      </a:r>
                    </a:p>
                    <a:p>
                      <a:pPr marL="360363" indent="-161925" algn="just">
                        <a:buFont typeface="+mj-lt"/>
                        <a:buAutoNum type="alphaLcPeriod"/>
                      </a:pPr>
                      <a:r>
                        <a:rPr lang="en-US" sz="1300" dirty="0" smtClean="0">
                          <a:solidFill>
                            <a:srgbClr val="C00000"/>
                          </a:solidFill>
                        </a:rPr>
                        <a:t>Setiap PNS yang </a:t>
                      </a:r>
                      <a:r>
                        <a:rPr lang="en-US" sz="1300" dirty="0" err="1" smtClean="0">
                          <a:solidFill>
                            <a:srgbClr val="C00000"/>
                          </a:solidFill>
                        </a:rPr>
                        <a:t>terbukti</a:t>
                      </a:r>
                      <a:r>
                        <a:rPr lang="en-US" sz="1300" dirty="0" smtClean="0">
                          <a:solidFill>
                            <a:srgbClr val="C00000"/>
                          </a:solidFill>
                        </a:rPr>
                        <a:t> </a:t>
                      </a:r>
                      <a:r>
                        <a:rPr lang="en-US" sz="1300" dirty="0" err="1" smtClean="0">
                          <a:solidFill>
                            <a:srgbClr val="C00000"/>
                          </a:solidFill>
                        </a:rPr>
                        <a:t>lalai</a:t>
                      </a:r>
                      <a:r>
                        <a:rPr lang="en-US" sz="1300" dirty="0" smtClean="0">
                          <a:solidFill>
                            <a:srgbClr val="C00000"/>
                          </a:solidFill>
                        </a:rPr>
                        <a:t> </a:t>
                      </a:r>
                      <a:r>
                        <a:rPr lang="en-US" sz="1300" dirty="0" err="1" smtClean="0">
                          <a:solidFill>
                            <a:srgbClr val="C00000"/>
                          </a:solidFill>
                        </a:rPr>
                        <a:t>melakukan</a:t>
                      </a:r>
                      <a:r>
                        <a:rPr lang="en-US" sz="1300" dirty="0" smtClean="0">
                          <a:solidFill>
                            <a:srgbClr val="C00000"/>
                          </a:solidFill>
                        </a:rPr>
                        <a:t> </a:t>
                      </a:r>
                      <a:r>
                        <a:rPr lang="en-US" sz="1300" dirty="0" err="1" smtClean="0">
                          <a:solidFill>
                            <a:srgbClr val="C00000"/>
                          </a:solidFill>
                        </a:rPr>
                        <a:t>perbuatan</a:t>
                      </a:r>
                      <a:r>
                        <a:rPr lang="en-US" sz="1300" dirty="0" smtClean="0">
                          <a:solidFill>
                            <a:srgbClr val="C00000"/>
                          </a:solidFill>
                        </a:rPr>
                        <a:t> yang </a:t>
                      </a:r>
                      <a:r>
                        <a:rPr lang="en-US" sz="1300" dirty="0" err="1" smtClean="0">
                          <a:solidFill>
                            <a:srgbClr val="C00000"/>
                          </a:solidFill>
                        </a:rPr>
                        <a:t>mengakibatkan</a:t>
                      </a:r>
                      <a:r>
                        <a:rPr lang="en-US" sz="1300" dirty="0" smtClean="0">
                          <a:solidFill>
                            <a:srgbClr val="C00000"/>
                          </a:solidFill>
                        </a:rPr>
                        <a:t> </a:t>
                      </a:r>
                      <a:r>
                        <a:rPr lang="en-US" sz="1300" dirty="0" err="1" smtClean="0">
                          <a:solidFill>
                            <a:srgbClr val="C00000"/>
                          </a:solidFill>
                        </a:rPr>
                        <a:t>kerugian</a:t>
                      </a:r>
                      <a:r>
                        <a:rPr lang="en-US" sz="1300" dirty="0" smtClean="0">
                          <a:solidFill>
                            <a:srgbClr val="C00000"/>
                          </a:solidFill>
                        </a:rPr>
                        <a:t> </a:t>
                      </a:r>
                      <a:r>
                        <a:rPr lang="en-US" sz="1300" dirty="0" err="1" smtClean="0">
                          <a:solidFill>
                            <a:srgbClr val="C00000"/>
                          </a:solidFill>
                        </a:rPr>
                        <a:t>daerah</a:t>
                      </a:r>
                      <a:r>
                        <a:rPr lang="en-US" sz="1300" dirty="0" smtClean="0">
                          <a:solidFill>
                            <a:srgbClr val="C00000"/>
                          </a:solidFill>
                        </a:rPr>
                        <a:t>, </a:t>
                      </a:r>
                      <a:r>
                        <a:rPr lang="en-US" sz="1300" dirty="0" err="1" smtClean="0">
                          <a:solidFill>
                            <a:srgbClr val="C00000"/>
                          </a:solidFill>
                        </a:rPr>
                        <a:t>wajib</a:t>
                      </a:r>
                      <a:r>
                        <a:rPr lang="en-US" sz="1300" dirty="0" smtClean="0">
                          <a:solidFill>
                            <a:srgbClr val="C00000"/>
                          </a:solidFill>
                        </a:rPr>
                        <a:t> </a:t>
                      </a:r>
                      <a:r>
                        <a:rPr lang="en-US" sz="1300" dirty="0" err="1" smtClean="0">
                          <a:solidFill>
                            <a:srgbClr val="C00000"/>
                          </a:solidFill>
                        </a:rPr>
                        <a:t>membayar</a:t>
                      </a:r>
                      <a:r>
                        <a:rPr lang="en-US" sz="1300" dirty="0" smtClean="0">
                          <a:solidFill>
                            <a:srgbClr val="C00000"/>
                          </a:solidFill>
                        </a:rPr>
                        <a:t> ganti </a:t>
                      </a:r>
                      <a:r>
                        <a:rPr lang="en-US" sz="1300" dirty="0" err="1" smtClean="0">
                          <a:solidFill>
                            <a:srgbClr val="C00000"/>
                          </a:solidFill>
                        </a:rPr>
                        <a:t>rugi</a:t>
                      </a:r>
                      <a:r>
                        <a:rPr lang="en-US" sz="1300" dirty="0" smtClean="0">
                          <a:solidFill>
                            <a:srgbClr val="C00000"/>
                          </a:solidFill>
                        </a:rPr>
                        <a:t> </a:t>
                      </a:r>
                      <a:r>
                        <a:rPr lang="en-US" sz="1300" dirty="0" err="1" smtClean="0">
                          <a:solidFill>
                            <a:srgbClr val="C00000"/>
                          </a:solidFill>
                        </a:rPr>
                        <a:t>atas</a:t>
                      </a:r>
                      <a:r>
                        <a:rPr lang="en-US" sz="1300" dirty="0" smtClean="0">
                          <a:solidFill>
                            <a:srgbClr val="C00000"/>
                          </a:solidFill>
                        </a:rPr>
                        <a:t> </a:t>
                      </a:r>
                      <a:r>
                        <a:rPr lang="en-US" sz="1300" dirty="0" err="1" smtClean="0">
                          <a:solidFill>
                            <a:srgbClr val="C00000"/>
                          </a:solidFill>
                        </a:rPr>
                        <a:t>Tuntutan</a:t>
                      </a:r>
                      <a:r>
                        <a:rPr lang="en-US" sz="1300" dirty="0" smtClean="0">
                          <a:solidFill>
                            <a:srgbClr val="C00000"/>
                          </a:solidFill>
                        </a:rPr>
                        <a:t> </a:t>
                      </a:r>
                      <a:r>
                        <a:rPr lang="en-US" sz="1300" dirty="0" err="1" smtClean="0">
                          <a:solidFill>
                            <a:srgbClr val="C00000"/>
                          </a:solidFill>
                        </a:rPr>
                        <a:t>Perbendaharaan</a:t>
                      </a:r>
                      <a:r>
                        <a:rPr lang="en-US" sz="1300" dirty="0" smtClean="0">
                          <a:solidFill>
                            <a:srgbClr val="C00000"/>
                          </a:solidFill>
                        </a:rPr>
                        <a:t> </a:t>
                      </a:r>
                      <a:r>
                        <a:rPr lang="en-US" sz="1300" dirty="0" err="1" smtClean="0">
                          <a:solidFill>
                            <a:srgbClr val="C00000"/>
                          </a:solidFill>
                        </a:rPr>
                        <a:t>dan</a:t>
                      </a:r>
                      <a:r>
                        <a:rPr lang="en-US" sz="1300" dirty="0" smtClean="0">
                          <a:solidFill>
                            <a:srgbClr val="C00000"/>
                          </a:solidFill>
                        </a:rPr>
                        <a:t> </a:t>
                      </a:r>
                      <a:r>
                        <a:rPr lang="en-US" sz="1300" dirty="0" err="1" smtClean="0">
                          <a:solidFill>
                            <a:srgbClr val="C00000"/>
                          </a:solidFill>
                        </a:rPr>
                        <a:t>Tuntutan</a:t>
                      </a:r>
                      <a:r>
                        <a:rPr lang="en-US" sz="1300" dirty="0" smtClean="0">
                          <a:solidFill>
                            <a:srgbClr val="C00000"/>
                          </a:solidFill>
                        </a:rPr>
                        <a:t> Ganti </a:t>
                      </a:r>
                      <a:r>
                        <a:rPr lang="en-US" sz="1300" dirty="0" err="1" smtClean="0">
                          <a:solidFill>
                            <a:srgbClr val="C00000"/>
                          </a:solidFill>
                        </a:rPr>
                        <a:t>Rugi</a:t>
                      </a:r>
                      <a:r>
                        <a:rPr lang="en-US" sz="1300" dirty="0" smtClean="0">
                          <a:solidFill>
                            <a:srgbClr val="C00000"/>
                          </a:solidFill>
                        </a:rPr>
                        <a:t> berdasarkan </a:t>
                      </a:r>
                      <a:r>
                        <a:rPr lang="en-US" sz="1300" dirty="0" err="1" smtClean="0">
                          <a:solidFill>
                            <a:srgbClr val="C00000"/>
                          </a:solidFill>
                        </a:rPr>
                        <a:t>pembebanan</a:t>
                      </a:r>
                      <a:r>
                        <a:rPr lang="en-US" sz="1300" dirty="0" smtClean="0">
                          <a:solidFill>
                            <a:srgbClr val="C00000"/>
                          </a:solidFill>
                        </a:rPr>
                        <a:t> yang </a:t>
                      </a:r>
                      <a:r>
                        <a:rPr lang="en-US" sz="1300" dirty="0" err="1" smtClean="0">
                          <a:solidFill>
                            <a:srgbClr val="C00000"/>
                          </a:solidFill>
                        </a:rPr>
                        <a:t>telah</a:t>
                      </a:r>
                      <a:r>
                        <a:rPr lang="en-US" sz="1300" dirty="0" smtClean="0">
                          <a:solidFill>
                            <a:srgbClr val="C00000"/>
                          </a:solidFill>
                        </a:rPr>
                        <a:t> </a:t>
                      </a:r>
                      <a:r>
                        <a:rPr lang="en-US" sz="1300" dirty="0" err="1" smtClean="0">
                          <a:solidFill>
                            <a:srgbClr val="C00000"/>
                          </a:solidFill>
                        </a:rPr>
                        <a:t>ditetapkan</a:t>
                      </a:r>
                      <a:r>
                        <a:rPr lang="en-US" sz="1300" dirty="0" smtClean="0">
                          <a:solidFill>
                            <a:srgbClr val="C00000"/>
                          </a:solidFill>
                        </a:rPr>
                        <a:t> </a:t>
                      </a:r>
                      <a:r>
                        <a:rPr lang="en-US" sz="1300" dirty="0" err="1" smtClean="0">
                          <a:solidFill>
                            <a:srgbClr val="C00000"/>
                          </a:solidFill>
                        </a:rPr>
                        <a:t>oleh</a:t>
                      </a:r>
                      <a:r>
                        <a:rPr lang="en-US" sz="1300" dirty="0" smtClean="0">
                          <a:solidFill>
                            <a:srgbClr val="C00000"/>
                          </a:solidFill>
                        </a:rPr>
                        <a:t> Tim yang </a:t>
                      </a:r>
                      <a:r>
                        <a:rPr lang="en-US" sz="1300" dirty="0" err="1" smtClean="0">
                          <a:solidFill>
                            <a:srgbClr val="C00000"/>
                          </a:solidFill>
                        </a:rPr>
                        <a:t>menangani</a:t>
                      </a:r>
                      <a:r>
                        <a:rPr lang="en-US" sz="1300" dirty="0" smtClean="0">
                          <a:solidFill>
                            <a:srgbClr val="C00000"/>
                          </a:solidFill>
                        </a:rPr>
                        <a:t> </a:t>
                      </a:r>
                      <a:r>
                        <a:rPr lang="en-US" sz="1300" dirty="0" err="1" smtClean="0">
                          <a:solidFill>
                            <a:srgbClr val="C00000"/>
                          </a:solidFill>
                        </a:rPr>
                        <a:t>Tuntutan</a:t>
                      </a:r>
                      <a:r>
                        <a:rPr lang="en-US" sz="1300" dirty="0" smtClean="0">
                          <a:solidFill>
                            <a:srgbClr val="C00000"/>
                          </a:solidFill>
                        </a:rPr>
                        <a:t> </a:t>
                      </a:r>
                      <a:r>
                        <a:rPr lang="en-US" sz="1300" dirty="0" err="1" smtClean="0">
                          <a:solidFill>
                            <a:srgbClr val="C00000"/>
                          </a:solidFill>
                        </a:rPr>
                        <a:t>Perbendaharaan</a:t>
                      </a:r>
                      <a:r>
                        <a:rPr lang="en-US" sz="1300" dirty="0" smtClean="0">
                          <a:solidFill>
                            <a:srgbClr val="C00000"/>
                          </a:solidFill>
                        </a:rPr>
                        <a:t> </a:t>
                      </a:r>
                      <a:r>
                        <a:rPr lang="en-US" sz="1300" dirty="0" err="1" smtClean="0">
                          <a:solidFill>
                            <a:srgbClr val="C00000"/>
                          </a:solidFill>
                        </a:rPr>
                        <a:t>dan</a:t>
                      </a:r>
                      <a:r>
                        <a:rPr lang="en-US" sz="1300" dirty="0" smtClean="0">
                          <a:solidFill>
                            <a:srgbClr val="C00000"/>
                          </a:solidFill>
                        </a:rPr>
                        <a:t> </a:t>
                      </a:r>
                      <a:r>
                        <a:rPr lang="en-US" sz="1300" dirty="0" err="1" smtClean="0">
                          <a:solidFill>
                            <a:srgbClr val="C00000"/>
                          </a:solidFill>
                        </a:rPr>
                        <a:t>Tuntutan</a:t>
                      </a:r>
                      <a:r>
                        <a:rPr lang="en-US" sz="1300" dirty="0" smtClean="0">
                          <a:solidFill>
                            <a:srgbClr val="C00000"/>
                          </a:solidFill>
                        </a:rPr>
                        <a:t> Ganti </a:t>
                      </a:r>
                      <a:r>
                        <a:rPr lang="en-US" sz="1300" dirty="0" err="1" smtClean="0">
                          <a:solidFill>
                            <a:srgbClr val="C00000"/>
                          </a:solidFill>
                        </a:rPr>
                        <a:t>Rugi</a:t>
                      </a:r>
                      <a:r>
                        <a:rPr lang="en-US" sz="1300" dirty="0" smtClean="0">
                          <a:solidFill>
                            <a:srgbClr val="C00000"/>
                          </a:solidFill>
                        </a:rPr>
                        <a:t>, baik </a:t>
                      </a:r>
                      <a:r>
                        <a:rPr lang="en-US" sz="1300" dirty="0" err="1" smtClean="0">
                          <a:solidFill>
                            <a:srgbClr val="C00000"/>
                          </a:solidFill>
                        </a:rPr>
                        <a:t>secara</a:t>
                      </a:r>
                      <a:r>
                        <a:rPr lang="en-US" sz="1300" dirty="0" smtClean="0">
                          <a:solidFill>
                            <a:srgbClr val="C00000"/>
                          </a:solidFill>
                        </a:rPr>
                        <a:t> </a:t>
                      </a:r>
                      <a:r>
                        <a:rPr lang="en-US" sz="1300" dirty="0" err="1" smtClean="0">
                          <a:solidFill>
                            <a:srgbClr val="C00000"/>
                          </a:solidFill>
                        </a:rPr>
                        <a:t>tunai</a:t>
                      </a:r>
                      <a:r>
                        <a:rPr lang="en-US" sz="1300" dirty="0" smtClean="0">
                          <a:solidFill>
                            <a:srgbClr val="C00000"/>
                          </a:solidFill>
                        </a:rPr>
                        <a:t> </a:t>
                      </a:r>
                      <a:r>
                        <a:rPr lang="en-US" sz="1300" dirty="0" err="1" smtClean="0">
                          <a:solidFill>
                            <a:srgbClr val="C00000"/>
                          </a:solidFill>
                        </a:rPr>
                        <a:t>maupun</a:t>
                      </a:r>
                      <a:r>
                        <a:rPr lang="en-US" sz="1300" dirty="0" smtClean="0">
                          <a:solidFill>
                            <a:srgbClr val="C00000"/>
                          </a:solidFill>
                        </a:rPr>
                        <a:t> </a:t>
                      </a:r>
                      <a:r>
                        <a:rPr lang="en-US" sz="1300" dirty="0" err="1" smtClean="0">
                          <a:solidFill>
                            <a:srgbClr val="C00000"/>
                          </a:solidFill>
                        </a:rPr>
                        <a:t>angsuran</a:t>
                      </a:r>
                      <a:r>
                        <a:rPr lang="en-US" sz="1300" dirty="0" smtClean="0">
                          <a:solidFill>
                            <a:srgbClr val="C00000"/>
                          </a:solidFill>
                        </a:rPr>
                        <a:t> dengan </a:t>
                      </a:r>
                      <a:r>
                        <a:rPr lang="en-US" sz="1300" dirty="0" err="1" smtClean="0">
                          <a:solidFill>
                            <a:srgbClr val="C00000"/>
                          </a:solidFill>
                        </a:rPr>
                        <a:t>menandatangani</a:t>
                      </a:r>
                      <a:r>
                        <a:rPr lang="en-US" sz="1300" dirty="0" smtClean="0">
                          <a:solidFill>
                            <a:srgbClr val="C00000"/>
                          </a:solidFill>
                        </a:rPr>
                        <a:t> Surat Keterangan </a:t>
                      </a:r>
                      <a:r>
                        <a:rPr lang="en-US" sz="1300" dirty="0" err="1" smtClean="0">
                          <a:solidFill>
                            <a:srgbClr val="C00000"/>
                          </a:solidFill>
                        </a:rPr>
                        <a:t>Tanggung</a:t>
                      </a:r>
                      <a:r>
                        <a:rPr lang="en-US" sz="1300" dirty="0" smtClean="0">
                          <a:solidFill>
                            <a:srgbClr val="C00000"/>
                          </a:solidFill>
                        </a:rPr>
                        <a:t> </a:t>
                      </a:r>
                      <a:r>
                        <a:rPr lang="en-US" sz="1300" dirty="0" err="1" smtClean="0">
                          <a:solidFill>
                            <a:srgbClr val="C00000"/>
                          </a:solidFill>
                        </a:rPr>
                        <a:t>Jawab</a:t>
                      </a:r>
                      <a:r>
                        <a:rPr lang="en-US" sz="1300" dirty="0" smtClean="0">
                          <a:solidFill>
                            <a:srgbClr val="C00000"/>
                          </a:solidFill>
                        </a:rPr>
                        <a:t> </a:t>
                      </a:r>
                      <a:r>
                        <a:rPr lang="en-US" sz="1300" dirty="0" err="1" smtClean="0">
                          <a:solidFill>
                            <a:srgbClr val="C00000"/>
                          </a:solidFill>
                        </a:rPr>
                        <a:t>Mutlak</a:t>
                      </a:r>
                      <a:r>
                        <a:rPr lang="en-US" sz="1300" dirty="0" smtClean="0">
                          <a:solidFill>
                            <a:srgbClr val="C00000"/>
                          </a:solidFill>
                        </a:rPr>
                        <a:t> (SKTJM);</a:t>
                      </a:r>
                    </a:p>
                    <a:p>
                      <a:pPr marL="360363" indent="-161925" algn="just">
                        <a:buFont typeface="+mj-lt"/>
                        <a:buAutoNum type="alphaLcPeriod"/>
                      </a:pPr>
                      <a:r>
                        <a:rPr lang="en-US" sz="1300" dirty="0" smtClean="0">
                          <a:solidFill>
                            <a:srgbClr val="C00000"/>
                          </a:solidFill>
                        </a:rPr>
                        <a:t>Apabila PNS yang </a:t>
                      </a:r>
                      <a:r>
                        <a:rPr lang="en-US" sz="1300" dirty="0" err="1" smtClean="0">
                          <a:solidFill>
                            <a:srgbClr val="C00000"/>
                          </a:solidFill>
                        </a:rPr>
                        <a:t>bersangkutan</a:t>
                      </a:r>
                      <a:r>
                        <a:rPr lang="en-US" sz="1300" dirty="0" smtClean="0">
                          <a:solidFill>
                            <a:srgbClr val="C00000"/>
                          </a:solidFill>
                        </a:rPr>
                        <a:t> tidak </a:t>
                      </a:r>
                      <a:r>
                        <a:rPr lang="en-US" sz="1300" dirty="0" err="1" smtClean="0">
                          <a:solidFill>
                            <a:srgbClr val="C00000"/>
                          </a:solidFill>
                        </a:rPr>
                        <a:t>sanggup</a:t>
                      </a:r>
                      <a:r>
                        <a:rPr lang="en-US" sz="1300" dirty="0" smtClean="0">
                          <a:solidFill>
                            <a:srgbClr val="C00000"/>
                          </a:solidFill>
                        </a:rPr>
                        <a:t> </a:t>
                      </a:r>
                      <a:r>
                        <a:rPr lang="en-US" sz="1300" dirty="0" err="1" smtClean="0">
                          <a:solidFill>
                            <a:srgbClr val="C00000"/>
                          </a:solidFill>
                        </a:rPr>
                        <a:t>mengembalikan</a:t>
                      </a:r>
                      <a:r>
                        <a:rPr lang="en-US" sz="1300" dirty="0" smtClean="0">
                          <a:solidFill>
                            <a:srgbClr val="C00000"/>
                          </a:solidFill>
                        </a:rPr>
                        <a:t> </a:t>
                      </a:r>
                      <a:r>
                        <a:rPr lang="en-US" sz="1300" dirty="0" err="1" smtClean="0">
                          <a:solidFill>
                            <a:srgbClr val="C00000"/>
                          </a:solidFill>
                        </a:rPr>
                        <a:t>kerugian</a:t>
                      </a:r>
                      <a:r>
                        <a:rPr lang="en-US" sz="1300" dirty="0" smtClean="0">
                          <a:solidFill>
                            <a:srgbClr val="C00000"/>
                          </a:solidFill>
                        </a:rPr>
                        <a:t> </a:t>
                      </a:r>
                      <a:r>
                        <a:rPr lang="en-US" sz="1300" dirty="0" err="1" smtClean="0">
                          <a:solidFill>
                            <a:srgbClr val="C00000"/>
                          </a:solidFill>
                        </a:rPr>
                        <a:t>daerah</a:t>
                      </a:r>
                      <a:r>
                        <a:rPr lang="en-US" sz="1300" dirty="0" smtClean="0">
                          <a:solidFill>
                            <a:srgbClr val="C00000"/>
                          </a:solidFill>
                        </a:rPr>
                        <a:t> </a:t>
                      </a:r>
                      <a:r>
                        <a:rPr lang="en-US" sz="1300" dirty="0" err="1" smtClean="0">
                          <a:solidFill>
                            <a:srgbClr val="C00000"/>
                          </a:solidFill>
                        </a:rPr>
                        <a:t>pada</a:t>
                      </a:r>
                      <a:r>
                        <a:rPr lang="en-US" sz="1300" dirty="0" smtClean="0">
                          <a:solidFill>
                            <a:srgbClr val="C00000"/>
                          </a:solidFill>
                        </a:rPr>
                        <a:t> </a:t>
                      </a:r>
                      <a:r>
                        <a:rPr lang="en-US" sz="1300" dirty="0" err="1" smtClean="0">
                          <a:solidFill>
                            <a:srgbClr val="C00000"/>
                          </a:solidFill>
                        </a:rPr>
                        <a:t>batas</a:t>
                      </a:r>
                      <a:r>
                        <a:rPr lang="en-US" sz="1300" dirty="0" smtClean="0">
                          <a:solidFill>
                            <a:srgbClr val="C00000"/>
                          </a:solidFill>
                        </a:rPr>
                        <a:t> </a:t>
                      </a:r>
                      <a:r>
                        <a:rPr lang="en-US" sz="1300" dirty="0" err="1" smtClean="0">
                          <a:solidFill>
                            <a:srgbClr val="C00000"/>
                          </a:solidFill>
                        </a:rPr>
                        <a:t>waktu</a:t>
                      </a:r>
                      <a:r>
                        <a:rPr lang="en-US" sz="1300" dirty="0" smtClean="0">
                          <a:solidFill>
                            <a:srgbClr val="C00000"/>
                          </a:solidFill>
                        </a:rPr>
                        <a:t> yang </a:t>
                      </a:r>
                      <a:r>
                        <a:rPr lang="en-US" sz="1300" dirty="0" err="1" smtClean="0">
                          <a:solidFill>
                            <a:srgbClr val="C00000"/>
                          </a:solidFill>
                        </a:rPr>
                        <a:t>telah</a:t>
                      </a:r>
                      <a:r>
                        <a:rPr lang="en-US" sz="1300" dirty="0" smtClean="0">
                          <a:solidFill>
                            <a:srgbClr val="C00000"/>
                          </a:solidFill>
                        </a:rPr>
                        <a:t> </a:t>
                      </a:r>
                      <a:r>
                        <a:rPr lang="en-US" sz="1300" dirty="0" err="1" smtClean="0">
                          <a:solidFill>
                            <a:srgbClr val="C00000"/>
                          </a:solidFill>
                        </a:rPr>
                        <a:t>ditentukan</a:t>
                      </a:r>
                      <a:r>
                        <a:rPr lang="en-US" sz="1300" dirty="0" smtClean="0">
                          <a:solidFill>
                            <a:srgbClr val="C00000"/>
                          </a:solidFill>
                        </a:rPr>
                        <a:t> </a:t>
                      </a:r>
                      <a:r>
                        <a:rPr lang="en-US" sz="1300" dirty="0" err="1" smtClean="0">
                          <a:solidFill>
                            <a:srgbClr val="C00000"/>
                          </a:solidFill>
                        </a:rPr>
                        <a:t>yaitu</a:t>
                      </a:r>
                      <a:r>
                        <a:rPr lang="en-US" sz="1300" dirty="0" smtClean="0">
                          <a:solidFill>
                            <a:srgbClr val="C00000"/>
                          </a:solidFill>
                        </a:rPr>
                        <a:t> paling </a:t>
                      </a:r>
                      <a:r>
                        <a:rPr lang="en-US" sz="1300" dirty="0" err="1" smtClean="0">
                          <a:solidFill>
                            <a:srgbClr val="C00000"/>
                          </a:solidFill>
                        </a:rPr>
                        <a:t>lambat</a:t>
                      </a:r>
                      <a:r>
                        <a:rPr lang="en-US" sz="1300" dirty="0" smtClean="0">
                          <a:solidFill>
                            <a:srgbClr val="C00000"/>
                          </a:solidFill>
                        </a:rPr>
                        <a:t> 24 (</a:t>
                      </a:r>
                      <a:r>
                        <a:rPr lang="en-US" sz="1300" dirty="0" err="1" smtClean="0">
                          <a:solidFill>
                            <a:srgbClr val="C00000"/>
                          </a:solidFill>
                        </a:rPr>
                        <a:t>dua</a:t>
                      </a:r>
                      <a:r>
                        <a:rPr lang="en-US" sz="1300" dirty="0" smtClean="0">
                          <a:solidFill>
                            <a:srgbClr val="C00000"/>
                          </a:solidFill>
                        </a:rPr>
                        <a:t> </a:t>
                      </a:r>
                      <a:r>
                        <a:rPr lang="en-US" sz="1300" dirty="0" err="1" smtClean="0">
                          <a:solidFill>
                            <a:srgbClr val="C00000"/>
                          </a:solidFill>
                        </a:rPr>
                        <a:t>puluh</a:t>
                      </a:r>
                      <a:r>
                        <a:rPr lang="en-US" sz="1300" dirty="0" smtClean="0">
                          <a:solidFill>
                            <a:srgbClr val="C00000"/>
                          </a:solidFill>
                        </a:rPr>
                        <a:t> </a:t>
                      </a:r>
                      <a:r>
                        <a:rPr lang="en-US" sz="1300" dirty="0" err="1" smtClean="0">
                          <a:solidFill>
                            <a:srgbClr val="C00000"/>
                          </a:solidFill>
                        </a:rPr>
                        <a:t>empat</a:t>
                      </a:r>
                      <a:r>
                        <a:rPr lang="en-US" sz="1300" dirty="0" smtClean="0">
                          <a:solidFill>
                            <a:srgbClr val="C00000"/>
                          </a:solidFill>
                        </a:rPr>
                        <a:t>) bulan </a:t>
                      </a:r>
                      <a:r>
                        <a:rPr lang="en-US" sz="1300" dirty="0" err="1" smtClean="0">
                          <a:solidFill>
                            <a:srgbClr val="C00000"/>
                          </a:solidFill>
                        </a:rPr>
                        <a:t>setelah</a:t>
                      </a:r>
                      <a:r>
                        <a:rPr lang="en-US" sz="1300" dirty="0" smtClean="0">
                          <a:solidFill>
                            <a:srgbClr val="C00000"/>
                          </a:solidFill>
                        </a:rPr>
                        <a:t> </a:t>
                      </a:r>
                      <a:r>
                        <a:rPr lang="en-US" sz="1300" dirty="0" err="1" smtClean="0">
                          <a:solidFill>
                            <a:srgbClr val="C00000"/>
                          </a:solidFill>
                        </a:rPr>
                        <a:t>ditetapkannya</a:t>
                      </a:r>
                      <a:r>
                        <a:rPr lang="en-US" sz="1300" dirty="0" smtClean="0">
                          <a:solidFill>
                            <a:srgbClr val="C00000"/>
                          </a:solidFill>
                        </a:rPr>
                        <a:t> </a:t>
                      </a:r>
                      <a:r>
                        <a:rPr lang="en-US" sz="1300" dirty="0" err="1" smtClean="0">
                          <a:solidFill>
                            <a:srgbClr val="C00000"/>
                          </a:solidFill>
                        </a:rPr>
                        <a:t>pembebanan</a:t>
                      </a:r>
                      <a:r>
                        <a:rPr lang="en-US" sz="1300" dirty="0" smtClean="0">
                          <a:solidFill>
                            <a:srgbClr val="C00000"/>
                          </a:solidFill>
                        </a:rPr>
                        <a:t> </a:t>
                      </a:r>
                      <a:r>
                        <a:rPr lang="en-US" sz="1300" dirty="0" err="1" smtClean="0">
                          <a:solidFill>
                            <a:srgbClr val="C00000"/>
                          </a:solidFill>
                        </a:rPr>
                        <a:t>kewajiban</a:t>
                      </a:r>
                      <a:r>
                        <a:rPr lang="en-US" sz="1300" dirty="0" smtClean="0">
                          <a:solidFill>
                            <a:srgbClr val="C00000"/>
                          </a:solidFill>
                        </a:rPr>
                        <a:t> ganti </a:t>
                      </a:r>
                      <a:r>
                        <a:rPr lang="en-US" sz="1300" dirty="0" err="1" smtClean="0">
                          <a:solidFill>
                            <a:srgbClr val="C00000"/>
                          </a:solidFill>
                        </a:rPr>
                        <a:t>rugi</a:t>
                      </a:r>
                      <a:r>
                        <a:rPr lang="en-US" sz="1300" dirty="0" smtClean="0">
                          <a:solidFill>
                            <a:srgbClr val="C00000"/>
                          </a:solidFill>
                        </a:rPr>
                        <a:t>, maka </a:t>
                      </a:r>
                      <a:r>
                        <a:rPr lang="en-US" sz="1300" dirty="0" err="1" smtClean="0">
                          <a:solidFill>
                            <a:srgbClr val="C00000"/>
                          </a:solidFill>
                        </a:rPr>
                        <a:t>akan</a:t>
                      </a:r>
                      <a:r>
                        <a:rPr lang="en-US" sz="1300" dirty="0" smtClean="0">
                          <a:solidFill>
                            <a:srgbClr val="C00000"/>
                          </a:solidFill>
                        </a:rPr>
                        <a:t> </a:t>
                      </a:r>
                      <a:r>
                        <a:rPr lang="en-US" sz="1300" dirty="0" err="1" smtClean="0">
                          <a:solidFill>
                            <a:srgbClr val="C00000"/>
                          </a:solidFill>
                        </a:rPr>
                        <a:t>dikenakan</a:t>
                      </a:r>
                      <a:r>
                        <a:rPr lang="en-US" sz="1300" dirty="0" smtClean="0">
                          <a:solidFill>
                            <a:srgbClr val="C00000"/>
                          </a:solidFill>
                        </a:rPr>
                        <a:t> </a:t>
                      </a:r>
                      <a:r>
                        <a:rPr lang="en-US" sz="1300" dirty="0" err="1" smtClean="0">
                          <a:solidFill>
                            <a:srgbClr val="C00000"/>
                          </a:solidFill>
                        </a:rPr>
                        <a:t>potongan</a:t>
                      </a:r>
                      <a:r>
                        <a:rPr lang="en-US" sz="1300" dirty="0" smtClean="0">
                          <a:solidFill>
                            <a:srgbClr val="C00000"/>
                          </a:solidFill>
                        </a:rPr>
                        <a:t> </a:t>
                      </a:r>
                      <a:r>
                        <a:rPr lang="en-US" sz="1300" dirty="0" err="1" smtClean="0">
                          <a:solidFill>
                            <a:srgbClr val="C00000"/>
                          </a:solidFill>
                        </a:rPr>
                        <a:t>sebesar</a:t>
                      </a:r>
                      <a:r>
                        <a:rPr lang="en-US" sz="1300" dirty="0" smtClean="0">
                          <a:solidFill>
                            <a:srgbClr val="C00000"/>
                          </a:solidFill>
                        </a:rPr>
                        <a:t> 5% (lima </a:t>
                      </a:r>
                      <a:r>
                        <a:rPr lang="en-US" sz="1300" dirty="0" err="1" smtClean="0">
                          <a:solidFill>
                            <a:srgbClr val="C00000"/>
                          </a:solidFill>
                        </a:rPr>
                        <a:t>persen</a:t>
                      </a:r>
                      <a:r>
                        <a:rPr lang="en-US" sz="1300" dirty="0" smtClean="0">
                          <a:solidFill>
                            <a:srgbClr val="C00000"/>
                          </a:solidFill>
                        </a:rPr>
                        <a:t>) </a:t>
                      </a:r>
                      <a:r>
                        <a:rPr lang="en-US" sz="1300" dirty="0" err="1" smtClean="0">
                          <a:solidFill>
                            <a:srgbClr val="C00000"/>
                          </a:solidFill>
                        </a:rPr>
                        <a:t>dari</a:t>
                      </a:r>
                      <a:r>
                        <a:rPr lang="en-US" sz="1300" dirty="0" smtClean="0">
                          <a:solidFill>
                            <a:srgbClr val="C00000"/>
                          </a:solidFill>
                        </a:rPr>
                        <a:t> </a:t>
                      </a:r>
                      <a:r>
                        <a:rPr lang="en-US" sz="1300" dirty="0" err="1" smtClean="0">
                          <a:solidFill>
                            <a:srgbClr val="C00000"/>
                          </a:solidFill>
                        </a:rPr>
                        <a:t>besaran</a:t>
                      </a:r>
                      <a:r>
                        <a:rPr lang="en-US" sz="1300" dirty="0" smtClean="0">
                          <a:solidFill>
                            <a:srgbClr val="C00000"/>
                          </a:solidFill>
                        </a:rPr>
                        <a:t> TPP yang </a:t>
                      </a:r>
                      <a:r>
                        <a:rPr lang="en-US" sz="1300" dirty="0" err="1" smtClean="0">
                          <a:solidFill>
                            <a:srgbClr val="C00000"/>
                          </a:solidFill>
                        </a:rPr>
                        <a:t>bersangkutan</a:t>
                      </a:r>
                      <a:r>
                        <a:rPr lang="en-US" sz="1300" dirty="0" smtClean="0">
                          <a:solidFill>
                            <a:srgbClr val="C00000"/>
                          </a:solidFill>
                        </a:rPr>
                        <a:t> sampai dengan </a:t>
                      </a:r>
                      <a:r>
                        <a:rPr lang="en-US" sz="1300" dirty="0" err="1" smtClean="0">
                          <a:solidFill>
                            <a:srgbClr val="C00000"/>
                          </a:solidFill>
                        </a:rPr>
                        <a:t>kewajibannya</a:t>
                      </a:r>
                      <a:r>
                        <a:rPr lang="en-US" sz="1300" dirty="0" smtClean="0">
                          <a:solidFill>
                            <a:srgbClr val="C00000"/>
                          </a:solidFill>
                        </a:rPr>
                        <a:t> </a:t>
                      </a:r>
                      <a:r>
                        <a:rPr lang="en-US" sz="1300" dirty="0" err="1" smtClean="0">
                          <a:solidFill>
                            <a:srgbClr val="C00000"/>
                          </a:solidFill>
                        </a:rPr>
                        <a:t>dinyatakan</a:t>
                      </a:r>
                      <a:r>
                        <a:rPr lang="en-US" sz="1300" dirty="0" smtClean="0">
                          <a:solidFill>
                            <a:srgbClr val="C00000"/>
                          </a:solidFill>
                        </a:rPr>
                        <a:t> </a:t>
                      </a:r>
                      <a:r>
                        <a:rPr lang="en-US" sz="1300" dirty="0" err="1" smtClean="0">
                          <a:solidFill>
                            <a:srgbClr val="C00000"/>
                          </a:solidFill>
                        </a:rPr>
                        <a:t>selesai</a:t>
                      </a:r>
                      <a:r>
                        <a:rPr lang="en-US" sz="1300" dirty="0" smtClean="0">
                          <a:solidFill>
                            <a:srgbClr val="C00000"/>
                          </a:solidFill>
                        </a:rPr>
                        <a:t>. </a:t>
                      </a:r>
                    </a:p>
                    <a:p>
                      <a:pPr marL="0" indent="0" algn="just">
                        <a:buFont typeface="Arial" panose="020B0604020202020204" pitchFamily="34" charset="0"/>
                        <a:buNone/>
                      </a:pPr>
                      <a:endParaRPr lang="en-US" sz="1300" dirty="0" smtClean="0"/>
                    </a:p>
                  </a:txBody>
                  <a:tcPr/>
                </a:tc>
                <a:extLst>
                  <a:ext uri="{0D108BD9-81ED-4DB2-BD59-A6C34878D82A}">
                    <a16:rowId xmlns:a16="http://schemas.microsoft.com/office/drawing/2014/main" val="377735797"/>
                  </a:ext>
                </a:extLst>
              </a:tr>
            </a:tbl>
          </a:graphicData>
        </a:graphic>
      </p:graphicFrame>
    </p:spTree>
    <p:extLst>
      <p:ext uri="{BB962C8B-B14F-4D97-AF65-F5344CB8AC3E}">
        <p14:creationId xmlns:p14="http://schemas.microsoft.com/office/powerpoint/2010/main" val="2602014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1;p34"/>
          <p:cNvSpPr txBox="1">
            <a:spLocks noGrp="1"/>
          </p:cNvSpPr>
          <p:nvPr>
            <p:ph type="title"/>
          </p:nvPr>
        </p:nvSpPr>
        <p:spPr>
          <a:xfrm>
            <a:off x="2069432" y="0"/>
            <a:ext cx="6870032" cy="637674"/>
          </a:xfrm>
          <a:prstGeom prst="rect">
            <a:avLst/>
          </a:prstGeom>
        </p:spPr>
        <p:txBody>
          <a:bodyPr spcFirstLastPara="1" wrap="square" lIns="91425" tIns="91425" rIns="91425" bIns="91425" anchor="t" anchorCtr="0">
            <a:noAutofit/>
          </a:bodyPr>
          <a:lstStyle/>
          <a:p>
            <a:pPr lvl="0" algn="r">
              <a:lnSpc>
                <a:spcPct val="150000"/>
              </a:lnSpc>
            </a:pPr>
            <a:r>
              <a:rPr lang="en-US" dirty="0" smtClean="0"/>
              <a:t>PENGURANGAN TPP BERDASARKAN INDIKATOR DISIPLIN KERJA</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7989878"/>
              </p:ext>
            </p:extLst>
          </p:nvPr>
        </p:nvGraphicFramePr>
        <p:xfrm>
          <a:off x="348780" y="649706"/>
          <a:ext cx="8698970" cy="4221480"/>
        </p:xfrm>
        <a:graphic>
          <a:graphicData uri="http://schemas.openxmlformats.org/drawingml/2006/table">
            <a:tbl>
              <a:tblPr firstRow="1" bandRow="1">
                <a:tableStyleId>{BDBED569-4797-4DF1-A0F4-6AAB3CD982D8}</a:tableStyleId>
              </a:tblPr>
              <a:tblGrid>
                <a:gridCol w="481401">
                  <a:extLst>
                    <a:ext uri="{9D8B030D-6E8A-4147-A177-3AD203B41FA5}">
                      <a16:colId xmlns:a16="http://schemas.microsoft.com/office/drawing/2014/main" val="2149601979"/>
                    </a:ext>
                  </a:extLst>
                </a:gridCol>
                <a:gridCol w="1528008">
                  <a:extLst>
                    <a:ext uri="{9D8B030D-6E8A-4147-A177-3AD203B41FA5}">
                      <a16:colId xmlns:a16="http://schemas.microsoft.com/office/drawing/2014/main" val="1089452189"/>
                    </a:ext>
                  </a:extLst>
                </a:gridCol>
                <a:gridCol w="6689561">
                  <a:extLst>
                    <a:ext uri="{9D8B030D-6E8A-4147-A177-3AD203B41FA5}">
                      <a16:colId xmlns:a16="http://schemas.microsoft.com/office/drawing/2014/main" val="4200320429"/>
                    </a:ext>
                  </a:extLst>
                </a:gridCol>
              </a:tblGrid>
              <a:tr h="444081">
                <a:tc>
                  <a:txBody>
                    <a:bodyPr/>
                    <a:lstStyle/>
                    <a:p>
                      <a:pPr algn="ctr"/>
                      <a:r>
                        <a:rPr lang="en-US" sz="1200" dirty="0" smtClean="0"/>
                        <a:t>NO</a:t>
                      </a:r>
                      <a:endParaRPr lang="en-US" sz="1200" dirty="0"/>
                    </a:p>
                  </a:txBody>
                  <a:tcPr anchor="ctr"/>
                </a:tc>
                <a:tc>
                  <a:txBody>
                    <a:bodyPr/>
                    <a:lstStyle/>
                    <a:p>
                      <a:pPr algn="ctr"/>
                      <a:r>
                        <a:rPr lang="en-US" sz="1200" dirty="0" smtClean="0"/>
                        <a:t>PRESENTASE</a:t>
                      </a:r>
                    </a:p>
                    <a:p>
                      <a:pPr algn="ctr"/>
                      <a:r>
                        <a:rPr lang="en-US" sz="1200" dirty="0" smtClean="0"/>
                        <a:t>PENGURANGAN</a:t>
                      </a:r>
                      <a:endParaRPr lang="en-US" sz="1200" dirty="0"/>
                    </a:p>
                  </a:txBody>
                  <a:tcPr anchor="ctr"/>
                </a:tc>
                <a:tc>
                  <a:txBody>
                    <a:bodyPr/>
                    <a:lstStyle/>
                    <a:p>
                      <a:pPr algn="ctr"/>
                      <a:r>
                        <a:rPr lang="en-US" sz="1200" dirty="0" smtClean="0"/>
                        <a:t>KETERANGAN</a:t>
                      </a:r>
                      <a:endParaRPr lang="en-US" sz="1200" dirty="0"/>
                    </a:p>
                  </a:txBody>
                  <a:tcPr anchor="ctr"/>
                </a:tc>
                <a:extLst>
                  <a:ext uri="{0D108BD9-81ED-4DB2-BD59-A6C34878D82A}">
                    <a16:rowId xmlns:a16="http://schemas.microsoft.com/office/drawing/2014/main" val="1087536916"/>
                  </a:ext>
                </a:extLst>
              </a:tr>
              <a:tr h="473687">
                <a:tc>
                  <a:txBody>
                    <a:bodyPr/>
                    <a:lstStyle/>
                    <a:p>
                      <a:pPr algn="ctr"/>
                      <a:r>
                        <a:rPr lang="en-US" sz="1300" dirty="0" smtClean="0"/>
                        <a:t>5</a:t>
                      </a:r>
                      <a:endParaRPr lang="en-US" sz="1300" dirty="0"/>
                    </a:p>
                  </a:txBody>
                  <a:tcPr/>
                </a:tc>
                <a:tc>
                  <a:txBody>
                    <a:bodyPr/>
                    <a:lstStyle/>
                    <a:p>
                      <a:pPr algn="ctr"/>
                      <a:r>
                        <a:rPr lang="en-US" sz="1300" dirty="0" smtClean="0"/>
                        <a:t>5 %</a:t>
                      </a:r>
                      <a:endParaRPr lang="en-US" sz="1300" dirty="0"/>
                    </a:p>
                  </a:txBody>
                  <a:tcPr/>
                </a:tc>
                <a:tc>
                  <a:txBody>
                    <a:bodyPr/>
                    <a:lstStyle/>
                    <a:p>
                      <a:pPr marL="180975" indent="-180975" algn="just">
                        <a:buFont typeface="Arial" panose="020B0604020202020204" pitchFamily="34" charset="0"/>
                        <a:buChar char="•"/>
                      </a:pPr>
                      <a:r>
                        <a:rPr lang="en-US" sz="1200" dirty="0" err="1" smtClean="0"/>
                        <a:t>Kuasa</a:t>
                      </a:r>
                      <a:r>
                        <a:rPr lang="en-US" sz="1200" dirty="0" smtClean="0"/>
                        <a:t> </a:t>
                      </a:r>
                      <a:r>
                        <a:rPr lang="en-US" sz="1200" dirty="0" err="1" smtClean="0"/>
                        <a:t>Pengguna</a:t>
                      </a:r>
                      <a:r>
                        <a:rPr lang="en-US" sz="1200" dirty="0" smtClean="0"/>
                        <a:t> </a:t>
                      </a:r>
                      <a:r>
                        <a:rPr lang="en-US" sz="1200" dirty="0" err="1" smtClean="0"/>
                        <a:t>Barang</a:t>
                      </a:r>
                      <a:r>
                        <a:rPr lang="en-US" sz="1200" dirty="0" smtClean="0"/>
                        <a:t>, </a:t>
                      </a:r>
                      <a:r>
                        <a:rPr lang="en-US" sz="1200" dirty="0" err="1" smtClean="0"/>
                        <a:t>Pejabat</a:t>
                      </a:r>
                      <a:r>
                        <a:rPr lang="en-US" sz="1200" dirty="0" smtClean="0"/>
                        <a:t> </a:t>
                      </a:r>
                      <a:r>
                        <a:rPr lang="en-US" sz="1200" dirty="0" err="1" smtClean="0"/>
                        <a:t>Penatausahaan</a:t>
                      </a:r>
                      <a:r>
                        <a:rPr lang="en-US" sz="1200" dirty="0" smtClean="0"/>
                        <a:t> </a:t>
                      </a:r>
                      <a:r>
                        <a:rPr lang="en-US" sz="1200" dirty="0" err="1" smtClean="0"/>
                        <a:t>Barang</a:t>
                      </a:r>
                      <a:r>
                        <a:rPr lang="en-US" sz="1200" dirty="0" smtClean="0"/>
                        <a:t>, </a:t>
                      </a:r>
                      <a:r>
                        <a:rPr lang="en-US" sz="1200" dirty="0" err="1" smtClean="0"/>
                        <a:t>dan</a:t>
                      </a:r>
                      <a:r>
                        <a:rPr lang="en-US" sz="1200" dirty="0" smtClean="0"/>
                        <a:t> </a:t>
                      </a:r>
                      <a:r>
                        <a:rPr lang="en-US" sz="1200" dirty="0" err="1" smtClean="0"/>
                        <a:t>Pengurus</a:t>
                      </a:r>
                      <a:r>
                        <a:rPr lang="en-US" sz="1200" dirty="0" smtClean="0"/>
                        <a:t> </a:t>
                      </a:r>
                      <a:r>
                        <a:rPr lang="en-US" sz="1200" dirty="0" err="1" smtClean="0"/>
                        <a:t>Barang</a:t>
                      </a:r>
                      <a:r>
                        <a:rPr lang="en-US" sz="1200" dirty="0" smtClean="0"/>
                        <a:t> yang tidak menyampaikan laporan </a:t>
                      </a:r>
                      <a:r>
                        <a:rPr lang="en-US" sz="1200" dirty="0" err="1" smtClean="0"/>
                        <a:t>tahunan</a:t>
                      </a:r>
                      <a:r>
                        <a:rPr lang="en-US" sz="1200" dirty="0" smtClean="0"/>
                        <a:t> </a:t>
                      </a:r>
                      <a:r>
                        <a:rPr lang="en-US" sz="1200" dirty="0" err="1" smtClean="0"/>
                        <a:t>Barang</a:t>
                      </a:r>
                      <a:r>
                        <a:rPr lang="en-US" sz="1200" dirty="0" smtClean="0"/>
                        <a:t> </a:t>
                      </a:r>
                      <a:r>
                        <a:rPr lang="en-US" sz="1200" dirty="0" err="1" smtClean="0"/>
                        <a:t>Milik</a:t>
                      </a:r>
                      <a:r>
                        <a:rPr lang="en-US" sz="1200" dirty="0" smtClean="0"/>
                        <a:t> Daerah paling </a:t>
                      </a:r>
                      <a:r>
                        <a:rPr lang="en-US" sz="1200" dirty="0" err="1" smtClean="0"/>
                        <a:t>lambat</a:t>
                      </a:r>
                      <a:r>
                        <a:rPr lang="en-US" sz="1200" dirty="0" smtClean="0"/>
                        <a:t> bulan </a:t>
                      </a:r>
                      <a:r>
                        <a:rPr lang="en-US" sz="1200" dirty="0" err="1" smtClean="0"/>
                        <a:t>Februari</a:t>
                      </a:r>
                      <a:r>
                        <a:rPr lang="en-US" sz="1200" dirty="0" smtClean="0"/>
                        <a:t> tahun </a:t>
                      </a:r>
                      <a:r>
                        <a:rPr lang="en-US" sz="1200" dirty="0" err="1" smtClean="0"/>
                        <a:t>berikutnya</a:t>
                      </a:r>
                      <a:r>
                        <a:rPr lang="en-US" sz="1200" dirty="0" smtClean="0"/>
                        <a:t> sampai dengan yang </a:t>
                      </a:r>
                      <a:r>
                        <a:rPr lang="en-US" sz="1200" dirty="0" err="1" smtClean="0"/>
                        <a:t>bersangkutan</a:t>
                      </a:r>
                      <a:r>
                        <a:rPr lang="en-US" sz="1200" dirty="0" smtClean="0"/>
                        <a:t> menyampaikan laporan </a:t>
                      </a:r>
                      <a:r>
                        <a:rPr lang="en-US" sz="1200" dirty="0" err="1" smtClean="0"/>
                        <a:t>dimaksud</a:t>
                      </a:r>
                      <a:r>
                        <a:rPr lang="en-US" sz="1200" dirty="0" smtClean="0"/>
                        <a:t>.</a:t>
                      </a:r>
                    </a:p>
                    <a:p>
                      <a:pPr marL="180975" indent="0" algn="just">
                        <a:buFont typeface="Arial" panose="020B0604020202020204" pitchFamily="34" charset="0"/>
                        <a:buNone/>
                      </a:pPr>
                      <a:r>
                        <a:rPr lang="en-US" sz="1200" dirty="0" err="1" smtClean="0">
                          <a:solidFill>
                            <a:srgbClr val="C00000"/>
                          </a:solidFill>
                        </a:rPr>
                        <a:t>Penjelasan</a:t>
                      </a:r>
                      <a:r>
                        <a:rPr lang="en-US" sz="1200" dirty="0" smtClean="0">
                          <a:solidFill>
                            <a:srgbClr val="C00000"/>
                          </a:solidFill>
                        </a:rPr>
                        <a:t> :</a:t>
                      </a:r>
                    </a:p>
                    <a:p>
                      <a:pPr marL="360363" indent="-179388" algn="just">
                        <a:buFont typeface="+mj-lt"/>
                        <a:buAutoNum type="alphaLcPeriod"/>
                      </a:pPr>
                      <a:r>
                        <a:rPr lang="en-US" sz="1200" dirty="0" smtClean="0">
                          <a:solidFill>
                            <a:srgbClr val="C00000"/>
                          </a:solidFill>
                        </a:rPr>
                        <a:t>Setiap OPD </a:t>
                      </a:r>
                      <a:r>
                        <a:rPr lang="en-US" sz="1200" dirty="0" err="1" smtClean="0">
                          <a:solidFill>
                            <a:srgbClr val="C00000"/>
                          </a:solidFill>
                        </a:rPr>
                        <a:t>wajib</a:t>
                      </a:r>
                      <a:r>
                        <a:rPr lang="en-US" sz="1200" dirty="0" smtClean="0">
                          <a:solidFill>
                            <a:srgbClr val="C00000"/>
                          </a:solidFill>
                        </a:rPr>
                        <a:t> menyampaikan laporan </a:t>
                      </a:r>
                      <a:r>
                        <a:rPr lang="en-US" sz="1200" dirty="0" err="1" smtClean="0">
                          <a:solidFill>
                            <a:srgbClr val="C00000"/>
                          </a:solidFill>
                        </a:rPr>
                        <a:t>tahunan</a:t>
                      </a:r>
                      <a:r>
                        <a:rPr lang="en-US" sz="1200" dirty="0" smtClean="0">
                          <a:solidFill>
                            <a:srgbClr val="C00000"/>
                          </a:solidFill>
                        </a:rPr>
                        <a:t> yang </a:t>
                      </a:r>
                      <a:r>
                        <a:rPr lang="en-US" sz="1200" dirty="0" err="1" smtClean="0">
                          <a:solidFill>
                            <a:srgbClr val="C00000"/>
                          </a:solidFill>
                        </a:rPr>
                        <a:t>dilaporkan</a:t>
                      </a:r>
                      <a:r>
                        <a:rPr lang="en-US" sz="1200" dirty="0" smtClean="0">
                          <a:solidFill>
                            <a:srgbClr val="C00000"/>
                          </a:solidFill>
                        </a:rPr>
                        <a:t> paling </a:t>
                      </a:r>
                      <a:r>
                        <a:rPr lang="en-US" sz="1200" dirty="0" err="1" smtClean="0">
                          <a:solidFill>
                            <a:srgbClr val="C00000"/>
                          </a:solidFill>
                        </a:rPr>
                        <a:t>lambat</a:t>
                      </a:r>
                      <a:r>
                        <a:rPr lang="en-US" sz="1200" dirty="0" smtClean="0">
                          <a:solidFill>
                            <a:srgbClr val="C00000"/>
                          </a:solidFill>
                        </a:rPr>
                        <a:t> bulan </a:t>
                      </a:r>
                      <a:r>
                        <a:rPr lang="en-US" sz="1200" dirty="0" err="1" smtClean="0">
                          <a:solidFill>
                            <a:srgbClr val="C00000"/>
                          </a:solidFill>
                        </a:rPr>
                        <a:t>Februari</a:t>
                      </a:r>
                      <a:r>
                        <a:rPr lang="en-US" sz="1200" dirty="0" smtClean="0">
                          <a:solidFill>
                            <a:srgbClr val="C00000"/>
                          </a:solidFill>
                        </a:rPr>
                        <a:t> tahun </a:t>
                      </a:r>
                      <a:r>
                        <a:rPr lang="en-US" sz="1200" dirty="0" err="1" smtClean="0">
                          <a:solidFill>
                            <a:srgbClr val="C00000"/>
                          </a:solidFill>
                        </a:rPr>
                        <a:t>berikutnya</a:t>
                      </a:r>
                      <a:r>
                        <a:rPr lang="en-US" sz="1200" dirty="0" smtClean="0">
                          <a:solidFill>
                            <a:srgbClr val="C00000"/>
                          </a:solidFill>
                        </a:rPr>
                        <a:t> </a:t>
                      </a:r>
                      <a:r>
                        <a:rPr lang="en-US" sz="1200" dirty="0" err="1" smtClean="0">
                          <a:solidFill>
                            <a:srgbClr val="C00000"/>
                          </a:solidFill>
                        </a:rPr>
                        <a:t>kepada</a:t>
                      </a:r>
                      <a:r>
                        <a:rPr lang="en-US" sz="1200" dirty="0" smtClean="0">
                          <a:solidFill>
                            <a:srgbClr val="C00000"/>
                          </a:solidFill>
                        </a:rPr>
                        <a:t> OPD yang </a:t>
                      </a:r>
                      <a:r>
                        <a:rPr lang="en-US" sz="1200" dirty="0" err="1" smtClean="0">
                          <a:solidFill>
                            <a:srgbClr val="C00000"/>
                          </a:solidFill>
                        </a:rPr>
                        <a:t>membidangi</a:t>
                      </a:r>
                      <a:r>
                        <a:rPr lang="en-US" sz="1200" dirty="0" smtClean="0">
                          <a:solidFill>
                            <a:srgbClr val="C00000"/>
                          </a:solidFill>
                        </a:rPr>
                        <a:t> </a:t>
                      </a:r>
                      <a:r>
                        <a:rPr lang="en-US" sz="1200" dirty="0" err="1" smtClean="0">
                          <a:solidFill>
                            <a:srgbClr val="C00000"/>
                          </a:solidFill>
                        </a:rPr>
                        <a:t>pengelolaan</a:t>
                      </a:r>
                      <a:r>
                        <a:rPr lang="en-US" sz="1200" dirty="0" smtClean="0">
                          <a:solidFill>
                            <a:srgbClr val="C00000"/>
                          </a:solidFill>
                        </a:rPr>
                        <a:t> </a:t>
                      </a:r>
                      <a:r>
                        <a:rPr lang="en-US" sz="1200" dirty="0" err="1" smtClean="0">
                          <a:solidFill>
                            <a:srgbClr val="C00000"/>
                          </a:solidFill>
                        </a:rPr>
                        <a:t>Barang</a:t>
                      </a:r>
                      <a:r>
                        <a:rPr lang="en-US" sz="1200" dirty="0" smtClean="0">
                          <a:solidFill>
                            <a:srgbClr val="C00000"/>
                          </a:solidFill>
                        </a:rPr>
                        <a:t> </a:t>
                      </a:r>
                      <a:r>
                        <a:rPr lang="en-US" sz="1200" dirty="0" err="1" smtClean="0">
                          <a:solidFill>
                            <a:srgbClr val="C00000"/>
                          </a:solidFill>
                        </a:rPr>
                        <a:t>Milik</a:t>
                      </a:r>
                      <a:r>
                        <a:rPr lang="en-US" sz="1200" dirty="0" smtClean="0">
                          <a:solidFill>
                            <a:srgbClr val="C00000"/>
                          </a:solidFill>
                        </a:rPr>
                        <a:t> Daerah, apabila tidak </a:t>
                      </a:r>
                      <a:r>
                        <a:rPr lang="en-US" sz="1200" dirty="0" err="1" smtClean="0">
                          <a:solidFill>
                            <a:srgbClr val="C00000"/>
                          </a:solidFill>
                        </a:rPr>
                        <a:t>melaporkan</a:t>
                      </a:r>
                      <a:r>
                        <a:rPr lang="en-US" sz="1200" dirty="0" smtClean="0">
                          <a:solidFill>
                            <a:srgbClr val="C00000"/>
                          </a:solidFill>
                        </a:rPr>
                        <a:t> maka TPP </a:t>
                      </a:r>
                      <a:r>
                        <a:rPr lang="en-US" sz="1200" dirty="0" err="1" smtClean="0">
                          <a:solidFill>
                            <a:srgbClr val="C00000"/>
                          </a:solidFill>
                        </a:rPr>
                        <a:t>akan</a:t>
                      </a:r>
                      <a:r>
                        <a:rPr lang="en-US" sz="1200" dirty="0" smtClean="0">
                          <a:solidFill>
                            <a:srgbClr val="C00000"/>
                          </a:solidFill>
                        </a:rPr>
                        <a:t> dipotong </a:t>
                      </a:r>
                      <a:r>
                        <a:rPr lang="en-US" sz="1200" dirty="0" err="1" smtClean="0">
                          <a:solidFill>
                            <a:srgbClr val="C00000"/>
                          </a:solidFill>
                        </a:rPr>
                        <a:t>kepada</a:t>
                      </a:r>
                      <a:r>
                        <a:rPr lang="en-US" sz="1200" dirty="0" smtClean="0">
                          <a:solidFill>
                            <a:srgbClr val="C00000"/>
                          </a:solidFill>
                        </a:rPr>
                        <a:t> </a:t>
                      </a:r>
                      <a:r>
                        <a:rPr lang="en-US" sz="1200" dirty="0" err="1" smtClean="0">
                          <a:solidFill>
                            <a:srgbClr val="C00000"/>
                          </a:solidFill>
                        </a:rPr>
                        <a:t>Kuasa</a:t>
                      </a:r>
                      <a:r>
                        <a:rPr lang="en-US" sz="1200" dirty="0" smtClean="0">
                          <a:solidFill>
                            <a:srgbClr val="C00000"/>
                          </a:solidFill>
                        </a:rPr>
                        <a:t> </a:t>
                      </a:r>
                      <a:r>
                        <a:rPr lang="en-US" sz="1200" dirty="0" err="1" smtClean="0">
                          <a:solidFill>
                            <a:srgbClr val="C00000"/>
                          </a:solidFill>
                        </a:rPr>
                        <a:t>Pengguna</a:t>
                      </a:r>
                      <a:r>
                        <a:rPr lang="en-US" sz="1200" dirty="0" smtClean="0">
                          <a:solidFill>
                            <a:srgbClr val="C00000"/>
                          </a:solidFill>
                        </a:rPr>
                        <a:t> </a:t>
                      </a:r>
                      <a:r>
                        <a:rPr lang="en-US" sz="1200" dirty="0" err="1" smtClean="0">
                          <a:solidFill>
                            <a:srgbClr val="C00000"/>
                          </a:solidFill>
                        </a:rPr>
                        <a:t>Barang</a:t>
                      </a:r>
                      <a:r>
                        <a:rPr lang="en-US" sz="1200" dirty="0" smtClean="0">
                          <a:solidFill>
                            <a:srgbClr val="C00000"/>
                          </a:solidFill>
                        </a:rPr>
                        <a:t>, </a:t>
                      </a:r>
                      <a:r>
                        <a:rPr lang="en-US" sz="1200" dirty="0" err="1" smtClean="0">
                          <a:solidFill>
                            <a:srgbClr val="C00000"/>
                          </a:solidFill>
                        </a:rPr>
                        <a:t>Pejabat</a:t>
                      </a:r>
                      <a:r>
                        <a:rPr lang="en-US" sz="1200" dirty="0" smtClean="0">
                          <a:solidFill>
                            <a:srgbClr val="C00000"/>
                          </a:solidFill>
                        </a:rPr>
                        <a:t> </a:t>
                      </a:r>
                      <a:r>
                        <a:rPr lang="en-US" sz="1200" dirty="0" err="1" smtClean="0">
                          <a:solidFill>
                            <a:srgbClr val="C00000"/>
                          </a:solidFill>
                        </a:rPr>
                        <a:t>Penatausahaan</a:t>
                      </a:r>
                      <a:r>
                        <a:rPr lang="en-US" sz="1200" dirty="0" smtClean="0">
                          <a:solidFill>
                            <a:srgbClr val="C00000"/>
                          </a:solidFill>
                        </a:rPr>
                        <a:t> </a:t>
                      </a:r>
                      <a:r>
                        <a:rPr lang="en-US" sz="1200" dirty="0" err="1" smtClean="0">
                          <a:solidFill>
                            <a:srgbClr val="C00000"/>
                          </a:solidFill>
                        </a:rPr>
                        <a:t>Barang</a:t>
                      </a:r>
                      <a:r>
                        <a:rPr lang="en-US" sz="1200" dirty="0" smtClean="0">
                          <a:solidFill>
                            <a:srgbClr val="C00000"/>
                          </a:solidFill>
                        </a:rPr>
                        <a:t>, </a:t>
                      </a:r>
                      <a:r>
                        <a:rPr lang="en-US" sz="1200" dirty="0" err="1" smtClean="0">
                          <a:solidFill>
                            <a:srgbClr val="C00000"/>
                          </a:solidFill>
                        </a:rPr>
                        <a:t>Pengurus</a:t>
                      </a:r>
                      <a:r>
                        <a:rPr lang="en-US" sz="1200" dirty="0" smtClean="0">
                          <a:solidFill>
                            <a:srgbClr val="C00000"/>
                          </a:solidFill>
                        </a:rPr>
                        <a:t> </a:t>
                      </a:r>
                      <a:r>
                        <a:rPr lang="en-US" sz="1200" dirty="0" err="1" smtClean="0">
                          <a:solidFill>
                            <a:srgbClr val="C00000"/>
                          </a:solidFill>
                        </a:rPr>
                        <a:t>Barang</a:t>
                      </a:r>
                      <a:r>
                        <a:rPr lang="en-US" sz="1200" dirty="0" smtClean="0">
                          <a:solidFill>
                            <a:srgbClr val="C00000"/>
                          </a:solidFill>
                        </a:rPr>
                        <a:t> sampai dengan laporan </a:t>
                      </a:r>
                      <a:r>
                        <a:rPr lang="en-US" sz="1200" dirty="0" err="1" smtClean="0">
                          <a:solidFill>
                            <a:srgbClr val="C00000"/>
                          </a:solidFill>
                        </a:rPr>
                        <a:t>disampaikan</a:t>
                      </a:r>
                      <a:r>
                        <a:rPr lang="en-US" sz="1200" dirty="0" smtClean="0">
                          <a:solidFill>
                            <a:srgbClr val="C00000"/>
                          </a:solidFill>
                        </a:rPr>
                        <a:t>;</a:t>
                      </a:r>
                    </a:p>
                    <a:p>
                      <a:pPr marL="360363" indent="-179388" algn="just">
                        <a:buFont typeface="+mj-lt"/>
                        <a:buAutoNum type="alphaLcPeriod"/>
                      </a:pPr>
                      <a:r>
                        <a:rPr lang="en-US" sz="1200" dirty="0" err="1" smtClean="0">
                          <a:solidFill>
                            <a:srgbClr val="C00000"/>
                          </a:solidFill>
                        </a:rPr>
                        <a:t>Pejabat</a:t>
                      </a:r>
                      <a:r>
                        <a:rPr lang="en-US" sz="1200" dirty="0" smtClean="0">
                          <a:solidFill>
                            <a:srgbClr val="C00000"/>
                          </a:solidFill>
                        </a:rPr>
                        <a:t> </a:t>
                      </a:r>
                      <a:r>
                        <a:rPr lang="en-US" sz="1200" dirty="0" err="1" smtClean="0">
                          <a:solidFill>
                            <a:srgbClr val="C00000"/>
                          </a:solidFill>
                        </a:rPr>
                        <a:t>Penatausahaan</a:t>
                      </a:r>
                      <a:r>
                        <a:rPr lang="en-US" sz="1200" dirty="0" smtClean="0">
                          <a:solidFill>
                            <a:srgbClr val="C00000"/>
                          </a:solidFill>
                        </a:rPr>
                        <a:t> </a:t>
                      </a:r>
                      <a:r>
                        <a:rPr lang="en-US" sz="1200" dirty="0" err="1" smtClean="0">
                          <a:solidFill>
                            <a:srgbClr val="C00000"/>
                          </a:solidFill>
                        </a:rPr>
                        <a:t>Barang</a:t>
                      </a:r>
                      <a:r>
                        <a:rPr lang="en-US" sz="1200" dirty="0" smtClean="0">
                          <a:solidFill>
                            <a:srgbClr val="C00000"/>
                          </a:solidFill>
                        </a:rPr>
                        <a:t> </a:t>
                      </a:r>
                      <a:r>
                        <a:rPr lang="en-US" sz="1200" dirty="0" err="1" smtClean="0">
                          <a:solidFill>
                            <a:srgbClr val="C00000"/>
                          </a:solidFill>
                        </a:rPr>
                        <a:t>Milik</a:t>
                      </a:r>
                      <a:r>
                        <a:rPr lang="en-US" sz="1200" dirty="0" smtClean="0">
                          <a:solidFill>
                            <a:srgbClr val="C00000"/>
                          </a:solidFill>
                        </a:rPr>
                        <a:t> Daerah menyampaikan laporan </a:t>
                      </a:r>
                      <a:r>
                        <a:rPr lang="en-US" sz="1200" dirty="0" err="1" smtClean="0">
                          <a:solidFill>
                            <a:srgbClr val="C00000"/>
                          </a:solidFill>
                        </a:rPr>
                        <a:t>kepada</a:t>
                      </a:r>
                      <a:r>
                        <a:rPr lang="en-US" sz="1200" dirty="0" smtClean="0">
                          <a:solidFill>
                            <a:srgbClr val="C00000"/>
                          </a:solidFill>
                        </a:rPr>
                        <a:t> BKPP paling </a:t>
                      </a:r>
                      <a:r>
                        <a:rPr lang="en-US" sz="1200" dirty="0" err="1" smtClean="0">
                          <a:solidFill>
                            <a:srgbClr val="C00000"/>
                          </a:solidFill>
                        </a:rPr>
                        <a:t>lambat</a:t>
                      </a:r>
                      <a:r>
                        <a:rPr lang="en-US" sz="1200" dirty="0" smtClean="0">
                          <a:solidFill>
                            <a:srgbClr val="C00000"/>
                          </a:solidFill>
                        </a:rPr>
                        <a:t> </a:t>
                      </a:r>
                      <a:r>
                        <a:rPr lang="en-US" sz="1200" dirty="0" err="1" smtClean="0">
                          <a:solidFill>
                            <a:srgbClr val="C00000"/>
                          </a:solidFill>
                        </a:rPr>
                        <a:t>tanggal</a:t>
                      </a:r>
                      <a:r>
                        <a:rPr lang="en-US" sz="1200" dirty="0" smtClean="0">
                          <a:solidFill>
                            <a:srgbClr val="C00000"/>
                          </a:solidFill>
                        </a:rPr>
                        <a:t> 8 </a:t>
                      </a:r>
                      <a:r>
                        <a:rPr lang="en-US" sz="1200" dirty="0" err="1" smtClean="0">
                          <a:solidFill>
                            <a:srgbClr val="C00000"/>
                          </a:solidFill>
                        </a:rPr>
                        <a:t>Maret</a:t>
                      </a:r>
                      <a:r>
                        <a:rPr lang="en-US" sz="1200" dirty="0" smtClean="0">
                          <a:solidFill>
                            <a:srgbClr val="C00000"/>
                          </a:solidFill>
                        </a:rPr>
                        <a:t> tahun </a:t>
                      </a:r>
                      <a:r>
                        <a:rPr lang="en-US" sz="1200" dirty="0" err="1" smtClean="0">
                          <a:solidFill>
                            <a:srgbClr val="C00000"/>
                          </a:solidFill>
                        </a:rPr>
                        <a:t>pelaporan</a:t>
                      </a:r>
                      <a:r>
                        <a:rPr lang="en-US" sz="1200" dirty="0" smtClean="0">
                          <a:solidFill>
                            <a:srgbClr val="C00000"/>
                          </a:solidFill>
                        </a:rPr>
                        <a:t>.</a:t>
                      </a:r>
                    </a:p>
                    <a:p>
                      <a:pPr marL="180975" marR="0" indent="-180975"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i="0" u="none" strike="noStrike" cap="none" dirty="0" err="1" smtClean="0">
                          <a:solidFill>
                            <a:schemeClr val="tx1"/>
                          </a:solidFill>
                          <a:latin typeface="+mn-lt"/>
                          <a:ea typeface="+mn-ea"/>
                          <a:cs typeface="+mn-cs"/>
                          <a:sym typeface="Arial"/>
                        </a:rPr>
                        <a:t>Perangkat</a:t>
                      </a:r>
                      <a:r>
                        <a:rPr lang="en-US" sz="1200" b="0" i="0" u="none" strike="noStrike" cap="none" dirty="0" smtClean="0">
                          <a:solidFill>
                            <a:schemeClr val="tx1"/>
                          </a:solidFill>
                          <a:latin typeface="+mn-lt"/>
                          <a:ea typeface="+mn-ea"/>
                          <a:cs typeface="+mn-cs"/>
                          <a:sym typeface="Arial"/>
                        </a:rPr>
                        <a:t> Daerah yang tidak </a:t>
                      </a:r>
                      <a:r>
                        <a:rPr lang="en-US" sz="1200" b="0" i="0" u="none" strike="noStrike" cap="none" dirty="0" err="1" smtClean="0">
                          <a:solidFill>
                            <a:schemeClr val="tx1"/>
                          </a:solidFill>
                          <a:latin typeface="+mn-lt"/>
                          <a:ea typeface="+mn-ea"/>
                          <a:cs typeface="+mn-cs"/>
                          <a:sym typeface="Arial"/>
                        </a:rPr>
                        <a:t>memasukkan</a:t>
                      </a:r>
                      <a:r>
                        <a:rPr lang="en-US" sz="1200" b="0" i="0" u="none" strike="noStrike" cap="none" dirty="0" smtClean="0">
                          <a:solidFill>
                            <a:schemeClr val="tx1"/>
                          </a:solidFill>
                          <a:latin typeface="+mn-lt"/>
                          <a:ea typeface="+mn-ea"/>
                          <a:cs typeface="+mn-cs"/>
                          <a:sym typeface="Arial"/>
                        </a:rPr>
                        <a:t> rencana </a:t>
                      </a:r>
                      <a:r>
                        <a:rPr lang="en-US" sz="1200" b="0" i="0" u="none" strike="noStrike" cap="none" dirty="0" err="1" smtClean="0">
                          <a:solidFill>
                            <a:schemeClr val="tx1"/>
                          </a:solidFill>
                          <a:latin typeface="+mn-lt"/>
                          <a:ea typeface="+mn-ea"/>
                          <a:cs typeface="+mn-cs"/>
                          <a:sym typeface="Arial"/>
                        </a:rPr>
                        <a:t>umum</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pengadaan</a:t>
                      </a:r>
                      <a:r>
                        <a:rPr lang="en-US" sz="1200" b="0" i="0" u="none" strike="noStrike" cap="none" dirty="0" smtClean="0">
                          <a:solidFill>
                            <a:schemeClr val="tx1"/>
                          </a:solidFill>
                          <a:latin typeface="+mn-lt"/>
                          <a:ea typeface="+mn-ea"/>
                          <a:cs typeface="+mn-cs"/>
                          <a:sym typeface="Arial"/>
                        </a:rPr>
                        <a:t> (RUP) </a:t>
                      </a:r>
                      <a:r>
                        <a:rPr lang="en-US" sz="1200" b="0" i="0" u="none" strike="noStrike" cap="none" dirty="0" err="1" smtClean="0">
                          <a:solidFill>
                            <a:schemeClr val="tx1"/>
                          </a:solidFill>
                          <a:latin typeface="+mn-lt"/>
                          <a:ea typeface="+mn-ea"/>
                          <a:cs typeface="+mn-cs"/>
                          <a:sym typeface="Arial"/>
                        </a:rPr>
                        <a:t>pada</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sistem</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informasi</a:t>
                      </a:r>
                      <a:r>
                        <a:rPr lang="en-US" sz="1200" b="0" i="0" u="none" strike="noStrike" cap="none" dirty="0" smtClean="0">
                          <a:solidFill>
                            <a:schemeClr val="tx1"/>
                          </a:solidFill>
                          <a:latin typeface="+mn-lt"/>
                          <a:ea typeface="+mn-ea"/>
                          <a:cs typeface="+mn-cs"/>
                          <a:sym typeface="Arial"/>
                        </a:rPr>
                        <a:t> rencana </a:t>
                      </a:r>
                      <a:r>
                        <a:rPr lang="en-US" sz="1200" b="0" i="0" u="none" strike="noStrike" cap="none" dirty="0" err="1" smtClean="0">
                          <a:solidFill>
                            <a:schemeClr val="tx1"/>
                          </a:solidFill>
                          <a:latin typeface="+mn-lt"/>
                          <a:ea typeface="+mn-ea"/>
                          <a:cs typeface="+mn-cs"/>
                          <a:sym typeface="Arial"/>
                        </a:rPr>
                        <a:t>umum</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pengadaan</a:t>
                      </a:r>
                      <a:r>
                        <a:rPr lang="en-US" sz="1200" b="0" i="0" u="none" strike="noStrike" cap="none" dirty="0" smtClean="0">
                          <a:solidFill>
                            <a:schemeClr val="tx1"/>
                          </a:solidFill>
                          <a:latin typeface="+mn-lt"/>
                          <a:ea typeface="+mn-ea"/>
                          <a:cs typeface="+mn-cs"/>
                          <a:sym typeface="Arial"/>
                        </a:rPr>
                        <a:t> (SIRUP) </a:t>
                      </a:r>
                      <a:r>
                        <a:rPr lang="en-US" sz="1200" b="0" i="0" u="none" strike="noStrike" cap="none" dirty="0" err="1" smtClean="0">
                          <a:solidFill>
                            <a:schemeClr val="tx1"/>
                          </a:solidFill>
                          <a:latin typeface="+mn-lt"/>
                          <a:ea typeface="+mn-ea"/>
                          <a:cs typeface="+mn-cs"/>
                          <a:sym typeface="Arial"/>
                        </a:rPr>
                        <a:t>pada</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akhir</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Januari</a:t>
                      </a:r>
                      <a:r>
                        <a:rPr lang="en-US" sz="1200" b="0" i="0" u="none" strike="noStrike" cap="none" dirty="0" smtClean="0">
                          <a:solidFill>
                            <a:schemeClr val="tx1"/>
                          </a:solidFill>
                          <a:latin typeface="+mn-lt"/>
                          <a:ea typeface="+mn-ea"/>
                          <a:cs typeface="+mn-cs"/>
                          <a:sym typeface="Arial"/>
                        </a:rPr>
                        <a:t> sampai </a:t>
                      </a:r>
                      <a:r>
                        <a:rPr lang="en-US" sz="1200" b="0" i="0" u="none" strike="noStrike" cap="none" dirty="0" err="1" smtClean="0">
                          <a:solidFill>
                            <a:schemeClr val="tx1"/>
                          </a:solidFill>
                          <a:latin typeface="+mn-lt"/>
                          <a:ea typeface="+mn-ea"/>
                          <a:cs typeface="+mn-cs"/>
                          <a:sym typeface="Arial"/>
                        </a:rPr>
                        <a:t>Perangkat</a:t>
                      </a:r>
                      <a:r>
                        <a:rPr lang="en-US" sz="1200" b="0" i="0" u="none" strike="noStrike" cap="none" dirty="0" smtClean="0">
                          <a:solidFill>
                            <a:schemeClr val="tx1"/>
                          </a:solidFill>
                          <a:latin typeface="+mn-lt"/>
                          <a:ea typeface="+mn-ea"/>
                          <a:cs typeface="+mn-cs"/>
                          <a:sym typeface="Arial"/>
                        </a:rPr>
                        <a:t> Daerah yang </a:t>
                      </a:r>
                      <a:r>
                        <a:rPr lang="en-US" sz="1200" b="0" i="0" u="none" strike="noStrike" cap="none" dirty="0" err="1" smtClean="0">
                          <a:solidFill>
                            <a:schemeClr val="tx1"/>
                          </a:solidFill>
                          <a:latin typeface="+mn-lt"/>
                          <a:ea typeface="+mn-ea"/>
                          <a:cs typeface="+mn-cs"/>
                          <a:sym typeface="Arial"/>
                        </a:rPr>
                        <a:t>bersangkutan</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memasukkan</a:t>
                      </a:r>
                      <a:r>
                        <a:rPr lang="en-US" sz="1200" b="0" i="0" u="none" strike="noStrike" cap="none" dirty="0" smtClean="0">
                          <a:solidFill>
                            <a:schemeClr val="tx1"/>
                          </a:solidFill>
                          <a:latin typeface="+mn-lt"/>
                          <a:ea typeface="+mn-ea"/>
                          <a:cs typeface="+mn-cs"/>
                          <a:sym typeface="Arial"/>
                        </a:rPr>
                        <a:t> rencana </a:t>
                      </a:r>
                      <a:r>
                        <a:rPr lang="en-US" sz="1200" b="0" i="0" u="none" strike="noStrike" cap="none" dirty="0" err="1" smtClean="0">
                          <a:solidFill>
                            <a:schemeClr val="tx1"/>
                          </a:solidFill>
                          <a:latin typeface="+mn-lt"/>
                          <a:ea typeface="+mn-ea"/>
                          <a:cs typeface="+mn-cs"/>
                          <a:sym typeface="Arial"/>
                        </a:rPr>
                        <a:t>umum</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pengadaan</a:t>
                      </a:r>
                      <a:r>
                        <a:rPr lang="en-US" sz="1200" b="0" i="0" u="none" strike="noStrike" cap="none" dirty="0" smtClean="0">
                          <a:solidFill>
                            <a:schemeClr val="tx1"/>
                          </a:solidFill>
                          <a:latin typeface="+mn-lt"/>
                          <a:ea typeface="+mn-ea"/>
                          <a:cs typeface="+mn-cs"/>
                          <a:sym typeface="Arial"/>
                        </a:rPr>
                        <a:t> (RUP)</a:t>
                      </a:r>
                    </a:p>
                    <a:p>
                      <a:pPr marL="180975" marR="0" indent="-180975"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i="0" u="none" strike="noStrike" cap="none" dirty="0" err="1" smtClean="0">
                          <a:solidFill>
                            <a:schemeClr val="tx1"/>
                          </a:solidFill>
                          <a:latin typeface="+mn-lt"/>
                          <a:ea typeface="+mn-ea"/>
                          <a:cs typeface="+mn-cs"/>
                          <a:sym typeface="Arial"/>
                        </a:rPr>
                        <a:t>Belum</a:t>
                      </a:r>
                      <a:r>
                        <a:rPr lang="en-US" sz="1200" b="0" i="0" u="none" strike="noStrike" cap="none" dirty="0" smtClean="0">
                          <a:solidFill>
                            <a:schemeClr val="tx1"/>
                          </a:solidFill>
                          <a:latin typeface="+mn-lt"/>
                          <a:ea typeface="+mn-ea"/>
                          <a:cs typeface="+mn-cs"/>
                          <a:sym typeface="Arial"/>
                        </a:rPr>
                        <a:t> menyampaikan LHKASN </a:t>
                      </a:r>
                      <a:r>
                        <a:rPr lang="en-US" sz="1200" b="0" i="0" u="none" strike="noStrike" cap="none" dirty="0" err="1" smtClean="0">
                          <a:solidFill>
                            <a:schemeClr val="tx1"/>
                          </a:solidFill>
                          <a:latin typeface="+mn-lt"/>
                          <a:ea typeface="+mn-ea"/>
                          <a:cs typeface="+mn-cs"/>
                          <a:sym typeface="Arial"/>
                        </a:rPr>
                        <a:t>setelah</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melebihi</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batas</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waktu</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penyampaian</a:t>
                      </a:r>
                      <a:r>
                        <a:rPr lang="en-US" sz="1200" b="0" i="0" u="none" strike="noStrike" cap="none" dirty="0" smtClean="0">
                          <a:solidFill>
                            <a:schemeClr val="tx1"/>
                          </a:solidFill>
                          <a:latin typeface="+mn-lt"/>
                          <a:ea typeface="+mn-ea"/>
                          <a:cs typeface="+mn-cs"/>
                          <a:sym typeface="Arial"/>
                        </a:rPr>
                        <a:t>, sampai dengan yang </a:t>
                      </a:r>
                      <a:r>
                        <a:rPr lang="en-US" sz="1200" b="0" i="0" u="none" strike="noStrike" cap="none" dirty="0" err="1" smtClean="0">
                          <a:solidFill>
                            <a:schemeClr val="tx1"/>
                          </a:solidFill>
                          <a:latin typeface="+mn-lt"/>
                          <a:ea typeface="+mn-ea"/>
                          <a:cs typeface="+mn-cs"/>
                          <a:sym typeface="Arial"/>
                        </a:rPr>
                        <a:t>bersangkutan</a:t>
                      </a:r>
                      <a:r>
                        <a:rPr lang="en-US" sz="1200" b="0" i="0" u="none" strike="noStrike" cap="none" dirty="0" smtClean="0">
                          <a:solidFill>
                            <a:schemeClr val="tx1"/>
                          </a:solidFill>
                          <a:latin typeface="+mn-lt"/>
                          <a:ea typeface="+mn-ea"/>
                          <a:cs typeface="+mn-cs"/>
                          <a:sym typeface="Arial"/>
                        </a:rPr>
                        <a:t> menyampaikan LHKASN </a:t>
                      </a:r>
                      <a:r>
                        <a:rPr lang="en-US" sz="1200" b="0" i="0" u="none" strike="noStrike" cap="none" dirty="0" err="1" smtClean="0">
                          <a:solidFill>
                            <a:schemeClr val="tx1"/>
                          </a:solidFill>
                          <a:latin typeface="+mn-lt"/>
                          <a:ea typeface="+mn-ea"/>
                          <a:cs typeface="+mn-cs"/>
                          <a:sym typeface="Arial"/>
                        </a:rPr>
                        <a:t>dimaksud</a:t>
                      </a:r>
                      <a:r>
                        <a:rPr lang="en-US" sz="1200" b="0" i="0" u="none" strike="noStrike" cap="none" dirty="0" smtClean="0">
                          <a:solidFill>
                            <a:schemeClr val="tx1"/>
                          </a:solidFill>
                          <a:latin typeface="+mn-lt"/>
                          <a:ea typeface="+mn-ea"/>
                          <a:cs typeface="+mn-cs"/>
                          <a:sym typeface="Arial"/>
                        </a:rPr>
                        <a:t>.</a:t>
                      </a:r>
                    </a:p>
                    <a:p>
                      <a:pPr marL="180975" marR="0" indent="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i="0" u="none" strike="noStrike" cap="none" dirty="0" err="1" smtClean="0">
                          <a:solidFill>
                            <a:schemeClr val="tx1"/>
                          </a:solidFill>
                          <a:latin typeface="+mn-lt"/>
                          <a:ea typeface="+mn-ea"/>
                          <a:cs typeface="+mn-cs"/>
                          <a:sym typeface="Arial"/>
                        </a:rPr>
                        <a:t>Pelaporan</a:t>
                      </a:r>
                      <a:r>
                        <a:rPr lang="en-US" sz="1200" b="0" i="0" u="none" strike="noStrike" cap="none" dirty="0" smtClean="0">
                          <a:solidFill>
                            <a:schemeClr val="tx1"/>
                          </a:solidFill>
                          <a:latin typeface="+mn-lt"/>
                          <a:ea typeface="+mn-ea"/>
                          <a:cs typeface="+mn-cs"/>
                          <a:sym typeface="Arial"/>
                        </a:rPr>
                        <a:t> LHKASN yang </a:t>
                      </a:r>
                      <a:r>
                        <a:rPr lang="en-US" sz="1200" b="0" i="0" u="none" strike="noStrike" cap="none" dirty="0" err="1" smtClean="0">
                          <a:solidFill>
                            <a:schemeClr val="tx1"/>
                          </a:solidFill>
                          <a:latin typeface="+mn-lt"/>
                          <a:ea typeface="+mn-ea"/>
                          <a:cs typeface="+mn-cs"/>
                          <a:sym typeface="Arial"/>
                        </a:rPr>
                        <a:t>saat</a:t>
                      </a:r>
                      <a:r>
                        <a:rPr lang="en-US" sz="1200" b="0" i="0" u="none" strike="noStrike" cap="none" dirty="0" smtClean="0">
                          <a:solidFill>
                            <a:schemeClr val="tx1"/>
                          </a:solidFill>
                          <a:latin typeface="+mn-lt"/>
                          <a:ea typeface="+mn-ea"/>
                          <a:cs typeface="+mn-cs"/>
                          <a:sym typeface="Arial"/>
                        </a:rPr>
                        <a:t> ini </a:t>
                      </a:r>
                      <a:r>
                        <a:rPr lang="en-US" sz="1200" b="0" i="0" u="none" strike="noStrike" cap="none" dirty="0" err="1" smtClean="0">
                          <a:solidFill>
                            <a:schemeClr val="tx1"/>
                          </a:solidFill>
                          <a:latin typeface="+mn-lt"/>
                          <a:ea typeface="+mn-ea"/>
                          <a:cs typeface="+mn-cs"/>
                          <a:sym typeface="Arial"/>
                        </a:rPr>
                        <a:t>disebut</a:t>
                      </a:r>
                      <a:r>
                        <a:rPr lang="en-US" sz="1200" b="0" i="0" u="none" strike="noStrike" cap="none" dirty="0" smtClean="0">
                          <a:solidFill>
                            <a:schemeClr val="tx1"/>
                          </a:solidFill>
                          <a:latin typeface="+mn-lt"/>
                          <a:ea typeface="+mn-ea"/>
                          <a:cs typeface="+mn-cs"/>
                          <a:sym typeface="Arial"/>
                        </a:rPr>
                        <a:t> LHKAN </a:t>
                      </a:r>
                      <a:r>
                        <a:rPr lang="en-US" sz="1200" b="0" i="0" u="none" strike="noStrike" cap="none" dirty="0" err="1" smtClean="0">
                          <a:solidFill>
                            <a:schemeClr val="tx1"/>
                          </a:solidFill>
                          <a:latin typeface="+mn-lt"/>
                          <a:ea typeface="+mn-ea"/>
                          <a:cs typeface="+mn-cs"/>
                          <a:sym typeface="Arial"/>
                        </a:rPr>
                        <a:t>adalah</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pelaporan</a:t>
                      </a:r>
                      <a:r>
                        <a:rPr lang="en-US" sz="1200" b="0" i="0" u="none" strike="noStrike" cap="none" dirty="0" smtClean="0">
                          <a:solidFill>
                            <a:schemeClr val="tx1"/>
                          </a:solidFill>
                          <a:latin typeface="+mn-lt"/>
                          <a:ea typeface="+mn-ea"/>
                          <a:cs typeface="+mn-cs"/>
                          <a:sym typeface="Arial"/>
                        </a:rPr>
                        <a:t> SPT </a:t>
                      </a:r>
                      <a:r>
                        <a:rPr lang="en-US" sz="1200" b="0" i="0" u="none" strike="noStrike" cap="none" dirty="0" err="1" smtClean="0">
                          <a:solidFill>
                            <a:schemeClr val="tx1"/>
                          </a:solidFill>
                          <a:latin typeface="+mn-lt"/>
                          <a:ea typeface="+mn-ea"/>
                          <a:cs typeface="+mn-cs"/>
                          <a:sym typeface="Arial"/>
                        </a:rPr>
                        <a:t>Tahunan</a:t>
                      </a:r>
                      <a:r>
                        <a:rPr lang="en-US" sz="1200" b="0" i="0" u="none" strike="noStrike" cap="none" dirty="0" smtClean="0">
                          <a:solidFill>
                            <a:schemeClr val="tx1"/>
                          </a:solidFill>
                          <a:latin typeface="+mn-lt"/>
                          <a:ea typeface="+mn-ea"/>
                          <a:cs typeface="+mn-cs"/>
                          <a:sym typeface="Arial"/>
                        </a:rPr>
                        <a:t> yang </a:t>
                      </a:r>
                      <a:r>
                        <a:rPr lang="en-US" sz="1200" b="0" i="0" u="none" strike="noStrike" cap="none" dirty="0" err="1" smtClean="0">
                          <a:solidFill>
                            <a:schemeClr val="tx1"/>
                          </a:solidFill>
                          <a:latin typeface="+mn-lt"/>
                          <a:ea typeface="+mn-ea"/>
                          <a:cs typeface="+mn-cs"/>
                          <a:sym typeface="Arial"/>
                        </a:rPr>
                        <a:t>dilaporkan</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pada</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tanggal</a:t>
                      </a:r>
                      <a:r>
                        <a:rPr lang="en-US" sz="1200" b="0" i="0" u="none" strike="noStrike" cap="none" dirty="0" smtClean="0">
                          <a:solidFill>
                            <a:schemeClr val="tx1"/>
                          </a:solidFill>
                          <a:latin typeface="+mn-lt"/>
                          <a:ea typeface="+mn-ea"/>
                          <a:cs typeface="+mn-cs"/>
                          <a:sym typeface="Arial"/>
                        </a:rPr>
                        <a:t> 31 </a:t>
                      </a:r>
                      <a:r>
                        <a:rPr lang="en-US" sz="1200" b="0" i="0" u="none" strike="noStrike" cap="none" dirty="0" err="1" smtClean="0">
                          <a:solidFill>
                            <a:schemeClr val="tx1"/>
                          </a:solidFill>
                          <a:latin typeface="+mn-lt"/>
                          <a:ea typeface="+mn-ea"/>
                          <a:cs typeface="+mn-cs"/>
                          <a:sym typeface="Arial"/>
                        </a:rPr>
                        <a:t>Maret</a:t>
                      </a:r>
                      <a:r>
                        <a:rPr lang="en-US" sz="1200" b="0" i="0" u="none" strike="noStrike" cap="none" dirty="0" smtClean="0">
                          <a:solidFill>
                            <a:schemeClr val="tx1"/>
                          </a:solidFill>
                          <a:latin typeface="+mn-lt"/>
                          <a:ea typeface="+mn-ea"/>
                          <a:cs typeface="+mn-cs"/>
                          <a:sym typeface="Arial"/>
                        </a:rPr>
                        <a:t>.</a:t>
                      </a:r>
                    </a:p>
                    <a:p>
                      <a:pPr marL="180975" marR="0" indent="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200" b="0" i="0" u="none" strike="noStrike" cap="none" dirty="0" err="1" smtClean="0">
                          <a:solidFill>
                            <a:schemeClr val="tx1"/>
                          </a:solidFill>
                          <a:latin typeface="+mn-lt"/>
                          <a:ea typeface="+mn-ea"/>
                          <a:cs typeface="+mn-cs"/>
                          <a:sym typeface="Arial"/>
                        </a:rPr>
                        <a:t>Contoh</a:t>
                      </a:r>
                      <a:r>
                        <a:rPr lang="en-US" sz="1200" b="0" i="0" u="none" strike="noStrike" cap="none" dirty="0" smtClean="0">
                          <a:solidFill>
                            <a:schemeClr val="tx1"/>
                          </a:solidFill>
                          <a:latin typeface="+mn-lt"/>
                          <a:ea typeface="+mn-ea"/>
                          <a:cs typeface="+mn-cs"/>
                          <a:sym typeface="Arial"/>
                        </a:rPr>
                        <a:t>:	Laporan SPT tahun 2022 </a:t>
                      </a:r>
                      <a:r>
                        <a:rPr lang="en-US" sz="1200" b="0" i="0" u="none" strike="noStrike" cap="none" dirty="0" err="1" smtClean="0">
                          <a:solidFill>
                            <a:schemeClr val="tx1"/>
                          </a:solidFill>
                          <a:latin typeface="+mn-lt"/>
                          <a:ea typeface="+mn-ea"/>
                          <a:cs typeface="+mn-cs"/>
                          <a:sym typeface="Arial"/>
                        </a:rPr>
                        <a:t>dilaporkan</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pada</a:t>
                      </a:r>
                      <a:r>
                        <a:rPr lang="en-US" sz="1200" b="0" i="0" u="none" strike="noStrike" cap="none" dirty="0" smtClean="0">
                          <a:solidFill>
                            <a:schemeClr val="tx1"/>
                          </a:solidFill>
                          <a:latin typeface="+mn-lt"/>
                          <a:ea typeface="+mn-ea"/>
                          <a:cs typeface="+mn-cs"/>
                          <a:sym typeface="Arial"/>
                        </a:rPr>
                        <a:t> </a:t>
                      </a:r>
                      <a:r>
                        <a:rPr lang="en-US" sz="1200" b="0" i="0" u="none" strike="noStrike" cap="none" dirty="0" err="1" smtClean="0">
                          <a:solidFill>
                            <a:schemeClr val="tx1"/>
                          </a:solidFill>
                          <a:latin typeface="+mn-lt"/>
                          <a:ea typeface="+mn-ea"/>
                          <a:cs typeface="+mn-cs"/>
                          <a:sym typeface="Arial"/>
                        </a:rPr>
                        <a:t>tanggal</a:t>
                      </a:r>
                      <a:r>
                        <a:rPr lang="en-US" sz="1200" b="0" i="0" u="none" strike="noStrike" cap="none" dirty="0" smtClean="0">
                          <a:solidFill>
                            <a:schemeClr val="tx1"/>
                          </a:solidFill>
                          <a:latin typeface="+mn-lt"/>
                          <a:ea typeface="+mn-ea"/>
                          <a:cs typeface="+mn-cs"/>
                          <a:sym typeface="Arial"/>
                        </a:rPr>
                        <a:t> 31 </a:t>
                      </a:r>
                      <a:r>
                        <a:rPr lang="en-US" sz="1200" b="0" i="0" u="none" strike="noStrike" cap="none" dirty="0" err="1" smtClean="0">
                          <a:solidFill>
                            <a:schemeClr val="tx1"/>
                          </a:solidFill>
                          <a:latin typeface="+mn-lt"/>
                          <a:ea typeface="+mn-ea"/>
                          <a:cs typeface="+mn-cs"/>
                          <a:sym typeface="Arial"/>
                        </a:rPr>
                        <a:t>Maret</a:t>
                      </a:r>
                      <a:r>
                        <a:rPr lang="en-US" sz="1200" b="0" i="0" u="none" strike="noStrike" cap="none" dirty="0" smtClean="0">
                          <a:solidFill>
                            <a:schemeClr val="tx1"/>
                          </a:solidFill>
                          <a:latin typeface="+mn-lt"/>
                          <a:ea typeface="+mn-ea"/>
                          <a:cs typeface="+mn-cs"/>
                          <a:sym typeface="Arial"/>
                        </a:rPr>
                        <a:t> 2023.</a:t>
                      </a:r>
                    </a:p>
                    <a:p>
                      <a:pPr marL="0" indent="0" algn="just">
                        <a:buFont typeface="Arial" panose="020B0604020202020204" pitchFamily="34" charset="0"/>
                        <a:buNone/>
                      </a:pPr>
                      <a:endParaRPr lang="en-US" sz="1300" dirty="0" smtClean="0"/>
                    </a:p>
                  </a:txBody>
                  <a:tcPr/>
                </a:tc>
                <a:extLst>
                  <a:ext uri="{0D108BD9-81ED-4DB2-BD59-A6C34878D82A}">
                    <a16:rowId xmlns:a16="http://schemas.microsoft.com/office/drawing/2014/main" val="377735797"/>
                  </a:ext>
                </a:extLst>
              </a:tr>
            </a:tbl>
          </a:graphicData>
        </a:graphic>
      </p:graphicFrame>
    </p:spTree>
    <p:extLst>
      <p:ext uri="{BB962C8B-B14F-4D97-AF65-F5344CB8AC3E}">
        <p14:creationId xmlns:p14="http://schemas.microsoft.com/office/powerpoint/2010/main" val="392885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1;p34"/>
          <p:cNvSpPr txBox="1">
            <a:spLocks noGrp="1"/>
          </p:cNvSpPr>
          <p:nvPr>
            <p:ph type="title"/>
          </p:nvPr>
        </p:nvSpPr>
        <p:spPr>
          <a:xfrm>
            <a:off x="2069432" y="0"/>
            <a:ext cx="6870032" cy="637674"/>
          </a:xfrm>
          <a:prstGeom prst="rect">
            <a:avLst/>
          </a:prstGeom>
        </p:spPr>
        <p:txBody>
          <a:bodyPr spcFirstLastPara="1" wrap="square" lIns="91425" tIns="91425" rIns="91425" bIns="91425" anchor="t" anchorCtr="0">
            <a:noAutofit/>
          </a:bodyPr>
          <a:lstStyle/>
          <a:p>
            <a:pPr lvl="0" algn="r">
              <a:lnSpc>
                <a:spcPct val="150000"/>
              </a:lnSpc>
            </a:pPr>
            <a:r>
              <a:rPr lang="en-US" dirty="0" smtClean="0"/>
              <a:t>PENGURANGAN TPP BERDASARKAN INDIKATOR DISIPLIN KERJA</a:t>
            </a:r>
            <a:endParaRPr lang="en-US" dirty="0"/>
          </a:p>
        </p:txBody>
      </p:sp>
      <p:graphicFrame>
        <p:nvGraphicFramePr>
          <p:cNvPr id="9" name="Table 8"/>
          <p:cNvGraphicFramePr>
            <a:graphicFrameLocks noGrp="1"/>
          </p:cNvGraphicFramePr>
          <p:nvPr/>
        </p:nvGraphicFramePr>
        <p:xfrm>
          <a:off x="348780" y="649706"/>
          <a:ext cx="8698970" cy="4008120"/>
        </p:xfrm>
        <a:graphic>
          <a:graphicData uri="http://schemas.openxmlformats.org/drawingml/2006/table">
            <a:tbl>
              <a:tblPr firstRow="1" bandRow="1">
                <a:tableStyleId>{BDBED569-4797-4DF1-A0F4-6AAB3CD982D8}</a:tableStyleId>
              </a:tblPr>
              <a:tblGrid>
                <a:gridCol w="481401">
                  <a:extLst>
                    <a:ext uri="{9D8B030D-6E8A-4147-A177-3AD203B41FA5}">
                      <a16:colId xmlns:a16="http://schemas.microsoft.com/office/drawing/2014/main" val="2149601979"/>
                    </a:ext>
                  </a:extLst>
                </a:gridCol>
                <a:gridCol w="1528008">
                  <a:extLst>
                    <a:ext uri="{9D8B030D-6E8A-4147-A177-3AD203B41FA5}">
                      <a16:colId xmlns:a16="http://schemas.microsoft.com/office/drawing/2014/main" val="1089452189"/>
                    </a:ext>
                  </a:extLst>
                </a:gridCol>
                <a:gridCol w="6689561">
                  <a:extLst>
                    <a:ext uri="{9D8B030D-6E8A-4147-A177-3AD203B41FA5}">
                      <a16:colId xmlns:a16="http://schemas.microsoft.com/office/drawing/2014/main" val="4200320429"/>
                    </a:ext>
                  </a:extLst>
                </a:gridCol>
              </a:tblGrid>
              <a:tr h="444081">
                <a:tc>
                  <a:txBody>
                    <a:bodyPr/>
                    <a:lstStyle/>
                    <a:p>
                      <a:pPr algn="ctr"/>
                      <a:r>
                        <a:rPr lang="en-US" sz="1200" dirty="0" smtClean="0"/>
                        <a:t>NO</a:t>
                      </a:r>
                      <a:endParaRPr lang="en-US" sz="1200" dirty="0"/>
                    </a:p>
                  </a:txBody>
                  <a:tcPr anchor="ctr"/>
                </a:tc>
                <a:tc>
                  <a:txBody>
                    <a:bodyPr/>
                    <a:lstStyle/>
                    <a:p>
                      <a:pPr algn="ctr"/>
                      <a:r>
                        <a:rPr lang="en-US" sz="1200" dirty="0" smtClean="0"/>
                        <a:t>PRESENTASE</a:t>
                      </a:r>
                    </a:p>
                    <a:p>
                      <a:pPr algn="ctr"/>
                      <a:r>
                        <a:rPr lang="en-US" sz="1200" dirty="0" smtClean="0"/>
                        <a:t>PENGURANGAN</a:t>
                      </a:r>
                      <a:endParaRPr lang="en-US" sz="1200" dirty="0"/>
                    </a:p>
                  </a:txBody>
                  <a:tcPr anchor="ctr"/>
                </a:tc>
                <a:tc>
                  <a:txBody>
                    <a:bodyPr/>
                    <a:lstStyle/>
                    <a:p>
                      <a:pPr algn="ctr"/>
                      <a:r>
                        <a:rPr lang="en-US" sz="1200" dirty="0" smtClean="0"/>
                        <a:t>KETERANGAN</a:t>
                      </a:r>
                      <a:endParaRPr lang="en-US" sz="1200" dirty="0"/>
                    </a:p>
                  </a:txBody>
                  <a:tcPr anchor="ctr"/>
                </a:tc>
                <a:extLst>
                  <a:ext uri="{0D108BD9-81ED-4DB2-BD59-A6C34878D82A}">
                    <a16:rowId xmlns:a16="http://schemas.microsoft.com/office/drawing/2014/main" val="1087536916"/>
                  </a:ext>
                </a:extLst>
              </a:tr>
              <a:tr h="288757">
                <a:tc>
                  <a:txBody>
                    <a:bodyPr/>
                    <a:lstStyle/>
                    <a:p>
                      <a:pPr algn="ctr"/>
                      <a:r>
                        <a:rPr lang="en-US" sz="1300" dirty="0" smtClean="0"/>
                        <a:t>6</a:t>
                      </a:r>
                      <a:endParaRPr lang="en-US" sz="1300" dirty="0"/>
                    </a:p>
                  </a:txBody>
                  <a:tcPr/>
                </a:tc>
                <a:tc>
                  <a:txBody>
                    <a:bodyPr/>
                    <a:lstStyle/>
                    <a:p>
                      <a:pPr algn="ctr"/>
                      <a:r>
                        <a:rPr lang="en-US" sz="1300" dirty="0" smtClean="0"/>
                        <a:t>7,5 %</a:t>
                      </a:r>
                      <a:endParaRPr lang="en-US" sz="1300" dirty="0"/>
                    </a:p>
                  </a:txBody>
                  <a:tcPr/>
                </a:tc>
                <a:tc>
                  <a:txBody>
                    <a:bodyPr/>
                    <a:lstStyle/>
                    <a:p>
                      <a:pPr marL="180975" indent="-180975" algn="just">
                        <a:buFont typeface="Arial" panose="020B0604020202020204" pitchFamily="34" charset="0"/>
                        <a:buChar char="•"/>
                      </a:pPr>
                      <a:r>
                        <a:rPr lang="sv-SE" sz="1300" dirty="0" smtClean="0"/>
                        <a:t>Tidak masuk kerja dengan tanpa keterangan per hari kerja.</a:t>
                      </a:r>
                      <a:endParaRPr lang="en-US" sz="1300" dirty="0" smtClean="0"/>
                    </a:p>
                  </a:txBody>
                  <a:tcPr/>
                </a:tc>
                <a:extLst>
                  <a:ext uri="{0D108BD9-81ED-4DB2-BD59-A6C34878D82A}">
                    <a16:rowId xmlns:a16="http://schemas.microsoft.com/office/drawing/2014/main" val="377735797"/>
                  </a:ext>
                </a:extLst>
              </a:tr>
              <a:tr h="473687">
                <a:tc>
                  <a:txBody>
                    <a:bodyPr/>
                    <a:lstStyle/>
                    <a:p>
                      <a:pPr algn="ctr"/>
                      <a:r>
                        <a:rPr lang="en-US" sz="1300" dirty="0" smtClean="0"/>
                        <a:t>7</a:t>
                      </a:r>
                      <a:endParaRPr lang="en-US" sz="1300" dirty="0"/>
                    </a:p>
                  </a:txBody>
                  <a:tcPr/>
                </a:tc>
                <a:tc>
                  <a:txBody>
                    <a:bodyPr/>
                    <a:lstStyle/>
                    <a:p>
                      <a:pPr algn="ctr"/>
                      <a:r>
                        <a:rPr lang="en-US" sz="1300" dirty="0" smtClean="0"/>
                        <a:t>10 %</a:t>
                      </a:r>
                      <a:endParaRPr lang="en-US" sz="1300" dirty="0"/>
                    </a:p>
                  </a:txBody>
                  <a:tcPr/>
                </a:tc>
                <a:tc>
                  <a:txBody>
                    <a:bodyPr/>
                    <a:lstStyle/>
                    <a:p>
                      <a:pPr marL="180975" indent="-180975" algn="just">
                        <a:buFont typeface="Arial" panose="020B0604020202020204" pitchFamily="34" charset="0"/>
                        <a:buChar char="•"/>
                      </a:pPr>
                      <a:r>
                        <a:rPr lang="sv-SE" sz="1300" dirty="0" smtClean="0"/>
                        <a:t>Bagi penyelenggara negara (wajib lapor LHKPN) yang belum menyampaikan LHKPN setelah melebihi batas waktu penyampaian, sampai dengan yang bersangkutan menyampaikan LHKPN dimaksud</a:t>
                      </a:r>
                    </a:p>
                    <a:p>
                      <a:pPr marL="180975" indent="0" algn="just">
                        <a:buFont typeface="Arial" panose="020B0604020202020204" pitchFamily="34" charset="0"/>
                        <a:buNone/>
                      </a:pPr>
                      <a:r>
                        <a:rPr lang="sv-SE" sz="1300" dirty="0" smtClean="0">
                          <a:solidFill>
                            <a:srgbClr val="C00000"/>
                          </a:solidFill>
                        </a:rPr>
                        <a:t>Penjelasan</a:t>
                      </a:r>
                      <a:r>
                        <a:rPr lang="sv-SE" sz="1300" baseline="0" dirty="0" smtClean="0">
                          <a:solidFill>
                            <a:srgbClr val="C00000"/>
                          </a:solidFill>
                        </a:rPr>
                        <a:t> :</a:t>
                      </a:r>
                    </a:p>
                    <a:p>
                      <a:pPr marL="180975" indent="0" algn="just">
                        <a:buFont typeface="Arial" panose="020B0604020202020204" pitchFamily="34" charset="0"/>
                        <a:buNone/>
                      </a:pPr>
                      <a:r>
                        <a:rPr lang="sv-SE" sz="1300" dirty="0" smtClean="0">
                          <a:solidFill>
                            <a:srgbClr val="C00000"/>
                          </a:solidFill>
                        </a:rPr>
                        <a:t>Penyelenggara negara (Wajib lapor LHKPN) wajib melaporkan LHKPN paling lambat 31 Maret tahun berjalan, apabila sampai dengan tanggal yang telah ditentukan PNS yang bersangkutan belum menyampaikan laporan maka akan dipotong TPP sebesar 10% sampai dengan yang bersangkutan menyampaikan LHKPN dimaksud</a:t>
                      </a:r>
                    </a:p>
                    <a:p>
                      <a:pPr marL="180975" indent="-180975" algn="just">
                        <a:buFont typeface="Arial" panose="020B0604020202020204" pitchFamily="34" charset="0"/>
                        <a:buChar char="•"/>
                      </a:pPr>
                      <a:r>
                        <a:rPr lang="sv-SE" sz="1300" dirty="0" smtClean="0"/>
                        <a:t>Bagi Kepala Perangkat Daerah selaku pengguna barang yang tidak menyampaikan laporan tahunan Barang Milik Daerah paling lambat bulan Februari tahun berikutnya sampai dengan yang bersangkutan menyampaikan laporan dimaksud</a:t>
                      </a:r>
                    </a:p>
                    <a:p>
                      <a:pPr marL="180975" indent="-180975" algn="just">
                        <a:buFont typeface="Arial" panose="020B0604020202020204" pitchFamily="34" charset="0"/>
                        <a:buChar char="•"/>
                      </a:pPr>
                      <a:r>
                        <a:rPr lang="sv-SE" sz="1300" dirty="0" smtClean="0"/>
                        <a:t>bagi Pembantu Pengelola Barang, Pengurus Barang Pengelola, Pembantu Pengurus Barang Pengelola yang tidak menyampaikan laporan tahunan Barang Milik Daerah paling lambat bulan Februari tahun berikutnya sampai dengan yang bersangkutan menyampaikan laporan dimaksud</a:t>
                      </a:r>
                    </a:p>
                    <a:p>
                      <a:pPr marL="180975" indent="-180975" algn="just">
                        <a:buFont typeface="Arial" panose="020B0604020202020204" pitchFamily="34" charset="0"/>
                        <a:buChar char="•"/>
                      </a:pPr>
                      <a:endParaRPr lang="sv-SE" sz="1300" dirty="0" smtClean="0"/>
                    </a:p>
                  </a:txBody>
                  <a:tcPr/>
                </a:tc>
                <a:extLst>
                  <a:ext uri="{0D108BD9-81ED-4DB2-BD59-A6C34878D82A}">
                    <a16:rowId xmlns:a16="http://schemas.microsoft.com/office/drawing/2014/main" val="72427536"/>
                  </a:ext>
                </a:extLst>
              </a:tr>
            </a:tbl>
          </a:graphicData>
        </a:graphic>
      </p:graphicFrame>
    </p:spTree>
    <p:extLst>
      <p:ext uri="{BB962C8B-B14F-4D97-AF65-F5344CB8AC3E}">
        <p14:creationId xmlns:p14="http://schemas.microsoft.com/office/powerpoint/2010/main" val="3514609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31;p34"/>
          <p:cNvSpPr txBox="1">
            <a:spLocks noGrp="1"/>
          </p:cNvSpPr>
          <p:nvPr>
            <p:ph type="title"/>
          </p:nvPr>
        </p:nvSpPr>
        <p:spPr>
          <a:xfrm>
            <a:off x="2069432" y="0"/>
            <a:ext cx="6870032" cy="637674"/>
          </a:xfrm>
          <a:prstGeom prst="rect">
            <a:avLst/>
          </a:prstGeom>
        </p:spPr>
        <p:txBody>
          <a:bodyPr spcFirstLastPara="1" wrap="square" lIns="91425" tIns="91425" rIns="91425" bIns="91425" anchor="t" anchorCtr="0">
            <a:noAutofit/>
          </a:bodyPr>
          <a:lstStyle/>
          <a:p>
            <a:pPr lvl="0" algn="r">
              <a:lnSpc>
                <a:spcPct val="150000"/>
              </a:lnSpc>
            </a:pPr>
            <a:r>
              <a:rPr lang="en-US" dirty="0" smtClean="0"/>
              <a:t>PENGURANGAN TPP BERDASARKAN INDIKATOR DISIPLIN KERJA</a:t>
            </a:r>
            <a:endParaRPr lang="en-US" dirty="0"/>
          </a:p>
        </p:txBody>
      </p:sp>
      <p:graphicFrame>
        <p:nvGraphicFramePr>
          <p:cNvPr id="9" name="Table 8"/>
          <p:cNvGraphicFramePr>
            <a:graphicFrameLocks noGrp="1"/>
          </p:cNvGraphicFramePr>
          <p:nvPr/>
        </p:nvGraphicFramePr>
        <p:xfrm>
          <a:off x="348780" y="649706"/>
          <a:ext cx="8698970" cy="3393707"/>
        </p:xfrm>
        <a:graphic>
          <a:graphicData uri="http://schemas.openxmlformats.org/drawingml/2006/table">
            <a:tbl>
              <a:tblPr firstRow="1" bandRow="1">
                <a:tableStyleId>{BDBED569-4797-4DF1-A0F4-6AAB3CD982D8}</a:tableStyleId>
              </a:tblPr>
              <a:tblGrid>
                <a:gridCol w="481401">
                  <a:extLst>
                    <a:ext uri="{9D8B030D-6E8A-4147-A177-3AD203B41FA5}">
                      <a16:colId xmlns:a16="http://schemas.microsoft.com/office/drawing/2014/main" val="2149601979"/>
                    </a:ext>
                  </a:extLst>
                </a:gridCol>
                <a:gridCol w="1528008">
                  <a:extLst>
                    <a:ext uri="{9D8B030D-6E8A-4147-A177-3AD203B41FA5}">
                      <a16:colId xmlns:a16="http://schemas.microsoft.com/office/drawing/2014/main" val="1089452189"/>
                    </a:ext>
                  </a:extLst>
                </a:gridCol>
                <a:gridCol w="6689561">
                  <a:extLst>
                    <a:ext uri="{9D8B030D-6E8A-4147-A177-3AD203B41FA5}">
                      <a16:colId xmlns:a16="http://schemas.microsoft.com/office/drawing/2014/main" val="4200320429"/>
                    </a:ext>
                  </a:extLst>
                </a:gridCol>
              </a:tblGrid>
              <a:tr h="444081">
                <a:tc>
                  <a:txBody>
                    <a:bodyPr/>
                    <a:lstStyle/>
                    <a:p>
                      <a:pPr algn="ctr"/>
                      <a:r>
                        <a:rPr lang="en-US" sz="1200" dirty="0" smtClean="0"/>
                        <a:t>NO</a:t>
                      </a:r>
                      <a:endParaRPr lang="en-US" sz="1200" dirty="0"/>
                    </a:p>
                  </a:txBody>
                  <a:tcPr anchor="ctr"/>
                </a:tc>
                <a:tc>
                  <a:txBody>
                    <a:bodyPr/>
                    <a:lstStyle/>
                    <a:p>
                      <a:pPr algn="ctr"/>
                      <a:r>
                        <a:rPr lang="en-US" sz="1200" dirty="0" smtClean="0"/>
                        <a:t>PRESENTASE</a:t>
                      </a:r>
                    </a:p>
                    <a:p>
                      <a:pPr algn="ctr"/>
                      <a:r>
                        <a:rPr lang="en-US" sz="1200" dirty="0" smtClean="0"/>
                        <a:t>PENGURANGAN</a:t>
                      </a:r>
                      <a:endParaRPr lang="en-US" sz="1200" dirty="0"/>
                    </a:p>
                  </a:txBody>
                  <a:tcPr anchor="ctr"/>
                </a:tc>
                <a:tc>
                  <a:txBody>
                    <a:bodyPr/>
                    <a:lstStyle/>
                    <a:p>
                      <a:pPr algn="ctr"/>
                      <a:r>
                        <a:rPr lang="en-US" sz="1200" dirty="0" smtClean="0"/>
                        <a:t>KETERANGAN</a:t>
                      </a:r>
                      <a:endParaRPr lang="en-US" sz="1200" dirty="0"/>
                    </a:p>
                  </a:txBody>
                  <a:tcPr anchor="ctr"/>
                </a:tc>
                <a:extLst>
                  <a:ext uri="{0D108BD9-81ED-4DB2-BD59-A6C34878D82A}">
                    <a16:rowId xmlns:a16="http://schemas.microsoft.com/office/drawing/2014/main" val="1087536916"/>
                  </a:ext>
                </a:extLst>
              </a:tr>
              <a:tr h="288757">
                <a:tc>
                  <a:txBody>
                    <a:bodyPr/>
                    <a:lstStyle/>
                    <a:p>
                      <a:pPr algn="ctr"/>
                      <a:r>
                        <a:rPr lang="en-US" sz="1300" dirty="0" smtClean="0"/>
                        <a:t>7</a:t>
                      </a:r>
                      <a:endParaRPr lang="en-US" sz="1300" dirty="0"/>
                    </a:p>
                  </a:txBody>
                  <a:tcPr/>
                </a:tc>
                <a:tc>
                  <a:txBody>
                    <a:bodyPr/>
                    <a:lstStyle/>
                    <a:p>
                      <a:pPr algn="ctr"/>
                      <a:r>
                        <a:rPr lang="en-US" sz="1300" dirty="0" smtClean="0"/>
                        <a:t>10 %</a:t>
                      </a:r>
                      <a:endParaRPr lang="en-US" sz="1300" dirty="0"/>
                    </a:p>
                  </a:txBody>
                  <a:tcPr/>
                </a:tc>
                <a:tc>
                  <a:txBody>
                    <a:bodyPr/>
                    <a:lstStyle/>
                    <a:p>
                      <a:pPr marL="180975" indent="-180975" algn="just">
                        <a:buFont typeface="Arial" panose="020B0604020202020204" pitchFamily="34" charset="0"/>
                        <a:buChar char="•"/>
                      </a:pPr>
                      <a:r>
                        <a:rPr lang="sv-SE" sz="1300" dirty="0" smtClean="0"/>
                        <a:t>10% (sepuluh persen) selama 3 (tiga) bulan bagi pegawai ASN yang tidak melaporkan penerimaan/penolakan gratifikasi sejak adanya laporan dari inspektorat</a:t>
                      </a:r>
                    </a:p>
                    <a:p>
                      <a:pPr marL="180975" indent="0" algn="just">
                        <a:buFont typeface="Arial" panose="020B0604020202020204" pitchFamily="34" charset="0"/>
                        <a:buNone/>
                      </a:pPr>
                      <a:r>
                        <a:rPr lang="sv-SE" sz="1300" dirty="0" smtClean="0"/>
                        <a:t>Penjelasan :</a:t>
                      </a:r>
                    </a:p>
                    <a:p>
                      <a:pPr marL="360363" indent="-179388" algn="just">
                        <a:buFont typeface="+mj-lt"/>
                        <a:buAutoNum type="alphaLcPeriod"/>
                      </a:pPr>
                      <a:r>
                        <a:rPr lang="en-US" sz="1300" dirty="0" smtClean="0">
                          <a:solidFill>
                            <a:srgbClr val="C00000"/>
                          </a:solidFill>
                        </a:rPr>
                        <a:t>PNS yang tidak </a:t>
                      </a:r>
                      <a:r>
                        <a:rPr lang="en-US" sz="1300" dirty="0" err="1" smtClean="0">
                          <a:solidFill>
                            <a:srgbClr val="C00000"/>
                          </a:solidFill>
                        </a:rPr>
                        <a:t>melaporkan</a:t>
                      </a:r>
                      <a:r>
                        <a:rPr lang="en-US" sz="1300" dirty="0" smtClean="0">
                          <a:solidFill>
                            <a:srgbClr val="C00000"/>
                          </a:solidFill>
                        </a:rPr>
                        <a:t> </a:t>
                      </a:r>
                      <a:r>
                        <a:rPr lang="en-US" sz="1300" dirty="0" err="1" smtClean="0">
                          <a:solidFill>
                            <a:srgbClr val="C00000"/>
                          </a:solidFill>
                        </a:rPr>
                        <a:t>penerimaan</a:t>
                      </a:r>
                      <a:r>
                        <a:rPr lang="en-US" sz="1300" dirty="0" smtClean="0">
                          <a:solidFill>
                            <a:srgbClr val="C00000"/>
                          </a:solidFill>
                        </a:rPr>
                        <a:t>/</a:t>
                      </a:r>
                      <a:r>
                        <a:rPr lang="en-US" sz="1300" dirty="0" err="1" smtClean="0">
                          <a:solidFill>
                            <a:srgbClr val="C00000"/>
                          </a:solidFill>
                        </a:rPr>
                        <a:t>penolakan</a:t>
                      </a:r>
                      <a:r>
                        <a:rPr lang="en-US" sz="1300" dirty="0" smtClean="0">
                          <a:solidFill>
                            <a:srgbClr val="C00000"/>
                          </a:solidFill>
                        </a:rPr>
                        <a:t> </a:t>
                      </a:r>
                      <a:r>
                        <a:rPr lang="en-US" sz="1300" dirty="0" err="1" smtClean="0">
                          <a:solidFill>
                            <a:srgbClr val="C00000"/>
                          </a:solidFill>
                        </a:rPr>
                        <a:t>gratifikasi</a:t>
                      </a:r>
                      <a:r>
                        <a:rPr lang="en-US" sz="1300" dirty="0" smtClean="0">
                          <a:solidFill>
                            <a:srgbClr val="C00000"/>
                          </a:solidFill>
                        </a:rPr>
                        <a:t> yang </a:t>
                      </a:r>
                      <a:r>
                        <a:rPr lang="en-US" sz="1300" dirty="0" err="1" smtClean="0">
                          <a:solidFill>
                            <a:srgbClr val="C00000"/>
                          </a:solidFill>
                        </a:rPr>
                        <a:t>dilarang</a:t>
                      </a:r>
                      <a:r>
                        <a:rPr lang="en-US" sz="1300" dirty="0" smtClean="0">
                          <a:solidFill>
                            <a:srgbClr val="C00000"/>
                          </a:solidFill>
                        </a:rPr>
                        <a:t> </a:t>
                      </a:r>
                      <a:r>
                        <a:rPr lang="en-US" sz="1300" dirty="0" err="1" smtClean="0">
                          <a:solidFill>
                            <a:srgbClr val="C00000"/>
                          </a:solidFill>
                        </a:rPr>
                        <a:t>oleh</a:t>
                      </a:r>
                      <a:r>
                        <a:rPr lang="en-US" sz="1300" dirty="0" smtClean="0">
                          <a:solidFill>
                            <a:srgbClr val="C00000"/>
                          </a:solidFill>
                        </a:rPr>
                        <a:t> </a:t>
                      </a:r>
                      <a:r>
                        <a:rPr lang="en-US" sz="1300" dirty="0" err="1" smtClean="0">
                          <a:solidFill>
                            <a:srgbClr val="C00000"/>
                          </a:solidFill>
                        </a:rPr>
                        <a:t>ketentuan</a:t>
                      </a:r>
                      <a:r>
                        <a:rPr lang="en-US" sz="1300" dirty="0" smtClean="0">
                          <a:solidFill>
                            <a:srgbClr val="C00000"/>
                          </a:solidFill>
                        </a:rPr>
                        <a:t> </a:t>
                      </a:r>
                      <a:r>
                        <a:rPr lang="en-US" sz="1300" dirty="0" err="1" smtClean="0">
                          <a:solidFill>
                            <a:srgbClr val="C00000"/>
                          </a:solidFill>
                        </a:rPr>
                        <a:t>peraturan</a:t>
                      </a:r>
                      <a:r>
                        <a:rPr lang="en-US" sz="1300" dirty="0" smtClean="0">
                          <a:solidFill>
                            <a:srgbClr val="C00000"/>
                          </a:solidFill>
                        </a:rPr>
                        <a:t> </a:t>
                      </a:r>
                      <a:r>
                        <a:rPr lang="en-US" sz="1300" dirty="0" err="1" smtClean="0">
                          <a:solidFill>
                            <a:srgbClr val="C00000"/>
                          </a:solidFill>
                        </a:rPr>
                        <a:t>perundang</a:t>
                      </a:r>
                      <a:r>
                        <a:rPr lang="en-US" sz="1300" dirty="0" smtClean="0">
                          <a:solidFill>
                            <a:srgbClr val="C00000"/>
                          </a:solidFill>
                        </a:rPr>
                        <a:t>-undangan </a:t>
                      </a:r>
                      <a:r>
                        <a:rPr lang="en-US" sz="1300" dirty="0" err="1" smtClean="0">
                          <a:solidFill>
                            <a:srgbClr val="C00000"/>
                          </a:solidFill>
                        </a:rPr>
                        <a:t>kepada</a:t>
                      </a:r>
                      <a:r>
                        <a:rPr lang="en-US" sz="1300" dirty="0" smtClean="0">
                          <a:solidFill>
                            <a:srgbClr val="C00000"/>
                          </a:solidFill>
                        </a:rPr>
                        <a:t> KPK atau Unit/Sub Unit </a:t>
                      </a:r>
                      <a:r>
                        <a:rPr lang="en-US" sz="1300" dirty="0" err="1" smtClean="0">
                          <a:solidFill>
                            <a:srgbClr val="C00000"/>
                          </a:solidFill>
                        </a:rPr>
                        <a:t>Pengendalian</a:t>
                      </a:r>
                      <a:r>
                        <a:rPr lang="en-US" sz="1300" dirty="0" smtClean="0">
                          <a:solidFill>
                            <a:srgbClr val="C00000"/>
                          </a:solidFill>
                        </a:rPr>
                        <a:t> </a:t>
                      </a:r>
                      <a:r>
                        <a:rPr lang="en-US" sz="1300" dirty="0" err="1" smtClean="0">
                          <a:solidFill>
                            <a:srgbClr val="C00000"/>
                          </a:solidFill>
                        </a:rPr>
                        <a:t>Gratifikasi</a:t>
                      </a:r>
                      <a:r>
                        <a:rPr lang="en-US" sz="1300" dirty="0" smtClean="0">
                          <a:solidFill>
                            <a:srgbClr val="C00000"/>
                          </a:solidFill>
                        </a:rPr>
                        <a:t>, maka </a:t>
                      </a:r>
                      <a:r>
                        <a:rPr lang="en-US" sz="1300" dirty="0" err="1" smtClean="0">
                          <a:solidFill>
                            <a:srgbClr val="C00000"/>
                          </a:solidFill>
                        </a:rPr>
                        <a:t>akan</a:t>
                      </a:r>
                      <a:r>
                        <a:rPr lang="en-US" sz="1300" dirty="0" smtClean="0">
                          <a:solidFill>
                            <a:srgbClr val="C00000"/>
                          </a:solidFill>
                        </a:rPr>
                        <a:t> </a:t>
                      </a:r>
                      <a:r>
                        <a:rPr lang="en-US" sz="1300" dirty="0" err="1" smtClean="0">
                          <a:solidFill>
                            <a:srgbClr val="C00000"/>
                          </a:solidFill>
                        </a:rPr>
                        <a:t>dikenakan</a:t>
                      </a:r>
                      <a:r>
                        <a:rPr lang="en-US" sz="1300" dirty="0" smtClean="0">
                          <a:solidFill>
                            <a:srgbClr val="C00000"/>
                          </a:solidFill>
                        </a:rPr>
                        <a:t> </a:t>
                      </a:r>
                      <a:r>
                        <a:rPr lang="en-US" sz="1300" dirty="0" err="1" smtClean="0">
                          <a:solidFill>
                            <a:srgbClr val="C00000"/>
                          </a:solidFill>
                        </a:rPr>
                        <a:t>pemotongan</a:t>
                      </a:r>
                      <a:r>
                        <a:rPr lang="en-US" sz="1300" dirty="0" smtClean="0">
                          <a:solidFill>
                            <a:srgbClr val="C00000"/>
                          </a:solidFill>
                        </a:rPr>
                        <a:t> </a:t>
                      </a:r>
                      <a:r>
                        <a:rPr lang="en-US" sz="1300" dirty="0" err="1" smtClean="0">
                          <a:solidFill>
                            <a:srgbClr val="C00000"/>
                          </a:solidFill>
                        </a:rPr>
                        <a:t>tambahan</a:t>
                      </a:r>
                      <a:r>
                        <a:rPr lang="en-US" sz="1300" dirty="0" smtClean="0">
                          <a:solidFill>
                            <a:srgbClr val="C00000"/>
                          </a:solidFill>
                        </a:rPr>
                        <a:t> </a:t>
                      </a:r>
                      <a:r>
                        <a:rPr lang="en-US" sz="1300" dirty="0" err="1" smtClean="0">
                          <a:solidFill>
                            <a:srgbClr val="C00000"/>
                          </a:solidFill>
                        </a:rPr>
                        <a:t>penghasilan</a:t>
                      </a:r>
                      <a:r>
                        <a:rPr lang="en-US" sz="1300" dirty="0" smtClean="0">
                          <a:solidFill>
                            <a:srgbClr val="C00000"/>
                          </a:solidFill>
                        </a:rPr>
                        <a:t> </a:t>
                      </a:r>
                      <a:r>
                        <a:rPr lang="en-US" sz="1300" dirty="0" err="1" smtClean="0">
                          <a:solidFill>
                            <a:srgbClr val="C00000"/>
                          </a:solidFill>
                        </a:rPr>
                        <a:t>sebesar</a:t>
                      </a:r>
                      <a:r>
                        <a:rPr lang="en-US" sz="1300" dirty="0" smtClean="0">
                          <a:solidFill>
                            <a:srgbClr val="C00000"/>
                          </a:solidFill>
                        </a:rPr>
                        <a:t> 10% (</a:t>
                      </a:r>
                      <a:r>
                        <a:rPr lang="en-US" sz="1300" dirty="0" err="1" smtClean="0">
                          <a:solidFill>
                            <a:srgbClr val="C00000"/>
                          </a:solidFill>
                        </a:rPr>
                        <a:t>sepuluh</a:t>
                      </a:r>
                      <a:r>
                        <a:rPr lang="en-US" sz="1300" dirty="0" smtClean="0">
                          <a:solidFill>
                            <a:srgbClr val="C00000"/>
                          </a:solidFill>
                        </a:rPr>
                        <a:t> </a:t>
                      </a:r>
                      <a:r>
                        <a:rPr lang="en-US" sz="1300" dirty="0" err="1" smtClean="0">
                          <a:solidFill>
                            <a:srgbClr val="C00000"/>
                          </a:solidFill>
                        </a:rPr>
                        <a:t>persen</a:t>
                      </a:r>
                      <a:r>
                        <a:rPr lang="en-US" sz="1300" dirty="0" smtClean="0">
                          <a:solidFill>
                            <a:srgbClr val="C00000"/>
                          </a:solidFill>
                        </a:rPr>
                        <a:t>) </a:t>
                      </a:r>
                      <a:r>
                        <a:rPr lang="en-US" sz="1300" dirty="0" err="1" smtClean="0">
                          <a:solidFill>
                            <a:srgbClr val="C00000"/>
                          </a:solidFill>
                        </a:rPr>
                        <a:t>dari</a:t>
                      </a:r>
                      <a:r>
                        <a:rPr lang="en-US" sz="1300" dirty="0" smtClean="0">
                          <a:solidFill>
                            <a:srgbClr val="C00000"/>
                          </a:solidFill>
                        </a:rPr>
                        <a:t> </a:t>
                      </a:r>
                      <a:r>
                        <a:rPr lang="en-US" sz="1300" dirty="0" err="1" smtClean="0">
                          <a:solidFill>
                            <a:srgbClr val="C00000"/>
                          </a:solidFill>
                        </a:rPr>
                        <a:t>besaran</a:t>
                      </a:r>
                      <a:r>
                        <a:rPr lang="en-US" sz="1300" dirty="0" smtClean="0">
                          <a:solidFill>
                            <a:srgbClr val="C00000"/>
                          </a:solidFill>
                        </a:rPr>
                        <a:t> TPP </a:t>
                      </a:r>
                      <a:r>
                        <a:rPr lang="en-US" sz="1300" dirty="0" err="1" smtClean="0">
                          <a:solidFill>
                            <a:srgbClr val="C00000"/>
                          </a:solidFill>
                        </a:rPr>
                        <a:t>selama</a:t>
                      </a:r>
                      <a:r>
                        <a:rPr lang="en-US" sz="1300" dirty="0" smtClean="0">
                          <a:solidFill>
                            <a:srgbClr val="C00000"/>
                          </a:solidFill>
                        </a:rPr>
                        <a:t> 3 (</a:t>
                      </a:r>
                      <a:r>
                        <a:rPr lang="en-US" sz="1300" dirty="0" err="1" smtClean="0">
                          <a:solidFill>
                            <a:srgbClr val="C00000"/>
                          </a:solidFill>
                        </a:rPr>
                        <a:t>tiga</a:t>
                      </a:r>
                      <a:r>
                        <a:rPr lang="en-US" sz="1300" dirty="0" smtClean="0">
                          <a:solidFill>
                            <a:srgbClr val="C00000"/>
                          </a:solidFill>
                        </a:rPr>
                        <a:t>) bulan </a:t>
                      </a:r>
                      <a:r>
                        <a:rPr lang="en-US" sz="1300" dirty="0" err="1" smtClean="0">
                          <a:solidFill>
                            <a:srgbClr val="C00000"/>
                          </a:solidFill>
                        </a:rPr>
                        <a:t>sejak</a:t>
                      </a:r>
                      <a:r>
                        <a:rPr lang="en-US" sz="1300" dirty="0" smtClean="0">
                          <a:solidFill>
                            <a:srgbClr val="C00000"/>
                          </a:solidFill>
                        </a:rPr>
                        <a:t> </a:t>
                      </a:r>
                      <a:r>
                        <a:rPr lang="en-US" sz="1300" dirty="0" err="1" smtClean="0">
                          <a:solidFill>
                            <a:srgbClr val="C00000"/>
                          </a:solidFill>
                        </a:rPr>
                        <a:t>adanya</a:t>
                      </a:r>
                      <a:r>
                        <a:rPr lang="en-US" sz="1300" dirty="0" smtClean="0">
                          <a:solidFill>
                            <a:srgbClr val="C00000"/>
                          </a:solidFill>
                        </a:rPr>
                        <a:t> laporan </a:t>
                      </a:r>
                      <a:r>
                        <a:rPr lang="en-US" sz="1300" dirty="0" err="1" smtClean="0">
                          <a:solidFill>
                            <a:srgbClr val="C00000"/>
                          </a:solidFill>
                        </a:rPr>
                        <a:t>dari</a:t>
                      </a:r>
                      <a:r>
                        <a:rPr lang="en-US" sz="1300" dirty="0" smtClean="0">
                          <a:solidFill>
                            <a:srgbClr val="C00000"/>
                          </a:solidFill>
                        </a:rPr>
                        <a:t> </a:t>
                      </a:r>
                      <a:r>
                        <a:rPr lang="en-US" sz="1300" dirty="0" err="1" smtClean="0">
                          <a:solidFill>
                            <a:srgbClr val="C00000"/>
                          </a:solidFill>
                        </a:rPr>
                        <a:t>inspektorat</a:t>
                      </a:r>
                      <a:r>
                        <a:rPr lang="en-US" sz="1300" dirty="0" smtClean="0">
                          <a:solidFill>
                            <a:srgbClr val="C00000"/>
                          </a:solidFill>
                        </a:rPr>
                        <a:t>;</a:t>
                      </a:r>
                    </a:p>
                    <a:p>
                      <a:pPr marL="360363" indent="-179388" algn="just">
                        <a:buFont typeface="+mj-lt"/>
                        <a:buAutoNum type="alphaLcPeriod"/>
                      </a:pPr>
                      <a:r>
                        <a:rPr lang="en-US" sz="1300" dirty="0" err="1" smtClean="0">
                          <a:solidFill>
                            <a:srgbClr val="C00000"/>
                          </a:solidFill>
                        </a:rPr>
                        <a:t>Inspektorat</a:t>
                      </a:r>
                      <a:r>
                        <a:rPr lang="en-US" sz="1300" dirty="0" smtClean="0">
                          <a:solidFill>
                            <a:srgbClr val="C00000"/>
                          </a:solidFill>
                        </a:rPr>
                        <a:t> menyampaikan laporan </a:t>
                      </a:r>
                      <a:r>
                        <a:rPr lang="en-US" sz="1300" dirty="0" err="1" smtClean="0">
                          <a:solidFill>
                            <a:srgbClr val="C00000"/>
                          </a:solidFill>
                        </a:rPr>
                        <a:t>kepada</a:t>
                      </a:r>
                      <a:r>
                        <a:rPr lang="en-US" sz="1300" dirty="0" smtClean="0">
                          <a:solidFill>
                            <a:srgbClr val="C00000"/>
                          </a:solidFill>
                        </a:rPr>
                        <a:t> BKPP paling </a:t>
                      </a:r>
                      <a:r>
                        <a:rPr lang="en-US" sz="1300" dirty="0" err="1" smtClean="0">
                          <a:solidFill>
                            <a:srgbClr val="C00000"/>
                          </a:solidFill>
                        </a:rPr>
                        <a:t>lambat</a:t>
                      </a:r>
                      <a:r>
                        <a:rPr lang="en-US" sz="1300" dirty="0" smtClean="0">
                          <a:solidFill>
                            <a:srgbClr val="C00000"/>
                          </a:solidFill>
                        </a:rPr>
                        <a:t> </a:t>
                      </a:r>
                      <a:r>
                        <a:rPr lang="en-US" sz="1300" dirty="0" err="1" smtClean="0">
                          <a:solidFill>
                            <a:srgbClr val="C00000"/>
                          </a:solidFill>
                        </a:rPr>
                        <a:t>tanggal</a:t>
                      </a:r>
                      <a:r>
                        <a:rPr lang="en-US" sz="1300" dirty="0" smtClean="0">
                          <a:solidFill>
                            <a:srgbClr val="C00000"/>
                          </a:solidFill>
                        </a:rPr>
                        <a:t> 8 bulan </a:t>
                      </a:r>
                      <a:r>
                        <a:rPr lang="en-US" sz="1300" dirty="0" err="1" smtClean="0">
                          <a:solidFill>
                            <a:srgbClr val="C00000"/>
                          </a:solidFill>
                        </a:rPr>
                        <a:t>berikutnya</a:t>
                      </a:r>
                      <a:r>
                        <a:rPr lang="en-US" sz="1300" dirty="0" smtClean="0">
                          <a:solidFill>
                            <a:srgbClr val="C00000"/>
                          </a:solidFill>
                        </a:rPr>
                        <a:t>.</a:t>
                      </a:r>
                    </a:p>
                  </a:txBody>
                  <a:tcPr/>
                </a:tc>
                <a:extLst>
                  <a:ext uri="{0D108BD9-81ED-4DB2-BD59-A6C34878D82A}">
                    <a16:rowId xmlns:a16="http://schemas.microsoft.com/office/drawing/2014/main" val="377735797"/>
                  </a:ext>
                </a:extLst>
              </a:tr>
              <a:tr h="345707">
                <a:tc>
                  <a:txBody>
                    <a:bodyPr/>
                    <a:lstStyle/>
                    <a:p>
                      <a:pPr algn="ctr"/>
                      <a:r>
                        <a:rPr lang="en-US" sz="1300" dirty="0" smtClean="0"/>
                        <a:t>8</a:t>
                      </a:r>
                      <a:endParaRPr lang="en-US" sz="1300" dirty="0"/>
                    </a:p>
                  </a:txBody>
                  <a:tcPr/>
                </a:tc>
                <a:tc>
                  <a:txBody>
                    <a:bodyPr/>
                    <a:lstStyle/>
                    <a:p>
                      <a:pPr algn="ctr"/>
                      <a:r>
                        <a:rPr lang="en-US" sz="1300" dirty="0" smtClean="0"/>
                        <a:t>20 %</a:t>
                      </a:r>
                      <a:endParaRPr lang="en-US" sz="1300" dirty="0"/>
                    </a:p>
                  </a:txBody>
                  <a:tcPr/>
                </a:tc>
                <a:tc>
                  <a:txBody>
                    <a:bodyPr/>
                    <a:lstStyle/>
                    <a:p>
                      <a:pPr marL="180975" indent="-180975" algn="just">
                        <a:buFont typeface="Arial" panose="020B0604020202020204" pitchFamily="34" charset="0"/>
                        <a:buChar char="•"/>
                      </a:pPr>
                      <a:r>
                        <a:rPr lang="sv-SE" sz="1300" dirty="0" smtClean="0"/>
                        <a:t>Kesalahan melakukan</a:t>
                      </a:r>
                      <a:r>
                        <a:rPr lang="sv-SE" sz="1300" baseline="0" dirty="0" smtClean="0"/>
                        <a:t> presensi</a:t>
                      </a:r>
                    </a:p>
                  </a:txBody>
                  <a:tcPr/>
                </a:tc>
                <a:extLst>
                  <a:ext uri="{0D108BD9-81ED-4DB2-BD59-A6C34878D82A}">
                    <a16:rowId xmlns:a16="http://schemas.microsoft.com/office/drawing/2014/main" val="72427536"/>
                  </a:ext>
                </a:extLst>
              </a:tr>
              <a:tr h="473687">
                <a:tc>
                  <a:txBody>
                    <a:bodyPr/>
                    <a:lstStyle/>
                    <a:p>
                      <a:pPr algn="ctr"/>
                      <a:r>
                        <a:rPr lang="en-US" sz="1300" dirty="0" smtClean="0"/>
                        <a:t>9</a:t>
                      </a:r>
                      <a:endParaRPr lang="en-US" sz="1300" dirty="0"/>
                    </a:p>
                  </a:txBody>
                  <a:tcPr/>
                </a:tc>
                <a:tc>
                  <a:txBody>
                    <a:bodyPr/>
                    <a:lstStyle/>
                    <a:p>
                      <a:pPr algn="ctr"/>
                      <a:r>
                        <a:rPr lang="en-US" sz="1300" dirty="0" smtClean="0"/>
                        <a:t>50</a:t>
                      </a:r>
                      <a:r>
                        <a:rPr lang="en-US" sz="1300" baseline="0" dirty="0" smtClean="0"/>
                        <a:t> %</a:t>
                      </a:r>
                      <a:endParaRPr lang="en-US" sz="1300" dirty="0"/>
                    </a:p>
                  </a:txBody>
                  <a:tcPr/>
                </a:tc>
                <a:tc>
                  <a:txBody>
                    <a:bodyPr/>
                    <a:lstStyle/>
                    <a:p>
                      <a:pPr marL="180975" indent="-180975" algn="just">
                        <a:buFont typeface="Arial" panose="020B0604020202020204" pitchFamily="34" charset="0"/>
                        <a:buChar char="•"/>
                      </a:pPr>
                      <a:r>
                        <a:rPr lang="en-US" sz="1400" b="0" i="0" u="none" strike="noStrike" cap="none" dirty="0" smtClean="0">
                          <a:solidFill>
                            <a:schemeClr val="tx1"/>
                          </a:solidFill>
                          <a:effectLst/>
                          <a:latin typeface="+mn-lt"/>
                          <a:ea typeface="+mn-ea"/>
                          <a:cs typeface="+mn-cs"/>
                          <a:sym typeface="Arial"/>
                        </a:rPr>
                        <a:t>Cuti sakit </a:t>
                      </a:r>
                      <a:r>
                        <a:rPr lang="en-US" sz="1400" b="0" i="0" u="none" strike="noStrike" cap="none" dirty="0" err="1" smtClean="0">
                          <a:solidFill>
                            <a:schemeClr val="tx1"/>
                          </a:solidFill>
                          <a:effectLst/>
                          <a:latin typeface="+mn-lt"/>
                          <a:ea typeface="+mn-ea"/>
                          <a:cs typeface="+mn-cs"/>
                          <a:sym typeface="Arial"/>
                        </a:rPr>
                        <a:t>lebih</a:t>
                      </a:r>
                      <a:r>
                        <a:rPr lang="en-US" sz="1400" b="0" i="0" u="none" strike="noStrike" cap="none" dirty="0" smtClean="0">
                          <a:solidFill>
                            <a:schemeClr val="tx1"/>
                          </a:solidFill>
                          <a:effectLst/>
                          <a:latin typeface="+mn-lt"/>
                          <a:ea typeface="+mn-ea"/>
                          <a:cs typeface="+mn-cs"/>
                          <a:sym typeface="Arial"/>
                        </a:rPr>
                        <a:t> </a:t>
                      </a:r>
                      <a:r>
                        <a:rPr lang="en-US" sz="1400" b="0" i="0" u="none" strike="noStrike" cap="none" dirty="0" err="1" smtClean="0">
                          <a:solidFill>
                            <a:schemeClr val="tx1"/>
                          </a:solidFill>
                          <a:effectLst/>
                          <a:latin typeface="+mn-lt"/>
                          <a:ea typeface="+mn-ea"/>
                          <a:cs typeface="+mn-cs"/>
                          <a:sym typeface="Arial"/>
                        </a:rPr>
                        <a:t>dari</a:t>
                      </a:r>
                      <a:r>
                        <a:rPr lang="en-US" sz="1400" b="0" i="0" u="none" strike="noStrike" cap="none" dirty="0" smtClean="0">
                          <a:solidFill>
                            <a:schemeClr val="tx1"/>
                          </a:solidFill>
                          <a:effectLst/>
                          <a:latin typeface="+mn-lt"/>
                          <a:ea typeface="+mn-ea"/>
                          <a:cs typeface="+mn-cs"/>
                          <a:sym typeface="Arial"/>
                        </a:rPr>
                        <a:t> 10 (</a:t>
                      </a:r>
                      <a:r>
                        <a:rPr lang="en-US" sz="1400" b="0" i="0" u="none" strike="noStrike" cap="none" dirty="0" err="1" smtClean="0">
                          <a:solidFill>
                            <a:schemeClr val="tx1"/>
                          </a:solidFill>
                          <a:effectLst/>
                          <a:latin typeface="+mn-lt"/>
                          <a:ea typeface="+mn-ea"/>
                          <a:cs typeface="+mn-cs"/>
                          <a:sym typeface="Arial"/>
                        </a:rPr>
                        <a:t>sepuluh</a:t>
                      </a:r>
                      <a:r>
                        <a:rPr lang="en-US" sz="1400" b="0" i="0" u="none" strike="noStrike" cap="none" dirty="0" smtClean="0">
                          <a:solidFill>
                            <a:schemeClr val="tx1"/>
                          </a:solidFill>
                          <a:effectLst/>
                          <a:latin typeface="+mn-lt"/>
                          <a:ea typeface="+mn-ea"/>
                          <a:cs typeface="+mn-cs"/>
                          <a:sym typeface="Arial"/>
                        </a:rPr>
                        <a:t>) </a:t>
                      </a:r>
                      <a:r>
                        <a:rPr lang="en-US" sz="1400" b="0" i="0" u="none" strike="noStrike" cap="none" dirty="0" err="1" smtClean="0">
                          <a:solidFill>
                            <a:schemeClr val="tx1"/>
                          </a:solidFill>
                          <a:effectLst/>
                          <a:latin typeface="+mn-lt"/>
                          <a:ea typeface="+mn-ea"/>
                          <a:cs typeface="+mn-cs"/>
                          <a:sym typeface="Arial"/>
                        </a:rPr>
                        <a:t>hari</a:t>
                      </a:r>
                      <a:r>
                        <a:rPr lang="en-US" sz="1400" b="0" i="0" u="none" strike="noStrike" cap="none" dirty="0" smtClean="0">
                          <a:solidFill>
                            <a:schemeClr val="tx1"/>
                          </a:solidFill>
                          <a:effectLst/>
                          <a:latin typeface="+mn-lt"/>
                          <a:ea typeface="+mn-ea"/>
                          <a:cs typeface="+mn-cs"/>
                          <a:sym typeface="Arial"/>
                        </a:rPr>
                        <a:t> kerja </a:t>
                      </a:r>
                      <a:r>
                        <a:rPr lang="en-US" sz="1400" b="0" i="0" u="none" strike="noStrike" cap="none" dirty="0" err="1" smtClean="0">
                          <a:solidFill>
                            <a:schemeClr val="tx1"/>
                          </a:solidFill>
                          <a:effectLst/>
                          <a:latin typeface="+mn-lt"/>
                          <a:ea typeface="+mn-ea"/>
                          <a:cs typeface="+mn-cs"/>
                          <a:sym typeface="Arial"/>
                        </a:rPr>
                        <a:t>pada</a:t>
                      </a:r>
                      <a:r>
                        <a:rPr lang="en-US" sz="1400" b="0" i="0" u="none" strike="noStrike" cap="none" dirty="0" smtClean="0">
                          <a:solidFill>
                            <a:schemeClr val="tx1"/>
                          </a:solidFill>
                          <a:effectLst/>
                          <a:latin typeface="+mn-lt"/>
                          <a:ea typeface="+mn-ea"/>
                          <a:cs typeface="+mn-cs"/>
                          <a:sym typeface="Arial"/>
                        </a:rPr>
                        <a:t> bulan </a:t>
                      </a:r>
                      <a:r>
                        <a:rPr lang="en-US" sz="1400" b="0" i="0" u="none" strike="noStrike" cap="none" dirty="0" err="1" smtClean="0">
                          <a:solidFill>
                            <a:schemeClr val="tx1"/>
                          </a:solidFill>
                          <a:effectLst/>
                          <a:latin typeface="+mn-lt"/>
                          <a:ea typeface="+mn-ea"/>
                          <a:cs typeface="+mn-cs"/>
                          <a:sym typeface="Arial"/>
                        </a:rPr>
                        <a:t>berkenaan</a:t>
                      </a:r>
                      <a:endParaRPr lang="en-US" sz="1400" b="0" i="0" u="none" strike="noStrike" cap="none" dirty="0" smtClean="0">
                        <a:solidFill>
                          <a:schemeClr val="tx1"/>
                        </a:solidFill>
                        <a:effectLst/>
                        <a:latin typeface="+mn-lt"/>
                        <a:ea typeface="+mn-ea"/>
                        <a:cs typeface="+mn-cs"/>
                        <a:sym typeface="Arial"/>
                      </a:endParaRPr>
                    </a:p>
                    <a:p>
                      <a:pPr marL="180975" indent="-180975" algn="just">
                        <a:buFont typeface="Arial" panose="020B0604020202020204" pitchFamily="34" charset="0"/>
                        <a:buChar char="•"/>
                      </a:pPr>
                      <a:r>
                        <a:rPr lang="en-US" sz="1400" b="0" i="0" u="none" strike="noStrike" cap="none" dirty="0" smtClean="0">
                          <a:solidFill>
                            <a:schemeClr val="tx1"/>
                          </a:solidFill>
                          <a:effectLst/>
                          <a:latin typeface="+mn-lt"/>
                          <a:ea typeface="+mn-ea"/>
                          <a:cs typeface="+mn-cs"/>
                          <a:sym typeface="Arial"/>
                        </a:rPr>
                        <a:t>Melakukan </a:t>
                      </a:r>
                      <a:r>
                        <a:rPr lang="en-US" sz="1400" b="0" i="0" u="none" strike="noStrike" cap="none" dirty="0" err="1" smtClean="0">
                          <a:solidFill>
                            <a:schemeClr val="tx1"/>
                          </a:solidFill>
                          <a:effectLst/>
                          <a:latin typeface="+mn-lt"/>
                          <a:ea typeface="+mn-ea"/>
                          <a:cs typeface="+mn-cs"/>
                          <a:sym typeface="Arial"/>
                        </a:rPr>
                        <a:t>pelanggaran</a:t>
                      </a:r>
                      <a:r>
                        <a:rPr lang="en-US" sz="1400" b="0" i="0" u="none" strike="noStrike" cap="none" dirty="0" smtClean="0">
                          <a:solidFill>
                            <a:schemeClr val="tx1"/>
                          </a:solidFill>
                          <a:effectLst/>
                          <a:latin typeface="+mn-lt"/>
                          <a:ea typeface="+mn-ea"/>
                          <a:cs typeface="+mn-cs"/>
                          <a:sym typeface="Arial"/>
                        </a:rPr>
                        <a:t> </a:t>
                      </a:r>
                      <a:r>
                        <a:rPr lang="en-US" sz="1400" b="0" i="0" u="none" strike="noStrike" cap="none" dirty="0" err="1" smtClean="0">
                          <a:solidFill>
                            <a:schemeClr val="tx1"/>
                          </a:solidFill>
                          <a:effectLst/>
                          <a:latin typeface="+mn-lt"/>
                          <a:ea typeface="+mn-ea"/>
                          <a:cs typeface="+mn-cs"/>
                          <a:sym typeface="Arial"/>
                        </a:rPr>
                        <a:t>kode</a:t>
                      </a:r>
                      <a:r>
                        <a:rPr lang="en-US" sz="1400" b="0" i="0" u="none" strike="noStrike" cap="none" dirty="0" smtClean="0">
                          <a:solidFill>
                            <a:schemeClr val="tx1"/>
                          </a:solidFill>
                          <a:effectLst/>
                          <a:latin typeface="+mn-lt"/>
                          <a:ea typeface="+mn-ea"/>
                          <a:cs typeface="+mn-cs"/>
                          <a:sym typeface="Arial"/>
                        </a:rPr>
                        <a:t> </a:t>
                      </a:r>
                      <a:r>
                        <a:rPr lang="en-US" sz="1400" b="0" i="0" u="none" strike="noStrike" cap="none" dirty="0" err="1" smtClean="0">
                          <a:solidFill>
                            <a:schemeClr val="tx1"/>
                          </a:solidFill>
                          <a:effectLst/>
                          <a:latin typeface="+mn-lt"/>
                          <a:ea typeface="+mn-ea"/>
                          <a:cs typeface="+mn-cs"/>
                          <a:sym typeface="Arial"/>
                        </a:rPr>
                        <a:t>etik</a:t>
                      </a:r>
                      <a:endParaRPr lang="sv-SE" sz="1300" baseline="0" dirty="0" smtClean="0"/>
                    </a:p>
                  </a:txBody>
                  <a:tcPr/>
                </a:tc>
                <a:extLst>
                  <a:ext uri="{0D108BD9-81ED-4DB2-BD59-A6C34878D82A}">
                    <a16:rowId xmlns:a16="http://schemas.microsoft.com/office/drawing/2014/main" val="638611151"/>
                  </a:ext>
                </a:extLst>
              </a:tr>
            </a:tbl>
          </a:graphicData>
        </a:graphic>
      </p:graphicFrame>
    </p:spTree>
    <p:extLst>
      <p:ext uri="{BB962C8B-B14F-4D97-AF65-F5344CB8AC3E}">
        <p14:creationId xmlns:p14="http://schemas.microsoft.com/office/powerpoint/2010/main" val="2455578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 name="Rectangle 1"/>
          <p:cNvSpPr/>
          <p:nvPr/>
        </p:nvSpPr>
        <p:spPr>
          <a:xfrm>
            <a:off x="274172" y="3197583"/>
            <a:ext cx="6219045" cy="906848"/>
          </a:xfrm>
          <a:prstGeom prst="rect">
            <a:avLst/>
          </a:prstGeom>
          <a:solidFill>
            <a:srgbClr val="E5B35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Google Shape;2346;p58"/>
          <p:cNvSpPr txBox="1">
            <a:spLocks noGrp="1"/>
          </p:cNvSpPr>
          <p:nvPr>
            <p:ph type="title" idx="6"/>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BOBOT PENILAIAN TPP</a:t>
            </a:r>
            <a:endParaRPr dirty="0"/>
          </a:p>
        </p:txBody>
      </p:sp>
      <p:sp>
        <p:nvSpPr>
          <p:cNvPr id="2347" name="Google Shape;2347;p58"/>
          <p:cNvSpPr txBox="1">
            <a:spLocks noGrp="1"/>
          </p:cNvSpPr>
          <p:nvPr>
            <p:ph type="ctrTitle"/>
          </p:nvPr>
        </p:nvSpPr>
        <p:spPr>
          <a:xfrm flipH="1">
            <a:off x="538249" y="808725"/>
            <a:ext cx="8720715" cy="510521"/>
          </a:xfrm>
          <a:prstGeom prst="rect">
            <a:avLst/>
          </a:prstGeom>
        </p:spPr>
        <p:txBody>
          <a:bodyPr spcFirstLastPara="1" wrap="square" lIns="91425" tIns="91425" rIns="91425" bIns="91425" anchor="b" anchorCtr="0">
            <a:noAutofit/>
          </a:bodyPr>
          <a:lstStyle/>
          <a:p>
            <a:pPr lvl="0" algn="l"/>
            <a:r>
              <a:rPr lang="sv-SE" dirty="0"/>
              <a:t>berdasarkan </a:t>
            </a:r>
            <a:r>
              <a:rPr lang="sv-SE" dirty="0">
                <a:solidFill>
                  <a:schemeClr val="accent4"/>
                </a:solidFill>
              </a:rPr>
              <a:t>produktivitas </a:t>
            </a:r>
            <a:r>
              <a:rPr lang="sv-SE" dirty="0" smtClean="0">
                <a:solidFill>
                  <a:schemeClr val="accent4"/>
                </a:solidFill>
              </a:rPr>
              <a:t>kerja </a:t>
            </a:r>
            <a:r>
              <a:rPr lang="sv-SE" dirty="0" smtClean="0"/>
              <a:t>dengan ketentuan sebagai berikut :</a:t>
            </a:r>
            <a:endParaRPr dirty="0"/>
          </a:p>
        </p:txBody>
      </p:sp>
      <p:sp>
        <p:nvSpPr>
          <p:cNvPr id="2348" name="Google Shape;2348;p58"/>
          <p:cNvSpPr txBox="1">
            <a:spLocks noGrp="1"/>
          </p:cNvSpPr>
          <p:nvPr>
            <p:ph type="subTitle" idx="1"/>
          </p:nvPr>
        </p:nvSpPr>
        <p:spPr>
          <a:xfrm flipH="1">
            <a:off x="391135" y="2888750"/>
            <a:ext cx="5725443" cy="1227649"/>
          </a:xfrm>
          <a:prstGeom prst="rect">
            <a:avLst/>
          </a:prstGeom>
        </p:spPr>
        <p:txBody>
          <a:bodyPr spcFirstLastPara="1" wrap="square" lIns="91425" tIns="91425" rIns="91425" bIns="91425" anchor="t" anchorCtr="0">
            <a:noAutofit/>
          </a:bodyPr>
          <a:lstStyle/>
          <a:p>
            <a:pPr marL="0" lvl="0" indent="0" algn="just"/>
            <a:r>
              <a:rPr lang="en-US" dirty="0" err="1">
                <a:latin typeface="Montserrat Medium"/>
                <a:ea typeface="Montserrat Medium"/>
                <a:cs typeface="Montserrat Medium"/>
                <a:sym typeface="Montserrat Medium"/>
              </a:rPr>
              <a:t>Contoh</a:t>
            </a:r>
            <a:r>
              <a:rPr lang="en-US" dirty="0">
                <a:latin typeface="Montserrat Medium"/>
                <a:ea typeface="Montserrat Medium"/>
                <a:cs typeface="Montserrat Medium"/>
                <a:sym typeface="Montserrat Medium"/>
              </a:rPr>
              <a:t>: </a:t>
            </a:r>
            <a:endParaRPr lang="en-US" dirty="0" smtClean="0">
              <a:latin typeface="Montserrat Medium"/>
              <a:ea typeface="Montserrat Medium"/>
              <a:cs typeface="Montserrat Medium"/>
              <a:sym typeface="Montserrat Medium"/>
            </a:endParaRPr>
          </a:p>
          <a:p>
            <a:pPr marL="0" lvl="0" indent="0" algn="just"/>
            <a:r>
              <a:rPr lang="en-US" dirty="0" smtClean="0">
                <a:latin typeface="Montserrat Medium"/>
                <a:ea typeface="Montserrat Medium"/>
                <a:cs typeface="Montserrat Medium"/>
                <a:sym typeface="Montserrat Medium"/>
              </a:rPr>
              <a:t>pegawai </a:t>
            </a:r>
            <a:r>
              <a:rPr lang="en-US" dirty="0">
                <a:latin typeface="Montserrat Medium"/>
                <a:ea typeface="Montserrat Medium"/>
                <a:cs typeface="Montserrat Medium"/>
                <a:sym typeface="Montserrat Medium"/>
              </a:rPr>
              <a:t>ASN dengan </a:t>
            </a:r>
            <a:r>
              <a:rPr lang="en-US" dirty="0" err="1">
                <a:latin typeface="Montserrat Medium"/>
                <a:ea typeface="Montserrat Medium"/>
                <a:cs typeface="Montserrat Medium"/>
                <a:sym typeface="Montserrat Medium"/>
              </a:rPr>
              <a:t>kelas</a:t>
            </a:r>
            <a:r>
              <a:rPr lang="en-US" dirty="0">
                <a:latin typeface="Montserrat Medium"/>
                <a:ea typeface="Montserrat Medium"/>
                <a:cs typeface="Montserrat Medium"/>
                <a:sym typeface="Montserrat Medium"/>
              </a:rPr>
              <a:t> jabatan 7 </a:t>
            </a:r>
            <a:r>
              <a:rPr lang="en-US" dirty="0" err="1">
                <a:latin typeface="Montserrat Medium"/>
                <a:ea typeface="Montserrat Medium"/>
                <a:cs typeface="Montserrat Medium"/>
                <a:sym typeface="Montserrat Medium"/>
              </a:rPr>
              <a:t>penerimaan</a:t>
            </a:r>
            <a:r>
              <a:rPr lang="en-US" dirty="0">
                <a:latin typeface="Montserrat Medium"/>
                <a:ea typeface="Montserrat Medium"/>
                <a:cs typeface="Montserrat Medium"/>
                <a:sym typeface="Montserrat Medium"/>
              </a:rPr>
              <a:t> TPP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a:t>
            </a:r>
            <a:r>
              <a:rPr lang="en-US" dirty="0" smtClean="0">
                <a:latin typeface="Montserrat Medium"/>
                <a:ea typeface="Montserrat Medium"/>
                <a:cs typeface="Montserrat Medium"/>
                <a:sym typeface="Montserrat Medium"/>
              </a:rPr>
              <a:t> </a:t>
            </a:r>
            <a:r>
              <a:rPr lang="en-US" dirty="0" err="1" smtClean="0">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6.000.000,- maka </a:t>
            </a:r>
            <a:r>
              <a:rPr lang="en-US" dirty="0" err="1">
                <a:latin typeface="Montserrat Medium"/>
                <a:ea typeface="Montserrat Medium"/>
                <a:cs typeface="Montserrat Medium"/>
                <a:sym typeface="Montserrat Medium"/>
              </a:rPr>
              <a:t>pembagian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persentase</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produktivitas</a:t>
            </a:r>
            <a:r>
              <a:rPr lang="en-US" dirty="0">
                <a:latin typeface="Montserrat Medium"/>
                <a:ea typeface="Montserrat Medium"/>
                <a:cs typeface="Montserrat Medium"/>
                <a:sym typeface="Montserrat Medium"/>
              </a:rPr>
              <a:t> kerja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60% atau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3.600.000,- </a:t>
            </a:r>
            <a:r>
              <a:rPr lang="en-US" dirty="0" err="1">
                <a:latin typeface="Montserrat Medium"/>
                <a:ea typeface="Montserrat Medium"/>
                <a:cs typeface="Montserrat Medium"/>
                <a:sym typeface="Montserrat Medium"/>
              </a:rPr>
              <a:t>dan</a:t>
            </a:r>
            <a:r>
              <a:rPr lang="en-US" dirty="0">
                <a:latin typeface="Montserrat Medium"/>
                <a:ea typeface="Montserrat Medium"/>
                <a:cs typeface="Montserrat Medium"/>
                <a:sym typeface="Montserrat Medium"/>
              </a:rPr>
              <a:t> </a:t>
            </a:r>
            <a:r>
              <a:rPr lang="en-US" dirty="0" smtClean="0">
                <a:latin typeface="Montserrat Medium"/>
                <a:ea typeface="Montserrat Medium"/>
                <a:cs typeface="Montserrat Medium"/>
                <a:sym typeface="Montserrat Medium"/>
              </a:rPr>
              <a:t> </a:t>
            </a:r>
            <a:r>
              <a:rPr lang="en-US" dirty="0" err="1" smtClean="0">
                <a:latin typeface="Montserrat Medium"/>
                <a:ea typeface="Montserrat Medium"/>
                <a:cs typeface="Montserrat Medium"/>
                <a:sym typeface="Montserrat Medium"/>
              </a:rPr>
              <a:t>disiplin</a:t>
            </a:r>
            <a:r>
              <a:rPr lang="en-US" dirty="0" smtClean="0">
                <a:latin typeface="Montserrat Medium"/>
                <a:ea typeface="Montserrat Medium"/>
                <a:cs typeface="Montserrat Medium"/>
                <a:sym typeface="Montserrat Medium"/>
              </a:rPr>
              <a:t> </a:t>
            </a:r>
            <a:r>
              <a:rPr lang="en-US" dirty="0">
                <a:latin typeface="Montserrat Medium"/>
                <a:ea typeface="Montserrat Medium"/>
                <a:cs typeface="Montserrat Medium"/>
                <a:sym typeface="Montserrat Medium"/>
              </a:rPr>
              <a:t>kerja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40% atau </a:t>
            </a:r>
            <a:r>
              <a:rPr lang="en-US" dirty="0" err="1" smtClean="0">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2.400.000,-.</a:t>
            </a:r>
          </a:p>
        </p:txBody>
      </p:sp>
      <p:grpSp>
        <p:nvGrpSpPr>
          <p:cNvPr id="5" name="Group 4"/>
          <p:cNvGrpSpPr/>
          <p:nvPr/>
        </p:nvGrpSpPr>
        <p:grpSpPr>
          <a:xfrm>
            <a:off x="6816235" y="2260277"/>
            <a:ext cx="2279891" cy="2473962"/>
            <a:chOff x="2668770" y="1000948"/>
            <a:chExt cx="2279891" cy="2473962"/>
          </a:xfrm>
        </p:grpSpPr>
        <p:sp>
          <p:nvSpPr>
            <p:cNvPr id="2365" name="Google Shape;2365;p58"/>
            <p:cNvSpPr/>
            <p:nvPr/>
          </p:nvSpPr>
          <p:spPr>
            <a:xfrm>
              <a:off x="4049845" y="2130028"/>
              <a:ext cx="898816" cy="898872"/>
            </a:xfrm>
            <a:custGeom>
              <a:avLst/>
              <a:gdLst/>
              <a:ahLst/>
              <a:cxnLst/>
              <a:rect l="l" t="t" r="r" b="b"/>
              <a:pathLst>
                <a:path w="16074" h="16075" extrusionOk="0">
                  <a:moveTo>
                    <a:pt x="2657" y="3994"/>
                  </a:moveTo>
                  <a:cubicBezTo>
                    <a:pt x="3008" y="3526"/>
                    <a:pt x="3425" y="3092"/>
                    <a:pt x="3893" y="2724"/>
                  </a:cubicBezTo>
                  <a:lnTo>
                    <a:pt x="3592" y="1103"/>
                  </a:lnTo>
                  <a:lnTo>
                    <a:pt x="6115" y="34"/>
                  </a:lnTo>
                  <a:lnTo>
                    <a:pt x="7085" y="1371"/>
                  </a:lnTo>
                  <a:cubicBezTo>
                    <a:pt x="7669" y="1287"/>
                    <a:pt x="8271" y="1270"/>
                    <a:pt x="8856" y="1354"/>
                  </a:cubicBezTo>
                  <a:lnTo>
                    <a:pt x="9808" y="1"/>
                  </a:lnTo>
                  <a:lnTo>
                    <a:pt x="12331" y="1020"/>
                  </a:lnTo>
                  <a:lnTo>
                    <a:pt x="12080" y="2641"/>
                  </a:lnTo>
                  <a:cubicBezTo>
                    <a:pt x="12548" y="2991"/>
                    <a:pt x="12983" y="3426"/>
                    <a:pt x="13350" y="3894"/>
                  </a:cubicBezTo>
                  <a:lnTo>
                    <a:pt x="14971" y="3593"/>
                  </a:lnTo>
                  <a:lnTo>
                    <a:pt x="16040" y="6099"/>
                  </a:lnTo>
                  <a:lnTo>
                    <a:pt x="14704" y="7068"/>
                  </a:lnTo>
                  <a:cubicBezTo>
                    <a:pt x="14787" y="7670"/>
                    <a:pt x="14804" y="8255"/>
                    <a:pt x="14720" y="8856"/>
                  </a:cubicBezTo>
                  <a:lnTo>
                    <a:pt x="16074" y="9792"/>
                  </a:lnTo>
                  <a:lnTo>
                    <a:pt x="15055" y="12331"/>
                  </a:lnTo>
                  <a:lnTo>
                    <a:pt x="13434" y="12064"/>
                  </a:lnTo>
                  <a:cubicBezTo>
                    <a:pt x="13083" y="12549"/>
                    <a:pt x="12649" y="12966"/>
                    <a:pt x="12181" y="13334"/>
                  </a:cubicBezTo>
                  <a:lnTo>
                    <a:pt x="12481" y="14971"/>
                  </a:lnTo>
                  <a:lnTo>
                    <a:pt x="9975" y="16041"/>
                  </a:lnTo>
                  <a:lnTo>
                    <a:pt x="9006" y="14704"/>
                  </a:lnTo>
                  <a:cubicBezTo>
                    <a:pt x="8405" y="14788"/>
                    <a:pt x="7820" y="14788"/>
                    <a:pt x="7218" y="14721"/>
                  </a:cubicBezTo>
                  <a:lnTo>
                    <a:pt x="6283" y="16074"/>
                  </a:lnTo>
                  <a:lnTo>
                    <a:pt x="3743" y="15055"/>
                  </a:lnTo>
                  <a:lnTo>
                    <a:pt x="4010" y="13418"/>
                  </a:lnTo>
                  <a:cubicBezTo>
                    <a:pt x="3526" y="13067"/>
                    <a:pt x="3108" y="12649"/>
                    <a:pt x="2740" y="12181"/>
                  </a:cubicBezTo>
                  <a:lnTo>
                    <a:pt x="1103" y="12482"/>
                  </a:lnTo>
                  <a:lnTo>
                    <a:pt x="34" y="9959"/>
                  </a:lnTo>
                  <a:lnTo>
                    <a:pt x="1387" y="8990"/>
                  </a:lnTo>
                  <a:cubicBezTo>
                    <a:pt x="1287" y="8405"/>
                    <a:pt x="1287" y="7803"/>
                    <a:pt x="1354" y="7219"/>
                  </a:cubicBezTo>
                  <a:lnTo>
                    <a:pt x="0" y="6266"/>
                  </a:lnTo>
                  <a:lnTo>
                    <a:pt x="1019" y="3743"/>
                  </a:lnTo>
                  <a:close/>
                  <a:moveTo>
                    <a:pt x="5364" y="6818"/>
                  </a:moveTo>
                  <a:cubicBezTo>
                    <a:pt x="4395" y="9240"/>
                    <a:pt x="6834" y="11646"/>
                    <a:pt x="9240" y="10610"/>
                  </a:cubicBezTo>
                  <a:cubicBezTo>
                    <a:pt x="11646" y="9591"/>
                    <a:pt x="11596" y="6166"/>
                    <a:pt x="9173" y="5197"/>
                  </a:cubicBezTo>
                  <a:cubicBezTo>
                    <a:pt x="7686" y="4595"/>
                    <a:pt x="5965" y="5331"/>
                    <a:pt x="5364" y="681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2368;p58"/>
            <p:cNvSpPr/>
            <p:nvPr/>
          </p:nvSpPr>
          <p:spPr>
            <a:xfrm>
              <a:off x="2865013" y="1666369"/>
              <a:ext cx="1906950" cy="1808200"/>
            </a:xfrm>
            <a:custGeom>
              <a:avLst/>
              <a:gdLst/>
              <a:ahLst/>
              <a:cxnLst/>
              <a:rect l="l" t="t" r="r" b="b"/>
              <a:pathLst>
                <a:path w="34103" h="32337" extrusionOk="0">
                  <a:moveTo>
                    <a:pt x="16706" y="0"/>
                  </a:moveTo>
                  <a:cubicBezTo>
                    <a:pt x="16363" y="0"/>
                    <a:pt x="16018" y="11"/>
                    <a:pt x="15673" y="33"/>
                  </a:cubicBezTo>
                  <a:cubicBezTo>
                    <a:pt x="6767" y="601"/>
                    <a:pt x="0" y="8271"/>
                    <a:pt x="568" y="17193"/>
                  </a:cubicBezTo>
                  <a:cubicBezTo>
                    <a:pt x="969" y="23709"/>
                    <a:pt x="5280" y="29357"/>
                    <a:pt x="11462" y="31462"/>
                  </a:cubicBezTo>
                  <a:cubicBezTo>
                    <a:pt x="13178" y="32051"/>
                    <a:pt x="14947" y="32336"/>
                    <a:pt x="16699" y="32336"/>
                  </a:cubicBezTo>
                  <a:cubicBezTo>
                    <a:pt x="21259" y="32336"/>
                    <a:pt x="25708" y="30404"/>
                    <a:pt x="28822" y="26867"/>
                  </a:cubicBezTo>
                  <a:cubicBezTo>
                    <a:pt x="33150" y="21955"/>
                    <a:pt x="34102" y="14921"/>
                    <a:pt x="31212" y="9056"/>
                  </a:cubicBezTo>
                  <a:cubicBezTo>
                    <a:pt x="28490" y="3501"/>
                    <a:pt x="22845" y="0"/>
                    <a:pt x="167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69" name="Google Shape;2369;p58"/>
            <p:cNvGrpSpPr/>
            <p:nvPr/>
          </p:nvGrpSpPr>
          <p:grpSpPr>
            <a:xfrm>
              <a:off x="2668770" y="1000948"/>
              <a:ext cx="2050096" cy="2473962"/>
              <a:chOff x="3916200" y="1687420"/>
              <a:chExt cx="1174856" cy="1417763"/>
            </a:xfrm>
          </p:grpSpPr>
          <p:sp>
            <p:nvSpPr>
              <p:cNvPr id="2370" name="Google Shape;2370;p58"/>
              <p:cNvSpPr/>
              <p:nvPr/>
            </p:nvSpPr>
            <p:spPr>
              <a:xfrm>
                <a:off x="4986285" y="2082724"/>
                <a:ext cx="39646" cy="209960"/>
              </a:xfrm>
              <a:custGeom>
                <a:avLst/>
                <a:gdLst/>
                <a:ahLst/>
                <a:cxnLst/>
                <a:rect l="l" t="t" r="r" b="b"/>
                <a:pathLst>
                  <a:path w="1237" h="6551" extrusionOk="0">
                    <a:moveTo>
                      <a:pt x="251" y="0"/>
                    </a:moveTo>
                    <a:lnTo>
                      <a:pt x="251" y="0"/>
                    </a:lnTo>
                    <a:cubicBezTo>
                      <a:pt x="435" y="284"/>
                      <a:pt x="602" y="568"/>
                      <a:pt x="735" y="886"/>
                    </a:cubicBezTo>
                    <a:cubicBezTo>
                      <a:pt x="1020" y="1638"/>
                      <a:pt x="1103" y="2456"/>
                      <a:pt x="986" y="3258"/>
                    </a:cubicBezTo>
                    <a:cubicBezTo>
                      <a:pt x="869" y="4060"/>
                      <a:pt x="652" y="4846"/>
                      <a:pt x="334" y="5598"/>
                    </a:cubicBezTo>
                    <a:cubicBezTo>
                      <a:pt x="234" y="5865"/>
                      <a:pt x="151" y="6099"/>
                      <a:pt x="84" y="6283"/>
                    </a:cubicBezTo>
                    <a:cubicBezTo>
                      <a:pt x="34" y="6366"/>
                      <a:pt x="17" y="6450"/>
                      <a:pt x="0" y="6550"/>
                    </a:cubicBezTo>
                    <a:cubicBezTo>
                      <a:pt x="50" y="6466"/>
                      <a:pt x="84" y="6383"/>
                      <a:pt x="117" y="6299"/>
                    </a:cubicBezTo>
                    <a:cubicBezTo>
                      <a:pt x="201" y="6149"/>
                      <a:pt x="301" y="5915"/>
                      <a:pt x="418" y="5631"/>
                    </a:cubicBezTo>
                    <a:cubicBezTo>
                      <a:pt x="752" y="4879"/>
                      <a:pt x="986" y="4077"/>
                      <a:pt x="1120" y="3275"/>
                    </a:cubicBezTo>
                    <a:cubicBezTo>
                      <a:pt x="1237" y="2456"/>
                      <a:pt x="1136" y="1604"/>
                      <a:pt x="819" y="836"/>
                    </a:cubicBezTo>
                    <a:cubicBezTo>
                      <a:pt x="719" y="618"/>
                      <a:pt x="585" y="401"/>
                      <a:pt x="435" y="201"/>
                    </a:cubicBezTo>
                    <a:cubicBezTo>
                      <a:pt x="385" y="117"/>
                      <a:pt x="318" y="50"/>
                      <a:pt x="251" y="0"/>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58"/>
              <p:cNvSpPr/>
              <p:nvPr/>
            </p:nvSpPr>
            <p:spPr>
              <a:xfrm>
                <a:off x="4124653" y="2692668"/>
                <a:ext cx="4295" cy="93201"/>
              </a:xfrm>
              <a:custGeom>
                <a:avLst/>
                <a:gdLst/>
                <a:ahLst/>
                <a:cxnLst/>
                <a:rect l="l" t="t" r="r" b="b"/>
                <a:pathLst>
                  <a:path w="134" h="2908" extrusionOk="0">
                    <a:moveTo>
                      <a:pt x="67" y="0"/>
                    </a:moveTo>
                    <a:cubicBezTo>
                      <a:pt x="34" y="0"/>
                      <a:pt x="0" y="652"/>
                      <a:pt x="0" y="1454"/>
                    </a:cubicBezTo>
                    <a:cubicBezTo>
                      <a:pt x="0" y="2256"/>
                      <a:pt x="34" y="2908"/>
                      <a:pt x="67" y="2908"/>
                    </a:cubicBezTo>
                    <a:cubicBezTo>
                      <a:pt x="100" y="2908"/>
                      <a:pt x="134" y="2256"/>
                      <a:pt x="134" y="1454"/>
                    </a:cubicBezTo>
                    <a:cubicBezTo>
                      <a:pt x="134" y="652"/>
                      <a:pt x="100" y="0"/>
                      <a:pt x="6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58"/>
              <p:cNvSpPr/>
              <p:nvPr/>
            </p:nvSpPr>
            <p:spPr>
              <a:xfrm>
                <a:off x="4124653" y="2506297"/>
                <a:ext cx="4295" cy="93233"/>
              </a:xfrm>
              <a:custGeom>
                <a:avLst/>
                <a:gdLst/>
                <a:ahLst/>
                <a:cxnLst/>
                <a:rect l="l" t="t" r="r" b="b"/>
                <a:pathLst>
                  <a:path w="134" h="2909" extrusionOk="0">
                    <a:moveTo>
                      <a:pt x="67" y="1"/>
                    </a:moveTo>
                    <a:cubicBezTo>
                      <a:pt x="34" y="1"/>
                      <a:pt x="0" y="652"/>
                      <a:pt x="0" y="1454"/>
                    </a:cubicBezTo>
                    <a:cubicBezTo>
                      <a:pt x="0" y="2256"/>
                      <a:pt x="34" y="2908"/>
                      <a:pt x="67" y="2908"/>
                    </a:cubicBezTo>
                    <a:cubicBezTo>
                      <a:pt x="100" y="2908"/>
                      <a:pt x="134" y="2256"/>
                      <a:pt x="134" y="1454"/>
                    </a:cubicBezTo>
                    <a:cubicBezTo>
                      <a:pt x="134" y="652"/>
                      <a:pt x="100" y="1"/>
                      <a:pt x="67"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58"/>
              <p:cNvSpPr/>
              <p:nvPr/>
            </p:nvSpPr>
            <p:spPr>
              <a:xfrm>
                <a:off x="4716905" y="1872797"/>
                <a:ext cx="209415" cy="418797"/>
              </a:xfrm>
              <a:custGeom>
                <a:avLst/>
                <a:gdLst/>
                <a:ahLst/>
                <a:cxnLst/>
                <a:rect l="l" t="t" r="r" b="b"/>
                <a:pathLst>
                  <a:path w="6534" h="13067" extrusionOk="0">
                    <a:moveTo>
                      <a:pt x="2357" y="1"/>
                    </a:moveTo>
                    <a:lnTo>
                      <a:pt x="1" y="5464"/>
                    </a:lnTo>
                    <a:lnTo>
                      <a:pt x="385" y="12415"/>
                    </a:lnTo>
                    <a:lnTo>
                      <a:pt x="5983" y="13067"/>
                    </a:lnTo>
                    <a:cubicBezTo>
                      <a:pt x="6534" y="12098"/>
                      <a:pt x="6166" y="10861"/>
                      <a:pt x="5615" y="9892"/>
                    </a:cubicBezTo>
                    <a:cubicBezTo>
                      <a:pt x="5064" y="8923"/>
                      <a:pt x="4345" y="8004"/>
                      <a:pt x="4145" y="6901"/>
                    </a:cubicBezTo>
                    <a:cubicBezTo>
                      <a:pt x="4011" y="6233"/>
                      <a:pt x="4094" y="5531"/>
                      <a:pt x="3944" y="4863"/>
                    </a:cubicBezTo>
                    <a:cubicBezTo>
                      <a:pt x="3777" y="4161"/>
                      <a:pt x="3343" y="3559"/>
                      <a:pt x="3042" y="2908"/>
                    </a:cubicBezTo>
                    <a:cubicBezTo>
                      <a:pt x="2524" y="1805"/>
                      <a:pt x="2440" y="1387"/>
                      <a:pt x="235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58"/>
              <p:cNvSpPr/>
              <p:nvPr/>
            </p:nvSpPr>
            <p:spPr>
              <a:xfrm>
                <a:off x="4285288" y="1797287"/>
                <a:ext cx="392580" cy="581515"/>
              </a:xfrm>
              <a:custGeom>
                <a:avLst/>
                <a:gdLst/>
                <a:ahLst/>
                <a:cxnLst/>
                <a:rect l="l" t="t" r="r" b="b"/>
                <a:pathLst>
                  <a:path w="12249" h="18144" extrusionOk="0">
                    <a:moveTo>
                      <a:pt x="4679" y="1"/>
                    </a:moveTo>
                    <a:lnTo>
                      <a:pt x="4679" y="1"/>
                    </a:lnTo>
                    <a:cubicBezTo>
                      <a:pt x="3961" y="1538"/>
                      <a:pt x="4963" y="3075"/>
                      <a:pt x="4245" y="4612"/>
                    </a:cubicBezTo>
                    <a:cubicBezTo>
                      <a:pt x="3860" y="5364"/>
                      <a:pt x="3543" y="6149"/>
                      <a:pt x="3326" y="6968"/>
                    </a:cubicBezTo>
                    <a:cubicBezTo>
                      <a:pt x="3159" y="7703"/>
                      <a:pt x="3125" y="8489"/>
                      <a:pt x="2825" y="9174"/>
                    </a:cubicBezTo>
                    <a:cubicBezTo>
                      <a:pt x="2340" y="10293"/>
                      <a:pt x="1254" y="11045"/>
                      <a:pt x="736" y="12131"/>
                    </a:cubicBezTo>
                    <a:cubicBezTo>
                      <a:pt x="1" y="13768"/>
                      <a:pt x="786" y="15807"/>
                      <a:pt x="2223" y="16893"/>
                    </a:cubicBezTo>
                    <a:cubicBezTo>
                      <a:pt x="3430" y="17802"/>
                      <a:pt x="4987" y="18143"/>
                      <a:pt x="6525" y="18143"/>
                    </a:cubicBezTo>
                    <a:cubicBezTo>
                      <a:pt x="6797" y="18143"/>
                      <a:pt x="7068" y="18133"/>
                      <a:pt x="7336" y="18113"/>
                    </a:cubicBezTo>
                    <a:cubicBezTo>
                      <a:pt x="8422" y="18029"/>
                      <a:pt x="9525" y="17829"/>
                      <a:pt x="10460" y="17261"/>
                    </a:cubicBezTo>
                    <a:cubicBezTo>
                      <a:pt x="11379" y="16709"/>
                      <a:pt x="12131" y="15757"/>
                      <a:pt x="12248" y="14687"/>
                    </a:cubicBezTo>
                    <a:lnTo>
                      <a:pt x="467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58"/>
              <p:cNvSpPr/>
              <p:nvPr/>
            </p:nvSpPr>
            <p:spPr>
              <a:xfrm>
                <a:off x="4427205" y="1709470"/>
                <a:ext cx="624975" cy="780994"/>
              </a:xfrm>
              <a:custGeom>
                <a:avLst/>
                <a:gdLst/>
                <a:ahLst/>
                <a:cxnLst/>
                <a:rect l="l" t="t" r="r" b="b"/>
                <a:pathLst>
                  <a:path w="19500" h="24368" extrusionOk="0">
                    <a:moveTo>
                      <a:pt x="8555" y="0"/>
                    </a:moveTo>
                    <a:lnTo>
                      <a:pt x="535" y="5213"/>
                    </a:lnTo>
                    <a:cubicBezTo>
                      <a:pt x="1" y="6416"/>
                      <a:pt x="318" y="9441"/>
                      <a:pt x="719" y="10711"/>
                    </a:cubicBezTo>
                    <a:cubicBezTo>
                      <a:pt x="1120" y="11964"/>
                      <a:pt x="2206" y="12515"/>
                      <a:pt x="1989" y="13818"/>
                    </a:cubicBezTo>
                    <a:cubicBezTo>
                      <a:pt x="1805" y="14871"/>
                      <a:pt x="1170" y="15790"/>
                      <a:pt x="886" y="16826"/>
                    </a:cubicBezTo>
                    <a:cubicBezTo>
                      <a:pt x="535" y="18179"/>
                      <a:pt x="752" y="19616"/>
                      <a:pt x="1471" y="20819"/>
                    </a:cubicBezTo>
                    <a:cubicBezTo>
                      <a:pt x="2189" y="22022"/>
                      <a:pt x="3309" y="22958"/>
                      <a:pt x="4629" y="23476"/>
                    </a:cubicBezTo>
                    <a:cubicBezTo>
                      <a:pt x="6233" y="24128"/>
                      <a:pt x="8037" y="24178"/>
                      <a:pt x="9775" y="24211"/>
                    </a:cubicBezTo>
                    <a:lnTo>
                      <a:pt x="16626" y="24361"/>
                    </a:lnTo>
                    <a:cubicBezTo>
                      <a:pt x="16717" y="24365"/>
                      <a:pt x="16810" y="24368"/>
                      <a:pt x="16904" y="24368"/>
                    </a:cubicBezTo>
                    <a:cubicBezTo>
                      <a:pt x="17254" y="24368"/>
                      <a:pt x="17609" y="24329"/>
                      <a:pt x="17912" y="24144"/>
                    </a:cubicBezTo>
                    <a:cubicBezTo>
                      <a:pt x="18397" y="23860"/>
                      <a:pt x="18580" y="23275"/>
                      <a:pt x="18731" y="22741"/>
                    </a:cubicBezTo>
                    <a:cubicBezTo>
                      <a:pt x="19115" y="21387"/>
                      <a:pt x="19499" y="20001"/>
                      <a:pt x="19433" y="18597"/>
                    </a:cubicBezTo>
                    <a:cubicBezTo>
                      <a:pt x="19366" y="17194"/>
                      <a:pt x="18764" y="15740"/>
                      <a:pt x="17561" y="14971"/>
                    </a:cubicBezTo>
                    <a:cubicBezTo>
                      <a:pt x="16926" y="14570"/>
                      <a:pt x="16108" y="14320"/>
                      <a:pt x="15757" y="13651"/>
                    </a:cubicBezTo>
                    <a:cubicBezTo>
                      <a:pt x="15473" y="13100"/>
                      <a:pt x="15606" y="12432"/>
                      <a:pt x="15473" y="11830"/>
                    </a:cubicBezTo>
                    <a:cubicBezTo>
                      <a:pt x="15306" y="11061"/>
                      <a:pt x="14687" y="10460"/>
                      <a:pt x="14052" y="9959"/>
                    </a:cubicBezTo>
                    <a:cubicBezTo>
                      <a:pt x="13418" y="9457"/>
                      <a:pt x="12916" y="9257"/>
                      <a:pt x="12900" y="8305"/>
                    </a:cubicBezTo>
                    <a:cubicBezTo>
                      <a:pt x="12883" y="7519"/>
                      <a:pt x="12164" y="1604"/>
                      <a:pt x="855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58"/>
              <p:cNvSpPr/>
              <p:nvPr/>
            </p:nvSpPr>
            <p:spPr>
              <a:xfrm>
                <a:off x="4126800" y="2210155"/>
                <a:ext cx="947879" cy="895028"/>
              </a:xfrm>
              <a:custGeom>
                <a:avLst/>
                <a:gdLst/>
                <a:ahLst/>
                <a:cxnLst/>
                <a:rect l="l" t="t" r="r" b="b"/>
                <a:pathLst>
                  <a:path w="29575" h="27926" extrusionOk="0">
                    <a:moveTo>
                      <a:pt x="11688" y="1"/>
                    </a:moveTo>
                    <a:cubicBezTo>
                      <a:pt x="11310" y="1"/>
                      <a:pt x="6716" y="77"/>
                      <a:pt x="4010" y="3760"/>
                    </a:cubicBezTo>
                    <a:cubicBezTo>
                      <a:pt x="3576" y="4362"/>
                      <a:pt x="0" y="10945"/>
                      <a:pt x="0" y="10945"/>
                    </a:cubicBezTo>
                    <a:lnTo>
                      <a:pt x="4879" y="15674"/>
                    </a:lnTo>
                    <a:lnTo>
                      <a:pt x="7168" y="12399"/>
                    </a:lnTo>
                    <a:lnTo>
                      <a:pt x="7987" y="19450"/>
                    </a:lnTo>
                    <a:lnTo>
                      <a:pt x="6249" y="25665"/>
                    </a:lnTo>
                    <a:cubicBezTo>
                      <a:pt x="8862" y="27173"/>
                      <a:pt x="11775" y="27925"/>
                      <a:pt x="14688" y="27925"/>
                    </a:cubicBezTo>
                    <a:cubicBezTo>
                      <a:pt x="17682" y="27925"/>
                      <a:pt x="20675" y="27132"/>
                      <a:pt x="23342" y="25548"/>
                    </a:cubicBezTo>
                    <a:cubicBezTo>
                      <a:pt x="22222" y="22674"/>
                      <a:pt x="20769" y="18915"/>
                      <a:pt x="20769" y="18915"/>
                    </a:cubicBezTo>
                    <a:lnTo>
                      <a:pt x="20919" y="13401"/>
                    </a:lnTo>
                    <a:lnTo>
                      <a:pt x="22055" y="17010"/>
                    </a:lnTo>
                    <a:lnTo>
                      <a:pt x="29574" y="16425"/>
                    </a:lnTo>
                    <a:cubicBezTo>
                      <a:pt x="27536" y="7052"/>
                      <a:pt x="25046" y="3242"/>
                      <a:pt x="25046" y="3242"/>
                    </a:cubicBezTo>
                    <a:cubicBezTo>
                      <a:pt x="22806" y="549"/>
                      <a:pt x="19553" y="382"/>
                      <a:pt x="18782" y="382"/>
                    </a:cubicBezTo>
                    <a:cubicBezTo>
                      <a:pt x="18673" y="382"/>
                      <a:pt x="18613" y="385"/>
                      <a:pt x="18613" y="385"/>
                    </a:cubicBezTo>
                    <a:lnTo>
                      <a:pt x="11713" y="1"/>
                    </a:lnTo>
                    <a:cubicBezTo>
                      <a:pt x="11713" y="1"/>
                      <a:pt x="11704" y="1"/>
                      <a:pt x="11688"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58"/>
              <p:cNvSpPr/>
              <p:nvPr/>
            </p:nvSpPr>
            <p:spPr>
              <a:xfrm>
                <a:off x="4260673" y="2329670"/>
                <a:ext cx="683338" cy="220504"/>
              </a:xfrm>
              <a:custGeom>
                <a:avLst/>
                <a:gdLst/>
                <a:ahLst/>
                <a:cxnLst/>
                <a:rect l="l" t="t" r="r" b="b"/>
                <a:pathLst>
                  <a:path w="21321" h="6880" extrusionOk="0">
                    <a:moveTo>
                      <a:pt x="17472" y="2998"/>
                    </a:moveTo>
                    <a:cubicBezTo>
                      <a:pt x="17689" y="3089"/>
                      <a:pt x="17898" y="3203"/>
                      <a:pt x="18096" y="3340"/>
                    </a:cubicBezTo>
                    <a:cubicBezTo>
                      <a:pt x="18313" y="3507"/>
                      <a:pt x="18497" y="3707"/>
                      <a:pt x="18614" y="3958"/>
                    </a:cubicBezTo>
                    <a:cubicBezTo>
                      <a:pt x="18731" y="4192"/>
                      <a:pt x="18747" y="4459"/>
                      <a:pt x="18664" y="4710"/>
                    </a:cubicBezTo>
                    <a:cubicBezTo>
                      <a:pt x="18597" y="4944"/>
                      <a:pt x="18430" y="5144"/>
                      <a:pt x="18196" y="5244"/>
                    </a:cubicBezTo>
                    <a:cubicBezTo>
                      <a:pt x="18118" y="5274"/>
                      <a:pt x="18036" y="5289"/>
                      <a:pt x="17954" y="5289"/>
                    </a:cubicBezTo>
                    <a:cubicBezTo>
                      <a:pt x="17806" y="5289"/>
                      <a:pt x="17656" y="5241"/>
                      <a:pt x="17527" y="5144"/>
                    </a:cubicBezTo>
                    <a:cubicBezTo>
                      <a:pt x="17344" y="5010"/>
                      <a:pt x="17210" y="4810"/>
                      <a:pt x="17143" y="4593"/>
                    </a:cubicBezTo>
                    <a:cubicBezTo>
                      <a:pt x="17076" y="4376"/>
                      <a:pt x="17076" y="4142"/>
                      <a:pt x="17110" y="3924"/>
                    </a:cubicBezTo>
                    <a:cubicBezTo>
                      <a:pt x="17189" y="3595"/>
                      <a:pt x="17310" y="3286"/>
                      <a:pt x="17472" y="2998"/>
                    </a:cubicBezTo>
                    <a:close/>
                    <a:moveTo>
                      <a:pt x="6931" y="2918"/>
                    </a:moveTo>
                    <a:lnTo>
                      <a:pt x="6931" y="2918"/>
                    </a:lnTo>
                    <a:cubicBezTo>
                      <a:pt x="6937" y="2930"/>
                      <a:pt x="6944" y="2943"/>
                      <a:pt x="6951" y="2955"/>
                    </a:cubicBezTo>
                    <a:lnTo>
                      <a:pt x="7051" y="3122"/>
                    </a:lnTo>
                    <a:cubicBezTo>
                      <a:pt x="7085" y="3189"/>
                      <a:pt x="7101" y="3256"/>
                      <a:pt x="7118" y="3323"/>
                    </a:cubicBezTo>
                    <a:cubicBezTo>
                      <a:pt x="7168" y="3457"/>
                      <a:pt x="7235" y="3574"/>
                      <a:pt x="7268" y="3707"/>
                    </a:cubicBezTo>
                    <a:cubicBezTo>
                      <a:pt x="7369" y="3991"/>
                      <a:pt x="7402" y="4275"/>
                      <a:pt x="7369" y="4559"/>
                    </a:cubicBezTo>
                    <a:cubicBezTo>
                      <a:pt x="7369" y="4843"/>
                      <a:pt x="7218" y="5111"/>
                      <a:pt x="6984" y="5295"/>
                    </a:cubicBezTo>
                    <a:cubicBezTo>
                      <a:pt x="6887" y="5350"/>
                      <a:pt x="6768" y="5382"/>
                      <a:pt x="6653" y="5382"/>
                    </a:cubicBezTo>
                    <a:cubicBezTo>
                      <a:pt x="6630" y="5382"/>
                      <a:pt x="6606" y="5381"/>
                      <a:pt x="6583" y="5378"/>
                    </a:cubicBezTo>
                    <a:cubicBezTo>
                      <a:pt x="6433" y="5361"/>
                      <a:pt x="6299" y="5311"/>
                      <a:pt x="6182" y="5211"/>
                    </a:cubicBezTo>
                    <a:cubicBezTo>
                      <a:pt x="5664" y="4810"/>
                      <a:pt x="5614" y="4041"/>
                      <a:pt x="6065" y="3557"/>
                    </a:cubicBezTo>
                    <a:cubicBezTo>
                      <a:pt x="6294" y="3283"/>
                      <a:pt x="6596" y="3079"/>
                      <a:pt x="6931" y="2918"/>
                    </a:cubicBezTo>
                    <a:close/>
                    <a:moveTo>
                      <a:pt x="12392" y="4008"/>
                    </a:moveTo>
                    <a:lnTo>
                      <a:pt x="12392" y="4008"/>
                    </a:lnTo>
                    <a:cubicBezTo>
                      <a:pt x="12412" y="4052"/>
                      <a:pt x="12431" y="4096"/>
                      <a:pt x="12448" y="4142"/>
                    </a:cubicBezTo>
                    <a:cubicBezTo>
                      <a:pt x="12565" y="4493"/>
                      <a:pt x="12632" y="4877"/>
                      <a:pt x="12632" y="5244"/>
                    </a:cubicBezTo>
                    <a:cubicBezTo>
                      <a:pt x="12632" y="5629"/>
                      <a:pt x="12565" y="5996"/>
                      <a:pt x="12415" y="6347"/>
                    </a:cubicBezTo>
                    <a:cubicBezTo>
                      <a:pt x="12348" y="6514"/>
                      <a:pt x="12231" y="6648"/>
                      <a:pt x="12064" y="6715"/>
                    </a:cubicBezTo>
                    <a:cubicBezTo>
                      <a:pt x="11998" y="6744"/>
                      <a:pt x="11925" y="6757"/>
                      <a:pt x="11852" y="6757"/>
                    </a:cubicBezTo>
                    <a:cubicBezTo>
                      <a:pt x="11759" y="6757"/>
                      <a:pt x="11664" y="6736"/>
                      <a:pt x="11579" y="6698"/>
                    </a:cubicBezTo>
                    <a:cubicBezTo>
                      <a:pt x="11446" y="6614"/>
                      <a:pt x="11329" y="6498"/>
                      <a:pt x="11228" y="6364"/>
                    </a:cubicBezTo>
                    <a:cubicBezTo>
                      <a:pt x="11145" y="6213"/>
                      <a:pt x="11111" y="6063"/>
                      <a:pt x="11111" y="5896"/>
                    </a:cubicBezTo>
                    <a:cubicBezTo>
                      <a:pt x="11145" y="5562"/>
                      <a:pt x="11262" y="5244"/>
                      <a:pt x="11462" y="4977"/>
                    </a:cubicBezTo>
                    <a:cubicBezTo>
                      <a:pt x="11723" y="4614"/>
                      <a:pt x="12039" y="4289"/>
                      <a:pt x="12392" y="4008"/>
                    </a:cubicBezTo>
                    <a:close/>
                    <a:moveTo>
                      <a:pt x="2081" y="1"/>
                    </a:moveTo>
                    <a:cubicBezTo>
                      <a:pt x="1950" y="1"/>
                      <a:pt x="1819" y="5"/>
                      <a:pt x="1688" y="15"/>
                    </a:cubicBezTo>
                    <a:cubicBezTo>
                      <a:pt x="1253" y="48"/>
                      <a:pt x="836" y="132"/>
                      <a:pt x="418" y="265"/>
                    </a:cubicBezTo>
                    <a:lnTo>
                      <a:pt x="100" y="399"/>
                    </a:lnTo>
                    <a:cubicBezTo>
                      <a:pt x="34" y="416"/>
                      <a:pt x="0" y="449"/>
                      <a:pt x="0" y="449"/>
                    </a:cubicBezTo>
                    <a:cubicBezTo>
                      <a:pt x="0" y="449"/>
                      <a:pt x="34" y="432"/>
                      <a:pt x="117" y="399"/>
                    </a:cubicBezTo>
                    <a:lnTo>
                      <a:pt x="435" y="299"/>
                    </a:lnTo>
                    <a:cubicBezTo>
                      <a:pt x="836" y="165"/>
                      <a:pt x="1270" y="81"/>
                      <a:pt x="1704" y="65"/>
                    </a:cubicBezTo>
                    <a:cubicBezTo>
                      <a:pt x="1821" y="56"/>
                      <a:pt x="1937" y="52"/>
                      <a:pt x="2052" y="52"/>
                    </a:cubicBezTo>
                    <a:cubicBezTo>
                      <a:pt x="2616" y="52"/>
                      <a:pt x="3169" y="152"/>
                      <a:pt x="3709" y="332"/>
                    </a:cubicBezTo>
                    <a:cubicBezTo>
                      <a:pt x="4578" y="599"/>
                      <a:pt x="5364" y="1067"/>
                      <a:pt x="6015" y="1702"/>
                    </a:cubicBezTo>
                    <a:cubicBezTo>
                      <a:pt x="6347" y="2034"/>
                      <a:pt x="6638" y="2406"/>
                      <a:pt x="6876" y="2820"/>
                    </a:cubicBezTo>
                    <a:lnTo>
                      <a:pt x="6876" y="2820"/>
                    </a:lnTo>
                    <a:cubicBezTo>
                      <a:pt x="6537" y="2987"/>
                      <a:pt x="6227" y="3199"/>
                      <a:pt x="5982" y="3490"/>
                    </a:cubicBezTo>
                    <a:cubicBezTo>
                      <a:pt x="5865" y="3624"/>
                      <a:pt x="5781" y="3774"/>
                      <a:pt x="5715" y="3924"/>
                    </a:cubicBezTo>
                    <a:cubicBezTo>
                      <a:pt x="5648" y="4092"/>
                      <a:pt x="5631" y="4259"/>
                      <a:pt x="5648" y="4442"/>
                    </a:cubicBezTo>
                    <a:cubicBezTo>
                      <a:pt x="5681" y="4777"/>
                      <a:pt x="5848" y="5077"/>
                      <a:pt x="6116" y="5295"/>
                    </a:cubicBezTo>
                    <a:cubicBezTo>
                      <a:pt x="6232" y="5411"/>
                      <a:pt x="6400" y="5478"/>
                      <a:pt x="6567" y="5495"/>
                    </a:cubicBezTo>
                    <a:cubicBezTo>
                      <a:pt x="6588" y="5497"/>
                      <a:pt x="6610" y="5498"/>
                      <a:pt x="6631" y="5498"/>
                    </a:cubicBezTo>
                    <a:cubicBezTo>
                      <a:pt x="6776" y="5498"/>
                      <a:pt x="6918" y="5451"/>
                      <a:pt x="7035" y="5378"/>
                    </a:cubicBezTo>
                    <a:cubicBezTo>
                      <a:pt x="7302" y="5194"/>
                      <a:pt x="7469" y="4894"/>
                      <a:pt x="7469" y="4559"/>
                    </a:cubicBezTo>
                    <a:cubicBezTo>
                      <a:pt x="7502" y="4275"/>
                      <a:pt x="7469" y="3975"/>
                      <a:pt x="7369" y="3690"/>
                    </a:cubicBezTo>
                    <a:cubicBezTo>
                      <a:pt x="7319" y="3540"/>
                      <a:pt x="7268" y="3423"/>
                      <a:pt x="7218" y="3289"/>
                    </a:cubicBezTo>
                    <a:cubicBezTo>
                      <a:pt x="7185" y="3223"/>
                      <a:pt x="7168" y="3156"/>
                      <a:pt x="7135" y="3089"/>
                    </a:cubicBezTo>
                    <a:lnTo>
                      <a:pt x="7035" y="2905"/>
                    </a:lnTo>
                    <a:cubicBezTo>
                      <a:pt x="7029" y="2896"/>
                      <a:pt x="7024" y="2886"/>
                      <a:pt x="7019" y="2876"/>
                    </a:cubicBezTo>
                    <a:lnTo>
                      <a:pt x="7019" y="2876"/>
                    </a:lnTo>
                    <a:cubicBezTo>
                      <a:pt x="7271" y="2762"/>
                      <a:pt x="7538" y="2669"/>
                      <a:pt x="7803" y="2588"/>
                    </a:cubicBezTo>
                    <a:cubicBezTo>
                      <a:pt x="8321" y="2419"/>
                      <a:pt x="8869" y="2331"/>
                      <a:pt x="9416" y="2331"/>
                    </a:cubicBezTo>
                    <a:cubicBezTo>
                      <a:pt x="9575" y="2331"/>
                      <a:pt x="9734" y="2339"/>
                      <a:pt x="9892" y="2354"/>
                    </a:cubicBezTo>
                    <a:cubicBezTo>
                      <a:pt x="10610" y="2421"/>
                      <a:pt x="11295" y="2738"/>
                      <a:pt x="11830" y="3239"/>
                    </a:cubicBezTo>
                    <a:cubicBezTo>
                      <a:pt x="12032" y="3429"/>
                      <a:pt x="12206" y="3647"/>
                      <a:pt x="12336" y="3894"/>
                    </a:cubicBezTo>
                    <a:lnTo>
                      <a:pt x="12336" y="3894"/>
                    </a:lnTo>
                    <a:cubicBezTo>
                      <a:pt x="11967" y="4185"/>
                      <a:pt x="11640" y="4528"/>
                      <a:pt x="11362" y="4910"/>
                    </a:cubicBezTo>
                    <a:cubicBezTo>
                      <a:pt x="11145" y="5194"/>
                      <a:pt x="11011" y="5528"/>
                      <a:pt x="10978" y="5896"/>
                    </a:cubicBezTo>
                    <a:cubicBezTo>
                      <a:pt x="10978" y="6080"/>
                      <a:pt x="11028" y="6264"/>
                      <a:pt x="11128" y="6414"/>
                    </a:cubicBezTo>
                    <a:cubicBezTo>
                      <a:pt x="11228" y="6581"/>
                      <a:pt x="11362" y="6715"/>
                      <a:pt x="11512" y="6815"/>
                    </a:cubicBezTo>
                    <a:lnTo>
                      <a:pt x="11529" y="6815"/>
                    </a:lnTo>
                    <a:cubicBezTo>
                      <a:pt x="11626" y="6859"/>
                      <a:pt x="11732" y="6880"/>
                      <a:pt x="11838" y="6880"/>
                    </a:cubicBezTo>
                    <a:cubicBezTo>
                      <a:pt x="11933" y="6880"/>
                      <a:pt x="12027" y="6863"/>
                      <a:pt x="12114" y="6832"/>
                    </a:cubicBezTo>
                    <a:cubicBezTo>
                      <a:pt x="12298" y="6748"/>
                      <a:pt x="12448" y="6598"/>
                      <a:pt x="12532" y="6397"/>
                    </a:cubicBezTo>
                    <a:cubicBezTo>
                      <a:pt x="12682" y="6046"/>
                      <a:pt x="12766" y="5645"/>
                      <a:pt x="12749" y="5244"/>
                    </a:cubicBezTo>
                    <a:cubicBezTo>
                      <a:pt x="12749" y="4860"/>
                      <a:pt x="12699" y="4459"/>
                      <a:pt x="12565" y="4092"/>
                    </a:cubicBezTo>
                    <a:cubicBezTo>
                      <a:pt x="12542" y="4038"/>
                      <a:pt x="12517" y="3984"/>
                      <a:pt x="12491" y="3931"/>
                    </a:cubicBezTo>
                    <a:lnTo>
                      <a:pt x="12491" y="3931"/>
                    </a:lnTo>
                    <a:cubicBezTo>
                      <a:pt x="12628" y="3828"/>
                      <a:pt x="12770" y="3731"/>
                      <a:pt x="12916" y="3640"/>
                    </a:cubicBezTo>
                    <a:cubicBezTo>
                      <a:pt x="13467" y="3323"/>
                      <a:pt x="14069" y="3072"/>
                      <a:pt x="14687" y="2905"/>
                    </a:cubicBezTo>
                    <a:cubicBezTo>
                      <a:pt x="15105" y="2786"/>
                      <a:pt x="15540" y="2726"/>
                      <a:pt x="15973" y="2726"/>
                    </a:cubicBezTo>
                    <a:cubicBezTo>
                      <a:pt x="16146" y="2726"/>
                      <a:pt x="16320" y="2736"/>
                      <a:pt x="16492" y="2755"/>
                    </a:cubicBezTo>
                    <a:cubicBezTo>
                      <a:pt x="16801" y="2782"/>
                      <a:pt x="17105" y="2854"/>
                      <a:pt x="17396" y="2968"/>
                    </a:cubicBezTo>
                    <a:lnTo>
                      <a:pt x="17396" y="2968"/>
                    </a:lnTo>
                    <a:cubicBezTo>
                      <a:pt x="17226" y="3260"/>
                      <a:pt x="17105" y="3578"/>
                      <a:pt x="17026" y="3908"/>
                    </a:cubicBezTo>
                    <a:cubicBezTo>
                      <a:pt x="16976" y="4142"/>
                      <a:pt x="16993" y="4392"/>
                      <a:pt x="17043" y="4609"/>
                    </a:cubicBezTo>
                    <a:cubicBezTo>
                      <a:pt x="17126" y="4860"/>
                      <a:pt x="17277" y="5077"/>
                      <a:pt x="17477" y="5211"/>
                    </a:cubicBezTo>
                    <a:cubicBezTo>
                      <a:pt x="17625" y="5325"/>
                      <a:pt x="17804" y="5384"/>
                      <a:pt x="17983" y="5384"/>
                    </a:cubicBezTo>
                    <a:cubicBezTo>
                      <a:pt x="18066" y="5384"/>
                      <a:pt x="18149" y="5371"/>
                      <a:pt x="18229" y="5345"/>
                    </a:cubicBezTo>
                    <a:cubicBezTo>
                      <a:pt x="18497" y="5228"/>
                      <a:pt x="18680" y="5010"/>
                      <a:pt x="18764" y="4743"/>
                    </a:cubicBezTo>
                    <a:cubicBezTo>
                      <a:pt x="18847" y="4459"/>
                      <a:pt x="18831" y="4175"/>
                      <a:pt x="18697" y="3908"/>
                    </a:cubicBezTo>
                    <a:cubicBezTo>
                      <a:pt x="18580" y="3657"/>
                      <a:pt x="18380" y="3423"/>
                      <a:pt x="18146" y="3256"/>
                    </a:cubicBezTo>
                    <a:cubicBezTo>
                      <a:pt x="17951" y="3115"/>
                      <a:pt x="17743" y="2999"/>
                      <a:pt x="17526" y="2905"/>
                    </a:cubicBezTo>
                    <a:lnTo>
                      <a:pt x="17526" y="2905"/>
                    </a:lnTo>
                    <a:cubicBezTo>
                      <a:pt x="17553" y="2860"/>
                      <a:pt x="17582" y="2816"/>
                      <a:pt x="17611" y="2772"/>
                    </a:cubicBezTo>
                    <a:cubicBezTo>
                      <a:pt x="17812" y="2454"/>
                      <a:pt x="18062" y="2170"/>
                      <a:pt x="18329" y="1903"/>
                    </a:cubicBezTo>
                    <a:cubicBezTo>
                      <a:pt x="18764" y="1485"/>
                      <a:pt x="19282" y="1151"/>
                      <a:pt x="19833" y="917"/>
                    </a:cubicBezTo>
                    <a:cubicBezTo>
                      <a:pt x="20184" y="767"/>
                      <a:pt x="20552" y="666"/>
                      <a:pt x="20936" y="599"/>
                    </a:cubicBezTo>
                    <a:cubicBezTo>
                      <a:pt x="21053" y="583"/>
                      <a:pt x="21153" y="566"/>
                      <a:pt x="21220" y="566"/>
                    </a:cubicBezTo>
                    <a:cubicBezTo>
                      <a:pt x="21253" y="566"/>
                      <a:pt x="21287" y="549"/>
                      <a:pt x="21320" y="549"/>
                    </a:cubicBezTo>
                    <a:cubicBezTo>
                      <a:pt x="21187" y="549"/>
                      <a:pt x="21053" y="566"/>
                      <a:pt x="20919" y="583"/>
                    </a:cubicBezTo>
                    <a:cubicBezTo>
                      <a:pt x="20552" y="633"/>
                      <a:pt x="20167" y="733"/>
                      <a:pt x="19817" y="867"/>
                    </a:cubicBezTo>
                    <a:cubicBezTo>
                      <a:pt x="19248" y="1101"/>
                      <a:pt x="18731" y="1435"/>
                      <a:pt x="18279" y="1853"/>
                    </a:cubicBezTo>
                    <a:cubicBezTo>
                      <a:pt x="18012" y="2120"/>
                      <a:pt x="17761" y="2421"/>
                      <a:pt x="17544" y="2738"/>
                    </a:cubicBezTo>
                    <a:cubicBezTo>
                      <a:pt x="17512" y="2783"/>
                      <a:pt x="17482" y="2828"/>
                      <a:pt x="17453" y="2874"/>
                    </a:cubicBezTo>
                    <a:lnTo>
                      <a:pt x="17453" y="2874"/>
                    </a:lnTo>
                    <a:cubicBezTo>
                      <a:pt x="17150" y="2753"/>
                      <a:pt x="16832" y="2675"/>
                      <a:pt x="16508" y="2638"/>
                    </a:cubicBezTo>
                    <a:cubicBezTo>
                      <a:pt x="16344" y="2621"/>
                      <a:pt x="16181" y="2612"/>
                      <a:pt x="16020" y="2612"/>
                    </a:cubicBezTo>
                    <a:cubicBezTo>
                      <a:pt x="15555" y="2612"/>
                      <a:pt x="15100" y="2681"/>
                      <a:pt x="14654" y="2805"/>
                    </a:cubicBezTo>
                    <a:cubicBezTo>
                      <a:pt x="14019" y="2955"/>
                      <a:pt x="13417" y="3206"/>
                      <a:pt x="12849" y="3540"/>
                    </a:cubicBezTo>
                    <a:cubicBezTo>
                      <a:pt x="12705" y="3626"/>
                      <a:pt x="12566" y="3720"/>
                      <a:pt x="12433" y="3820"/>
                    </a:cubicBezTo>
                    <a:lnTo>
                      <a:pt x="12433" y="3820"/>
                    </a:lnTo>
                    <a:cubicBezTo>
                      <a:pt x="12296" y="3570"/>
                      <a:pt x="12123" y="3336"/>
                      <a:pt x="11913" y="3139"/>
                    </a:cubicBezTo>
                    <a:cubicBezTo>
                      <a:pt x="11362" y="2621"/>
                      <a:pt x="10660" y="2304"/>
                      <a:pt x="9892" y="2237"/>
                    </a:cubicBezTo>
                    <a:cubicBezTo>
                      <a:pt x="9730" y="2222"/>
                      <a:pt x="9568" y="2214"/>
                      <a:pt x="9407" y="2214"/>
                    </a:cubicBezTo>
                    <a:cubicBezTo>
                      <a:pt x="8852" y="2214"/>
                      <a:pt x="8301" y="2302"/>
                      <a:pt x="7770" y="2471"/>
                    </a:cubicBezTo>
                    <a:cubicBezTo>
                      <a:pt x="7496" y="2560"/>
                      <a:pt x="7223" y="2657"/>
                      <a:pt x="6964" y="2778"/>
                    </a:cubicBezTo>
                    <a:lnTo>
                      <a:pt x="6964" y="2778"/>
                    </a:lnTo>
                    <a:cubicBezTo>
                      <a:pt x="6725" y="2358"/>
                      <a:pt x="6430" y="1969"/>
                      <a:pt x="6065" y="1635"/>
                    </a:cubicBezTo>
                    <a:cubicBezTo>
                      <a:pt x="5414" y="1000"/>
                      <a:pt x="4612" y="533"/>
                      <a:pt x="3726" y="265"/>
                    </a:cubicBezTo>
                    <a:cubicBezTo>
                      <a:pt x="3197" y="89"/>
                      <a:pt x="2645" y="1"/>
                      <a:pt x="208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58"/>
              <p:cNvSpPr/>
              <p:nvPr/>
            </p:nvSpPr>
            <p:spPr>
              <a:xfrm>
                <a:off x="4815459" y="2600011"/>
                <a:ext cx="222267" cy="131790"/>
              </a:xfrm>
              <a:custGeom>
                <a:avLst/>
                <a:gdLst/>
                <a:ahLst/>
                <a:cxnLst/>
                <a:rect l="l" t="t" r="r" b="b"/>
                <a:pathLst>
                  <a:path w="6935" h="4112" extrusionOk="0">
                    <a:moveTo>
                      <a:pt x="38" y="2645"/>
                    </a:moveTo>
                    <a:lnTo>
                      <a:pt x="38" y="2645"/>
                    </a:lnTo>
                    <a:cubicBezTo>
                      <a:pt x="25" y="2660"/>
                      <a:pt x="13" y="2675"/>
                      <a:pt x="0" y="2691"/>
                    </a:cubicBezTo>
                    <a:cubicBezTo>
                      <a:pt x="0" y="2691"/>
                      <a:pt x="17" y="2674"/>
                      <a:pt x="34" y="2657"/>
                    </a:cubicBezTo>
                    <a:cubicBezTo>
                      <a:pt x="35" y="2653"/>
                      <a:pt x="36" y="2649"/>
                      <a:pt x="38" y="2645"/>
                    </a:cubicBezTo>
                    <a:close/>
                    <a:moveTo>
                      <a:pt x="5194" y="1462"/>
                    </a:moveTo>
                    <a:cubicBezTo>
                      <a:pt x="5556" y="1738"/>
                      <a:pt x="5760" y="2183"/>
                      <a:pt x="5731" y="2641"/>
                    </a:cubicBezTo>
                    <a:cubicBezTo>
                      <a:pt x="5715" y="2891"/>
                      <a:pt x="5564" y="3109"/>
                      <a:pt x="5364" y="3225"/>
                    </a:cubicBezTo>
                    <a:cubicBezTo>
                      <a:pt x="5322" y="3239"/>
                      <a:pt x="5278" y="3247"/>
                      <a:pt x="5233" y="3247"/>
                    </a:cubicBezTo>
                    <a:cubicBezTo>
                      <a:pt x="5169" y="3247"/>
                      <a:pt x="5105" y="3231"/>
                      <a:pt x="5046" y="3192"/>
                    </a:cubicBezTo>
                    <a:cubicBezTo>
                      <a:pt x="4963" y="3125"/>
                      <a:pt x="4896" y="3025"/>
                      <a:pt x="4879" y="2925"/>
                    </a:cubicBezTo>
                    <a:cubicBezTo>
                      <a:pt x="4812" y="2708"/>
                      <a:pt x="4812" y="2490"/>
                      <a:pt x="4879" y="2273"/>
                    </a:cubicBezTo>
                    <a:cubicBezTo>
                      <a:pt x="4929" y="2073"/>
                      <a:pt x="4996" y="1872"/>
                      <a:pt x="5080" y="1688"/>
                    </a:cubicBezTo>
                    <a:cubicBezTo>
                      <a:pt x="5115" y="1611"/>
                      <a:pt x="5153" y="1536"/>
                      <a:pt x="5194" y="1462"/>
                    </a:cubicBezTo>
                    <a:close/>
                    <a:moveTo>
                      <a:pt x="2722" y="2168"/>
                    </a:moveTo>
                    <a:cubicBezTo>
                      <a:pt x="2928" y="2317"/>
                      <a:pt x="3103" y="2506"/>
                      <a:pt x="3242" y="2724"/>
                    </a:cubicBezTo>
                    <a:cubicBezTo>
                      <a:pt x="3375" y="2908"/>
                      <a:pt x="3442" y="3142"/>
                      <a:pt x="3459" y="3376"/>
                    </a:cubicBezTo>
                    <a:cubicBezTo>
                      <a:pt x="3459" y="3626"/>
                      <a:pt x="3325" y="3844"/>
                      <a:pt x="3108" y="3961"/>
                    </a:cubicBezTo>
                    <a:cubicBezTo>
                      <a:pt x="3049" y="3980"/>
                      <a:pt x="2989" y="3990"/>
                      <a:pt x="2931" y="3990"/>
                    </a:cubicBezTo>
                    <a:cubicBezTo>
                      <a:pt x="2740" y="3990"/>
                      <a:pt x="2563" y="3889"/>
                      <a:pt x="2473" y="3710"/>
                    </a:cubicBezTo>
                    <a:cubicBezTo>
                      <a:pt x="2356" y="3459"/>
                      <a:pt x="2339" y="3192"/>
                      <a:pt x="2406" y="2925"/>
                    </a:cubicBezTo>
                    <a:cubicBezTo>
                      <a:pt x="2469" y="2657"/>
                      <a:pt x="2577" y="2401"/>
                      <a:pt x="2722" y="2168"/>
                    </a:cubicBezTo>
                    <a:close/>
                    <a:moveTo>
                      <a:pt x="6934" y="1"/>
                    </a:moveTo>
                    <a:lnTo>
                      <a:pt x="6934" y="1"/>
                    </a:lnTo>
                    <a:cubicBezTo>
                      <a:pt x="6717" y="51"/>
                      <a:pt x="6483" y="134"/>
                      <a:pt x="6283" y="251"/>
                    </a:cubicBezTo>
                    <a:cubicBezTo>
                      <a:pt x="5842" y="505"/>
                      <a:pt x="5465" y="876"/>
                      <a:pt x="5187" y="1314"/>
                    </a:cubicBezTo>
                    <a:lnTo>
                      <a:pt x="5187" y="1314"/>
                    </a:lnTo>
                    <a:cubicBezTo>
                      <a:pt x="5142" y="1286"/>
                      <a:pt x="5095" y="1260"/>
                      <a:pt x="5046" y="1237"/>
                    </a:cubicBezTo>
                    <a:cubicBezTo>
                      <a:pt x="4805" y="1127"/>
                      <a:pt x="4549" y="1073"/>
                      <a:pt x="4296" y="1073"/>
                    </a:cubicBezTo>
                    <a:cubicBezTo>
                      <a:pt x="3935" y="1073"/>
                      <a:pt x="3579" y="1181"/>
                      <a:pt x="3275" y="1388"/>
                    </a:cubicBezTo>
                    <a:cubicBezTo>
                      <a:pt x="3037" y="1562"/>
                      <a:pt x="2832" y="1775"/>
                      <a:pt x="2669" y="2014"/>
                    </a:cubicBezTo>
                    <a:lnTo>
                      <a:pt x="2669" y="2014"/>
                    </a:lnTo>
                    <a:cubicBezTo>
                      <a:pt x="2550" y="1944"/>
                      <a:pt x="2423" y="1885"/>
                      <a:pt x="2289" y="1839"/>
                    </a:cubicBezTo>
                    <a:cubicBezTo>
                      <a:pt x="2085" y="1770"/>
                      <a:pt x="1869" y="1736"/>
                      <a:pt x="1654" y="1736"/>
                    </a:cubicBezTo>
                    <a:cubicBezTo>
                      <a:pt x="1501" y="1736"/>
                      <a:pt x="1349" y="1754"/>
                      <a:pt x="1203" y="1789"/>
                    </a:cubicBezTo>
                    <a:cubicBezTo>
                      <a:pt x="936" y="1872"/>
                      <a:pt x="685" y="1989"/>
                      <a:pt x="451" y="2156"/>
                    </a:cubicBezTo>
                    <a:cubicBezTo>
                      <a:pt x="318" y="2273"/>
                      <a:pt x="201" y="2390"/>
                      <a:pt x="101" y="2540"/>
                    </a:cubicBezTo>
                    <a:cubicBezTo>
                      <a:pt x="70" y="2571"/>
                      <a:pt x="53" y="2602"/>
                      <a:pt x="38" y="2645"/>
                    </a:cubicBezTo>
                    <a:lnTo>
                      <a:pt x="38" y="2645"/>
                    </a:lnTo>
                    <a:cubicBezTo>
                      <a:pt x="176" y="2479"/>
                      <a:pt x="316" y="2329"/>
                      <a:pt x="485" y="2206"/>
                    </a:cubicBezTo>
                    <a:cubicBezTo>
                      <a:pt x="702" y="2039"/>
                      <a:pt x="953" y="1922"/>
                      <a:pt x="1220" y="1855"/>
                    </a:cubicBezTo>
                    <a:cubicBezTo>
                      <a:pt x="1355" y="1830"/>
                      <a:pt x="1490" y="1816"/>
                      <a:pt x="1624" y="1816"/>
                    </a:cubicBezTo>
                    <a:cubicBezTo>
                      <a:pt x="1839" y="1816"/>
                      <a:pt x="2050" y="1850"/>
                      <a:pt x="2256" y="1922"/>
                    </a:cubicBezTo>
                    <a:cubicBezTo>
                      <a:pt x="2384" y="1968"/>
                      <a:pt x="2504" y="2027"/>
                      <a:pt x="2616" y="2097"/>
                    </a:cubicBezTo>
                    <a:lnTo>
                      <a:pt x="2616" y="2097"/>
                    </a:lnTo>
                    <a:cubicBezTo>
                      <a:pt x="2463" y="2340"/>
                      <a:pt x="2352" y="2608"/>
                      <a:pt x="2289" y="2891"/>
                    </a:cubicBezTo>
                    <a:cubicBezTo>
                      <a:pt x="2206" y="3192"/>
                      <a:pt x="2239" y="3510"/>
                      <a:pt x="2373" y="3777"/>
                    </a:cubicBezTo>
                    <a:cubicBezTo>
                      <a:pt x="2456" y="3894"/>
                      <a:pt x="2573" y="4011"/>
                      <a:pt x="2707" y="4061"/>
                    </a:cubicBezTo>
                    <a:cubicBezTo>
                      <a:pt x="2774" y="4094"/>
                      <a:pt x="2849" y="4111"/>
                      <a:pt x="2924" y="4111"/>
                    </a:cubicBezTo>
                    <a:cubicBezTo>
                      <a:pt x="2999" y="4111"/>
                      <a:pt x="3075" y="4094"/>
                      <a:pt x="3141" y="4061"/>
                    </a:cubicBezTo>
                    <a:cubicBezTo>
                      <a:pt x="3409" y="3927"/>
                      <a:pt x="3576" y="3660"/>
                      <a:pt x="3559" y="3376"/>
                    </a:cubicBezTo>
                    <a:cubicBezTo>
                      <a:pt x="3559" y="3125"/>
                      <a:pt x="3476" y="2875"/>
                      <a:pt x="3325" y="2657"/>
                    </a:cubicBezTo>
                    <a:cubicBezTo>
                      <a:pt x="3185" y="2428"/>
                      <a:pt x="2998" y="2234"/>
                      <a:pt x="2777" y="2083"/>
                    </a:cubicBezTo>
                    <a:lnTo>
                      <a:pt x="2777" y="2083"/>
                    </a:lnTo>
                    <a:cubicBezTo>
                      <a:pt x="2931" y="1856"/>
                      <a:pt x="3122" y="1653"/>
                      <a:pt x="3342" y="1488"/>
                    </a:cubicBezTo>
                    <a:cubicBezTo>
                      <a:pt x="3627" y="1291"/>
                      <a:pt x="3958" y="1193"/>
                      <a:pt x="4295" y="1193"/>
                    </a:cubicBezTo>
                    <a:cubicBezTo>
                      <a:pt x="4531" y="1193"/>
                      <a:pt x="4769" y="1241"/>
                      <a:pt x="4996" y="1337"/>
                    </a:cubicBezTo>
                    <a:cubicBezTo>
                      <a:pt x="5041" y="1361"/>
                      <a:pt x="5084" y="1386"/>
                      <a:pt x="5126" y="1414"/>
                    </a:cubicBezTo>
                    <a:lnTo>
                      <a:pt x="5126" y="1414"/>
                    </a:lnTo>
                    <a:cubicBezTo>
                      <a:pt x="5079" y="1492"/>
                      <a:pt x="5036" y="1573"/>
                      <a:pt x="4996" y="1655"/>
                    </a:cubicBezTo>
                    <a:cubicBezTo>
                      <a:pt x="4896" y="1839"/>
                      <a:pt x="4829" y="2039"/>
                      <a:pt x="4779" y="2256"/>
                    </a:cubicBezTo>
                    <a:cubicBezTo>
                      <a:pt x="4712" y="2474"/>
                      <a:pt x="4712" y="2724"/>
                      <a:pt x="4779" y="2958"/>
                    </a:cubicBezTo>
                    <a:cubicBezTo>
                      <a:pt x="4812" y="3075"/>
                      <a:pt x="4879" y="3192"/>
                      <a:pt x="4996" y="3276"/>
                    </a:cubicBezTo>
                    <a:cubicBezTo>
                      <a:pt x="5069" y="3328"/>
                      <a:pt x="5155" y="3354"/>
                      <a:pt x="5242" y="3354"/>
                    </a:cubicBezTo>
                    <a:cubicBezTo>
                      <a:pt x="5295" y="3354"/>
                      <a:pt x="5347" y="3345"/>
                      <a:pt x="5397" y="3326"/>
                    </a:cubicBezTo>
                    <a:cubicBezTo>
                      <a:pt x="5648" y="3209"/>
                      <a:pt x="5815" y="2941"/>
                      <a:pt x="5848" y="2657"/>
                    </a:cubicBezTo>
                    <a:cubicBezTo>
                      <a:pt x="5892" y="2153"/>
                      <a:pt x="5661" y="1648"/>
                      <a:pt x="5254" y="1358"/>
                    </a:cubicBezTo>
                    <a:lnTo>
                      <a:pt x="5254" y="1358"/>
                    </a:lnTo>
                    <a:cubicBezTo>
                      <a:pt x="5516" y="925"/>
                      <a:pt x="5873" y="570"/>
                      <a:pt x="6316" y="301"/>
                    </a:cubicBezTo>
                    <a:cubicBezTo>
                      <a:pt x="6517" y="185"/>
                      <a:pt x="6717" y="84"/>
                      <a:pt x="69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58"/>
              <p:cNvSpPr/>
              <p:nvPr/>
            </p:nvSpPr>
            <p:spPr>
              <a:xfrm>
                <a:off x="4419160" y="2658823"/>
                <a:ext cx="373831" cy="136757"/>
              </a:xfrm>
              <a:custGeom>
                <a:avLst/>
                <a:gdLst/>
                <a:ahLst/>
                <a:cxnLst/>
                <a:rect l="l" t="t" r="r" b="b"/>
                <a:pathLst>
                  <a:path w="11664" h="4267" extrusionOk="0">
                    <a:moveTo>
                      <a:pt x="3635" y="1531"/>
                    </a:moveTo>
                    <a:lnTo>
                      <a:pt x="3635" y="1531"/>
                    </a:lnTo>
                    <a:cubicBezTo>
                      <a:pt x="3643" y="1545"/>
                      <a:pt x="3652" y="1560"/>
                      <a:pt x="3660" y="1574"/>
                    </a:cubicBezTo>
                    <a:cubicBezTo>
                      <a:pt x="3810" y="1842"/>
                      <a:pt x="3911" y="2109"/>
                      <a:pt x="3944" y="2410"/>
                    </a:cubicBezTo>
                    <a:cubicBezTo>
                      <a:pt x="3994" y="2710"/>
                      <a:pt x="3861" y="3028"/>
                      <a:pt x="3610" y="3212"/>
                    </a:cubicBezTo>
                    <a:cubicBezTo>
                      <a:pt x="3493" y="3295"/>
                      <a:pt x="3326" y="3345"/>
                      <a:pt x="3176" y="3345"/>
                    </a:cubicBezTo>
                    <a:cubicBezTo>
                      <a:pt x="3025" y="3329"/>
                      <a:pt x="2875" y="3228"/>
                      <a:pt x="2808" y="3095"/>
                    </a:cubicBezTo>
                    <a:cubicBezTo>
                      <a:pt x="2741" y="2944"/>
                      <a:pt x="2724" y="2777"/>
                      <a:pt x="2758" y="2610"/>
                    </a:cubicBezTo>
                    <a:cubicBezTo>
                      <a:pt x="2808" y="2443"/>
                      <a:pt x="2875" y="2293"/>
                      <a:pt x="2975" y="2142"/>
                    </a:cubicBezTo>
                    <a:cubicBezTo>
                      <a:pt x="3166" y="1910"/>
                      <a:pt x="3380" y="1700"/>
                      <a:pt x="3635" y="1531"/>
                    </a:cubicBezTo>
                    <a:close/>
                    <a:moveTo>
                      <a:pt x="7685" y="2131"/>
                    </a:moveTo>
                    <a:cubicBezTo>
                      <a:pt x="7757" y="2220"/>
                      <a:pt x="7824" y="2313"/>
                      <a:pt x="7887" y="2410"/>
                    </a:cubicBezTo>
                    <a:cubicBezTo>
                      <a:pt x="8088" y="2694"/>
                      <a:pt x="8188" y="3061"/>
                      <a:pt x="8155" y="3429"/>
                    </a:cubicBezTo>
                    <a:cubicBezTo>
                      <a:pt x="8121" y="3763"/>
                      <a:pt x="7871" y="4047"/>
                      <a:pt x="7536" y="4131"/>
                    </a:cubicBezTo>
                    <a:cubicBezTo>
                      <a:pt x="7498" y="4139"/>
                      <a:pt x="7458" y="4143"/>
                      <a:pt x="7417" y="4143"/>
                    </a:cubicBezTo>
                    <a:cubicBezTo>
                      <a:pt x="7302" y="4143"/>
                      <a:pt x="7185" y="4109"/>
                      <a:pt x="7085" y="4047"/>
                    </a:cubicBezTo>
                    <a:cubicBezTo>
                      <a:pt x="6968" y="3947"/>
                      <a:pt x="6868" y="3813"/>
                      <a:pt x="6818" y="3663"/>
                    </a:cubicBezTo>
                    <a:cubicBezTo>
                      <a:pt x="6718" y="3362"/>
                      <a:pt x="6768" y="3045"/>
                      <a:pt x="6935" y="2794"/>
                    </a:cubicBezTo>
                    <a:cubicBezTo>
                      <a:pt x="7119" y="2543"/>
                      <a:pt x="7336" y="2343"/>
                      <a:pt x="7587" y="2192"/>
                    </a:cubicBezTo>
                    <a:cubicBezTo>
                      <a:pt x="7619" y="2171"/>
                      <a:pt x="7652" y="2151"/>
                      <a:pt x="7685" y="2131"/>
                    </a:cubicBezTo>
                    <a:close/>
                    <a:moveTo>
                      <a:pt x="1024" y="1"/>
                    </a:moveTo>
                    <a:cubicBezTo>
                      <a:pt x="978" y="1"/>
                      <a:pt x="932" y="2"/>
                      <a:pt x="886" y="4"/>
                    </a:cubicBezTo>
                    <a:cubicBezTo>
                      <a:pt x="669" y="20"/>
                      <a:pt x="435" y="54"/>
                      <a:pt x="218" y="121"/>
                    </a:cubicBezTo>
                    <a:lnTo>
                      <a:pt x="51" y="171"/>
                    </a:lnTo>
                    <a:cubicBezTo>
                      <a:pt x="34" y="187"/>
                      <a:pt x="18" y="187"/>
                      <a:pt x="1" y="204"/>
                    </a:cubicBezTo>
                    <a:cubicBezTo>
                      <a:pt x="285" y="121"/>
                      <a:pt x="586" y="70"/>
                      <a:pt x="903" y="54"/>
                    </a:cubicBezTo>
                    <a:cubicBezTo>
                      <a:pt x="1254" y="54"/>
                      <a:pt x="1605" y="104"/>
                      <a:pt x="1956" y="221"/>
                    </a:cubicBezTo>
                    <a:cubicBezTo>
                      <a:pt x="2390" y="371"/>
                      <a:pt x="2808" y="622"/>
                      <a:pt x="3159" y="939"/>
                    </a:cubicBezTo>
                    <a:cubicBezTo>
                      <a:pt x="3317" y="1084"/>
                      <a:pt x="3454" y="1250"/>
                      <a:pt x="3571" y="1428"/>
                    </a:cubicBezTo>
                    <a:lnTo>
                      <a:pt x="3571" y="1428"/>
                    </a:lnTo>
                    <a:cubicBezTo>
                      <a:pt x="3306" y="1602"/>
                      <a:pt x="3068" y="1828"/>
                      <a:pt x="2875" y="2076"/>
                    </a:cubicBezTo>
                    <a:cubicBezTo>
                      <a:pt x="2775" y="2226"/>
                      <a:pt x="2691" y="2410"/>
                      <a:pt x="2641" y="2593"/>
                    </a:cubicBezTo>
                    <a:cubicBezTo>
                      <a:pt x="2591" y="2777"/>
                      <a:pt x="2607" y="2978"/>
                      <a:pt x="2708" y="3145"/>
                    </a:cubicBezTo>
                    <a:cubicBezTo>
                      <a:pt x="2791" y="3329"/>
                      <a:pt x="2975" y="3429"/>
                      <a:pt x="3159" y="3446"/>
                    </a:cubicBezTo>
                    <a:cubicBezTo>
                      <a:pt x="3182" y="3448"/>
                      <a:pt x="3206" y="3449"/>
                      <a:pt x="3229" y="3449"/>
                    </a:cubicBezTo>
                    <a:cubicBezTo>
                      <a:pt x="3389" y="3449"/>
                      <a:pt x="3546" y="3399"/>
                      <a:pt x="3677" y="3312"/>
                    </a:cubicBezTo>
                    <a:cubicBezTo>
                      <a:pt x="3827" y="3212"/>
                      <a:pt x="3927" y="3061"/>
                      <a:pt x="3994" y="2894"/>
                    </a:cubicBezTo>
                    <a:cubicBezTo>
                      <a:pt x="4044" y="2727"/>
                      <a:pt x="4061" y="2560"/>
                      <a:pt x="4044" y="2410"/>
                    </a:cubicBezTo>
                    <a:cubicBezTo>
                      <a:pt x="4011" y="2092"/>
                      <a:pt x="3911" y="1791"/>
                      <a:pt x="3744" y="1541"/>
                    </a:cubicBezTo>
                    <a:cubicBezTo>
                      <a:pt x="3732" y="1521"/>
                      <a:pt x="3720" y="1502"/>
                      <a:pt x="3708" y="1483"/>
                    </a:cubicBezTo>
                    <a:lnTo>
                      <a:pt x="3708" y="1483"/>
                    </a:lnTo>
                    <a:cubicBezTo>
                      <a:pt x="3742" y="1463"/>
                      <a:pt x="3776" y="1443"/>
                      <a:pt x="3810" y="1424"/>
                    </a:cubicBezTo>
                    <a:cubicBezTo>
                      <a:pt x="4279" y="1154"/>
                      <a:pt x="4813" y="1008"/>
                      <a:pt x="5350" y="1008"/>
                    </a:cubicBezTo>
                    <a:cubicBezTo>
                      <a:pt x="5579" y="1008"/>
                      <a:pt x="5808" y="1035"/>
                      <a:pt x="6033" y="1090"/>
                    </a:cubicBezTo>
                    <a:cubicBezTo>
                      <a:pt x="6658" y="1239"/>
                      <a:pt x="7205" y="1576"/>
                      <a:pt x="7621" y="2056"/>
                    </a:cubicBezTo>
                    <a:lnTo>
                      <a:pt x="7621" y="2056"/>
                    </a:lnTo>
                    <a:cubicBezTo>
                      <a:pt x="7593" y="2073"/>
                      <a:pt x="7565" y="2091"/>
                      <a:pt x="7536" y="2109"/>
                    </a:cubicBezTo>
                    <a:cubicBezTo>
                      <a:pt x="7269" y="2259"/>
                      <a:pt x="7035" y="2477"/>
                      <a:pt x="6851" y="2727"/>
                    </a:cubicBezTo>
                    <a:cubicBezTo>
                      <a:pt x="6768" y="2878"/>
                      <a:pt x="6701" y="3028"/>
                      <a:pt x="6668" y="3195"/>
                    </a:cubicBezTo>
                    <a:cubicBezTo>
                      <a:pt x="6634" y="3362"/>
                      <a:pt x="6651" y="3546"/>
                      <a:pt x="6718" y="3696"/>
                    </a:cubicBezTo>
                    <a:cubicBezTo>
                      <a:pt x="6768" y="3880"/>
                      <a:pt x="6885" y="4030"/>
                      <a:pt x="7019" y="4131"/>
                    </a:cubicBezTo>
                    <a:cubicBezTo>
                      <a:pt x="7142" y="4217"/>
                      <a:pt x="7274" y="4267"/>
                      <a:pt x="7409" y="4267"/>
                    </a:cubicBezTo>
                    <a:cubicBezTo>
                      <a:pt x="7457" y="4267"/>
                      <a:pt x="7505" y="4261"/>
                      <a:pt x="7553" y="4248"/>
                    </a:cubicBezTo>
                    <a:cubicBezTo>
                      <a:pt x="7938" y="4147"/>
                      <a:pt x="8222" y="3830"/>
                      <a:pt x="8272" y="3446"/>
                    </a:cubicBezTo>
                    <a:cubicBezTo>
                      <a:pt x="8305" y="3045"/>
                      <a:pt x="8205" y="2660"/>
                      <a:pt x="7988" y="2343"/>
                    </a:cubicBezTo>
                    <a:cubicBezTo>
                      <a:pt x="7925" y="2248"/>
                      <a:pt x="7859" y="2158"/>
                      <a:pt x="7788" y="2071"/>
                    </a:cubicBezTo>
                    <a:lnTo>
                      <a:pt x="7788" y="2071"/>
                    </a:lnTo>
                    <a:cubicBezTo>
                      <a:pt x="7957" y="1977"/>
                      <a:pt x="8131" y="1896"/>
                      <a:pt x="8322" y="1825"/>
                    </a:cubicBezTo>
                    <a:cubicBezTo>
                      <a:pt x="8930" y="1574"/>
                      <a:pt x="9581" y="1448"/>
                      <a:pt x="10240" y="1448"/>
                    </a:cubicBezTo>
                    <a:cubicBezTo>
                      <a:pt x="10413" y="1448"/>
                      <a:pt x="10587" y="1457"/>
                      <a:pt x="10761" y="1474"/>
                    </a:cubicBezTo>
                    <a:cubicBezTo>
                      <a:pt x="10995" y="1507"/>
                      <a:pt x="11212" y="1541"/>
                      <a:pt x="11430" y="1591"/>
                    </a:cubicBezTo>
                    <a:lnTo>
                      <a:pt x="11613" y="1641"/>
                    </a:lnTo>
                    <a:lnTo>
                      <a:pt x="11664" y="1641"/>
                    </a:lnTo>
                    <a:cubicBezTo>
                      <a:pt x="11379" y="1524"/>
                      <a:pt x="11079" y="1457"/>
                      <a:pt x="10778" y="1424"/>
                    </a:cubicBezTo>
                    <a:cubicBezTo>
                      <a:pt x="10567" y="1399"/>
                      <a:pt x="10356" y="1387"/>
                      <a:pt x="10146" y="1387"/>
                    </a:cubicBezTo>
                    <a:cubicBezTo>
                      <a:pt x="9508" y="1387"/>
                      <a:pt x="8879" y="1502"/>
                      <a:pt x="8288" y="1741"/>
                    </a:cubicBezTo>
                    <a:cubicBezTo>
                      <a:pt x="8092" y="1815"/>
                      <a:pt x="7904" y="1898"/>
                      <a:pt x="7725" y="1997"/>
                    </a:cubicBezTo>
                    <a:lnTo>
                      <a:pt x="7725" y="1997"/>
                    </a:lnTo>
                    <a:cubicBezTo>
                      <a:pt x="7289" y="1494"/>
                      <a:pt x="6712" y="1138"/>
                      <a:pt x="6066" y="973"/>
                    </a:cubicBezTo>
                    <a:cubicBezTo>
                      <a:pt x="5826" y="917"/>
                      <a:pt x="5582" y="889"/>
                      <a:pt x="5337" y="889"/>
                    </a:cubicBezTo>
                    <a:cubicBezTo>
                      <a:pt x="4783" y="889"/>
                      <a:pt x="4231" y="1034"/>
                      <a:pt x="3744" y="1324"/>
                    </a:cubicBezTo>
                    <a:cubicBezTo>
                      <a:pt x="3710" y="1342"/>
                      <a:pt x="3676" y="1362"/>
                      <a:pt x="3643" y="1382"/>
                    </a:cubicBezTo>
                    <a:lnTo>
                      <a:pt x="3643" y="1382"/>
                    </a:lnTo>
                    <a:cubicBezTo>
                      <a:pt x="3518" y="1197"/>
                      <a:pt x="3379" y="1029"/>
                      <a:pt x="3209" y="873"/>
                    </a:cubicBezTo>
                    <a:cubicBezTo>
                      <a:pt x="2858" y="555"/>
                      <a:pt x="2440" y="304"/>
                      <a:pt x="1973" y="154"/>
                    </a:cubicBezTo>
                    <a:cubicBezTo>
                      <a:pt x="1666" y="52"/>
                      <a:pt x="1346" y="1"/>
                      <a:pt x="102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58"/>
              <p:cNvSpPr/>
              <p:nvPr/>
            </p:nvSpPr>
            <p:spPr>
              <a:xfrm>
                <a:off x="3916200" y="2016285"/>
                <a:ext cx="344505" cy="795000"/>
              </a:xfrm>
              <a:custGeom>
                <a:avLst/>
                <a:gdLst/>
                <a:ahLst/>
                <a:cxnLst/>
                <a:rect l="l" t="t" r="r" b="b"/>
                <a:pathLst>
                  <a:path w="10749" h="24805" extrusionOk="0">
                    <a:moveTo>
                      <a:pt x="2713" y="1"/>
                    </a:moveTo>
                    <a:cubicBezTo>
                      <a:pt x="2061" y="1"/>
                      <a:pt x="2160" y="3279"/>
                      <a:pt x="2177" y="3577"/>
                    </a:cubicBezTo>
                    <a:cubicBezTo>
                      <a:pt x="2185" y="3690"/>
                      <a:pt x="2107" y="3744"/>
                      <a:pt x="2025" y="3744"/>
                    </a:cubicBezTo>
                    <a:cubicBezTo>
                      <a:pt x="1937" y="3744"/>
                      <a:pt x="1843" y="3681"/>
                      <a:pt x="1843" y="3560"/>
                    </a:cubicBezTo>
                    <a:cubicBezTo>
                      <a:pt x="1843" y="3326"/>
                      <a:pt x="2043" y="453"/>
                      <a:pt x="1358" y="386"/>
                    </a:cubicBezTo>
                    <a:cubicBezTo>
                      <a:pt x="1353" y="385"/>
                      <a:pt x="1349" y="385"/>
                      <a:pt x="1344" y="385"/>
                    </a:cubicBezTo>
                    <a:cubicBezTo>
                      <a:pt x="850" y="385"/>
                      <a:pt x="1422" y="3131"/>
                      <a:pt x="1057" y="3694"/>
                    </a:cubicBezTo>
                    <a:cubicBezTo>
                      <a:pt x="1022" y="3750"/>
                      <a:pt x="991" y="3776"/>
                      <a:pt x="964" y="3776"/>
                    </a:cubicBezTo>
                    <a:cubicBezTo>
                      <a:pt x="710" y="3776"/>
                      <a:pt x="775" y="1537"/>
                      <a:pt x="322" y="1522"/>
                    </a:cubicBezTo>
                    <a:cubicBezTo>
                      <a:pt x="306" y="1520"/>
                      <a:pt x="291" y="1519"/>
                      <a:pt x="276" y="1519"/>
                    </a:cubicBezTo>
                    <a:cubicBezTo>
                      <a:pt x="115" y="1519"/>
                      <a:pt x="1" y="1656"/>
                      <a:pt x="138" y="3109"/>
                    </a:cubicBezTo>
                    <a:cubicBezTo>
                      <a:pt x="222" y="3945"/>
                      <a:pt x="656" y="5198"/>
                      <a:pt x="690" y="6852"/>
                    </a:cubicBezTo>
                    <a:lnTo>
                      <a:pt x="706" y="6852"/>
                    </a:lnTo>
                    <a:lnTo>
                      <a:pt x="2026" y="21639"/>
                    </a:lnTo>
                    <a:cubicBezTo>
                      <a:pt x="2060" y="22274"/>
                      <a:pt x="2294" y="22875"/>
                      <a:pt x="2661" y="23377"/>
                    </a:cubicBezTo>
                    <a:cubicBezTo>
                      <a:pt x="2711" y="23444"/>
                      <a:pt x="2778" y="23510"/>
                      <a:pt x="2828" y="23560"/>
                    </a:cubicBezTo>
                    <a:cubicBezTo>
                      <a:pt x="3577" y="24398"/>
                      <a:pt x="4606" y="24805"/>
                      <a:pt x="5641" y="24805"/>
                    </a:cubicBezTo>
                    <a:cubicBezTo>
                      <a:pt x="6753" y="24805"/>
                      <a:pt x="7872" y="24335"/>
                      <a:pt x="8660" y="23427"/>
                    </a:cubicBezTo>
                    <a:lnTo>
                      <a:pt x="10748" y="21037"/>
                    </a:lnTo>
                    <a:lnTo>
                      <a:pt x="6755" y="17178"/>
                    </a:lnTo>
                    <a:lnTo>
                      <a:pt x="6053" y="18047"/>
                    </a:lnTo>
                    <a:lnTo>
                      <a:pt x="5101" y="6635"/>
                    </a:lnTo>
                    <a:cubicBezTo>
                      <a:pt x="5184" y="6334"/>
                      <a:pt x="5301" y="6033"/>
                      <a:pt x="5468" y="5766"/>
                    </a:cubicBezTo>
                    <a:cubicBezTo>
                      <a:pt x="5619" y="5515"/>
                      <a:pt x="5802" y="5281"/>
                      <a:pt x="6003" y="5081"/>
                    </a:cubicBezTo>
                    <a:cubicBezTo>
                      <a:pt x="6254" y="4813"/>
                      <a:pt x="6538" y="4580"/>
                      <a:pt x="6855" y="4396"/>
                    </a:cubicBezTo>
                    <a:cubicBezTo>
                      <a:pt x="7156" y="4262"/>
                      <a:pt x="7139" y="3828"/>
                      <a:pt x="6855" y="3761"/>
                    </a:cubicBezTo>
                    <a:cubicBezTo>
                      <a:pt x="6837" y="3758"/>
                      <a:pt x="6817" y="3756"/>
                      <a:pt x="6795" y="3756"/>
                    </a:cubicBezTo>
                    <a:cubicBezTo>
                      <a:pt x="6453" y="3756"/>
                      <a:pt x="5660" y="4127"/>
                      <a:pt x="5000" y="4897"/>
                    </a:cubicBezTo>
                    <a:cubicBezTo>
                      <a:pt x="4866" y="5047"/>
                      <a:pt x="4760" y="5111"/>
                      <a:pt x="4676" y="5111"/>
                    </a:cubicBezTo>
                    <a:cubicBezTo>
                      <a:pt x="4311" y="5111"/>
                      <a:pt x="4369" y="3912"/>
                      <a:pt x="4382" y="3410"/>
                    </a:cubicBezTo>
                    <a:cubicBezTo>
                      <a:pt x="4399" y="2808"/>
                      <a:pt x="4366" y="904"/>
                      <a:pt x="4182" y="753"/>
                    </a:cubicBezTo>
                    <a:cubicBezTo>
                      <a:pt x="4118" y="702"/>
                      <a:pt x="4052" y="676"/>
                      <a:pt x="3989" y="676"/>
                    </a:cubicBezTo>
                    <a:cubicBezTo>
                      <a:pt x="3788" y="676"/>
                      <a:pt x="3614" y="934"/>
                      <a:pt x="3614" y="1405"/>
                    </a:cubicBezTo>
                    <a:cubicBezTo>
                      <a:pt x="3614" y="2020"/>
                      <a:pt x="3481" y="3844"/>
                      <a:pt x="3150" y="3844"/>
                    </a:cubicBezTo>
                    <a:cubicBezTo>
                      <a:pt x="3149" y="3844"/>
                      <a:pt x="3147" y="3844"/>
                      <a:pt x="3146" y="3844"/>
                    </a:cubicBezTo>
                    <a:cubicBezTo>
                      <a:pt x="2828" y="3828"/>
                      <a:pt x="2962" y="703"/>
                      <a:pt x="2962" y="703"/>
                    </a:cubicBezTo>
                    <a:cubicBezTo>
                      <a:pt x="2962" y="703"/>
                      <a:pt x="3096" y="35"/>
                      <a:pt x="2728" y="1"/>
                    </a:cubicBezTo>
                    <a:cubicBezTo>
                      <a:pt x="2723" y="1"/>
                      <a:pt x="2718" y="1"/>
                      <a:pt x="2713"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58"/>
              <p:cNvSpPr/>
              <p:nvPr/>
            </p:nvSpPr>
            <p:spPr>
              <a:xfrm>
                <a:off x="4419705" y="1741007"/>
                <a:ext cx="312231" cy="617604"/>
              </a:xfrm>
              <a:custGeom>
                <a:avLst/>
                <a:gdLst/>
                <a:ahLst/>
                <a:cxnLst/>
                <a:rect l="l" t="t" r="r" b="b"/>
                <a:pathLst>
                  <a:path w="9742" h="19270" extrusionOk="0">
                    <a:moveTo>
                      <a:pt x="4108" y="1"/>
                    </a:moveTo>
                    <a:cubicBezTo>
                      <a:pt x="2968" y="1"/>
                      <a:pt x="1803" y="228"/>
                      <a:pt x="686" y="671"/>
                    </a:cubicBezTo>
                    <a:cubicBezTo>
                      <a:pt x="686" y="671"/>
                      <a:pt x="1" y="6619"/>
                      <a:pt x="402" y="9376"/>
                    </a:cubicBezTo>
                    <a:cubicBezTo>
                      <a:pt x="836" y="12283"/>
                      <a:pt x="3042" y="12667"/>
                      <a:pt x="3042" y="12667"/>
                    </a:cubicBezTo>
                    <a:cubicBezTo>
                      <a:pt x="3042" y="12667"/>
                      <a:pt x="3058" y="14489"/>
                      <a:pt x="3042" y="16210"/>
                    </a:cubicBezTo>
                    <a:cubicBezTo>
                      <a:pt x="3025" y="17847"/>
                      <a:pt x="4445" y="19217"/>
                      <a:pt x="6200" y="19267"/>
                    </a:cubicBezTo>
                    <a:cubicBezTo>
                      <a:pt x="6244" y="19269"/>
                      <a:pt x="6288" y="19270"/>
                      <a:pt x="6332" y="19270"/>
                    </a:cubicBezTo>
                    <a:cubicBezTo>
                      <a:pt x="8009" y="19270"/>
                      <a:pt x="9359" y="18039"/>
                      <a:pt x="9408" y="16460"/>
                    </a:cubicBezTo>
                    <a:lnTo>
                      <a:pt x="9742" y="2475"/>
                    </a:lnTo>
                    <a:cubicBezTo>
                      <a:pt x="8282" y="798"/>
                      <a:pt x="6241" y="1"/>
                      <a:pt x="4108"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58"/>
              <p:cNvSpPr/>
              <p:nvPr/>
            </p:nvSpPr>
            <p:spPr>
              <a:xfrm>
                <a:off x="4460954" y="1898341"/>
                <a:ext cx="24134" cy="22723"/>
              </a:xfrm>
              <a:custGeom>
                <a:avLst/>
                <a:gdLst/>
                <a:ahLst/>
                <a:cxnLst/>
                <a:rect l="l" t="t" r="r" b="b"/>
                <a:pathLst>
                  <a:path w="753" h="709" extrusionOk="0">
                    <a:moveTo>
                      <a:pt x="333" y="1"/>
                    </a:moveTo>
                    <a:cubicBezTo>
                      <a:pt x="168" y="1"/>
                      <a:pt x="15" y="141"/>
                      <a:pt x="0" y="323"/>
                    </a:cubicBezTo>
                    <a:cubicBezTo>
                      <a:pt x="0" y="523"/>
                      <a:pt x="151" y="691"/>
                      <a:pt x="351" y="707"/>
                    </a:cubicBezTo>
                    <a:cubicBezTo>
                      <a:pt x="361" y="708"/>
                      <a:pt x="371" y="709"/>
                      <a:pt x="382" y="709"/>
                    </a:cubicBezTo>
                    <a:cubicBezTo>
                      <a:pt x="570" y="709"/>
                      <a:pt x="736" y="563"/>
                      <a:pt x="752" y="373"/>
                    </a:cubicBezTo>
                    <a:cubicBezTo>
                      <a:pt x="752" y="173"/>
                      <a:pt x="585" y="6"/>
                      <a:pt x="384" y="6"/>
                    </a:cubicBezTo>
                    <a:cubicBezTo>
                      <a:pt x="367" y="2"/>
                      <a:pt x="350" y="1"/>
                      <a:pt x="33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58"/>
              <p:cNvSpPr/>
              <p:nvPr/>
            </p:nvSpPr>
            <p:spPr>
              <a:xfrm>
                <a:off x="4441115" y="1882957"/>
                <a:ext cx="48235" cy="13140"/>
              </a:xfrm>
              <a:custGeom>
                <a:avLst/>
                <a:gdLst/>
                <a:ahLst/>
                <a:cxnLst/>
                <a:rect l="l" t="t" r="r" b="b"/>
                <a:pathLst>
                  <a:path w="1505" h="410" extrusionOk="0">
                    <a:moveTo>
                      <a:pt x="753" y="1"/>
                    </a:moveTo>
                    <a:cubicBezTo>
                      <a:pt x="536" y="1"/>
                      <a:pt x="335" y="68"/>
                      <a:pt x="168" y="185"/>
                    </a:cubicBezTo>
                    <a:cubicBezTo>
                      <a:pt x="51" y="268"/>
                      <a:pt x="1" y="369"/>
                      <a:pt x="34" y="385"/>
                    </a:cubicBezTo>
                    <a:cubicBezTo>
                      <a:pt x="38" y="391"/>
                      <a:pt x="45" y="393"/>
                      <a:pt x="55" y="393"/>
                    </a:cubicBezTo>
                    <a:cubicBezTo>
                      <a:pt x="132" y="393"/>
                      <a:pt x="396" y="235"/>
                      <a:pt x="753" y="235"/>
                    </a:cubicBezTo>
                    <a:cubicBezTo>
                      <a:pt x="1112" y="235"/>
                      <a:pt x="1378" y="409"/>
                      <a:pt x="1465" y="409"/>
                    </a:cubicBezTo>
                    <a:cubicBezTo>
                      <a:pt x="1475" y="409"/>
                      <a:pt x="1483" y="407"/>
                      <a:pt x="1488" y="402"/>
                    </a:cubicBezTo>
                    <a:cubicBezTo>
                      <a:pt x="1505" y="369"/>
                      <a:pt x="1471" y="285"/>
                      <a:pt x="1338" y="185"/>
                    </a:cubicBezTo>
                    <a:cubicBezTo>
                      <a:pt x="1171" y="68"/>
                      <a:pt x="953" y="1"/>
                      <a:pt x="75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58"/>
              <p:cNvSpPr/>
              <p:nvPr/>
            </p:nvSpPr>
            <p:spPr>
              <a:xfrm>
                <a:off x="4592134" y="1902090"/>
                <a:ext cx="23589" cy="22723"/>
              </a:xfrm>
              <a:custGeom>
                <a:avLst/>
                <a:gdLst/>
                <a:ahLst/>
                <a:cxnLst/>
                <a:rect l="l" t="t" r="r" b="b"/>
                <a:pathLst>
                  <a:path w="736" h="709" extrusionOk="0">
                    <a:moveTo>
                      <a:pt x="329" y="1"/>
                    </a:moveTo>
                    <a:cubicBezTo>
                      <a:pt x="154" y="1"/>
                      <a:pt x="16" y="141"/>
                      <a:pt x="1" y="323"/>
                    </a:cubicBezTo>
                    <a:cubicBezTo>
                      <a:pt x="1" y="523"/>
                      <a:pt x="151" y="691"/>
                      <a:pt x="352" y="707"/>
                    </a:cubicBezTo>
                    <a:cubicBezTo>
                      <a:pt x="362" y="708"/>
                      <a:pt x="372" y="709"/>
                      <a:pt x="382" y="709"/>
                    </a:cubicBezTo>
                    <a:cubicBezTo>
                      <a:pt x="569" y="709"/>
                      <a:pt x="720" y="563"/>
                      <a:pt x="736" y="373"/>
                    </a:cubicBezTo>
                    <a:cubicBezTo>
                      <a:pt x="736" y="173"/>
                      <a:pt x="586" y="5"/>
                      <a:pt x="385" y="5"/>
                    </a:cubicBezTo>
                    <a:cubicBezTo>
                      <a:pt x="366" y="2"/>
                      <a:pt x="348" y="1"/>
                      <a:pt x="32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58"/>
              <p:cNvSpPr/>
              <p:nvPr/>
            </p:nvSpPr>
            <p:spPr>
              <a:xfrm>
                <a:off x="4574475" y="1889399"/>
                <a:ext cx="48235" cy="12596"/>
              </a:xfrm>
              <a:custGeom>
                <a:avLst/>
                <a:gdLst/>
                <a:ahLst/>
                <a:cxnLst/>
                <a:rect l="l" t="t" r="r" b="b"/>
                <a:pathLst>
                  <a:path w="1505" h="393" extrusionOk="0">
                    <a:moveTo>
                      <a:pt x="752" y="0"/>
                    </a:moveTo>
                    <a:cubicBezTo>
                      <a:pt x="552" y="0"/>
                      <a:pt x="335" y="51"/>
                      <a:pt x="168" y="168"/>
                    </a:cubicBezTo>
                    <a:cubicBezTo>
                      <a:pt x="51" y="268"/>
                      <a:pt x="0" y="351"/>
                      <a:pt x="34" y="385"/>
                    </a:cubicBezTo>
                    <a:cubicBezTo>
                      <a:pt x="36" y="387"/>
                      <a:pt x="40" y="389"/>
                      <a:pt x="46" y="389"/>
                    </a:cubicBezTo>
                    <a:cubicBezTo>
                      <a:pt x="109" y="389"/>
                      <a:pt x="359" y="233"/>
                      <a:pt x="705" y="233"/>
                    </a:cubicBezTo>
                    <a:cubicBezTo>
                      <a:pt x="720" y="233"/>
                      <a:pt x="736" y="234"/>
                      <a:pt x="752" y="234"/>
                    </a:cubicBezTo>
                    <a:cubicBezTo>
                      <a:pt x="1109" y="234"/>
                      <a:pt x="1386" y="393"/>
                      <a:pt x="1467" y="393"/>
                    </a:cubicBezTo>
                    <a:cubicBezTo>
                      <a:pt x="1477" y="393"/>
                      <a:pt x="1484" y="390"/>
                      <a:pt x="1487" y="385"/>
                    </a:cubicBezTo>
                    <a:cubicBezTo>
                      <a:pt x="1504" y="368"/>
                      <a:pt x="1471" y="285"/>
                      <a:pt x="1337" y="184"/>
                    </a:cubicBezTo>
                    <a:cubicBezTo>
                      <a:pt x="1170" y="67"/>
                      <a:pt x="970" y="0"/>
                      <a:pt x="75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58"/>
              <p:cNvSpPr/>
              <p:nvPr/>
            </p:nvSpPr>
            <p:spPr>
              <a:xfrm>
                <a:off x="4495215" y="1889399"/>
                <a:ext cx="41280" cy="106951"/>
              </a:xfrm>
              <a:custGeom>
                <a:avLst/>
                <a:gdLst/>
                <a:ahLst/>
                <a:cxnLst/>
                <a:rect l="l" t="t" r="r" b="b"/>
                <a:pathLst>
                  <a:path w="1288" h="3337" extrusionOk="0">
                    <a:moveTo>
                      <a:pt x="1236" y="0"/>
                    </a:moveTo>
                    <a:cubicBezTo>
                      <a:pt x="1196" y="0"/>
                      <a:pt x="799" y="863"/>
                      <a:pt x="385" y="1955"/>
                    </a:cubicBezTo>
                    <a:cubicBezTo>
                      <a:pt x="268" y="2223"/>
                      <a:pt x="168" y="2490"/>
                      <a:pt x="84" y="2741"/>
                    </a:cubicBezTo>
                    <a:cubicBezTo>
                      <a:pt x="17" y="2858"/>
                      <a:pt x="1" y="2991"/>
                      <a:pt x="17" y="3142"/>
                    </a:cubicBezTo>
                    <a:cubicBezTo>
                      <a:pt x="51" y="3209"/>
                      <a:pt x="118" y="3259"/>
                      <a:pt x="184" y="3292"/>
                    </a:cubicBezTo>
                    <a:cubicBezTo>
                      <a:pt x="251" y="3309"/>
                      <a:pt x="301" y="3309"/>
                      <a:pt x="368" y="3309"/>
                    </a:cubicBezTo>
                    <a:cubicBezTo>
                      <a:pt x="495" y="3328"/>
                      <a:pt x="623" y="3336"/>
                      <a:pt x="750" y="3336"/>
                    </a:cubicBezTo>
                    <a:cubicBezTo>
                      <a:pt x="840" y="3336"/>
                      <a:pt x="930" y="3332"/>
                      <a:pt x="1020" y="3325"/>
                    </a:cubicBezTo>
                    <a:cubicBezTo>
                      <a:pt x="803" y="3259"/>
                      <a:pt x="585" y="3209"/>
                      <a:pt x="368" y="3192"/>
                    </a:cubicBezTo>
                    <a:cubicBezTo>
                      <a:pt x="268" y="3192"/>
                      <a:pt x="168" y="3158"/>
                      <a:pt x="151" y="3092"/>
                    </a:cubicBezTo>
                    <a:cubicBezTo>
                      <a:pt x="151" y="2991"/>
                      <a:pt x="168" y="2874"/>
                      <a:pt x="234" y="2791"/>
                    </a:cubicBezTo>
                    <a:cubicBezTo>
                      <a:pt x="335" y="2540"/>
                      <a:pt x="435" y="2290"/>
                      <a:pt x="535" y="2022"/>
                    </a:cubicBezTo>
                    <a:cubicBezTo>
                      <a:pt x="970" y="919"/>
                      <a:pt x="1287" y="17"/>
                      <a:pt x="1237" y="0"/>
                    </a:cubicBezTo>
                    <a:cubicBezTo>
                      <a:pt x="1237" y="0"/>
                      <a:pt x="1236" y="0"/>
                      <a:pt x="12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58"/>
              <p:cNvSpPr/>
              <p:nvPr/>
            </p:nvSpPr>
            <p:spPr>
              <a:xfrm>
                <a:off x="4517169" y="2115383"/>
                <a:ext cx="124803" cy="54581"/>
              </a:xfrm>
              <a:custGeom>
                <a:avLst/>
                <a:gdLst/>
                <a:ahLst/>
                <a:cxnLst/>
                <a:rect l="l" t="t" r="r" b="b"/>
                <a:pathLst>
                  <a:path w="3894" h="1703" extrusionOk="0">
                    <a:moveTo>
                      <a:pt x="3894" y="0"/>
                    </a:moveTo>
                    <a:cubicBezTo>
                      <a:pt x="2761" y="654"/>
                      <a:pt x="1492" y="989"/>
                      <a:pt x="187" y="989"/>
                    </a:cubicBezTo>
                    <a:cubicBezTo>
                      <a:pt x="125" y="989"/>
                      <a:pt x="63" y="988"/>
                      <a:pt x="1" y="986"/>
                    </a:cubicBezTo>
                    <a:lnTo>
                      <a:pt x="1" y="986"/>
                    </a:lnTo>
                    <a:lnTo>
                      <a:pt x="34" y="1671"/>
                    </a:lnTo>
                    <a:cubicBezTo>
                      <a:pt x="239" y="1693"/>
                      <a:pt x="434" y="1703"/>
                      <a:pt x="620" y="1703"/>
                    </a:cubicBezTo>
                    <a:cubicBezTo>
                      <a:pt x="3057" y="1703"/>
                      <a:pt x="3894" y="1"/>
                      <a:pt x="389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58"/>
              <p:cNvSpPr/>
              <p:nvPr/>
            </p:nvSpPr>
            <p:spPr>
              <a:xfrm>
                <a:off x="4524124" y="2005067"/>
                <a:ext cx="43941" cy="36441"/>
              </a:xfrm>
              <a:custGeom>
                <a:avLst/>
                <a:gdLst/>
                <a:ahLst/>
                <a:cxnLst/>
                <a:rect l="l" t="t" r="r" b="b"/>
                <a:pathLst>
                  <a:path w="1371" h="1137" extrusionOk="0">
                    <a:moveTo>
                      <a:pt x="1287" y="1"/>
                    </a:moveTo>
                    <a:cubicBezTo>
                      <a:pt x="1221" y="1"/>
                      <a:pt x="1221" y="435"/>
                      <a:pt x="836" y="736"/>
                    </a:cubicBezTo>
                    <a:cubicBezTo>
                      <a:pt x="469" y="1036"/>
                      <a:pt x="1" y="986"/>
                      <a:pt x="1" y="1036"/>
                    </a:cubicBezTo>
                    <a:cubicBezTo>
                      <a:pt x="1" y="1070"/>
                      <a:pt x="101" y="1137"/>
                      <a:pt x="302" y="1137"/>
                    </a:cubicBezTo>
                    <a:cubicBezTo>
                      <a:pt x="552" y="1137"/>
                      <a:pt x="803" y="1053"/>
                      <a:pt x="1003" y="903"/>
                    </a:cubicBezTo>
                    <a:cubicBezTo>
                      <a:pt x="1187" y="752"/>
                      <a:pt x="1321" y="535"/>
                      <a:pt x="1354" y="285"/>
                    </a:cubicBezTo>
                    <a:cubicBezTo>
                      <a:pt x="1371" y="101"/>
                      <a:pt x="1321" y="1"/>
                      <a:pt x="128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58"/>
              <p:cNvSpPr/>
              <p:nvPr/>
            </p:nvSpPr>
            <p:spPr>
              <a:xfrm>
                <a:off x="4426660" y="1687420"/>
                <a:ext cx="265662" cy="185602"/>
              </a:xfrm>
              <a:custGeom>
                <a:avLst/>
                <a:gdLst/>
                <a:ahLst/>
                <a:cxnLst/>
                <a:rect l="l" t="t" r="r" b="b"/>
                <a:pathLst>
                  <a:path w="8289" h="5791" extrusionOk="0">
                    <a:moveTo>
                      <a:pt x="4397" y="1"/>
                    </a:moveTo>
                    <a:cubicBezTo>
                      <a:pt x="4302" y="1"/>
                      <a:pt x="4206" y="2"/>
                      <a:pt x="4111" y="3"/>
                    </a:cubicBezTo>
                    <a:cubicBezTo>
                      <a:pt x="3075" y="20"/>
                      <a:pt x="1972" y="170"/>
                      <a:pt x="1187" y="772"/>
                    </a:cubicBezTo>
                    <a:cubicBezTo>
                      <a:pt x="619" y="1240"/>
                      <a:pt x="251" y="1908"/>
                      <a:pt x="151" y="2643"/>
                    </a:cubicBezTo>
                    <a:cubicBezTo>
                      <a:pt x="34" y="3512"/>
                      <a:pt x="1" y="4381"/>
                      <a:pt x="68" y="5267"/>
                    </a:cubicBezTo>
                    <a:cubicBezTo>
                      <a:pt x="68" y="5434"/>
                      <a:pt x="135" y="5601"/>
                      <a:pt x="285" y="5718"/>
                    </a:cubicBezTo>
                    <a:cubicBezTo>
                      <a:pt x="374" y="5769"/>
                      <a:pt x="483" y="5791"/>
                      <a:pt x="589" y="5791"/>
                    </a:cubicBezTo>
                    <a:cubicBezTo>
                      <a:pt x="622" y="5791"/>
                      <a:pt x="654" y="5788"/>
                      <a:pt x="686" y="5785"/>
                    </a:cubicBezTo>
                    <a:cubicBezTo>
                      <a:pt x="1906" y="5718"/>
                      <a:pt x="3209" y="4815"/>
                      <a:pt x="4111" y="4130"/>
                    </a:cubicBezTo>
                    <a:lnTo>
                      <a:pt x="4111" y="4130"/>
                    </a:lnTo>
                    <a:cubicBezTo>
                      <a:pt x="3877" y="4431"/>
                      <a:pt x="2641" y="5200"/>
                      <a:pt x="2407" y="5500"/>
                    </a:cubicBezTo>
                    <a:cubicBezTo>
                      <a:pt x="4412" y="5150"/>
                      <a:pt x="7219" y="3596"/>
                      <a:pt x="8272" y="2092"/>
                    </a:cubicBezTo>
                    <a:lnTo>
                      <a:pt x="8288" y="2042"/>
                    </a:lnTo>
                    <a:cubicBezTo>
                      <a:pt x="8171" y="1290"/>
                      <a:pt x="7486" y="655"/>
                      <a:pt x="6684" y="354"/>
                    </a:cubicBezTo>
                    <a:cubicBezTo>
                      <a:pt x="5983" y="71"/>
                      <a:pt x="5190" y="1"/>
                      <a:pt x="439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58"/>
              <p:cNvSpPr/>
              <p:nvPr/>
            </p:nvSpPr>
            <p:spPr>
              <a:xfrm>
                <a:off x="4622133" y="1697964"/>
                <a:ext cx="178775" cy="325340"/>
              </a:xfrm>
              <a:custGeom>
                <a:avLst/>
                <a:gdLst/>
                <a:ahLst/>
                <a:cxnLst/>
                <a:rect l="l" t="t" r="r" b="b"/>
                <a:pathLst>
                  <a:path w="5578" h="10151" extrusionOk="0">
                    <a:moveTo>
                      <a:pt x="564" y="1"/>
                    </a:moveTo>
                    <a:cubicBezTo>
                      <a:pt x="383" y="1"/>
                      <a:pt x="195" y="9"/>
                      <a:pt x="0" y="25"/>
                    </a:cubicBezTo>
                    <a:lnTo>
                      <a:pt x="1254" y="1613"/>
                    </a:lnTo>
                    <a:cubicBezTo>
                      <a:pt x="1254" y="1613"/>
                      <a:pt x="234" y="4954"/>
                      <a:pt x="2390" y="7243"/>
                    </a:cubicBezTo>
                    <a:cubicBezTo>
                      <a:pt x="2390" y="7243"/>
                      <a:pt x="2523" y="8597"/>
                      <a:pt x="4027" y="10151"/>
                    </a:cubicBezTo>
                    <a:cubicBezTo>
                      <a:pt x="4027" y="10151"/>
                      <a:pt x="4896" y="10134"/>
                      <a:pt x="5214" y="8513"/>
                    </a:cubicBezTo>
                    <a:cubicBezTo>
                      <a:pt x="5347" y="7878"/>
                      <a:pt x="5447" y="7227"/>
                      <a:pt x="5498" y="6592"/>
                    </a:cubicBezTo>
                    <a:cubicBezTo>
                      <a:pt x="5578" y="5145"/>
                      <a:pt x="5179" y="1"/>
                      <a:pt x="5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58"/>
              <p:cNvSpPr/>
              <p:nvPr/>
            </p:nvSpPr>
            <p:spPr>
              <a:xfrm>
                <a:off x="4692291" y="1921224"/>
                <a:ext cx="59998" cy="90830"/>
              </a:xfrm>
              <a:custGeom>
                <a:avLst/>
                <a:gdLst/>
                <a:ahLst/>
                <a:cxnLst/>
                <a:rect l="l" t="t" r="r" b="b"/>
                <a:pathLst>
                  <a:path w="1872" h="2834" extrusionOk="0">
                    <a:moveTo>
                      <a:pt x="471" y="0"/>
                    </a:moveTo>
                    <a:cubicBezTo>
                      <a:pt x="362" y="0"/>
                      <a:pt x="255" y="9"/>
                      <a:pt x="151" y="27"/>
                    </a:cubicBezTo>
                    <a:lnTo>
                      <a:pt x="0" y="2683"/>
                    </a:lnTo>
                    <a:cubicBezTo>
                      <a:pt x="124" y="2785"/>
                      <a:pt x="279" y="2833"/>
                      <a:pt x="433" y="2833"/>
                    </a:cubicBezTo>
                    <a:cubicBezTo>
                      <a:pt x="507" y="2833"/>
                      <a:pt x="581" y="2822"/>
                      <a:pt x="652" y="2800"/>
                    </a:cubicBezTo>
                    <a:cubicBezTo>
                      <a:pt x="852" y="2717"/>
                      <a:pt x="1053" y="2583"/>
                      <a:pt x="1203" y="2433"/>
                    </a:cubicBezTo>
                    <a:cubicBezTo>
                      <a:pt x="1437" y="2216"/>
                      <a:pt x="1621" y="1948"/>
                      <a:pt x="1755" y="1647"/>
                    </a:cubicBezTo>
                    <a:cubicBezTo>
                      <a:pt x="1872" y="1363"/>
                      <a:pt x="1872" y="1029"/>
                      <a:pt x="1755" y="728"/>
                    </a:cubicBezTo>
                    <a:cubicBezTo>
                      <a:pt x="1621" y="444"/>
                      <a:pt x="1370" y="210"/>
                      <a:pt x="1070" y="110"/>
                    </a:cubicBezTo>
                    <a:cubicBezTo>
                      <a:pt x="884" y="34"/>
                      <a:pt x="676" y="0"/>
                      <a:pt x="47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58"/>
              <p:cNvSpPr/>
              <p:nvPr/>
            </p:nvSpPr>
            <p:spPr>
              <a:xfrm>
                <a:off x="3981678" y="2445242"/>
                <a:ext cx="831665" cy="425239"/>
              </a:xfrm>
              <a:custGeom>
                <a:avLst/>
                <a:gdLst/>
                <a:ahLst/>
                <a:cxnLst/>
                <a:rect l="l" t="t" r="r" b="b"/>
                <a:pathLst>
                  <a:path w="25949" h="13268" extrusionOk="0">
                    <a:moveTo>
                      <a:pt x="13918" y="1"/>
                    </a:moveTo>
                    <a:lnTo>
                      <a:pt x="0" y="101"/>
                    </a:lnTo>
                    <a:lnTo>
                      <a:pt x="3375" y="13268"/>
                    </a:lnTo>
                    <a:lnTo>
                      <a:pt x="25948" y="13268"/>
                    </a:lnTo>
                    <a:lnTo>
                      <a:pt x="25948" y="11948"/>
                    </a:lnTo>
                    <a:lnTo>
                      <a:pt x="16642" y="11948"/>
                    </a:lnTo>
                    <a:lnTo>
                      <a:pt x="1391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58"/>
              <p:cNvSpPr/>
              <p:nvPr/>
            </p:nvSpPr>
            <p:spPr>
              <a:xfrm>
                <a:off x="4302434" y="2737634"/>
                <a:ext cx="788622" cy="250599"/>
              </a:xfrm>
              <a:custGeom>
                <a:avLst/>
                <a:gdLst/>
                <a:ahLst/>
                <a:cxnLst/>
                <a:rect l="l" t="t" r="r" b="b"/>
                <a:pathLst>
                  <a:path w="24606" h="7819" extrusionOk="0">
                    <a:moveTo>
                      <a:pt x="23693" y="1"/>
                    </a:moveTo>
                    <a:lnTo>
                      <a:pt x="17260" y="485"/>
                    </a:lnTo>
                    <a:lnTo>
                      <a:pt x="17845" y="2891"/>
                    </a:lnTo>
                    <a:lnTo>
                      <a:pt x="5665" y="3977"/>
                    </a:lnTo>
                    <a:lnTo>
                      <a:pt x="5665" y="3994"/>
                    </a:lnTo>
                    <a:lnTo>
                      <a:pt x="5113" y="4011"/>
                    </a:lnTo>
                    <a:cubicBezTo>
                      <a:pt x="4295" y="3827"/>
                      <a:pt x="3610" y="3259"/>
                      <a:pt x="3275" y="2490"/>
                    </a:cubicBezTo>
                    <a:cubicBezTo>
                      <a:pt x="3197" y="2286"/>
                      <a:pt x="3074" y="2053"/>
                      <a:pt x="2880" y="2053"/>
                    </a:cubicBezTo>
                    <a:cubicBezTo>
                      <a:pt x="2867" y="2053"/>
                      <a:pt x="2854" y="2054"/>
                      <a:pt x="2841" y="2056"/>
                    </a:cubicBezTo>
                    <a:cubicBezTo>
                      <a:pt x="2724" y="2089"/>
                      <a:pt x="2640" y="2206"/>
                      <a:pt x="2624" y="2323"/>
                    </a:cubicBezTo>
                    <a:cubicBezTo>
                      <a:pt x="2624" y="2440"/>
                      <a:pt x="2640" y="2557"/>
                      <a:pt x="2691" y="2674"/>
                    </a:cubicBezTo>
                    <a:cubicBezTo>
                      <a:pt x="2841" y="3159"/>
                      <a:pt x="3041" y="3627"/>
                      <a:pt x="3275" y="4061"/>
                    </a:cubicBezTo>
                    <a:lnTo>
                      <a:pt x="0" y="4161"/>
                    </a:lnTo>
                    <a:cubicBezTo>
                      <a:pt x="0" y="4161"/>
                      <a:pt x="779" y="7818"/>
                      <a:pt x="4813" y="7818"/>
                    </a:cubicBezTo>
                    <a:cubicBezTo>
                      <a:pt x="4959" y="7818"/>
                      <a:pt x="5109" y="7814"/>
                      <a:pt x="5264" y="7804"/>
                    </a:cubicBezTo>
                    <a:lnTo>
                      <a:pt x="19232" y="7787"/>
                    </a:lnTo>
                    <a:cubicBezTo>
                      <a:pt x="19298" y="7790"/>
                      <a:pt x="19364" y="7791"/>
                      <a:pt x="19429" y="7791"/>
                    </a:cubicBezTo>
                    <a:cubicBezTo>
                      <a:pt x="22327" y="7791"/>
                      <a:pt x="24605" y="5282"/>
                      <a:pt x="24295" y="2373"/>
                    </a:cubicBezTo>
                    <a:lnTo>
                      <a:pt x="2369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58"/>
              <p:cNvSpPr/>
              <p:nvPr/>
            </p:nvSpPr>
            <p:spPr>
              <a:xfrm>
                <a:off x="4700591" y="1934910"/>
                <a:ext cx="30832" cy="52113"/>
              </a:xfrm>
              <a:custGeom>
                <a:avLst/>
                <a:gdLst/>
                <a:ahLst/>
                <a:cxnLst/>
                <a:rect l="l" t="t" r="r" b="b"/>
                <a:pathLst>
                  <a:path w="962" h="1626" extrusionOk="0">
                    <a:moveTo>
                      <a:pt x="393" y="1"/>
                    </a:moveTo>
                    <a:cubicBezTo>
                      <a:pt x="109" y="1"/>
                      <a:pt x="9" y="201"/>
                      <a:pt x="42" y="201"/>
                    </a:cubicBezTo>
                    <a:cubicBezTo>
                      <a:pt x="46" y="206"/>
                      <a:pt x="52" y="207"/>
                      <a:pt x="59" y="207"/>
                    </a:cubicBezTo>
                    <a:cubicBezTo>
                      <a:pt x="97" y="207"/>
                      <a:pt x="173" y="155"/>
                      <a:pt x="283" y="155"/>
                    </a:cubicBezTo>
                    <a:cubicBezTo>
                      <a:pt x="312" y="155"/>
                      <a:pt x="343" y="159"/>
                      <a:pt x="376" y="168"/>
                    </a:cubicBezTo>
                    <a:cubicBezTo>
                      <a:pt x="610" y="268"/>
                      <a:pt x="744" y="519"/>
                      <a:pt x="694" y="769"/>
                    </a:cubicBezTo>
                    <a:cubicBezTo>
                      <a:pt x="660" y="1087"/>
                      <a:pt x="527" y="1388"/>
                      <a:pt x="360" y="1454"/>
                    </a:cubicBezTo>
                    <a:cubicBezTo>
                      <a:pt x="293" y="1484"/>
                      <a:pt x="236" y="1493"/>
                      <a:pt x="188" y="1493"/>
                    </a:cubicBezTo>
                    <a:cubicBezTo>
                      <a:pt x="129" y="1493"/>
                      <a:pt x="85" y="1479"/>
                      <a:pt x="61" y="1479"/>
                    </a:cubicBezTo>
                    <a:cubicBezTo>
                      <a:pt x="52" y="1479"/>
                      <a:pt x="45" y="1482"/>
                      <a:pt x="42" y="1488"/>
                    </a:cubicBezTo>
                    <a:cubicBezTo>
                      <a:pt x="1" y="1488"/>
                      <a:pt x="85" y="1625"/>
                      <a:pt x="276" y="1625"/>
                    </a:cubicBezTo>
                    <a:cubicBezTo>
                      <a:pt x="316" y="1625"/>
                      <a:pt x="361" y="1619"/>
                      <a:pt x="410" y="1605"/>
                    </a:cubicBezTo>
                    <a:cubicBezTo>
                      <a:pt x="577" y="1555"/>
                      <a:pt x="694" y="1454"/>
                      <a:pt x="777" y="1304"/>
                    </a:cubicBezTo>
                    <a:cubicBezTo>
                      <a:pt x="861" y="1154"/>
                      <a:pt x="911" y="970"/>
                      <a:pt x="928" y="803"/>
                    </a:cubicBezTo>
                    <a:cubicBezTo>
                      <a:pt x="961" y="602"/>
                      <a:pt x="911" y="418"/>
                      <a:pt x="811" y="251"/>
                    </a:cubicBezTo>
                    <a:cubicBezTo>
                      <a:pt x="710" y="118"/>
                      <a:pt x="560" y="17"/>
                      <a:pt x="393"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49" name="Picture 148"/>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a:off x="7849240" y="3836482"/>
            <a:ext cx="249122" cy="116552"/>
          </a:xfrm>
          <a:prstGeom prst="rect">
            <a:avLst/>
          </a:prstGeom>
          <a:ln>
            <a:noFill/>
          </a:ln>
          <a:effectLst>
            <a:outerShdw blurRad="184150" dist="241300" dir="11520000" sx="110000" sy="110000" algn="ctr">
              <a:srgbClr val="000000">
                <a:alpha val="18000"/>
              </a:srgbClr>
            </a:outerShdw>
          </a:effectLst>
        </p:spPr>
      </p:pic>
      <p:sp>
        <p:nvSpPr>
          <p:cNvPr id="9" name="Rectangle 8"/>
          <p:cNvSpPr/>
          <p:nvPr/>
        </p:nvSpPr>
        <p:spPr>
          <a:xfrm>
            <a:off x="7247322" y="3582940"/>
            <a:ext cx="528886"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 b="0" i="0" u="none" strike="noStrike" kern="0" cap="none" spc="0" normalizeH="0" baseline="0" noProof="0" dirty="0" smtClean="0">
                <a:ln>
                  <a:noFill/>
                </a:ln>
                <a:solidFill>
                  <a:srgbClr val="FFFFFF"/>
                </a:solidFill>
                <a:effectLst/>
                <a:uLnTx/>
                <a:uFillTx/>
                <a:latin typeface="Oswald SemiBold"/>
                <a:cs typeface="Arial"/>
                <a:sym typeface="Oswald SemiBold"/>
              </a:rPr>
              <a:t>BIDANG 4</a:t>
            </a:r>
            <a:endParaRPr kumimoji="0" lang="en-US" sz="100" b="0" i="0" u="none" strike="noStrike" kern="0" cap="none" spc="0" normalizeH="0" baseline="0" noProof="0" dirty="0">
              <a:ln>
                <a:noFill/>
              </a:ln>
              <a:solidFill>
                <a:srgbClr val="FFFFFF"/>
              </a:solidFill>
              <a:effectLst/>
              <a:uLnTx/>
              <a:uFillTx/>
              <a:latin typeface="Arial"/>
              <a:cs typeface="Arial"/>
              <a:sym typeface="Arial"/>
            </a:endParaRPr>
          </a:p>
        </p:txBody>
      </p:sp>
      <p:sp>
        <p:nvSpPr>
          <p:cNvPr id="83" name="Rectangle 82"/>
          <p:cNvSpPr/>
          <p:nvPr/>
        </p:nvSpPr>
        <p:spPr>
          <a:xfrm>
            <a:off x="267925" y="4157596"/>
            <a:ext cx="6219045" cy="906848"/>
          </a:xfrm>
          <a:prstGeom prst="rect">
            <a:avLst/>
          </a:prstGeom>
          <a:solidFill>
            <a:srgbClr val="0070C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2348;p58"/>
          <p:cNvSpPr txBox="1">
            <a:spLocks noGrp="1"/>
          </p:cNvSpPr>
          <p:nvPr>
            <p:ph type="subTitle" idx="1"/>
          </p:nvPr>
        </p:nvSpPr>
        <p:spPr>
          <a:xfrm flipH="1">
            <a:off x="391134" y="4093798"/>
            <a:ext cx="5725443" cy="986347"/>
          </a:xfrm>
          <a:prstGeom prst="rect">
            <a:avLst/>
          </a:prstGeom>
        </p:spPr>
        <p:txBody>
          <a:bodyPr spcFirstLastPara="1" wrap="square" lIns="91425" tIns="91425" rIns="91425" bIns="91425" anchor="t" anchorCtr="0">
            <a:noAutofit/>
          </a:bodyPr>
          <a:lstStyle/>
          <a:p>
            <a:pPr marL="0" lvl="0" indent="0" algn="just"/>
            <a:r>
              <a:rPr lang="en-US" dirty="0" err="1">
                <a:latin typeface="Montserrat Medium"/>
                <a:ea typeface="Montserrat Medium"/>
                <a:cs typeface="Montserrat Medium"/>
                <a:sym typeface="Montserrat Medium"/>
              </a:rPr>
              <a:t>Pada</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persentase</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pembagian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produktivitas</a:t>
            </a:r>
            <a:r>
              <a:rPr lang="en-US" dirty="0">
                <a:latin typeface="Montserrat Medium"/>
                <a:ea typeface="Montserrat Medium"/>
                <a:cs typeface="Montserrat Medium"/>
                <a:sym typeface="Montserrat Medium"/>
              </a:rPr>
              <a:t> kerja </a:t>
            </a:r>
            <a:r>
              <a:rPr lang="en-US" dirty="0" err="1">
                <a:latin typeface="Montserrat Medium"/>
                <a:ea typeface="Montserrat Medium"/>
                <a:cs typeface="Montserrat Medium"/>
                <a:sym typeface="Montserrat Medium"/>
              </a:rPr>
              <a:t>kembali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dibagi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menjadi</a:t>
            </a:r>
            <a:r>
              <a:rPr lang="en-US" dirty="0">
                <a:latin typeface="Montserrat Medium"/>
                <a:ea typeface="Montserrat Medium"/>
                <a:cs typeface="Montserrat Medium"/>
                <a:sym typeface="Montserrat Medium"/>
              </a:rPr>
              <a:t> 30% atau Rp.1.080.000 untuk </a:t>
            </a:r>
            <a:r>
              <a:rPr lang="en-US" dirty="0" err="1">
                <a:latin typeface="Montserrat Medium"/>
                <a:ea typeface="Montserrat Medium"/>
                <a:cs typeface="Montserrat Medium"/>
                <a:sym typeface="Montserrat Medium"/>
              </a:rPr>
              <a:t>evaluasi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kinerja</a:t>
            </a:r>
            <a:r>
              <a:rPr lang="en-US" dirty="0">
                <a:latin typeface="Montserrat Medium"/>
                <a:ea typeface="Montserrat Medium"/>
                <a:cs typeface="Montserrat Medium"/>
                <a:sym typeface="Montserrat Medium"/>
              </a:rPr>
              <a:t> organisasi </a:t>
            </a:r>
            <a:r>
              <a:rPr lang="en-US" dirty="0" err="1">
                <a:latin typeface="Montserrat Medium"/>
                <a:ea typeface="Montserrat Medium"/>
                <a:cs typeface="Montserrat Medium"/>
                <a:sym typeface="Montserrat Medium"/>
              </a:rPr>
              <a:t>dan</a:t>
            </a:r>
            <a:r>
              <a:rPr lang="en-US" dirty="0">
                <a:latin typeface="Montserrat Medium"/>
                <a:ea typeface="Montserrat Medium"/>
                <a:cs typeface="Montserrat Medium"/>
                <a:sym typeface="Montserrat Medium"/>
              </a:rPr>
              <a:t> 70% atau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2.520.000,- untuk </a:t>
            </a:r>
            <a:r>
              <a:rPr lang="en-US" dirty="0" err="1">
                <a:latin typeface="Montserrat Medium"/>
                <a:ea typeface="Montserrat Medium"/>
                <a:cs typeface="Montserrat Medium"/>
                <a:sym typeface="Montserrat Medium"/>
              </a:rPr>
              <a:t>evaluasi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kinerja</a:t>
            </a:r>
            <a:r>
              <a:rPr lang="en-US" dirty="0">
                <a:latin typeface="Montserrat Medium"/>
                <a:ea typeface="Montserrat Medium"/>
                <a:cs typeface="Montserrat Medium"/>
                <a:sym typeface="Montserrat Medium"/>
              </a:rPr>
              <a:t> pegawai .</a:t>
            </a:r>
          </a:p>
        </p:txBody>
      </p:sp>
      <p:sp>
        <p:nvSpPr>
          <p:cNvPr id="100" name="Rounded Rectangle 99"/>
          <p:cNvSpPr/>
          <p:nvPr/>
        </p:nvSpPr>
        <p:spPr>
          <a:xfrm>
            <a:off x="2217875" y="1620172"/>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INDIKATOR PRODUKTIVITAS KERJA</a:t>
            </a:r>
          </a:p>
        </p:txBody>
      </p:sp>
      <p:sp>
        <p:nvSpPr>
          <p:cNvPr id="101" name="Rounded Rectangle 100"/>
          <p:cNvSpPr/>
          <p:nvPr/>
        </p:nvSpPr>
        <p:spPr>
          <a:xfrm>
            <a:off x="558430" y="2181424"/>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EVALUASI KINERJA ORGANISASI</a:t>
            </a:r>
          </a:p>
        </p:txBody>
      </p:sp>
      <p:sp>
        <p:nvSpPr>
          <p:cNvPr id="102" name="Rounded Rectangle 101"/>
          <p:cNvSpPr/>
          <p:nvPr/>
        </p:nvSpPr>
        <p:spPr>
          <a:xfrm>
            <a:off x="3830508" y="2181424"/>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HASIL EVALUASI KINERJA</a:t>
            </a:r>
          </a:p>
        </p:txBody>
      </p:sp>
      <p:sp>
        <p:nvSpPr>
          <p:cNvPr id="103" name="Google Shape;2346;p58"/>
          <p:cNvSpPr txBox="1">
            <a:spLocks/>
          </p:cNvSpPr>
          <p:nvPr/>
        </p:nvSpPr>
        <p:spPr>
          <a:xfrm>
            <a:off x="2937800" y="1196290"/>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smtClean="0"/>
              <a:t>60%</a:t>
            </a:r>
            <a:endParaRPr lang="en-US" sz="2000" dirty="0"/>
          </a:p>
        </p:txBody>
      </p:sp>
      <p:sp>
        <p:nvSpPr>
          <p:cNvPr id="104" name="Google Shape;2346;p58"/>
          <p:cNvSpPr txBox="1">
            <a:spLocks/>
          </p:cNvSpPr>
          <p:nvPr/>
        </p:nvSpPr>
        <p:spPr>
          <a:xfrm>
            <a:off x="1297915" y="1735581"/>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smtClean="0"/>
              <a:t>30%</a:t>
            </a:r>
            <a:endParaRPr lang="en-US" sz="2000" dirty="0"/>
          </a:p>
        </p:txBody>
      </p:sp>
      <p:sp>
        <p:nvSpPr>
          <p:cNvPr id="105" name="Google Shape;2346;p58"/>
          <p:cNvSpPr txBox="1">
            <a:spLocks/>
          </p:cNvSpPr>
          <p:nvPr/>
        </p:nvSpPr>
        <p:spPr>
          <a:xfrm>
            <a:off x="4538928" y="1725290"/>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a:t>7</a:t>
            </a:r>
            <a:r>
              <a:rPr lang="en-US" sz="2000" dirty="0" smtClean="0"/>
              <a:t>0%</a:t>
            </a:r>
            <a:endParaRPr lang="en-US" sz="2000" dirty="0"/>
          </a:p>
        </p:txBody>
      </p:sp>
      <p:cxnSp>
        <p:nvCxnSpPr>
          <p:cNvPr id="106" name="Elbow Connector 105"/>
          <p:cNvCxnSpPr>
            <a:stCxn id="100" idx="2"/>
            <a:endCxn id="101" idx="3"/>
          </p:cNvCxnSpPr>
          <p:nvPr/>
        </p:nvCxnSpPr>
        <p:spPr>
          <a:xfrm rot="5400000">
            <a:off x="2961727" y="1960076"/>
            <a:ext cx="358052" cy="49104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100" idx="2"/>
            <a:endCxn id="102" idx="1"/>
          </p:cNvCxnSpPr>
          <p:nvPr/>
        </p:nvCxnSpPr>
        <p:spPr>
          <a:xfrm rot="16200000" flipH="1">
            <a:off x="3429365" y="1983481"/>
            <a:ext cx="358052" cy="44423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262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58"/>
          <p:cNvSpPr txBox="1">
            <a:spLocks noGrp="1"/>
          </p:cNvSpPr>
          <p:nvPr>
            <p:ph type="title" idx="6"/>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KINERJA ORGANISASI.</a:t>
            </a:r>
            <a:endParaRPr dirty="0"/>
          </a:p>
        </p:txBody>
      </p:sp>
      <p:sp>
        <p:nvSpPr>
          <p:cNvPr id="2347" name="Google Shape;2347;p58"/>
          <p:cNvSpPr txBox="1">
            <a:spLocks noGrp="1"/>
          </p:cNvSpPr>
          <p:nvPr>
            <p:ph type="ctrTitle"/>
          </p:nvPr>
        </p:nvSpPr>
        <p:spPr>
          <a:xfrm flipH="1">
            <a:off x="522206" y="905270"/>
            <a:ext cx="8276288" cy="718779"/>
          </a:xfrm>
          <a:prstGeom prst="rect">
            <a:avLst/>
          </a:prstGeom>
        </p:spPr>
        <p:txBody>
          <a:bodyPr spcFirstLastPara="1" wrap="square" lIns="91425" tIns="91425" rIns="91425" bIns="91425" anchor="b" anchorCtr="0">
            <a:noAutofit/>
          </a:bodyPr>
          <a:lstStyle/>
          <a:p>
            <a:pPr lvl="0" algn="l"/>
            <a:r>
              <a:rPr lang="sv-SE" dirty="0" smtClean="0"/>
              <a:t>Tim </a:t>
            </a:r>
            <a:r>
              <a:rPr lang="sv-SE" dirty="0"/>
              <a:t>Penilai Kinerja Organisasi memberikan hasil evaluasi kinerja organisasi periodik setiap 3 (tiga) bulan sekali.</a:t>
            </a:r>
            <a:endParaRPr dirty="0"/>
          </a:p>
        </p:txBody>
      </p:sp>
      <p:grpSp>
        <p:nvGrpSpPr>
          <p:cNvPr id="5" name="Group 4"/>
          <p:cNvGrpSpPr/>
          <p:nvPr/>
        </p:nvGrpSpPr>
        <p:grpSpPr>
          <a:xfrm>
            <a:off x="6816235" y="2260277"/>
            <a:ext cx="2279891" cy="2473962"/>
            <a:chOff x="2668770" y="1000948"/>
            <a:chExt cx="2279891" cy="2473962"/>
          </a:xfrm>
        </p:grpSpPr>
        <p:sp>
          <p:nvSpPr>
            <p:cNvPr id="2365" name="Google Shape;2365;p58"/>
            <p:cNvSpPr/>
            <p:nvPr/>
          </p:nvSpPr>
          <p:spPr>
            <a:xfrm>
              <a:off x="4049845" y="2130028"/>
              <a:ext cx="898816" cy="898872"/>
            </a:xfrm>
            <a:custGeom>
              <a:avLst/>
              <a:gdLst/>
              <a:ahLst/>
              <a:cxnLst/>
              <a:rect l="l" t="t" r="r" b="b"/>
              <a:pathLst>
                <a:path w="16074" h="16075" extrusionOk="0">
                  <a:moveTo>
                    <a:pt x="2657" y="3994"/>
                  </a:moveTo>
                  <a:cubicBezTo>
                    <a:pt x="3008" y="3526"/>
                    <a:pt x="3425" y="3092"/>
                    <a:pt x="3893" y="2724"/>
                  </a:cubicBezTo>
                  <a:lnTo>
                    <a:pt x="3592" y="1103"/>
                  </a:lnTo>
                  <a:lnTo>
                    <a:pt x="6115" y="34"/>
                  </a:lnTo>
                  <a:lnTo>
                    <a:pt x="7085" y="1371"/>
                  </a:lnTo>
                  <a:cubicBezTo>
                    <a:pt x="7669" y="1287"/>
                    <a:pt x="8271" y="1270"/>
                    <a:pt x="8856" y="1354"/>
                  </a:cubicBezTo>
                  <a:lnTo>
                    <a:pt x="9808" y="1"/>
                  </a:lnTo>
                  <a:lnTo>
                    <a:pt x="12331" y="1020"/>
                  </a:lnTo>
                  <a:lnTo>
                    <a:pt x="12080" y="2641"/>
                  </a:lnTo>
                  <a:cubicBezTo>
                    <a:pt x="12548" y="2991"/>
                    <a:pt x="12983" y="3426"/>
                    <a:pt x="13350" y="3894"/>
                  </a:cubicBezTo>
                  <a:lnTo>
                    <a:pt x="14971" y="3593"/>
                  </a:lnTo>
                  <a:lnTo>
                    <a:pt x="16040" y="6099"/>
                  </a:lnTo>
                  <a:lnTo>
                    <a:pt x="14704" y="7068"/>
                  </a:lnTo>
                  <a:cubicBezTo>
                    <a:pt x="14787" y="7670"/>
                    <a:pt x="14804" y="8255"/>
                    <a:pt x="14720" y="8856"/>
                  </a:cubicBezTo>
                  <a:lnTo>
                    <a:pt x="16074" y="9792"/>
                  </a:lnTo>
                  <a:lnTo>
                    <a:pt x="15055" y="12331"/>
                  </a:lnTo>
                  <a:lnTo>
                    <a:pt x="13434" y="12064"/>
                  </a:lnTo>
                  <a:cubicBezTo>
                    <a:pt x="13083" y="12549"/>
                    <a:pt x="12649" y="12966"/>
                    <a:pt x="12181" y="13334"/>
                  </a:cubicBezTo>
                  <a:lnTo>
                    <a:pt x="12481" y="14971"/>
                  </a:lnTo>
                  <a:lnTo>
                    <a:pt x="9975" y="16041"/>
                  </a:lnTo>
                  <a:lnTo>
                    <a:pt x="9006" y="14704"/>
                  </a:lnTo>
                  <a:cubicBezTo>
                    <a:pt x="8405" y="14788"/>
                    <a:pt x="7820" y="14788"/>
                    <a:pt x="7218" y="14721"/>
                  </a:cubicBezTo>
                  <a:lnTo>
                    <a:pt x="6283" y="16074"/>
                  </a:lnTo>
                  <a:lnTo>
                    <a:pt x="3743" y="15055"/>
                  </a:lnTo>
                  <a:lnTo>
                    <a:pt x="4010" y="13418"/>
                  </a:lnTo>
                  <a:cubicBezTo>
                    <a:pt x="3526" y="13067"/>
                    <a:pt x="3108" y="12649"/>
                    <a:pt x="2740" y="12181"/>
                  </a:cubicBezTo>
                  <a:lnTo>
                    <a:pt x="1103" y="12482"/>
                  </a:lnTo>
                  <a:lnTo>
                    <a:pt x="34" y="9959"/>
                  </a:lnTo>
                  <a:lnTo>
                    <a:pt x="1387" y="8990"/>
                  </a:lnTo>
                  <a:cubicBezTo>
                    <a:pt x="1287" y="8405"/>
                    <a:pt x="1287" y="7803"/>
                    <a:pt x="1354" y="7219"/>
                  </a:cubicBezTo>
                  <a:lnTo>
                    <a:pt x="0" y="6266"/>
                  </a:lnTo>
                  <a:lnTo>
                    <a:pt x="1019" y="3743"/>
                  </a:lnTo>
                  <a:close/>
                  <a:moveTo>
                    <a:pt x="5364" y="6818"/>
                  </a:moveTo>
                  <a:cubicBezTo>
                    <a:pt x="4395" y="9240"/>
                    <a:pt x="6834" y="11646"/>
                    <a:pt x="9240" y="10610"/>
                  </a:cubicBezTo>
                  <a:cubicBezTo>
                    <a:pt x="11646" y="9591"/>
                    <a:pt x="11596" y="6166"/>
                    <a:pt x="9173" y="5197"/>
                  </a:cubicBezTo>
                  <a:cubicBezTo>
                    <a:pt x="7686" y="4595"/>
                    <a:pt x="5965" y="5331"/>
                    <a:pt x="5364" y="681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2368;p58"/>
            <p:cNvSpPr/>
            <p:nvPr/>
          </p:nvSpPr>
          <p:spPr>
            <a:xfrm>
              <a:off x="2865013" y="1666369"/>
              <a:ext cx="1906950" cy="1808200"/>
            </a:xfrm>
            <a:custGeom>
              <a:avLst/>
              <a:gdLst/>
              <a:ahLst/>
              <a:cxnLst/>
              <a:rect l="l" t="t" r="r" b="b"/>
              <a:pathLst>
                <a:path w="34103" h="32337" extrusionOk="0">
                  <a:moveTo>
                    <a:pt x="16706" y="0"/>
                  </a:moveTo>
                  <a:cubicBezTo>
                    <a:pt x="16363" y="0"/>
                    <a:pt x="16018" y="11"/>
                    <a:pt x="15673" y="33"/>
                  </a:cubicBezTo>
                  <a:cubicBezTo>
                    <a:pt x="6767" y="601"/>
                    <a:pt x="0" y="8271"/>
                    <a:pt x="568" y="17193"/>
                  </a:cubicBezTo>
                  <a:cubicBezTo>
                    <a:pt x="969" y="23709"/>
                    <a:pt x="5280" y="29357"/>
                    <a:pt x="11462" y="31462"/>
                  </a:cubicBezTo>
                  <a:cubicBezTo>
                    <a:pt x="13178" y="32051"/>
                    <a:pt x="14947" y="32336"/>
                    <a:pt x="16699" y="32336"/>
                  </a:cubicBezTo>
                  <a:cubicBezTo>
                    <a:pt x="21259" y="32336"/>
                    <a:pt x="25708" y="30404"/>
                    <a:pt x="28822" y="26867"/>
                  </a:cubicBezTo>
                  <a:cubicBezTo>
                    <a:pt x="33150" y="21955"/>
                    <a:pt x="34102" y="14921"/>
                    <a:pt x="31212" y="9056"/>
                  </a:cubicBezTo>
                  <a:cubicBezTo>
                    <a:pt x="28490" y="3501"/>
                    <a:pt x="22845" y="0"/>
                    <a:pt x="167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69" name="Google Shape;2369;p58"/>
            <p:cNvGrpSpPr/>
            <p:nvPr/>
          </p:nvGrpSpPr>
          <p:grpSpPr>
            <a:xfrm>
              <a:off x="2668770" y="1000948"/>
              <a:ext cx="2050096" cy="2473962"/>
              <a:chOff x="3916200" y="1687420"/>
              <a:chExt cx="1174856" cy="1417763"/>
            </a:xfrm>
          </p:grpSpPr>
          <p:sp>
            <p:nvSpPr>
              <p:cNvPr id="2370" name="Google Shape;2370;p58"/>
              <p:cNvSpPr/>
              <p:nvPr/>
            </p:nvSpPr>
            <p:spPr>
              <a:xfrm>
                <a:off x="4986285" y="2082724"/>
                <a:ext cx="39646" cy="209960"/>
              </a:xfrm>
              <a:custGeom>
                <a:avLst/>
                <a:gdLst/>
                <a:ahLst/>
                <a:cxnLst/>
                <a:rect l="l" t="t" r="r" b="b"/>
                <a:pathLst>
                  <a:path w="1237" h="6551" extrusionOk="0">
                    <a:moveTo>
                      <a:pt x="251" y="0"/>
                    </a:moveTo>
                    <a:lnTo>
                      <a:pt x="251" y="0"/>
                    </a:lnTo>
                    <a:cubicBezTo>
                      <a:pt x="435" y="284"/>
                      <a:pt x="602" y="568"/>
                      <a:pt x="735" y="886"/>
                    </a:cubicBezTo>
                    <a:cubicBezTo>
                      <a:pt x="1020" y="1638"/>
                      <a:pt x="1103" y="2456"/>
                      <a:pt x="986" y="3258"/>
                    </a:cubicBezTo>
                    <a:cubicBezTo>
                      <a:pt x="869" y="4060"/>
                      <a:pt x="652" y="4846"/>
                      <a:pt x="334" y="5598"/>
                    </a:cubicBezTo>
                    <a:cubicBezTo>
                      <a:pt x="234" y="5865"/>
                      <a:pt x="151" y="6099"/>
                      <a:pt x="84" y="6283"/>
                    </a:cubicBezTo>
                    <a:cubicBezTo>
                      <a:pt x="34" y="6366"/>
                      <a:pt x="17" y="6450"/>
                      <a:pt x="0" y="6550"/>
                    </a:cubicBezTo>
                    <a:cubicBezTo>
                      <a:pt x="50" y="6466"/>
                      <a:pt x="84" y="6383"/>
                      <a:pt x="117" y="6299"/>
                    </a:cubicBezTo>
                    <a:cubicBezTo>
                      <a:pt x="201" y="6149"/>
                      <a:pt x="301" y="5915"/>
                      <a:pt x="418" y="5631"/>
                    </a:cubicBezTo>
                    <a:cubicBezTo>
                      <a:pt x="752" y="4879"/>
                      <a:pt x="986" y="4077"/>
                      <a:pt x="1120" y="3275"/>
                    </a:cubicBezTo>
                    <a:cubicBezTo>
                      <a:pt x="1237" y="2456"/>
                      <a:pt x="1136" y="1604"/>
                      <a:pt x="819" y="836"/>
                    </a:cubicBezTo>
                    <a:cubicBezTo>
                      <a:pt x="719" y="618"/>
                      <a:pt x="585" y="401"/>
                      <a:pt x="435" y="201"/>
                    </a:cubicBezTo>
                    <a:cubicBezTo>
                      <a:pt x="385" y="117"/>
                      <a:pt x="318" y="50"/>
                      <a:pt x="251" y="0"/>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58"/>
              <p:cNvSpPr/>
              <p:nvPr/>
            </p:nvSpPr>
            <p:spPr>
              <a:xfrm>
                <a:off x="4124653" y="2692668"/>
                <a:ext cx="4295" cy="93201"/>
              </a:xfrm>
              <a:custGeom>
                <a:avLst/>
                <a:gdLst/>
                <a:ahLst/>
                <a:cxnLst/>
                <a:rect l="l" t="t" r="r" b="b"/>
                <a:pathLst>
                  <a:path w="134" h="2908" extrusionOk="0">
                    <a:moveTo>
                      <a:pt x="67" y="0"/>
                    </a:moveTo>
                    <a:cubicBezTo>
                      <a:pt x="34" y="0"/>
                      <a:pt x="0" y="652"/>
                      <a:pt x="0" y="1454"/>
                    </a:cubicBezTo>
                    <a:cubicBezTo>
                      <a:pt x="0" y="2256"/>
                      <a:pt x="34" y="2908"/>
                      <a:pt x="67" y="2908"/>
                    </a:cubicBezTo>
                    <a:cubicBezTo>
                      <a:pt x="100" y="2908"/>
                      <a:pt x="134" y="2256"/>
                      <a:pt x="134" y="1454"/>
                    </a:cubicBezTo>
                    <a:cubicBezTo>
                      <a:pt x="134" y="652"/>
                      <a:pt x="100" y="0"/>
                      <a:pt x="6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58"/>
              <p:cNvSpPr/>
              <p:nvPr/>
            </p:nvSpPr>
            <p:spPr>
              <a:xfrm>
                <a:off x="4124653" y="2506297"/>
                <a:ext cx="4295" cy="93233"/>
              </a:xfrm>
              <a:custGeom>
                <a:avLst/>
                <a:gdLst/>
                <a:ahLst/>
                <a:cxnLst/>
                <a:rect l="l" t="t" r="r" b="b"/>
                <a:pathLst>
                  <a:path w="134" h="2909" extrusionOk="0">
                    <a:moveTo>
                      <a:pt x="67" y="1"/>
                    </a:moveTo>
                    <a:cubicBezTo>
                      <a:pt x="34" y="1"/>
                      <a:pt x="0" y="652"/>
                      <a:pt x="0" y="1454"/>
                    </a:cubicBezTo>
                    <a:cubicBezTo>
                      <a:pt x="0" y="2256"/>
                      <a:pt x="34" y="2908"/>
                      <a:pt x="67" y="2908"/>
                    </a:cubicBezTo>
                    <a:cubicBezTo>
                      <a:pt x="100" y="2908"/>
                      <a:pt x="134" y="2256"/>
                      <a:pt x="134" y="1454"/>
                    </a:cubicBezTo>
                    <a:cubicBezTo>
                      <a:pt x="134" y="652"/>
                      <a:pt x="100" y="1"/>
                      <a:pt x="67"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58"/>
              <p:cNvSpPr/>
              <p:nvPr/>
            </p:nvSpPr>
            <p:spPr>
              <a:xfrm>
                <a:off x="4716905" y="1872797"/>
                <a:ext cx="209415" cy="418797"/>
              </a:xfrm>
              <a:custGeom>
                <a:avLst/>
                <a:gdLst/>
                <a:ahLst/>
                <a:cxnLst/>
                <a:rect l="l" t="t" r="r" b="b"/>
                <a:pathLst>
                  <a:path w="6534" h="13067" extrusionOk="0">
                    <a:moveTo>
                      <a:pt x="2357" y="1"/>
                    </a:moveTo>
                    <a:lnTo>
                      <a:pt x="1" y="5464"/>
                    </a:lnTo>
                    <a:lnTo>
                      <a:pt x="385" y="12415"/>
                    </a:lnTo>
                    <a:lnTo>
                      <a:pt x="5983" y="13067"/>
                    </a:lnTo>
                    <a:cubicBezTo>
                      <a:pt x="6534" y="12098"/>
                      <a:pt x="6166" y="10861"/>
                      <a:pt x="5615" y="9892"/>
                    </a:cubicBezTo>
                    <a:cubicBezTo>
                      <a:pt x="5064" y="8923"/>
                      <a:pt x="4345" y="8004"/>
                      <a:pt x="4145" y="6901"/>
                    </a:cubicBezTo>
                    <a:cubicBezTo>
                      <a:pt x="4011" y="6233"/>
                      <a:pt x="4094" y="5531"/>
                      <a:pt x="3944" y="4863"/>
                    </a:cubicBezTo>
                    <a:cubicBezTo>
                      <a:pt x="3777" y="4161"/>
                      <a:pt x="3343" y="3559"/>
                      <a:pt x="3042" y="2908"/>
                    </a:cubicBezTo>
                    <a:cubicBezTo>
                      <a:pt x="2524" y="1805"/>
                      <a:pt x="2440" y="1387"/>
                      <a:pt x="235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58"/>
              <p:cNvSpPr/>
              <p:nvPr/>
            </p:nvSpPr>
            <p:spPr>
              <a:xfrm>
                <a:off x="4285288" y="1797287"/>
                <a:ext cx="392580" cy="581515"/>
              </a:xfrm>
              <a:custGeom>
                <a:avLst/>
                <a:gdLst/>
                <a:ahLst/>
                <a:cxnLst/>
                <a:rect l="l" t="t" r="r" b="b"/>
                <a:pathLst>
                  <a:path w="12249" h="18144" extrusionOk="0">
                    <a:moveTo>
                      <a:pt x="4679" y="1"/>
                    </a:moveTo>
                    <a:lnTo>
                      <a:pt x="4679" y="1"/>
                    </a:lnTo>
                    <a:cubicBezTo>
                      <a:pt x="3961" y="1538"/>
                      <a:pt x="4963" y="3075"/>
                      <a:pt x="4245" y="4612"/>
                    </a:cubicBezTo>
                    <a:cubicBezTo>
                      <a:pt x="3860" y="5364"/>
                      <a:pt x="3543" y="6149"/>
                      <a:pt x="3326" y="6968"/>
                    </a:cubicBezTo>
                    <a:cubicBezTo>
                      <a:pt x="3159" y="7703"/>
                      <a:pt x="3125" y="8489"/>
                      <a:pt x="2825" y="9174"/>
                    </a:cubicBezTo>
                    <a:cubicBezTo>
                      <a:pt x="2340" y="10293"/>
                      <a:pt x="1254" y="11045"/>
                      <a:pt x="736" y="12131"/>
                    </a:cubicBezTo>
                    <a:cubicBezTo>
                      <a:pt x="1" y="13768"/>
                      <a:pt x="786" y="15807"/>
                      <a:pt x="2223" y="16893"/>
                    </a:cubicBezTo>
                    <a:cubicBezTo>
                      <a:pt x="3430" y="17802"/>
                      <a:pt x="4987" y="18143"/>
                      <a:pt x="6525" y="18143"/>
                    </a:cubicBezTo>
                    <a:cubicBezTo>
                      <a:pt x="6797" y="18143"/>
                      <a:pt x="7068" y="18133"/>
                      <a:pt x="7336" y="18113"/>
                    </a:cubicBezTo>
                    <a:cubicBezTo>
                      <a:pt x="8422" y="18029"/>
                      <a:pt x="9525" y="17829"/>
                      <a:pt x="10460" y="17261"/>
                    </a:cubicBezTo>
                    <a:cubicBezTo>
                      <a:pt x="11379" y="16709"/>
                      <a:pt x="12131" y="15757"/>
                      <a:pt x="12248" y="14687"/>
                    </a:cubicBezTo>
                    <a:lnTo>
                      <a:pt x="467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58"/>
              <p:cNvSpPr/>
              <p:nvPr/>
            </p:nvSpPr>
            <p:spPr>
              <a:xfrm>
                <a:off x="4427205" y="1709470"/>
                <a:ext cx="624975" cy="780994"/>
              </a:xfrm>
              <a:custGeom>
                <a:avLst/>
                <a:gdLst/>
                <a:ahLst/>
                <a:cxnLst/>
                <a:rect l="l" t="t" r="r" b="b"/>
                <a:pathLst>
                  <a:path w="19500" h="24368" extrusionOk="0">
                    <a:moveTo>
                      <a:pt x="8555" y="0"/>
                    </a:moveTo>
                    <a:lnTo>
                      <a:pt x="535" y="5213"/>
                    </a:lnTo>
                    <a:cubicBezTo>
                      <a:pt x="1" y="6416"/>
                      <a:pt x="318" y="9441"/>
                      <a:pt x="719" y="10711"/>
                    </a:cubicBezTo>
                    <a:cubicBezTo>
                      <a:pt x="1120" y="11964"/>
                      <a:pt x="2206" y="12515"/>
                      <a:pt x="1989" y="13818"/>
                    </a:cubicBezTo>
                    <a:cubicBezTo>
                      <a:pt x="1805" y="14871"/>
                      <a:pt x="1170" y="15790"/>
                      <a:pt x="886" y="16826"/>
                    </a:cubicBezTo>
                    <a:cubicBezTo>
                      <a:pt x="535" y="18179"/>
                      <a:pt x="752" y="19616"/>
                      <a:pt x="1471" y="20819"/>
                    </a:cubicBezTo>
                    <a:cubicBezTo>
                      <a:pt x="2189" y="22022"/>
                      <a:pt x="3309" y="22958"/>
                      <a:pt x="4629" y="23476"/>
                    </a:cubicBezTo>
                    <a:cubicBezTo>
                      <a:pt x="6233" y="24128"/>
                      <a:pt x="8037" y="24178"/>
                      <a:pt x="9775" y="24211"/>
                    </a:cubicBezTo>
                    <a:lnTo>
                      <a:pt x="16626" y="24361"/>
                    </a:lnTo>
                    <a:cubicBezTo>
                      <a:pt x="16717" y="24365"/>
                      <a:pt x="16810" y="24368"/>
                      <a:pt x="16904" y="24368"/>
                    </a:cubicBezTo>
                    <a:cubicBezTo>
                      <a:pt x="17254" y="24368"/>
                      <a:pt x="17609" y="24329"/>
                      <a:pt x="17912" y="24144"/>
                    </a:cubicBezTo>
                    <a:cubicBezTo>
                      <a:pt x="18397" y="23860"/>
                      <a:pt x="18580" y="23275"/>
                      <a:pt x="18731" y="22741"/>
                    </a:cubicBezTo>
                    <a:cubicBezTo>
                      <a:pt x="19115" y="21387"/>
                      <a:pt x="19499" y="20001"/>
                      <a:pt x="19433" y="18597"/>
                    </a:cubicBezTo>
                    <a:cubicBezTo>
                      <a:pt x="19366" y="17194"/>
                      <a:pt x="18764" y="15740"/>
                      <a:pt x="17561" y="14971"/>
                    </a:cubicBezTo>
                    <a:cubicBezTo>
                      <a:pt x="16926" y="14570"/>
                      <a:pt x="16108" y="14320"/>
                      <a:pt x="15757" y="13651"/>
                    </a:cubicBezTo>
                    <a:cubicBezTo>
                      <a:pt x="15473" y="13100"/>
                      <a:pt x="15606" y="12432"/>
                      <a:pt x="15473" y="11830"/>
                    </a:cubicBezTo>
                    <a:cubicBezTo>
                      <a:pt x="15306" y="11061"/>
                      <a:pt x="14687" y="10460"/>
                      <a:pt x="14052" y="9959"/>
                    </a:cubicBezTo>
                    <a:cubicBezTo>
                      <a:pt x="13418" y="9457"/>
                      <a:pt x="12916" y="9257"/>
                      <a:pt x="12900" y="8305"/>
                    </a:cubicBezTo>
                    <a:cubicBezTo>
                      <a:pt x="12883" y="7519"/>
                      <a:pt x="12164" y="1604"/>
                      <a:pt x="855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58"/>
              <p:cNvSpPr/>
              <p:nvPr/>
            </p:nvSpPr>
            <p:spPr>
              <a:xfrm>
                <a:off x="4126800" y="2210155"/>
                <a:ext cx="947879" cy="895028"/>
              </a:xfrm>
              <a:custGeom>
                <a:avLst/>
                <a:gdLst/>
                <a:ahLst/>
                <a:cxnLst/>
                <a:rect l="l" t="t" r="r" b="b"/>
                <a:pathLst>
                  <a:path w="29575" h="27926" extrusionOk="0">
                    <a:moveTo>
                      <a:pt x="11688" y="1"/>
                    </a:moveTo>
                    <a:cubicBezTo>
                      <a:pt x="11310" y="1"/>
                      <a:pt x="6716" y="77"/>
                      <a:pt x="4010" y="3760"/>
                    </a:cubicBezTo>
                    <a:cubicBezTo>
                      <a:pt x="3576" y="4362"/>
                      <a:pt x="0" y="10945"/>
                      <a:pt x="0" y="10945"/>
                    </a:cubicBezTo>
                    <a:lnTo>
                      <a:pt x="4879" y="15674"/>
                    </a:lnTo>
                    <a:lnTo>
                      <a:pt x="7168" y="12399"/>
                    </a:lnTo>
                    <a:lnTo>
                      <a:pt x="7987" y="19450"/>
                    </a:lnTo>
                    <a:lnTo>
                      <a:pt x="6249" y="25665"/>
                    </a:lnTo>
                    <a:cubicBezTo>
                      <a:pt x="8862" y="27173"/>
                      <a:pt x="11775" y="27925"/>
                      <a:pt x="14688" y="27925"/>
                    </a:cubicBezTo>
                    <a:cubicBezTo>
                      <a:pt x="17682" y="27925"/>
                      <a:pt x="20675" y="27132"/>
                      <a:pt x="23342" y="25548"/>
                    </a:cubicBezTo>
                    <a:cubicBezTo>
                      <a:pt x="22222" y="22674"/>
                      <a:pt x="20769" y="18915"/>
                      <a:pt x="20769" y="18915"/>
                    </a:cubicBezTo>
                    <a:lnTo>
                      <a:pt x="20919" y="13401"/>
                    </a:lnTo>
                    <a:lnTo>
                      <a:pt x="22055" y="17010"/>
                    </a:lnTo>
                    <a:lnTo>
                      <a:pt x="29574" y="16425"/>
                    </a:lnTo>
                    <a:cubicBezTo>
                      <a:pt x="27536" y="7052"/>
                      <a:pt x="25046" y="3242"/>
                      <a:pt x="25046" y="3242"/>
                    </a:cubicBezTo>
                    <a:cubicBezTo>
                      <a:pt x="22806" y="549"/>
                      <a:pt x="19553" y="382"/>
                      <a:pt x="18782" y="382"/>
                    </a:cubicBezTo>
                    <a:cubicBezTo>
                      <a:pt x="18673" y="382"/>
                      <a:pt x="18613" y="385"/>
                      <a:pt x="18613" y="385"/>
                    </a:cubicBezTo>
                    <a:lnTo>
                      <a:pt x="11713" y="1"/>
                    </a:lnTo>
                    <a:cubicBezTo>
                      <a:pt x="11713" y="1"/>
                      <a:pt x="11704" y="1"/>
                      <a:pt x="11688"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58"/>
              <p:cNvSpPr/>
              <p:nvPr/>
            </p:nvSpPr>
            <p:spPr>
              <a:xfrm>
                <a:off x="4260673" y="2329670"/>
                <a:ext cx="683338" cy="220504"/>
              </a:xfrm>
              <a:custGeom>
                <a:avLst/>
                <a:gdLst/>
                <a:ahLst/>
                <a:cxnLst/>
                <a:rect l="l" t="t" r="r" b="b"/>
                <a:pathLst>
                  <a:path w="21321" h="6880" extrusionOk="0">
                    <a:moveTo>
                      <a:pt x="17472" y="2998"/>
                    </a:moveTo>
                    <a:cubicBezTo>
                      <a:pt x="17689" y="3089"/>
                      <a:pt x="17898" y="3203"/>
                      <a:pt x="18096" y="3340"/>
                    </a:cubicBezTo>
                    <a:cubicBezTo>
                      <a:pt x="18313" y="3507"/>
                      <a:pt x="18497" y="3707"/>
                      <a:pt x="18614" y="3958"/>
                    </a:cubicBezTo>
                    <a:cubicBezTo>
                      <a:pt x="18731" y="4192"/>
                      <a:pt x="18747" y="4459"/>
                      <a:pt x="18664" y="4710"/>
                    </a:cubicBezTo>
                    <a:cubicBezTo>
                      <a:pt x="18597" y="4944"/>
                      <a:pt x="18430" y="5144"/>
                      <a:pt x="18196" y="5244"/>
                    </a:cubicBezTo>
                    <a:cubicBezTo>
                      <a:pt x="18118" y="5274"/>
                      <a:pt x="18036" y="5289"/>
                      <a:pt x="17954" y="5289"/>
                    </a:cubicBezTo>
                    <a:cubicBezTo>
                      <a:pt x="17806" y="5289"/>
                      <a:pt x="17656" y="5241"/>
                      <a:pt x="17527" y="5144"/>
                    </a:cubicBezTo>
                    <a:cubicBezTo>
                      <a:pt x="17344" y="5010"/>
                      <a:pt x="17210" y="4810"/>
                      <a:pt x="17143" y="4593"/>
                    </a:cubicBezTo>
                    <a:cubicBezTo>
                      <a:pt x="17076" y="4376"/>
                      <a:pt x="17076" y="4142"/>
                      <a:pt x="17110" y="3924"/>
                    </a:cubicBezTo>
                    <a:cubicBezTo>
                      <a:pt x="17189" y="3595"/>
                      <a:pt x="17310" y="3286"/>
                      <a:pt x="17472" y="2998"/>
                    </a:cubicBezTo>
                    <a:close/>
                    <a:moveTo>
                      <a:pt x="6931" y="2918"/>
                    </a:moveTo>
                    <a:lnTo>
                      <a:pt x="6931" y="2918"/>
                    </a:lnTo>
                    <a:cubicBezTo>
                      <a:pt x="6937" y="2930"/>
                      <a:pt x="6944" y="2943"/>
                      <a:pt x="6951" y="2955"/>
                    </a:cubicBezTo>
                    <a:lnTo>
                      <a:pt x="7051" y="3122"/>
                    </a:lnTo>
                    <a:cubicBezTo>
                      <a:pt x="7085" y="3189"/>
                      <a:pt x="7101" y="3256"/>
                      <a:pt x="7118" y="3323"/>
                    </a:cubicBezTo>
                    <a:cubicBezTo>
                      <a:pt x="7168" y="3457"/>
                      <a:pt x="7235" y="3574"/>
                      <a:pt x="7268" y="3707"/>
                    </a:cubicBezTo>
                    <a:cubicBezTo>
                      <a:pt x="7369" y="3991"/>
                      <a:pt x="7402" y="4275"/>
                      <a:pt x="7369" y="4559"/>
                    </a:cubicBezTo>
                    <a:cubicBezTo>
                      <a:pt x="7369" y="4843"/>
                      <a:pt x="7218" y="5111"/>
                      <a:pt x="6984" y="5295"/>
                    </a:cubicBezTo>
                    <a:cubicBezTo>
                      <a:pt x="6887" y="5350"/>
                      <a:pt x="6768" y="5382"/>
                      <a:pt x="6653" y="5382"/>
                    </a:cubicBezTo>
                    <a:cubicBezTo>
                      <a:pt x="6630" y="5382"/>
                      <a:pt x="6606" y="5381"/>
                      <a:pt x="6583" y="5378"/>
                    </a:cubicBezTo>
                    <a:cubicBezTo>
                      <a:pt x="6433" y="5361"/>
                      <a:pt x="6299" y="5311"/>
                      <a:pt x="6182" y="5211"/>
                    </a:cubicBezTo>
                    <a:cubicBezTo>
                      <a:pt x="5664" y="4810"/>
                      <a:pt x="5614" y="4041"/>
                      <a:pt x="6065" y="3557"/>
                    </a:cubicBezTo>
                    <a:cubicBezTo>
                      <a:pt x="6294" y="3283"/>
                      <a:pt x="6596" y="3079"/>
                      <a:pt x="6931" y="2918"/>
                    </a:cubicBezTo>
                    <a:close/>
                    <a:moveTo>
                      <a:pt x="12392" y="4008"/>
                    </a:moveTo>
                    <a:lnTo>
                      <a:pt x="12392" y="4008"/>
                    </a:lnTo>
                    <a:cubicBezTo>
                      <a:pt x="12412" y="4052"/>
                      <a:pt x="12431" y="4096"/>
                      <a:pt x="12448" y="4142"/>
                    </a:cubicBezTo>
                    <a:cubicBezTo>
                      <a:pt x="12565" y="4493"/>
                      <a:pt x="12632" y="4877"/>
                      <a:pt x="12632" y="5244"/>
                    </a:cubicBezTo>
                    <a:cubicBezTo>
                      <a:pt x="12632" y="5629"/>
                      <a:pt x="12565" y="5996"/>
                      <a:pt x="12415" y="6347"/>
                    </a:cubicBezTo>
                    <a:cubicBezTo>
                      <a:pt x="12348" y="6514"/>
                      <a:pt x="12231" y="6648"/>
                      <a:pt x="12064" y="6715"/>
                    </a:cubicBezTo>
                    <a:cubicBezTo>
                      <a:pt x="11998" y="6744"/>
                      <a:pt x="11925" y="6757"/>
                      <a:pt x="11852" y="6757"/>
                    </a:cubicBezTo>
                    <a:cubicBezTo>
                      <a:pt x="11759" y="6757"/>
                      <a:pt x="11664" y="6736"/>
                      <a:pt x="11579" y="6698"/>
                    </a:cubicBezTo>
                    <a:cubicBezTo>
                      <a:pt x="11446" y="6614"/>
                      <a:pt x="11329" y="6498"/>
                      <a:pt x="11228" y="6364"/>
                    </a:cubicBezTo>
                    <a:cubicBezTo>
                      <a:pt x="11145" y="6213"/>
                      <a:pt x="11111" y="6063"/>
                      <a:pt x="11111" y="5896"/>
                    </a:cubicBezTo>
                    <a:cubicBezTo>
                      <a:pt x="11145" y="5562"/>
                      <a:pt x="11262" y="5244"/>
                      <a:pt x="11462" y="4977"/>
                    </a:cubicBezTo>
                    <a:cubicBezTo>
                      <a:pt x="11723" y="4614"/>
                      <a:pt x="12039" y="4289"/>
                      <a:pt x="12392" y="4008"/>
                    </a:cubicBezTo>
                    <a:close/>
                    <a:moveTo>
                      <a:pt x="2081" y="1"/>
                    </a:moveTo>
                    <a:cubicBezTo>
                      <a:pt x="1950" y="1"/>
                      <a:pt x="1819" y="5"/>
                      <a:pt x="1688" y="15"/>
                    </a:cubicBezTo>
                    <a:cubicBezTo>
                      <a:pt x="1253" y="48"/>
                      <a:pt x="836" y="132"/>
                      <a:pt x="418" y="265"/>
                    </a:cubicBezTo>
                    <a:lnTo>
                      <a:pt x="100" y="399"/>
                    </a:lnTo>
                    <a:cubicBezTo>
                      <a:pt x="34" y="416"/>
                      <a:pt x="0" y="449"/>
                      <a:pt x="0" y="449"/>
                    </a:cubicBezTo>
                    <a:cubicBezTo>
                      <a:pt x="0" y="449"/>
                      <a:pt x="34" y="432"/>
                      <a:pt x="117" y="399"/>
                    </a:cubicBezTo>
                    <a:lnTo>
                      <a:pt x="435" y="299"/>
                    </a:lnTo>
                    <a:cubicBezTo>
                      <a:pt x="836" y="165"/>
                      <a:pt x="1270" y="81"/>
                      <a:pt x="1704" y="65"/>
                    </a:cubicBezTo>
                    <a:cubicBezTo>
                      <a:pt x="1821" y="56"/>
                      <a:pt x="1937" y="52"/>
                      <a:pt x="2052" y="52"/>
                    </a:cubicBezTo>
                    <a:cubicBezTo>
                      <a:pt x="2616" y="52"/>
                      <a:pt x="3169" y="152"/>
                      <a:pt x="3709" y="332"/>
                    </a:cubicBezTo>
                    <a:cubicBezTo>
                      <a:pt x="4578" y="599"/>
                      <a:pt x="5364" y="1067"/>
                      <a:pt x="6015" y="1702"/>
                    </a:cubicBezTo>
                    <a:cubicBezTo>
                      <a:pt x="6347" y="2034"/>
                      <a:pt x="6638" y="2406"/>
                      <a:pt x="6876" y="2820"/>
                    </a:cubicBezTo>
                    <a:lnTo>
                      <a:pt x="6876" y="2820"/>
                    </a:lnTo>
                    <a:cubicBezTo>
                      <a:pt x="6537" y="2987"/>
                      <a:pt x="6227" y="3199"/>
                      <a:pt x="5982" y="3490"/>
                    </a:cubicBezTo>
                    <a:cubicBezTo>
                      <a:pt x="5865" y="3624"/>
                      <a:pt x="5781" y="3774"/>
                      <a:pt x="5715" y="3924"/>
                    </a:cubicBezTo>
                    <a:cubicBezTo>
                      <a:pt x="5648" y="4092"/>
                      <a:pt x="5631" y="4259"/>
                      <a:pt x="5648" y="4442"/>
                    </a:cubicBezTo>
                    <a:cubicBezTo>
                      <a:pt x="5681" y="4777"/>
                      <a:pt x="5848" y="5077"/>
                      <a:pt x="6116" y="5295"/>
                    </a:cubicBezTo>
                    <a:cubicBezTo>
                      <a:pt x="6232" y="5411"/>
                      <a:pt x="6400" y="5478"/>
                      <a:pt x="6567" y="5495"/>
                    </a:cubicBezTo>
                    <a:cubicBezTo>
                      <a:pt x="6588" y="5497"/>
                      <a:pt x="6610" y="5498"/>
                      <a:pt x="6631" y="5498"/>
                    </a:cubicBezTo>
                    <a:cubicBezTo>
                      <a:pt x="6776" y="5498"/>
                      <a:pt x="6918" y="5451"/>
                      <a:pt x="7035" y="5378"/>
                    </a:cubicBezTo>
                    <a:cubicBezTo>
                      <a:pt x="7302" y="5194"/>
                      <a:pt x="7469" y="4894"/>
                      <a:pt x="7469" y="4559"/>
                    </a:cubicBezTo>
                    <a:cubicBezTo>
                      <a:pt x="7502" y="4275"/>
                      <a:pt x="7469" y="3975"/>
                      <a:pt x="7369" y="3690"/>
                    </a:cubicBezTo>
                    <a:cubicBezTo>
                      <a:pt x="7319" y="3540"/>
                      <a:pt x="7268" y="3423"/>
                      <a:pt x="7218" y="3289"/>
                    </a:cubicBezTo>
                    <a:cubicBezTo>
                      <a:pt x="7185" y="3223"/>
                      <a:pt x="7168" y="3156"/>
                      <a:pt x="7135" y="3089"/>
                    </a:cubicBezTo>
                    <a:lnTo>
                      <a:pt x="7035" y="2905"/>
                    </a:lnTo>
                    <a:cubicBezTo>
                      <a:pt x="7029" y="2896"/>
                      <a:pt x="7024" y="2886"/>
                      <a:pt x="7019" y="2876"/>
                    </a:cubicBezTo>
                    <a:lnTo>
                      <a:pt x="7019" y="2876"/>
                    </a:lnTo>
                    <a:cubicBezTo>
                      <a:pt x="7271" y="2762"/>
                      <a:pt x="7538" y="2669"/>
                      <a:pt x="7803" y="2588"/>
                    </a:cubicBezTo>
                    <a:cubicBezTo>
                      <a:pt x="8321" y="2419"/>
                      <a:pt x="8869" y="2331"/>
                      <a:pt x="9416" y="2331"/>
                    </a:cubicBezTo>
                    <a:cubicBezTo>
                      <a:pt x="9575" y="2331"/>
                      <a:pt x="9734" y="2339"/>
                      <a:pt x="9892" y="2354"/>
                    </a:cubicBezTo>
                    <a:cubicBezTo>
                      <a:pt x="10610" y="2421"/>
                      <a:pt x="11295" y="2738"/>
                      <a:pt x="11830" y="3239"/>
                    </a:cubicBezTo>
                    <a:cubicBezTo>
                      <a:pt x="12032" y="3429"/>
                      <a:pt x="12206" y="3647"/>
                      <a:pt x="12336" y="3894"/>
                    </a:cubicBezTo>
                    <a:lnTo>
                      <a:pt x="12336" y="3894"/>
                    </a:lnTo>
                    <a:cubicBezTo>
                      <a:pt x="11967" y="4185"/>
                      <a:pt x="11640" y="4528"/>
                      <a:pt x="11362" y="4910"/>
                    </a:cubicBezTo>
                    <a:cubicBezTo>
                      <a:pt x="11145" y="5194"/>
                      <a:pt x="11011" y="5528"/>
                      <a:pt x="10978" y="5896"/>
                    </a:cubicBezTo>
                    <a:cubicBezTo>
                      <a:pt x="10978" y="6080"/>
                      <a:pt x="11028" y="6264"/>
                      <a:pt x="11128" y="6414"/>
                    </a:cubicBezTo>
                    <a:cubicBezTo>
                      <a:pt x="11228" y="6581"/>
                      <a:pt x="11362" y="6715"/>
                      <a:pt x="11512" y="6815"/>
                    </a:cubicBezTo>
                    <a:lnTo>
                      <a:pt x="11529" y="6815"/>
                    </a:lnTo>
                    <a:cubicBezTo>
                      <a:pt x="11626" y="6859"/>
                      <a:pt x="11732" y="6880"/>
                      <a:pt x="11838" y="6880"/>
                    </a:cubicBezTo>
                    <a:cubicBezTo>
                      <a:pt x="11933" y="6880"/>
                      <a:pt x="12027" y="6863"/>
                      <a:pt x="12114" y="6832"/>
                    </a:cubicBezTo>
                    <a:cubicBezTo>
                      <a:pt x="12298" y="6748"/>
                      <a:pt x="12448" y="6598"/>
                      <a:pt x="12532" y="6397"/>
                    </a:cubicBezTo>
                    <a:cubicBezTo>
                      <a:pt x="12682" y="6046"/>
                      <a:pt x="12766" y="5645"/>
                      <a:pt x="12749" y="5244"/>
                    </a:cubicBezTo>
                    <a:cubicBezTo>
                      <a:pt x="12749" y="4860"/>
                      <a:pt x="12699" y="4459"/>
                      <a:pt x="12565" y="4092"/>
                    </a:cubicBezTo>
                    <a:cubicBezTo>
                      <a:pt x="12542" y="4038"/>
                      <a:pt x="12517" y="3984"/>
                      <a:pt x="12491" y="3931"/>
                    </a:cubicBezTo>
                    <a:lnTo>
                      <a:pt x="12491" y="3931"/>
                    </a:lnTo>
                    <a:cubicBezTo>
                      <a:pt x="12628" y="3828"/>
                      <a:pt x="12770" y="3731"/>
                      <a:pt x="12916" y="3640"/>
                    </a:cubicBezTo>
                    <a:cubicBezTo>
                      <a:pt x="13467" y="3323"/>
                      <a:pt x="14069" y="3072"/>
                      <a:pt x="14687" y="2905"/>
                    </a:cubicBezTo>
                    <a:cubicBezTo>
                      <a:pt x="15105" y="2786"/>
                      <a:pt x="15540" y="2726"/>
                      <a:pt x="15973" y="2726"/>
                    </a:cubicBezTo>
                    <a:cubicBezTo>
                      <a:pt x="16146" y="2726"/>
                      <a:pt x="16320" y="2736"/>
                      <a:pt x="16492" y="2755"/>
                    </a:cubicBezTo>
                    <a:cubicBezTo>
                      <a:pt x="16801" y="2782"/>
                      <a:pt x="17105" y="2854"/>
                      <a:pt x="17396" y="2968"/>
                    </a:cubicBezTo>
                    <a:lnTo>
                      <a:pt x="17396" y="2968"/>
                    </a:lnTo>
                    <a:cubicBezTo>
                      <a:pt x="17226" y="3260"/>
                      <a:pt x="17105" y="3578"/>
                      <a:pt x="17026" y="3908"/>
                    </a:cubicBezTo>
                    <a:cubicBezTo>
                      <a:pt x="16976" y="4142"/>
                      <a:pt x="16993" y="4392"/>
                      <a:pt x="17043" y="4609"/>
                    </a:cubicBezTo>
                    <a:cubicBezTo>
                      <a:pt x="17126" y="4860"/>
                      <a:pt x="17277" y="5077"/>
                      <a:pt x="17477" y="5211"/>
                    </a:cubicBezTo>
                    <a:cubicBezTo>
                      <a:pt x="17625" y="5325"/>
                      <a:pt x="17804" y="5384"/>
                      <a:pt x="17983" y="5384"/>
                    </a:cubicBezTo>
                    <a:cubicBezTo>
                      <a:pt x="18066" y="5384"/>
                      <a:pt x="18149" y="5371"/>
                      <a:pt x="18229" y="5345"/>
                    </a:cubicBezTo>
                    <a:cubicBezTo>
                      <a:pt x="18497" y="5228"/>
                      <a:pt x="18680" y="5010"/>
                      <a:pt x="18764" y="4743"/>
                    </a:cubicBezTo>
                    <a:cubicBezTo>
                      <a:pt x="18847" y="4459"/>
                      <a:pt x="18831" y="4175"/>
                      <a:pt x="18697" y="3908"/>
                    </a:cubicBezTo>
                    <a:cubicBezTo>
                      <a:pt x="18580" y="3657"/>
                      <a:pt x="18380" y="3423"/>
                      <a:pt x="18146" y="3256"/>
                    </a:cubicBezTo>
                    <a:cubicBezTo>
                      <a:pt x="17951" y="3115"/>
                      <a:pt x="17743" y="2999"/>
                      <a:pt x="17526" y="2905"/>
                    </a:cubicBezTo>
                    <a:lnTo>
                      <a:pt x="17526" y="2905"/>
                    </a:lnTo>
                    <a:cubicBezTo>
                      <a:pt x="17553" y="2860"/>
                      <a:pt x="17582" y="2816"/>
                      <a:pt x="17611" y="2772"/>
                    </a:cubicBezTo>
                    <a:cubicBezTo>
                      <a:pt x="17812" y="2454"/>
                      <a:pt x="18062" y="2170"/>
                      <a:pt x="18329" y="1903"/>
                    </a:cubicBezTo>
                    <a:cubicBezTo>
                      <a:pt x="18764" y="1485"/>
                      <a:pt x="19282" y="1151"/>
                      <a:pt x="19833" y="917"/>
                    </a:cubicBezTo>
                    <a:cubicBezTo>
                      <a:pt x="20184" y="767"/>
                      <a:pt x="20552" y="666"/>
                      <a:pt x="20936" y="599"/>
                    </a:cubicBezTo>
                    <a:cubicBezTo>
                      <a:pt x="21053" y="583"/>
                      <a:pt x="21153" y="566"/>
                      <a:pt x="21220" y="566"/>
                    </a:cubicBezTo>
                    <a:cubicBezTo>
                      <a:pt x="21253" y="566"/>
                      <a:pt x="21287" y="549"/>
                      <a:pt x="21320" y="549"/>
                    </a:cubicBezTo>
                    <a:cubicBezTo>
                      <a:pt x="21187" y="549"/>
                      <a:pt x="21053" y="566"/>
                      <a:pt x="20919" y="583"/>
                    </a:cubicBezTo>
                    <a:cubicBezTo>
                      <a:pt x="20552" y="633"/>
                      <a:pt x="20167" y="733"/>
                      <a:pt x="19817" y="867"/>
                    </a:cubicBezTo>
                    <a:cubicBezTo>
                      <a:pt x="19248" y="1101"/>
                      <a:pt x="18731" y="1435"/>
                      <a:pt x="18279" y="1853"/>
                    </a:cubicBezTo>
                    <a:cubicBezTo>
                      <a:pt x="18012" y="2120"/>
                      <a:pt x="17761" y="2421"/>
                      <a:pt x="17544" y="2738"/>
                    </a:cubicBezTo>
                    <a:cubicBezTo>
                      <a:pt x="17512" y="2783"/>
                      <a:pt x="17482" y="2828"/>
                      <a:pt x="17453" y="2874"/>
                    </a:cubicBezTo>
                    <a:lnTo>
                      <a:pt x="17453" y="2874"/>
                    </a:lnTo>
                    <a:cubicBezTo>
                      <a:pt x="17150" y="2753"/>
                      <a:pt x="16832" y="2675"/>
                      <a:pt x="16508" y="2638"/>
                    </a:cubicBezTo>
                    <a:cubicBezTo>
                      <a:pt x="16344" y="2621"/>
                      <a:pt x="16181" y="2612"/>
                      <a:pt x="16020" y="2612"/>
                    </a:cubicBezTo>
                    <a:cubicBezTo>
                      <a:pt x="15555" y="2612"/>
                      <a:pt x="15100" y="2681"/>
                      <a:pt x="14654" y="2805"/>
                    </a:cubicBezTo>
                    <a:cubicBezTo>
                      <a:pt x="14019" y="2955"/>
                      <a:pt x="13417" y="3206"/>
                      <a:pt x="12849" y="3540"/>
                    </a:cubicBezTo>
                    <a:cubicBezTo>
                      <a:pt x="12705" y="3626"/>
                      <a:pt x="12566" y="3720"/>
                      <a:pt x="12433" y="3820"/>
                    </a:cubicBezTo>
                    <a:lnTo>
                      <a:pt x="12433" y="3820"/>
                    </a:lnTo>
                    <a:cubicBezTo>
                      <a:pt x="12296" y="3570"/>
                      <a:pt x="12123" y="3336"/>
                      <a:pt x="11913" y="3139"/>
                    </a:cubicBezTo>
                    <a:cubicBezTo>
                      <a:pt x="11362" y="2621"/>
                      <a:pt x="10660" y="2304"/>
                      <a:pt x="9892" y="2237"/>
                    </a:cubicBezTo>
                    <a:cubicBezTo>
                      <a:pt x="9730" y="2222"/>
                      <a:pt x="9568" y="2214"/>
                      <a:pt x="9407" y="2214"/>
                    </a:cubicBezTo>
                    <a:cubicBezTo>
                      <a:pt x="8852" y="2214"/>
                      <a:pt x="8301" y="2302"/>
                      <a:pt x="7770" y="2471"/>
                    </a:cubicBezTo>
                    <a:cubicBezTo>
                      <a:pt x="7496" y="2560"/>
                      <a:pt x="7223" y="2657"/>
                      <a:pt x="6964" y="2778"/>
                    </a:cubicBezTo>
                    <a:lnTo>
                      <a:pt x="6964" y="2778"/>
                    </a:lnTo>
                    <a:cubicBezTo>
                      <a:pt x="6725" y="2358"/>
                      <a:pt x="6430" y="1969"/>
                      <a:pt x="6065" y="1635"/>
                    </a:cubicBezTo>
                    <a:cubicBezTo>
                      <a:pt x="5414" y="1000"/>
                      <a:pt x="4612" y="533"/>
                      <a:pt x="3726" y="265"/>
                    </a:cubicBezTo>
                    <a:cubicBezTo>
                      <a:pt x="3197" y="89"/>
                      <a:pt x="2645" y="1"/>
                      <a:pt x="208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58"/>
              <p:cNvSpPr/>
              <p:nvPr/>
            </p:nvSpPr>
            <p:spPr>
              <a:xfrm>
                <a:off x="4815459" y="2600011"/>
                <a:ext cx="222267" cy="131790"/>
              </a:xfrm>
              <a:custGeom>
                <a:avLst/>
                <a:gdLst/>
                <a:ahLst/>
                <a:cxnLst/>
                <a:rect l="l" t="t" r="r" b="b"/>
                <a:pathLst>
                  <a:path w="6935" h="4112" extrusionOk="0">
                    <a:moveTo>
                      <a:pt x="38" y="2645"/>
                    </a:moveTo>
                    <a:lnTo>
                      <a:pt x="38" y="2645"/>
                    </a:lnTo>
                    <a:cubicBezTo>
                      <a:pt x="25" y="2660"/>
                      <a:pt x="13" y="2675"/>
                      <a:pt x="0" y="2691"/>
                    </a:cubicBezTo>
                    <a:cubicBezTo>
                      <a:pt x="0" y="2691"/>
                      <a:pt x="17" y="2674"/>
                      <a:pt x="34" y="2657"/>
                    </a:cubicBezTo>
                    <a:cubicBezTo>
                      <a:pt x="35" y="2653"/>
                      <a:pt x="36" y="2649"/>
                      <a:pt x="38" y="2645"/>
                    </a:cubicBezTo>
                    <a:close/>
                    <a:moveTo>
                      <a:pt x="5194" y="1462"/>
                    </a:moveTo>
                    <a:cubicBezTo>
                      <a:pt x="5556" y="1738"/>
                      <a:pt x="5760" y="2183"/>
                      <a:pt x="5731" y="2641"/>
                    </a:cubicBezTo>
                    <a:cubicBezTo>
                      <a:pt x="5715" y="2891"/>
                      <a:pt x="5564" y="3109"/>
                      <a:pt x="5364" y="3225"/>
                    </a:cubicBezTo>
                    <a:cubicBezTo>
                      <a:pt x="5322" y="3239"/>
                      <a:pt x="5278" y="3247"/>
                      <a:pt x="5233" y="3247"/>
                    </a:cubicBezTo>
                    <a:cubicBezTo>
                      <a:pt x="5169" y="3247"/>
                      <a:pt x="5105" y="3231"/>
                      <a:pt x="5046" y="3192"/>
                    </a:cubicBezTo>
                    <a:cubicBezTo>
                      <a:pt x="4963" y="3125"/>
                      <a:pt x="4896" y="3025"/>
                      <a:pt x="4879" y="2925"/>
                    </a:cubicBezTo>
                    <a:cubicBezTo>
                      <a:pt x="4812" y="2708"/>
                      <a:pt x="4812" y="2490"/>
                      <a:pt x="4879" y="2273"/>
                    </a:cubicBezTo>
                    <a:cubicBezTo>
                      <a:pt x="4929" y="2073"/>
                      <a:pt x="4996" y="1872"/>
                      <a:pt x="5080" y="1688"/>
                    </a:cubicBezTo>
                    <a:cubicBezTo>
                      <a:pt x="5115" y="1611"/>
                      <a:pt x="5153" y="1536"/>
                      <a:pt x="5194" y="1462"/>
                    </a:cubicBezTo>
                    <a:close/>
                    <a:moveTo>
                      <a:pt x="2722" y="2168"/>
                    </a:moveTo>
                    <a:cubicBezTo>
                      <a:pt x="2928" y="2317"/>
                      <a:pt x="3103" y="2506"/>
                      <a:pt x="3242" y="2724"/>
                    </a:cubicBezTo>
                    <a:cubicBezTo>
                      <a:pt x="3375" y="2908"/>
                      <a:pt x="3442" y="3142"/>
                      <a:pt x="3459" y="3376"/>
                    </a:cubicBezTo>
                    <a:cubicBezTo>
                      <a:pt x="3459" y="3626"/>
                      <a:pt x="3325" y="3844"/>
                      <a:pt x="3108" y="3961"/>
                    </a:cubicBezTo>
                    <a:cubicBezTo>
                      <a:pt x="3049" y="3980"/>
                      <a:pt x="2989" y="3990"/>
                      <a:pt x="2931" y="3990"/>
                    </a:cubicBezTo>
                    <a:cubicBezTo>
                      <a:pt x="2740" y="3990"/>
                      <a:pt x="2563" y="3889"/>
                      <a:pt x="2473" y="3710"/>
                    </a:cubicBezTo>
                    <a:cubicBezTo>
                      <a:pt x="2356" y="3459"/>
                      <a:pt x="2339" y="3192"/>
                      <a:pt x="2406" y="2925"/>
                    </a:cubicBezTo>
                    <a:cubicBezTo>
                      <a:pt x="2469" y="2657"/>
                      <a:pt x="2577" y="2401"/>
                      <a:pt x="2722" y="2168"/>
                    </a:cubicBezTo>
                    <a:close/>
                    <a:moveTo>
                      <a:pt x="6934" y="1"/>
                    </a:moveTo>
                    <a:lnTo>
                      <a:pt x="6934" y="1"/>
                    </a:lnTo>
                    <a:cubicBezTo>
                      <a:pt x="6717" y="51"/>
                      <a:pt x="6483" y="134"/>
                      <a:pt x="6283" y="251"/>
                    </a:cubicBezTo>
                    <a:cubicBezTo>
                      <a:pt x="5842" y="505"/>
                      <a:pt x="5465" y="876"/>
                      <a:pt x="5187" y="1314"/>
                    </a:cubicBezTo>
                    <a:lnTo>
                      <a:pt x="5187" y="1314"/>
                    </a:lnTo>
                    <a:cubicBezTo>
                      <a:pt x="5142" y="1286"/>
                      <a:pt x="5095" y="1260"/>
                      <a:pt x="5046" y="1237"/>
                    </a:cubicBezTo>
                    <a:cubicBezTo>
                      <a:pt x="4805" y="1127"/>
                      <a:pt x="4549" y="1073"/>
                      <a:pt x="4296" y="1073"/>
                    </a:cubicBezTo>
                    <a:cubicBezTo>
                      <a:pt x="3935" y="1073"/>
                      <a:pt x="3579" y="1181"/>
                      <a:pt x="3275" y="1388"/>
                    </a:cubicBezTo>
                    <a:cubicBezTo>
                      <a:pt x="3037" y="1562"/>
                      <a:pt x="2832" y="1775"/>
                      <a:pt x="2669" y="2014"/>
                    </a:cubicBezTo>
                    <a:lnTo>
                      <a:pt x="2669" y="2014"/>
                    </a:lnTo>
                    <a:cubicBezTo>
                      <a:pt x="2550" y="1944"/>
                      <a:pt x="2423" y="1885"/>
                      <a:pt x="2289" y="1839"/>
                    </a:cubicBezTo>
                    <a:cubicBezTo>
                      <a:pt x="2085" y="1770"/>
                      <a:pt x="1869" y="1736"/>
                      <a:pt x="1654" y="1736"/>
                    </a:cubicBezTo>
                    <a:cubicBezTo>
                      <a:pt x="1501" y="1736"/>
                      <a:pt x="1349" y="1754"/>
                      <a:pt x="1203" y="1789"/>
                    </a:cubicBezTo>
                    <a:cubicBezTo>
                      <a:pt x="936" y="1872"/>
                      <a:pt x="685" y="1989"/>
                      <a:pt x="451" y="2156"/>
                    </a:cubicBezTo>
                    <a:cubicBezTo>
                      <a:pt x="318" y="2273"/>
                      <a:pt x="201" y="2390"/>
                      <a:pt x="101" y="2540"/>
                    </a:cubicBezTo>
                    <a:cubicBezTo>
                      <a:pt x="70" y="2571"/>
                      <a:pt x="53" y="2602"/>
                      <a:pt x="38" y="2645"/>
                    </a:cubicBezTo>
                    <a:lnTo>
                      <a:pt x="38" y="2645"/>
                    </a:lnTo>
                    <a:cubicBezTo>
                      <a:pt x="176" y="2479"/>
                      <a:pt x="316" y="2329"/>
                      <a:pt x="485" y="2206"/>
                    </a:cubicBezTo>
                    <a:cubicBezTo>
                      <a:pt x="702" y="2039"/>
                      <a:pt x="953" y="1922"/>
                      <a:pt x="1220" y="1855"/>
                    </a:cubicBezTo>
                    <a:cubicBezTo>
                      <a:pt x="1355" y="1830"/>
                      <a:pt x="1490" y="1816"/>
                      <a:pt x="1624" y="1816"/>
                    </a:cubicBezTo>
                    <a:cubicBezTo>
                      <a:pt x="1839" y="1816"/>
                      <a:pt x="2050" y="1850"/>
                      <a:pt x="2256" y="1922"/>
                    </a:cubicBezTo>
                    <a:cubicBezTo>
                      <a:pt x="2384" y="1968"/>
                      <a:pt x="2504" y="2027"/>
                      <a:pt x="2616" y="2097"/>
                    </a:cubicBezTo>
                    <a:lnTo>
                      <a:pt x="2616" y="2097"/>
                    </a:lnTo>
                    <a:cubicBezTo>
                      <a:pt x="2463" y="2340"/>
                      <a:pt x="2352" y="2608"/>
                      <a:pt x="2289" y="2891"/>
                    </a:cubicBezTo>
                    <a:cubicBezTo>
                      <a:pt x="2206" y="3192"/>
                      <a:pt x="2239" y="3510"/>
                      <a:pt x="2373" y="3777"/>
                    </a:cubicBezTo>
                    <a:cubicBezTo>
                      <a:pt x="2456" y="3894"/>
                      <a:pt x="2573" y="4011"/>
                      <a:pt x="2707" y="4061"/>
                    </a:cubicBezTo>
                    <a:cubicBezTo>
                      <a:pt x="2774" y="4094"/>
                      <a:pt x="2849" y="4111"/>
                      <a:pt x="2924" y="4111"/>
                    </a:cubicBezTo>
                    <a:cubicBezTo>
                      <a:pt x="2999" y="4111"/>
                      <a:pt x="3075" y="4094"/>
                      <a:pt x="3141" y="4061"/>
                    </a:cubicBezTo>
                    <a:cubicBezTo>
                      <a:pt x="3409" y="3927"/>
                      <a:pt x="3576" y="3660"/>
                      <a:pt x="3559" y="3376"/>
                    </a:cubicBezTo>
                    <a:cubicBezTo>
                      <a:pt x="3559" y="3125"/>
                      <a:pt x="3476" y="2875"/>
                      <a:pt x="3325" y="2657"/>
                    </a:cubicBezTo>
                    <a:cubicBezTo>
                      <a:pt x="3185" y="2428"/>
                      <a:pt x="2998" y="2234"/>
                      <a:pt x="2777" y="2083"/>
                    </a:cubicBezTo>
                    <a:lnTo>
                      <a:pt x="2777" y="2083"/>
                    </a:lnTo>
                    <a:cubicBezTo>
                      <a:pt x="2931" y="1856"/>
                      <a:pt x="3122" y="1653"/>
                      <a:pt x="3342" y="1488"/>
                    </a:cubicBezTo>
                    <a:cubicBezTo>
                      <a:pt x="3627" y="1291"/>
                      <a:pt x="3958" y="1193"/>
                      <a:pt x="4295" y="1193"/>
                    </a:cubicBezTo>
                    <a:cubicBezTo>
                      <a:pt x="4531" y="1193"/>
                      <a:pt x="4769" y="1241"/>
                      <a:pt x="4996" y="1337"/>
                    </a:cubicBezTo>
                    <a:cubicBezTo>
                      <a:pt x="5041" y="1361"/>
                      <a:pt x="5084" y="1386"/>
                      <a:pt x="5126" y="1414"/>
                    </a:cubicBezTo>
                    <a:lnTo>
                      <a:pt x="5126" y="1414"/>
                    </a:lnTo>
                    <a:cubicBezTo>
                      <a:pt x="5079" y="1492"/>
                      <a:pt x="5036" y="1573"/>
                      <a:pt x="4996" y="1655"/>
                    </a:cubicBezTo>
                    <a:cubicBezTo>
                      <a:pt x="4896" y="1839"/>
                      <a:pt x="4829" y="2039"/>
                      <a:pt x="4779" y="2256"/>
                    </a:cubicBezTo>
                    <a:cubicBezTo>
                      <a:pt x="4712" y="2474"/>
                      <a:pt x="4712" y="2724"/>
                      <a:pt x="4779" y="2958"/>
                    </a:cubicBezTo>
                    <a:cubicBezTo>
                      <a:pt x="4812" y="3075"/>
                      <a:pt x="4879" y="3192"/>
                      <a:pt x="4996" y="3276"/>
                    </a:cubicBezTo>
                    <a:cubicBezTo>
                      <a:pt x="5069" y="3328"/>
                      <a:pt x="5155" y="3354"/>
                      <a:pt x="5242" y="3354"/>
                    </a:cubicBezTo>
                    <a:cubicBezTo>
                      <a:pt x="5295" y="3354"/>
                      <a:pt x="5347" y="3345"/>
                      <a:pt x="5397" y="3326"/>
                    </a:cubicBezTo>
                    <a:cubicBezTo>
                      <a:pt x="5648" y="3209"/>
                      <a:pt x="5815" y="2941"/>
                      <a:pt x="5848" y="2657"/>
                    </a:cubicBezTo>
                    <a:cubicBezTo>
                      <a:pt x="5892" y="2153"/>
                      <a:pt x="5661" y="1648"/>
                      <a:pt x="5254" y="1358"/>
                    </a:cubicBezTo>
                    <a:lnTo>
                      <a:pt x="5254" y="1358"/>
                    </a:lnTo>
                    <a:cubicBezTo>
                      <a:pt x="5516" y="925"/>
                      <a:pt x="5873" y="570"/>
                      <a:pt x="6316" y="301"/>
                    </a:cubicBezTo>
                    <a:cubicBezTo>
                      <a:pt x="6517" y="185"/>
                      <a:pt x="6717" y="84"/>
                      <a:pt x="69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58"/>
              <p:cNvSpPr/>
              <p:nvPr/>
            </p:nvSpPr>
            <p:spPr>
              <a:xfrm>
                <a:off x="4419160" y="2658823"/>
                <a:ext cx="373831" cy="136757"/>
              </a:xfrm>
              <a:custGeom>
                <a:avLst/>
                <a:gdLst/>
                <a:ahLst/>
                <a:cxnLst/>
                <a:rect l="l" t="t" r="r" b="b"/>
                <a:pathLst>
                  <a:path w="11664" h="4267" extrusionOk="0">
                    <a:moveTo>
                      <a:pt x="3635" y="1531"/>
                    </a:moveTo>
                    <a:lnTo>
                      <a:pt x="3635" y="1531"/>
                    </a:lnTo>
                    <a:cubicBezTo>
                      <a:pt x="3643" y="1545"/>
                      <a:pt x="3652" y="1560"/>
                      <a:pt x="3660" y="1574"/>
                    </a:cubicBezTo>
                    <a:cubicBezTo>
                      <a:pt x="3810" y="1842"/>
                      <a:pt x="3911" y="2109"/>
                      <a:pt x="3944" y="2410"/>
                    </a:cubicBezTo>
                    <a:cubicBezTo>
                      <a:pt x="3994" y="2710"/>
                      <a:pt x="3861" y="3028"/>
                      <a:pt x="3610" y="3212"/>
                    </a:cubicBezTo>
                    <a:cubicBezTo>
                      <a:pt x="3493" y="3295"/>
                      <a:pt x="3326" y="3345"/>
                      <a:pt x="3176" y="3345"/>
                    </a:cubicBezTo>
                    <a:cubicBezTo>
                      <a:pt x="3025" y="3329"/>
                      <a:pt x="2875" y="3228"/>
                      <a:pt x="2808" y="3095"/>
                    </a:cubicBezTo>
                    <a:cubicBezTo>
                      <a:pt x="2741" y="2944"/>
                      <a:pt x="2724" y="2777"/>
                      <a:pt x="2758" y="2610"/>
                    </a:cubicBezTo>
                    <a:cubicBezTo>
                      <a:pt x="2808" y="2443"/>
                      <a:pt x="2875" y="2293"/>
                      <a:pt x="2975" y="2142"/>
                    </a:cubicBezTo>
                    <a:cubicBezTo>
                      <a:pt x="3166" y="1910"/>
                      <a:pt x="3380" y="1700"/>
                      <a:pt x="3635" y="1531"/>
                    </a:cubicBezTo>
                    <a:close/>
                    <a:moveTo>
                      <a:pt x="7685" y="2131"/>
                    </a:moveTo>
                    <a:cubicBezTo>
                      <a:pt x="7757" y="2220"/>
                      <a:pt x="7824" y="2313"/>
                      <a:pt x="7887" y="2410"/>
                    </a:cubicBezTo>
                    <a:cubicBezTo>
                      <a:pt x="8088" y="2694"/>
                      <a:pt x="8188" y="3061"/>
                      <a:pt x="8155" y="3429"/>
                    </a:cubicBezTo>
                    <a:cubicBezTo>
                      <a:pt x="8121" y="3763"/>
                      <a:pt x="7871" y="4047"/>
                      <a:pt x="7536" y="4131"/>
                    </a:cubicBezTo>
                    <a:cubicBezTo>
                      <a:pt x="7498" y="4139"/>
                      <a:pt x="7458" y="4143"/>
                      <a:pt x="7417" y="4143"/>
                    </a:cubicBezTo>
                    <a:cubicBezTo>
                      <a:pt x="7302" y="4143"/>
                      <a:pt x="7185" y="4109"/>
                      <a:pt x="7085" y="4047"/>
                    </a:cubicBezTo>
                    <a:cubicBezTo>
                      <a:pt x="6968" y="3947"/>
                      <a:pt x="6868" y="3813"/>
                      <a:pt x="6818" y="3663"/>
                    </a:cubicBezTo>
                    <a:cubicBezTo>
                      <a:pt x="6718" y="3362"/>
                      <a:pt x="6768" y="3045"/>
                      <a:pt x="6935" y="2794"/>
                    </a:cubicBezTo>
                    <a:cubicBezTo>
                      <a:pt x="7119" y="2543"/>
                      <a:pt x="7336" y="2343"/>
                      <a:pt x="7587" y="2192"/>
                    </a:cubicBezTo>
                    <a:cubicBezTo>
                      <a:pt x="7619" y="2171"/>
                      <a:pt x="7652" y="2151"/>
                      <a:pt x="7685" y="2131"/>
                    </a:cubicBezTo>
                    <a:close/>
                    <a:moveTo>
                      <a:pt x="1024" y="1"/>
                    </a:moveTo>
                    <a:cubicBezTo>
                      <a:pt x="978" y="1"/>
                      <a:pt x="932" y="2"/>
                      <a:pt x="886" y="4"/>
                    </a:cubicBezTo>
                    <a:cubicBezTo>
                      <a:pt x="669" y="20"/>
                      <a:pt x="435" y="54"/>
                      <a:pt x="218" y="121"/>
                    </a:cubicBezTo>
                    <a:lnTo>
                      <a:pt x="51" y="171"/>
                    </a:lnTo>
                    <a:cubicBezTo>
                      <a:pt x="34" y="187"/>
                      <a:pt x="18" y="187"/>
                      <a:pt x="1" y="204"/>
                    </a:cubicBezTo>
                    <a:cubicBezTo>
                      <a:pt x="285" y="121"/>
                      <a:pt x="586" y="70"/>
                      <a:pt x="903" y="54"/>
                    </a:cubicBezTo>
                    <a:cubicBezTo>
                      <a:pt x="1254" y="54"/>
                      <a:pt x="1605" y="104"/>
                      <a:pt x="1956" y="221"/>
                    </a:cubicBezTo>
                    <a:cubicBezTo>
                      <a:pt x="2390" y="371"/>
                      <a:pt x="2808" y="622"/>
                      <a:pt x="3159" y="939"/>
                    </a:cubicBezTo>
                    <a:cubicBezTo>
                      <a:pt x="3317" y="1084"/>
                      <a:pt x="3454" y="1250"/>
                      <a:pt x="3571" y="1428"/>
                    </a:cubicBezTo>
                    <a:lnTo>
                      <a:pt x="3571" y="1428"/>
                    </a:lnTo>
                    <a:cubicBezTo>
                      <a:pt x="3306" y="1602"/>
                      <a:pt x="3068" y="1828"/>
                      <a:pt x="2875" y="2076"/>
                    </a:cubicBezTo>
                    <a:cubicBezTo>
                      <a:pt x="2775" y="2226"/>
                      <a:pt x="2691" y="2410"/>
                      <a:pt x="2641" y="2593"/>
                    </a:cubicBezTo>
                    <a:cubicBezTo>
                      <a:pt x="2591" y="2777"/>
                      <a:pt x="2607" y="2978"/>
                      <a:pt x="2708" y="3145"/>
                    </a:cubicBezTo>
                    <a:cubicBezTo>
                      <a:pt x="2791" y="3329"/>
                      <a:pt x="2975" y="3429"/>
                      <a:pt x="3159" y="3446"/>
                    </a:cubicBezTo>
                    <a:cubicBezTo>
                      <a:pt x="3182" y="3448"/>
                      <a:pt x="3206" y="3449"/>
                      <a:pt x="3229" y="3449"/>
                    </a:cubicBezTo>
                    <a:cubicBezTo>
                      <a:pt x="3389" y="3449"/>
                      <a:pt x="3546" y="3399"/>
                      <a:pt x="3677" y="3312"/>
                    </a:cubicBezTo>
                    <a:cubicBezTo>
                      <a:pt x="3827" y="3212"/>
                      <a:pt x="3927" y="3061"/>
                      <a:pt x="3994" y="2894"/>
                    </a:cubicBezTo>
                    <a:cubicBezTo>
                      <a:pt x="4044" y="2727"/>
                      <a:pt x="4061" y="2560"/>
                      <a:pt x="4044" y="2410"/>
                    </a:cubicBezTo>
                    <a:cubicBezTo>
                      <a:pt x="4011" y="2092"/>
                      <a:pt x="3911" y="1791"/>
                      <a:pt x="3744" y="1541"/>
                    </a:cubicBezTo>
                    <a:cubicBezTo>
                      <a:pt x="3732" y="1521"/>
                      <a:pt x="3720" y="1502"/>
                      <a:pt x="3708" y="1483"/>
                    </a:cubicBezTo>
                    <a:lnTo>
                      <a:pt x="3708" y="1483"/>
                    </a:lnTo>
                    <a:cubicBezTo>
                      <a:pt x="3742" y="1463"/>
                      <a:pt x="3776" y="1443"/>
                      <a:pt x="3810" y="1424"/>
                    </a:cubicBezTo>
                    <a:cubicBezTo>
                      <a:pt x="4279" y="1154"/>
                      <a:pt x="4813" y="1008"/>
                      <a:pt x="5350" y="1008"/>
                    </a:cubicBezTo>
                    <a:cubicBezTo>
                      <a:pt x="5579" y="1008"/>
                      <a:pt x="5808" y="1035"/>
                      <a:pt x="6033" y="1090"/>
                    </a:cubicBezTo>
                    <a:cubicBezTo>
                      <a:pt x="6658" y="1239"/>
                      <a:pt x="7205" y="1576"/>
                      <a:pt x="7621" y="2056"/>
                    </a:cubicBezTo>
                    <a:lnTo>
                      <a:pt x="7621" y="2056"/>
                    </a:lnTo>
                    <a:cubicBezTo>
                      <a:pt x="7593" y="2073"/>
                      <a:pt x="7565" y="2091"/>
                      <a:pt x="7536" y="2109"/>
                    </a:cubicBezTo>
                    <a:cubicBezTo>
                      <a:pt x="7269" y="2259"/>
                      <a:pt x="7035" y="2477"/>
                      <a:pt x="6851" y="2727"/>
                    </a:cubicBezTo>
                    <a:cubicBezTo>
                      <a:pt x="6768" y="2878"/>
                      <a:pt x="6701" y="3028"/>
                      <a:pt x="6668" y="3195"/>
                    </a:cubicBezTo>
                    <a:cubicBezTo>
                      <a:pt x="6634" y="3362"/>
                      <a:pt x="6651" y="3546"/>
                      <a:pt x="6718" y="3696"/>
                    </a:cubicBezTo>
                    <a:cubicBezTo>
                      <a:pt x="6768" y="3880"/>
                      <a:pt x="6885" y="4030"/>
                      <a:pt x="7019" y="4131"/>
                    </a:cubicBezTo>
                    <a:cubicBezTo>
                      <a:pt x="7142" y="4217"/>
                      <a:pt x="7274" y="4267"/>
                      <a:pt x="7409" y="4267"/>
                    </a:cubicBezTo>
                    <a:cubicBezTo>
                      <a:pt x="7457" y="4267"/>
                      <a:pt x="7505" y="4261"/>
                      <a:pt x="7553" y="4248"/>
                    </a:cubicBezTo>
                    <a:cubicBezTo>
                      <a:pt x="7938" y="4147"/>
                      <a:pt x="8222" y="3830"/>
                      <a:pt x="8272" y="3446"/>
                    </a:cubicBezTo>
                    <a:cubicBezTo>
                      <a:pt x="8305" y="3045"/>
                      <a:pt x="8205" y="2660"/>
                      <a:pt x="7988" y="2343"/>
                    </a:cubicBezTo>
                    <a:cubicBezTo>
                      <a:pt x="7925" y="2248"/>
                      <a:pt x="7859" y="2158"/>
                      <a:pt x="7788" y="2071"/>
                    </a:cubicBezTo>
                    <a:lnTo>
                      <a:pt x="7788" y="2071"/>
                    </a:lnTo>
                    <a:cubicBezTo>
                      <a:pt x="7957" y="1977"/>
                      <a:pt x="8131" y="1896"/>
                      <a:pt x="8322" y="1825"/>
                    </a:cubicBezTo>
                    <a:cubicBezTo>
                      <a:pt x="8930" y="1574"/>
                      <a:pt x="9581" y="1448"/>
                      <a:pt x="10240" y="1448"/>
                    </a:cubicBezTo>
                    <a:cubicBezTo>
                      <a:pt x="10413" y="1448"/>
                      <a:pt x="10587" y="1457"/>
                      <a:pt x="10761" y="1474"/>
                    </a:cubicBezTo>
                    <a:cubicBezTo>
                      <a:pt x="10995" y="1507"/>
                      <a:pt x="11212" y="1541"/>
                      <a:pt x="11430" y="1591"/>
                    </a:cubicBezTo>
                    <a:lnTo>
                      <a:pt x="11613" y="1641"/>
                    </a:lnTo>
                    <a:lnTo>
                      <a:pt x="11664" y="1641"/>
                    </a:lnTo>
                    <a:cubicBezTo>
                      <a:pt x="11379" y="1524"/>
                      <a:pt x="11079" y="1457"/>
                      <a:pt x="10778" y="1424"/>
                    </a:cubicBezTo>
                    <a:cubicBezTo>
                      <a:pt x="10567" y="1399"/>
                      <a:pt x="10356" y="1387"/>
                      <a:pt x="10146" y="1387"/>
                    </a:cubicBezTo>
                    <a:cubicBezTo>
                      <a:pt x="9508" y="1387"/>
                      <a:pt x="8879" y="1502"/>
                      <a:pt x="8288" y="1741"/>
                    </a:cubicBezTo>
                    <a:cubicBezTo>
                      <a:pt x="8092" y="1815"/>
                      <a:pt x="7904" y="1898"/>
                      <a:pt x="7725" y="1997"/>
                    </a:cubicBezTo>
                    <a:lnTo>
                      <a:pt x="7725" y="1997"/>
                    </a:lnTo>
                    <a:cubicBezTo>
                      <a:pt x="7289" y="1494"/>
                      <a:pt x="6712" y="1138"/>
                      <a:pt x="6066" y="973"/>
                    </a:cubicBezTo>
                    <a:cubicBezTo>
                      <a:pt x="5826" y="917"/>
                      <a:pt x="5582" y="889"/>
                      <a:pt x="5337" y="889"/>
                    </a:cubicBezTo>
                    <a:cubicBezTo>
                      <a:pt x="4783" y="889"/>
                      <a:pt x="4231" y="1034"/>
                      <a:pt x="3744" y="1324"/>
                    </a:cubicBezTo>
                    <a:cubicBezTo>
                      <a:pt x="3710" y="1342"/>
                      <a:pt x="3676" y="1362"/>
                      <a:pt x="3643" y="1382"/>
                    </a:cubicBezTo>
                    <a:lnTo>
                      <a:pt x="3643" y="1382"/>
                    </a:lnTo>
                    <a:cubicBezTo>
                      <a:pt x="3518" y="1197"/>
                      <a:pt x="3379" y="1029"/>
                      <a:pt x="3209" y="873"/>
                    </a:cubicBezTo>
                    <a:cubicBezTo>
                      <a:pt x="2858" y="555"/>
                      <a:pt x="2440" y="304"/>
                      <a:pt x="1973" y="154"/>
                    </a:cubicBezTo>
                    <a:cubicBezTo>
                      <a:pt x="1666" y="52"/>
                      <a:pt x="1346" y="1"/>
                      <a:pt x="102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58"/>
              <p:cNvSpPr/>
              <p:nvPr/>
            </p:nvSpPr>
            <p:spPr>
              <a:xfrm>
                <a:off x="3916200" y="2016285"/>
                <a:ext cx="344505" cy="795000"/>
              </a:xfrm>
              <a:custGeom>
                <a:avLst/>
                <a:gdLst/>
                <a:ahLst/>
                <a:cxnLst/>
                <a:rect l="l" t="t" r="r" b="b"/>
                <a:pathLst>
                  <a:path w="10749" h="24805" extrusionOk="0">
                    <a:moveTo>
                      <a:pt x="2713" y="1"/>
                    </a:moveTo>
                    <a:cubicBezTo>
                      <a:pt x="2061" y="1"/>
                      <a:pt x="2160" y="3279"/>
                      <a:pt x="2177" y="3577"/>
                    </a:cubicBezTo>
                    <a:cubicBezTo>
                      <a:pt x="2185" y="3690"/>
                      <a:pt x="2107" y="3744"/>
                      <a:pt x="2025" y="3744"/>
                    </a:cubicBezTo>
                    <a:cubicBezTo>
                      <a:pt x="1937" y="3744"/>
                      <a:pt x="1843" y="3681"/>
                      <a:pt x="1843" y="3560"/>
                    </a:cubicBezTo>
                    <a:cubicBezTo>
                      <a:pt x="1843" y="3326"/>
                      <a:pt x="2043" y="453"/>
                      <a:pt x="1358" y="386"/>
                    </a:cubicBezTo>
                    <a:cubicBezTo>
                      <a:pt x="1353" y="385"/>
                      <a:pt x="1349" y="385"/>
                      <a:pt x="1344" y="385"/>
                    </a:cubicBezTo>
                    <a:cubicBezTo>
                      <a:pt x="850" y="385"/>
                      <a:pt x="1422" y="3131"/>
                      <a:pt x="1057" y="3694"/>
                    </a:cubicBezTo>
                    <a:cubicBezTo>
                      <a:pt x="1022" y="3750"/>
                      <a:pt x="991" y="3776"/>
                      <a:pt x="964" y="3776"/>
                    </a:cubicBezTo>
                    <a:cubicBezTo>
                      <a:pt x="710" y="3776"/>
                      <a:pt x="775" y="1537"/>
                      <a:pt x="322" y="1522"/>
                    </a:cubicBezTo>
                    <a:cubicBezTo>
                      <a:pt x="306" y="1520"/>
                      <a:pt x="291" y="1519"/>
                      <a:pt x="276" y="1519"/>
                    </a:cubicBezTo>
                    <a:cubicBezTo>
                      <a:pt x="115" y="1519"/>
                      <a:pt x="1" y="1656"/>
                      <a:pt x="138" y="3109"/>
                    </a:cubicBezTo>
                    <a:cubicBezTo>
                      <a:pt x="222" y="3945"/>
                      <a:pt x="656" y="5198"/>
                      <a:pt x="690" y="6852"/>
                    </a:cubicBezTo>
                    <a:lnTo>
                      <a:pt x="706" y="6852"/>
                    </a:lnTo>
                    <a:lnTo>
                      <a:pt x="2026" y="21639"/>
                    </a:lnTo>
                    <a:cubicBezTo>
                      <a:pt x="2060" y="22274"/>
                      <a:pt x="2294" y="22875"/>
                      <a:pt x="2661" y="23377"/>
                    </a:cubicBezTo>
                    <a:cubicBezTo>
                      <a:pt x="2711" y="23444"/>
                      <a:pt x="2778" y="23510"/>
                      <a:pt x="2828" y="23560"/>
                    </a:cubicBezTo>
                    <a:cubicBezTo>
                      <a:pt x="3577" y="24398"/>
                      <a:pt x="4606" y="24805"/>
                      <a:pt x="5641" y="24805"/>
                    </a:cubicBezTo>
                    <a:cubicBezTo>
                      <a:pt x="6753" y="24805"/>
                      <a:pt x="7872" y="24335"/>
                      <a:pt x="8660" y="23427"/>
                    </a:cubicBezTo>
                    <a:lnTo>
                      <a:pt x="10748" y="21037"/>
                    </a:lnTo>
                    <a:lnTo>
                      <a:pt x="6755" y="17178"/>
                    </a:lnTo>
                    <a:lnTo>
                      <a:pt x="6053" y="18047"/>
                    </a:lnTo>
                    <a:lnTo>
                      <a:pt x="5101" y="6635"/>
                    </a:lnTo>
                    <a:cubicBezTo>
                      <a:pt x="5184" y="6334"/>
                      <a:pt x="5301" y="6033"/>
                      <a:pt x="5468" y="5766"/>
                    </a:cubicBezTo>
                    <a:cubicBezTo>
                      <a:pt x="5619" y="5515"/>
                      <a:pt x="5802" y="5281"/>
                      <a:pt x="6003" y="5081"/>
                    </a:cubicBezTo>
                    <a:cubicBezTo>
                      <a:pt x="6254" y="4813"/>
                      <a:pt x="6538" y="4580"/>
                      <a:pt x="6855" y="4396"/>
                    </a:cubicBezTo>
                    <a:cubicBezTo>
                      <a:pt x="7156" y="4262"/>
                      <a:pt x="7139" y="3828"/>
                      <a:pt x="6855" y="3761"/>
                    </a:cubicBezTo>
                    <a:cubicBezTo>
                      <a:pt x="6837" y="3758"/>
                      <a:pt x="6817" y="3756"/>
                      <a:pt x="6795" y="3756"/>
                    </a:cubicBezTo>
                    <a:cubicBezTo>
                      <a:pt x="6453" y="3756"/>
                      <a:pt x="5660" y="4127"/>
                      <a:pt x="5000" y="4897"/>
                    </a:cubicBezTo>
                    <a:cubicBezTo>
                      <a:pt x="4866" y="5047"/>
                      <a:pt x="4760" y="5111"/>
                      <a:pt x="4676" y="5111"/>
                    </a:cubicBezTo>
                    <a:cubicBezTo>
                      <a:pt x="4311" y="5111"/>
                      <a:pt x="4369" y="3912"/>
                      <a:pt x="4382" y="3410"/>
                    </a:cubicBezTo>
                    <a:cubicBezTo>
                      <a:pt x="4399" y="2808"/>
                      <a:pt x="4366" y="904"/>
                      <a:pt x="4182" y="753"/>
                    </a:cubicBezTo>
                    <a:cubicBezTo>
                      <a:pt x="4118" y="702"/>
                      <a:pt x="4052" y="676"/>
                      <a:pt x="3989" y="676"/>
                    </a:cubicBezTo>
                    <a:cubicBezTo>
                      <a:pt x="3788" y="676"/>
                      <a:pt x="3614" y="934"/>
                      <a:pt x="3614" y="1405"/>
                    </a:cubicBezTo>
                    <a:cubicBezTo>
                      <a:pt x="3614" y="2020"/>
                      <a:pt x="3481" y="3844"/>
                      <a:pt x="3150" y="3844"/>
                    </a:cubicBezTo>
                    <a:cubicBezTo>
                      <a:pt x="3149" y="3844"/>
                      <a:pt x="3147" y="3844"/>
                      <a:pt x="3146" y="3844"/>
                    </a:cubicBezTo>
                    <a:cubicBezTo>
                      <a:pt x="2828" y="3828"/>
                      <a:pt x="2962" y="703"/>
                      <a:pt x="2962" y="703"/>
                    </a:cubicBezTo>
                    <a:cubicBezTo>
                      <a:pt x="2962" y="703"/>
                      <a:pt x="3096" y="35"/>
                      <a:pt x="2728" y="1"/>
                    </a:cubicBezTo>
                    <a:cubicBezTo>
                      <a:pt x="2723" y="1"/>
                      <a:pt x="2718" y="1"/>
                      <a:pt x="2713"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58"/>
              <p:cNvSpPr/>
              <p:nvPr/>
            </p:nvSpPr>
            <p:spPr>
              <a:xfrm>
                <a:off x="4419705" y="1741007"/>
                <a:ext cx="312231" cy="617604"/>
              </a:xfrm>
              <a:custGeom>
                <a:avLst/>
                <a:gdLst/>
                <a:ahLst/>
                <a:cxnLst/>
                <a:rect l="l" t="t" r="r" b="b"/>
                <a:pathLst>
                  <a:path w="9742" h="19270" extrusionOk="0">
                    <a:moveTo>
                      <a:pt x="4108" y="1"/>
                    </a:moveTo>
                    <a:cubicBezTo>
                      <a:pt x="2968" y="1"/>
                      <a:pt x="1803" y="228"/>
                      <a:pt x="686" y="671"/>
                    </a:cubicBezTo>
                    <a:cubicBezTo>
                      <a:pt x="686" y="671"/>
                      <a:pt x="1" y="6619"/>
                      <a:pt x="402" y="9376"/>
                    </a:cubicBezTo>
                    <a:cubicBezTo>
                      <a:pt x="836" y="12283"/>
                      <a:pt x="3042" y="12667"/>
                      <a:pt x="3042" y="12667"/>
                    </a:cubicBezTo>
                    <a:cubicBezTo>
                      <a:pt x="3042" y="12667"/>
                      <a:pt x="3058" y="14489"/>
                      <a:pt x="3042" y="16210"/>
                    </a:cubicBezTo>
                    <a:cubicBezTo>
                      <a:pt x="3025" y="17847"/>
                      <a:pt x="4445" y="19217"/>
                      <a:pt x="6200" y="19267"/>
                    </a:cubicBezTo>
                    <a:cubicBezTo>
                      <a:pt x="6244" y="19269"/>
                      <a:pt x="6288" y="19270"/>
                      <a:pt x="6332" y="19270"/>
                    </a:cubicBezTo>
                    <a:cubicBezTo>
                      <a:pt x="8009" y="19270"/>
                      <a:pt x="9359" y="18039"/>
                      <a:pt x="9408" y="16460"/>
                    </a:cubicBezTo>
                    <a:lnTo>
                      <a:pt x="9742" y="2475"/>
                    </a:lnTo>
                    <a:cubicBezTo>
                      <a:pt x="8282" y="798"/>
                      <a:pt x="6241" y="1"/>
                      <a:pt x="4108"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58"/>
              <p:cNvSpPr/>
              <p:nvPr/>
            </p:nvSpPr>
            <p:spPr>
              <a:xfrm>
                <a:off x="4460954" y="1898341"/>
                <a:ext cx="24134" cy="22723"/>
              </a:xfrm>
              <a:custGeom>
                <a:avLst/>
                <a:gdLst/>
                <a:ahLst/>
                <a:cxnLst/>
                <a:rect l="l" t="t" r="r" b="b"/>
                <a:pathLst>
                  <a:path w="753" h="709" extrusionOk="0">
                    <a:moveTo>
                      <a:pt x="333" y="1"/>
                    </a:moveTo>
                    <a:cubicBezTo>
                      <a:pt x="168" y="1"/>
                      <a:pt x="15" y="141"/>
                      <a:pt x="0" y="323"/>
                    </a:cubicBezTo>
                    <a:cubicBezTo>
                      <a:pt x="0" y="523"/>
                      <a:pt x="151" y="691"/>
                      <a:pt x="351" y="707"/>
                    </a:cubicBezTo>
                    <a:cubicBezTo>
                      <a:pt x="361" y="708"/>
                      <a:pt x="371" y="709"/>
                      <a:pt x="382" y="709"/>
                    </a:cubicBezTo>
                    <a:cubicBezTo>
                      <a:pt x="570" y="709"/>
                      <a:pt x="736" y="563"/>
                      <a:pt x="752" y="373"/>
                    </a:cubicBezTo>
                    <a:cubicBezTo>
                      <a:pt x="752" y="173"/>
                      <a:pt x="585" y="6"/>
                      <a:pt x="384" y="6"/>
                    </a:cubicBezTo>
                    <a:cubicBezTo>
                      <a:pt x="367" y="2"/>
                      <a:pt x="350" y="1"/>
                      <a:pt x="33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58"/>
              <p:cNvSpPr/>
              <p:nvPr/>
            </p:nvSpPr>
            <p:spPr>
              <a:xfrm>
                <a:off x="4441115" y="1882957"/>
                <a:ext cx="48235" cy="13140"/>
              </a:xfrm>
              <a:custGeom>
                <a:avLst/>
                <a:gdLst/>
                <a:ahLst/>
                <a:cxnLst/>
                <a:rect l="l" t="t" r="r" b="b"/>
                <a:pathLst>
                  <a:path w="1505" h="410" extrusionOk="0">
                    <a:moveTo>
                      <a:pt x="753" y="1"/>
                    </a:moveTo>
                    <a:cubicBezTo>
                      <a:pt x="536" y="1"/>
                      <a:pt x="335" y="68"/>
                      <a:pt x="168" y="185"/>
                    </a:cubicBezTo>
                    <a:cubicBezTo>
                      <a:pt x="51" y="268"/>
                      <a:pt x="1" y="369"/>
                      <a:pt x="34" y="385"/>
                    </a:cubicBezTo>
                    <a:cubicBezTo>
                      <a:pt x="38" y="391"/>
                      <a:pt x="45" y="393"/>
                      <a:pt x="55" y="393"/>
                    </a:cubicBezTo>
                    <a:cubicBezTo>
                      <a:pt x="132" y="393"/>
                      <a:pt x="396" y="235"/>
                      <a:pt x="753" y="235"/>
                    </a:cubicBezTo>
                    <a:cubicBezTo>
                      <a:pt x="1112" y="235"/>
                      <a:pt x="1378" y="409"/>
                      <a:pt x="1465" y="409"/>
                    </a:cubicBezTo>
                    <a:cubicBezTo>
                      <a:pt x="1475" y="409"/>
                      <a:pt x="1483" y="407"/>
                      <a:pt x="1488" y="402"/>
                    </a:cubicBezTo>
                    <a:cubicBezTo>
                      <a:pt x="1505" y="369"/>
                      <a:pt x="1471" y="285"/>
                      <a:pt x="1338" y="185"/>
                    </a:cubicBezTo>
                    <a:cubicBezTo>
                      <a:pt x="1171" y="68"/>
                      <a:pt x="953" y="1"/>
                      <a:pt x="75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58"/>
              <p:cNvSpPr/>
              <p:nvPr/>
            </p:nvSpPr>
            <p:spPr>
              <a:xfrm>
                <a:off x="4592134" y="1902090"/>
                <a:ext cx="23589" cy="22723"/>
              </a:xfrm>
              <a:custGeom>
                <a:avLst/>
                <a:gdLst/>
                <a:ahLst/>
                <a:cxnLst/>
                <a:rect l="l" t="t" r="r" b="b"/>
                <a:pathLst>
                  <a:path w="736" h="709" extrusionOk="0">
                    <a:moveTo>
                      <a:pt x="329" y="1"/>
                    </a:moveTo>
                    <a:cubicBezTo>
                      <a:pt x="154" y="1"/>
                      <a:pt x="16" y="141"/>
                      <a:pt x="1" y="323"/>
                    </a:cubicBezTo>
                    <a:cubicBezTo>
                      <a:pt x="1" y="523"/>
                      <a:pt x="151" y="691"/>
                      <a:pt x="352" y="707"/>
                    </a:cubicBezTo>
                    <a:cubicBezTo>
                      <a:pt x="362" y="708"/>
                      <a:pt x="372" y="709"/>
                      <a:pt x="382" y="709"/>
                    </a:cubicBezTo>
                    <a:cubicBezTo>
                      <a:pt x="569" y="709"/>
                      <a:pt x="720" y="563"/>
                      <a:pt x="736" y="373"/>
                    </a:cubicBezTo>
                    <a:cubicBezTo>
                      <a:pt x="736" y="173"/>
                      <a:pt x="586" y="5"/>
                      <a:pt x="385" y="5"/>
                    </a:cubicBezTo>
                    <a:cubicBezTo>
                      <a:pt x="366" y="2"/>
                      <a:pt x="348" y="1"/>
                      <a:pt x="32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58"/>
              <p:cNvSpPr/>
              <p:nvPr/>
            </p:nvSpPr>
            <p:spPr>
              <a:xfrm>
                <a:off x="4574475" y="1889399"/>
                <a:ext cx="48235" cy="12596"/>
              </a:xfrm>
              <a:custGeom>
                <a:avLst/>
                <a:gdLst/>
                <a:ahLst/>
                <a:cxnLst/>
                <a:rect l="l" t="t" r="r" b="b"/>
                <a:pathLst>
                  <a:path w="1505" h="393" extrusionOk="0">
                    <a:moveTo>
                      <a:pt x="752" y="0"/>
                    </a:moveTo>
                    <a:cubicBezTo>
                      <a:pt x="552" y="0"/>
                      <a:pt x="335" y="51"/>
                      <a:pt x="168" y="168"/>
                    </a:cubicBezTo>
                    <a:cubicBezTo>
                      <a:pt x="51" y="268"/>
                      <a:pt x="0" y="351"/>
                      <a:pt x="34" y="385"/>
                    </a:cubicBezTo>
                    <a:cubicBezTo>
                      <a:pt x="36" y="387"/>
                      <a:pt x="40" y="389"/>
                      <a:pt x="46" y="389"/>
                    </a:cubicBezTo>
                    <a:cubicBezTo>
                      <a:pt x="109" y="389"/>
                      <a:pt x="359" y="233"/>
                      <a:pt x="705" y="233"/>
                    </a:cubicBezTo>
                    <a:cubicBezTo>
                      <a:pt x="720" y="233"/>
                      <a:pt x="736" y="234"/>
                      <a:pt x="752" y="234"/>
                    </a:cubicBezTo>
                    <a:cubicBezTo>
                      <a:pt x="1109" y="234"/>
                      <a:pt x="1386" y="393"/>
                      <a:pt x="1467" y="393"/>
                    </a:cubicBezTo>
                    <a:cubicBezTo>
                      <a:pt x="1477" y="393"/>
                      <a:pt x="1484" y="390"/>
                      <a:pt x="1487" y="385"/>
                    </a:cubicBezTo>
                    <a:cubicBezTo>
                      <a:pt x="1504" y="368"/>
                      <a:pt x="1471" y="285"/>
                      <a:pt x="1337" y="184"/>
                    </a:cubicBezTo>
                    <a:cubicBezTo>
                      <a:pt x="1170" y="67"/>
                      <a:pt x="970" y="0"/>
                      <a:pt x="75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58"/>
              <p:cNvSpPr/>
              <p:nvPr/>
            </p:nvSpPr>
            <p:spPr>
              <a:xfrm>
                <a:off x="4495215" y="1889399"/>
                <a:ext cx="41280" cy="106951"/>
              </a:xfrm>
              <a:custGeom>
                <a:avLst/>
                <a:gdLst/>
                <a:ahLst/>
                <a:cxnLst/>
                <a:rect l="l" t="t" r="r" b="b"/>
                <a:pathLst>
                  <a:path w="1288" h="3337" extrusionOk="0">
                    <a:moveTo>
                      <a:pt x="1236" y="0"/>
                    </a:moveTo>
                    <a:cubicBezTo>
                      <a:pt x="1196" y="0"/>
                      <a:pt x="799" y="863"/>
                      <a:pt x="385" y="1955"/>
                    </a:cubicBezTo>
                    <a:cubicBezTo>
                      <a:pt x="268" y="2223"/>
                      <a:pt x="168" y="2490"/>
                      <a:pt x="84" y="2741"/>
                    </a:cubicBezTo>
                    <a:cubicBezTo>
                      <a:pt x="17" y="2858"/>
                      <a:pt x="1" y="2991"/>
                      <a:pt x="17" y="3142"/>
                    </a:cubicBezTo>
                    <a:cubicBezTo>
                      <a:pt x="51" y="3209"/>
                      <a:pt x="118" y="3259"/>
                      <a:pt x="184" y="3292"/>
                    </a:cubicBezTo>
                    <a:cubicBezTo>
                      <a:pt x="251" y="3309"/>
                      <a:pt x="301" y="3309"/>
                      <a:pt x="368" y="3309"/>
                    </a:cubicBezTo>
                    <a:cubicBezTo>
                      <a:pt x="495" y="3328"/>
                      <a:pt x="623" y="3336"/>
                      <a:pt x="750" y="3336"/>
                    </a:cubicBezTo>
                    <a:cubicBezTo>
                      <a:pt x="840" y="3336"/>
                      <a:pt x="930" y="3332"/>
                      <a:pt x="1020" y="3325"/>
                    </a:cubicBezTo>
                    <a:cubicBezTo>
                      <a:pt x="803" y="3259"/>
                      <a:pt x="585" y="3209"/>
                      <a:pt x="368" y="3192"/>
                    </a:cubicBezTo>
                    <a:cubicBezTo>
                      <a:pt x="268" y="3192"/>
                      <a:pt x="168" y="3158"/>
                      <a:pt x="151" y="3092"/>
                    </a:cubicBezTo>
                    <a:cubicBezTo>
                      <a:pt x="151" y="2991"/>
                      <a:pt x="168" y="2874"/>
                      <a:pt x="234" y="2791"/>
                    </a:cubicBezTo>
                    <a:cubicBezTo>
                      <a:pt x="335" y="2540"/>
                      <a:pt x="435" y="2290"/>
                      <a:pt x="535" y="2022"/>
                    </a:cubicBezTo>
                    <a:cubicBezTo>
                      <a:pt x="970" y="919"/>
                      <a:pt x="1287" y="17"/>
                      <a:pt x="1237" y="0"/>
                    </a:cubicBezTo>
                    <a:cubicBezTo>
                      <a:pt x="1237" y="0"/>
                      <a:pt x="1236" y="0"/>
                      <a:pt x="12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58"/>
              <p:cNvSpPr/>
              <p:nvPr/>
            </p:nvSpPr>
            <p:spPr>
              <a:xfrm>
                <a:off x="4517169" y="2115383"/>
                <a:ext cx="124803" cy="54581"/>
              </a:xfrm>
              <a:custGeom>
                <a:avLst/>
                <a:gdLst/>
                <a:ahLst/>
                <a:cxnLst/>
                <a:rect l="l" t="t" r="r" b="b"/>
                <a:pathLst>
                  <a:path w="3894" h="1703" extrusionOk="0">
                    <a:moveTo>
                      <a:pt x="3894" y="0"/>
                    </a:moveTo>
                    <a:cubicBezTo>
                      <a:pt x="2761" y="654"/>
                      <a:pt x="1492" y="989"/>
                      <a:pt x="187" y="989"/>
                    </a:cubicBezTo>
                    <a:cubicBezTo>
                      <a:pt x="125" y="989"/>
                      <a:pt x="63" y="988"/>
                      <a:pt x="1" y="986"/>
                    </a:cubicBezTo>
                    <a:lnTo>
                      <a:pt x="1" y="986"/>
                    </a:lnTo>
                    <a:lnTo>
                      <a:pt x="34" y="1671"/>
                    </a:lnTo>
                    <a:cubicBezTo>
                      <a:pt x="239" y="1693"/>
                      <a:pt x="434" y="1703"/>
                      <a:pt x="620" y="1703"/>
                    </a:cubicBezTo>
                    <a:cubicBezTo>
                      <a:pt x="3057" y="1703"/>
                      <a:pt x="3894" y="1"/>
                      <a:pt x="389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58"/>
              <p:cNvSpPr/>
              <p:nvPr/>
            </p:nvSpPr>
            <p:spPr>
              <a:xfrm>
                <a:off x="4524124" y="2005067"/>
                <a:ext cx="43941" cy="36441"/>
              </a:xfrm>
              <a:custGeom>
                <a:avLst/>
                <a:gdLst/>
                <a:ahLst/>
                <a:cxnLst/>
                <a:rect l="l" t="t" r="r" b="b"/>
                <a:pathLst>
                  <a:path w="1371" h="1137" extrusionOk="0">
                    <a:moveTo>
                      <a:pt x="1287" y="1"/>
                    </a:moveTo>
                    <a:cubicBezTo>
                      <a:pt x="1221" y="1"/>
                      <a:pt x="1221" y="435"/>
                      <a:pt x="836" y="736"/>
                    </a:cubicBezTo>
                    <a:cubicBezTo>
                      <a:pt x="469" y="1036"/>
                      <a:pt x="1" y="986"/>
                      <a:pt x="1" y="1036"/>
                    </a:cubicBezTo>
                    <a:cubicBezTo>
                      <a:pt x="1" y="1070"/>
                      <a:pt x="101" y="1137"/>
                      <a:pt x="302" y="1137"/>
                    </a:cubicBezTo>
                    <a:cubicBezTo>
                      <a:pt x="552" y="1137"/>
                      <a:pt x="803" y="1053"/>
                      <a:pt x="1003" y="903"/>
                    </a:cubicBezTo>
                    <a:cubicBezTo>
                      <a:pt x="1187" y="752"/>
                      <a:pt x="1321" y="535"/>
                      <a:pt x="1354" y="285"/>
                    </a:cubicBezTo>
                    <a:cubicBezTo>
                      <a:pt x="1371" y="101"/>
                      <a:pt x="1321" y="1"/>
                      <a:pt x="128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58"/>
              <p:cNvSpPr/>
              <p:nvPr/>
            </p:nvSpPr>
            <p:spPr>
              <a:xfrm>
                <a:off x="4426660" y="1687420"/>
                <a:ext cx="265662" cy="185602"/>
              </a:xfrm>
              <a:custGeom>
                <a:avLst/>
                <a:gdLst/>
                <a:ahLst/>
                <a:cxnLst/>
                <a:rect l="l" t="t" r="r" b="b"/>
                <a:pathLst>
                  <a:path w="8289" h="5791" extrusionOk="0">
                    <a:moveTo>
                      <a:pt x="4397" y="1"/>
                    </a:moveTo>
                    <a:cubicBezTo>
                      <a:pt x="4302" y="1"/>
                      <a:pt x="4206" y="2"/>
                      <a:pt x="4111" y="3"/>
                    </a:cubicBezTo>
                    <a:cubicBezTo>
                      <a:pt x="3075" y="20"/>
                      <a:pt x="1972" y="170"/>
                      <a:pt x="1187" y="772"/>
                    </a:cubicBezTo>
                    <a:cubicBezTo>
                      <a:pt x="619" y="1240"/>
                      <a:pt x="251" y="1908"/>
                      <a:pt x="151" y="2643"/>
                    </a:cubicBezTo>
                    <a:cubicBezTo>
                      <a:pt x="34" y="3512"/>
                      <a:pt x="1" y="4381"/>
                      <a:pt x="68" y="5267"/>
                    </a:cubicBezTo>
                    <a:cubicBezTo>
                      <a:pt x="68" y="5434"/>
                      <a:pt x="135" y="5601"/>
                      <a:pt x="285" y="5718"/>
                    </a:cubicBezTo>
                    <a:cubicBezTo>
                      <a:pt x="374" y="5769"/>
                      <a:pt x="483" y="5791"/>
                      <a:pt x="589" y="5791"/>
                    </a:cubicBezTo>
                    <a:cubicBezTo>
                      <a:pt x="622" y="5791"/>
                      <a:pt x="654" y="5788"/>
                      <a:pt x="686" y="5785"/>
                    </a:cubicBezTo>
                    <a:cubicBezTo>
                      <a:pt x="1906" y="5718"/>
                      <a:pt x="3209" y="4815"/>
                      <a:pt x="4111" y="4130"/>
                    </a:cubicBezTo>
                    <a:lnTo>
                      <a:pt x="4111" y="4130"/>
                    </a:lnTo>
                    <a:cubicBezTo>
                      <a:pt x="3877" y="4431"/>
                      <a:pt x="2641" y="5200"/>
                      <a:pt x="2407" y="5500"/>
                    </a:cubicBezTo>
                    <a:cubicBezTo>
                      <a:pt x="4412" y="5150"/>
                      <a:pt x="7219" y="3596"/>
                      <a:pt x="8272" y="2092"/>
                    </a:cubicBezTo>
                    <a:lnTo>
                      <a:pt x="8288" y="2042"/>
                    </a:lnTo>
                    <a:cubicBezTo>
                      <a:pt x="8171" y="1290"/>
                      <a:pt x="7486" y="655"/>
                      <a:pt x="6684" y="354"/>
                    </a:cubicBezTo>
                    <a:cubicBezTo>
                      <a:pt x="5983" y="71"/>
                      <a:pt x="5190" y="1"/>
                      <a:pt x="439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58"/>
              <p:cNvSpPr/>
              <p:nvPr/>
            </p:nvSpPr>
            <p:spPr>
              <a:xfrm>
                <a:off x="4622133" y="1697964"/>
                <a:ext cx="178775" cy="325340"/>
              </a:xfrm>
              <a:custGeom>
                <a:avLst/>
                <a:gdLst/>
                <a:ahLst/>
                <a:cxnLst/>
                <a:rect l="l" t="t" r="r" b="b"/>
                <a:pathLst>
                  <a:path w="5578" h="10151" extrusionOk="0">
                    <a:moveTo>
                      <a:pt x="564" y="1"/>
                    </a:moveTo>
                    <a:cubicBezTo>
                      <a:pt x="383" y="1"/>
                      <a:pt x="195" y="9"/>
                      <a:pt x="0" y="25"/>
                    </a:cubicBezTo>
                    <a:lnTo>
                      <a:pt x="1254" y="1613"/>
                    </a:lnTo>
                    <a:cubicBezTo>
                      <a:pt x="1254" y="1613"/>
                      <a:pt x="234" y="4954"/>
                      <a:pt x="2390" y="7243"/>
                    </a:cubicBezTo>
                    <a:cubicBezTo>
                      <a:pt x="2390" y="7243"/>
                      <a:pt x="2523" y="8597"/>
                      <a:pt x="4027" y="10151"/>
                    </a:cubicBezTo>
                    <a:cubicBezTo>
                      <a:pt x="4027" y="10151"/>
                      <a:pt x="4896" y="10134"/>
                      <a:pt x="5214" y="8513"/>
                    </a:cubicBezTo>
                    <a:cubicBezTo>
                      <a:pt x="5347" y="7878"/>
                      <a:pt x="5447" y="7227"/>
                      <a:pt x="5498" y="6592"/>
                    </a:cubicBezTo>
                    <a:cubicBezTo>
                      <a:pt x="5578" y="5145"/>
                      <a:pt x="5179" y="1"/>
                      <a:pt x="5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58"/>
              <p:cNvSpPr/>
              <p:nvPr/>
            </p:nvSpPr>
            <p:spPr>
              <a:xfrm>
                <a:off x="4692291" y="1921224"/>
                <a:ext cx="59998" cy="90830"/>
              </a:xfrm>
              <a:custGeom>
                <a:avLst/>
                <a:gdLst/>
                <a:ahLst/>
                <a:cxnLst/>
                <a:rect l="l" t="t" r="r" b="b"/>
                <a:pathLst>
                  <a:path w="1872" h="2834" extrusionOk="0">
                    <a:moveTo>
                      <a:pt x="471" y="0"/>
                    </a:moveTo>
                    <a:cubicBezTo>
                      <a:pt x="362" y="0"/>
                      <a:pt x="255" y="9"/>
                      <a:pt x="151" y="27"/>
                    </a:cubicBezTo>
                    <a:lnTo>
                      <a:pt x="0" y="2683"/>
                    </a:lnTo>
                    <a:cubicBezTo>
                      <a:pt x="124" y="2785"/>
                      <a:pt x="279" y="2833"/>
                      <a:pt x="433" y="2833"/>
                    </a:cubicBezTo>
                    <a:cubicBezTo>
                      <a:pt x="507" y="2833"/>
                      <a:pt x="581" y="2822"/>
                      <a:pt x="652" y="2800"/>
                    </a:cubicBezTo>
                    <a:cubicBezTo>
                      <a:pt x="852" y="2717"/>
                      <a:pt x="1053" y="2583"/>
                      <a:pt x="1203" y="2433"/>
                    </a:cubicBezTo>
                    <a:cubicBezTo>
                      <a:pt x="1437" y="2216"/>
                      <a:pt x="1621" y="1948"/>
                      <a:pt x="1755" y="1647"/>
                    </a:cubicBezTo>
                    <a:cubicBezTo>
                      <a:pt x="1872" y="1363"/>
                      <a:pt x="1872" y="1029"/>
                      <a:pt x="1755" y="728"/>
                    </a:cubicBezTo>
                    <a:cubicBezTo>
                      <a:pt x="1621" y="444"/>
                      <a:pt x="1370" y="210"/>
                      <a:pt x="1070" y="110"/>
                    </a:cubicBezTo>
                    <a:cubicBezTo>
                      <a:pt x="884" y="34"/>
                      <a:pt x="676" y="0"/>
                      <a:pt x="47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58"/>
              <p:cNvSpPr/>
              <p:nvPr/>
            </p:nvSpPr>
            <p:spPr>
              <a:xfrm>
                <a:off x="3981678" y="2445242"/>
                <a:ext cx="831665" cy="425239"/>
              </a:xfrm>
              <a:custGeom>
                <a:avLst/>
                <a:gdLst/>
                <a:ahLst/>
                <a:cxnLst/>
                <a:rect l="l" t="t" r="r" b="b"/>
                <a:pathLst>
                  <a:path w="25949" h="13268" extrusionOk="0">
                    <a:moveTo>
                      <a:pt x="13918" y="1"/>
                    </a:moveTo>
                    <a:lnTo>
                      <a:pt x="0" y="101"/>
                    </a:lnTo>
                    <a:lnTo>
                      <a:pt x="3375" y="13268"/>
                    </a:lnTo>
                    <a:lnTo>
                      <a:pt x="25948" y="13268"/>
                    </a:lnTo>
                    <a:lnTo>
                      <a:pt x="25948" y="11948"/>
                    </a:lnTo>
                    <a:lnTo>
                      <a:pt x="16642" y="11948"/>
                    </a:lnTo>
                    <a:lnTo>
                      <a:pt x="1391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58"/>
              <p:cNvSpPr/>
              <p:nvPr/>
            </p:nvSpPr>
            <p:spPr>
              <a:xfrm>
                <a:off x="4302434" y="2737634"/>
                <a:ext cx="788622" cy="250599"/>
              </a:xfrm>
              <a:custGeom>
                <a:avLst/>
                <a:gdLst/>
                <a:ahLst/>
                <a:cxnLst/>
                <a:rect l="l" t="t" r="r" b="b"/>
                <a:pathLst>
                  <a:path w="24606" h="7819" extrusionOk="0">
                    <a:moveTo>
                      <a:pt x="23693" y="1"/>
                    </a:moveTo>
                    <a:lnTo>
                      <a:pt x="17260" y="485"/>
                    </a:lnTo>
                    <a:lnTo>
                      <a:pt x="17845" y="2891"/>
                    </a:lnTo>
                    <a:lnTo>
                      <a:pt x="5665" y="3977"/>
                    </a:lnTo>
                    <a:lnTo>
                      <a:pt x="5665" y="3994"/>
                    </a:lnTo>
                    <a:lnTo>
                      <a:pt x="5113" y="4011"/>
                    </a:lnTo>
                    <a:cubicBezTo>
                      <a:pt x="4295" y="3827"/>
                      <a:pt x="3610" y="3259"/>
                      <a:pt x="3275" y="2490"/>
                    </a:cubicBezTo>
                    <a:cubicBezTo>
                      <a:pt x="3197" y="2286"/>
                      <a:pt x="3074" y="2053"/>
                      <a:pt x="2880" y="2053"/>
                    </a:cubicBezTo>
                    <a:cubicBezTo>
                      <a:pt x="2867" y="2053"/>
                      <a:pt x="2854" y="2054"/>
                      <a:pt x="2841" y="2056"/>
                    </a:cubicBezTo>
                    <a:cubicBezTo>
                      <a:pt x="2724" y="2089"/>
                      <a:pt x="2640" y="2206"/>
                      <a:pt x="2624" y="2323"/>
                    </a:cubicBezTo>
                    <a:cubicBezTo>
                      <a:pt x="2624" y="2440"/>
                      <a:pt x="2640" y="2557"/>
                      <a:pt x="2691" y="2674"/>
                    </a:cubicBezTo>
                    <a:cubicBezTo>
                      <a:pt x="2841" y="3159"/>
                      <a:pt x="3041" y="3627"/>
                      <a:pt x="3275" y="4061"/>
                    </a:cubicBezTo>
                    <a:lnTo>
                      <a:pt x="0" y="4161"/>
                    </a:lnTo>
                    <a:cubicBezTo>
                      <a:pt x="0" y="4161"/>
                      <a:pt x="779" y="7818"/>
                      <a:pt x="4813" y="7818"/>
                    </a:cubicBezTo>
                    <a:cubicBezTo>
                      <a:pt x="4959" y="7818"/>
                      <a:pt x="5109" y="7814"/>
                      <a:pt x="5264" y="7804"/>
                    </a:cubicBezTo>
                    <a:lnTo>
                      <a:pt x="19232" y="7787"/>
                    </a:lnTo>
                    <a:cubicBezTo>
                      <a:pt x="19298" y="7790"/>
                      <a:pt x="19364" y="7791"/>
                      <a:pt x="19429" y="7791"/>
                    </a:cubicBezTo>
                    <a:cubicBezTo>
                      <a:pt x="22327" y="7791"/>
                      <a:pt x="24605" y="5282"/>
                      <a:pt x="24295" y="2373"/>
                    </a:cubicBezTo>
                    <a:lnTo>
                      <a:pt x="2369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58"/>
              <p:cNvSpPr/>
              <p:nvPr/>
            </p:nvSpPr>
            <p:spPr>
              <a:xfrm>
                <a:off x="4700591" y="1934910"/>
                <a:ext cx="30832" cy="52113"/>
              </a:xfrm>
              <a:custGeom>
                <a:avLst/>
                <a:gdLst/>
                <a:ahLst/>
                <a:cxnLst/>
                <a:rect l="l" t="t" r="r" b="b"/>
                <a:pathLst>
                  <a:path w="962" h="1626" extrusionOk="0">
                    <a:moveTo>
                      <a:pt x="393" y="1"/>
                    </a:moveTo>
                    <a:cubicBezTo>
                      <a:pt x="109" y="1"/>
                      <a:pt x="9" y="201"/>
                      <a:pt x="42" y="201"/>
                    </a:cubicBezTo>
                    <a:cubicBezTo>
                      <a:pt x="46" y="206"/>
                      <a:pt x="52" y="207"/>
                      <a:pt x="59" y="207"/>
                    </a:cubicBezTo>
                    <a:cubicBezTo>
                      <a:pt x="97" y="207"/>
                      <a:pt x="173" y="155"/>
                      <a:pt x="283" y="155"/>
                    </a:cubicBezTo>
                    <a:cubicBezTo>
                      <a:pt x="312" y="155"/>
                      <a:pt x="343" y="159"/>
                      <a:pt x="376" y="168"/>
                    </a:cubicBezTo>
                    <a:cubicBezTo>
                      <a:pt x="610" y="268"/>
                      <a:pt x="744" y="519"/>
                      <a:pt x="694" y="769"/>
                    </a:cubicBezTo>
                    <a:cubicBezTo>
                      <a:pt x="660" y="1087"/>
                      <a:pt x="527" y="1388"/>
                      <a:pt x="360" y="1454"/>
                    </a:cubicBezTo>
                    <a:cubicBezTo>
                      <a:pt x="293" y="1484"/>
                      <a:pt x="236" y="1493"/>
                      <a:pt x="188" y="1493"/>
                    </a:cubicBezTo>
                    <a:cubicBezTo>
                      <a:pt x="129" y="1493"/>
                      <a:pt x="85" y="1479"/>
                      <a:pt x="61" y="1479"/>
                    </a:cubicBezTo>
                    <a:cubicBezTo>
                      <a:pt x="52" y="1479"/>
                      <a:pt x="45" y="1482"/>
                      <a:pt x="42" y="1488"/>
                    </a:cubicBezTo>
                    <a:cubicBezTo>
                      <a:pt x="1" y="1488"/>
                      <a:pt x="85" y="1625"/>
                      <a:pt x="276" y="1625"/>
                    </a:cubicBezTo>
                    <a:cubicBezTo>
                      <a:pt x="316" y="1625"/>
                      <a:pt x="361" y="1619"/>
                      <a:pt x="410" y="1605"/>
                    </a:cubicBezTo>
                    <a:cubicBezTo>
                      <a:pt x="577" y="1555"/>
                      <a:pt x="694" y="1454"/>
                      <a:pt x="777" y="1304"/>
                    </a:cubicBezTo>
                    <a:cubicBezTo>
                      <a:pt x="861" y="1154"/>
                      <a:pt x="911" y="970"/>
                      <a:pt x="928" y="803"/>
                    </a:cubicBezTo>
                    <a:cubicBezTo>
                      <a:pt x="961" y="602"/>
                      <a:pt x="911" y="418"/>
                      <a:pt x="811" y="251"/>
                    </a:cubicBezTo>
                    <a:cubicBezTo>
                      <a:pt x="710" y="118"/>
                      <a:pt x="560" y="17"/>
                      <a:pt x="393"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49" name="Picture 148"/>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a:off x="7849240" y="3836482"/>
            <a:ext cx="249122" cy="116552"/>
          </a:xfrm>
          <a:prstGeom prst="rect">
            <a:avLst/>
          </a:prstGeom>
          <a:ln>
            <a:noFill/>
          </a:ln>
          <a:effectLst>
            <a:outerShdw blurRad="184150" dist="241300" dir="11520000" sx="110000" sy="110000" algn="ctr">
              <a:srgbClr val="000000">
                <a:alpha val="18000"/>
              </a:srgbClr>
            </a:outerShdw>
          </a:effectLst>
        </p:spPr>
      </p:pic>
      <p:sp>
        <p:nvSpPr>
          <p:cNvPr id="9" name="Rectangle 8"/>
          <p:cNvSpPr/>
          <p:nvPr/>
        </p:nvSpPr>
        <p:spPr>
          <a:xfrm>
            <a:off x="7247322" y="3582940"/>
            <a:ext cx="528886"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 b="0" i="0" u="none" strike="noStrike" kern="0" cap="none" spc="0" normalizeH="0" baseline="0" noProof="0" dirty="0" smtClean="0">
                <a:ln>
                  <a:noFill/>
                </a:ln>
                <a:solidFill>
                  <a:srgbClr val="FFFFFF"/>
                </a:solidFill>
                <a:effectLst/>
                <a:uLnTx/>
                <a:uFillTx/>
                <a:latin typeface="Oswald SemiBold"/>
                <a:cs typeface="Arial"/>
                <a:sym typeface="Oswald SemiBold"/>
              </a:rPr>
              <a:t>BIDANG 4</a:t>
            </a:r>
            <a:endParaRPr kumimoji="0" lang="en-US" sz="100" b="0" i="0" u="none" strike="noStrike" kern="0" cap="none" spc="0" normalizeH="0" baseline="0" noProof="0" dirty="0">
              <a:ln>
                <a:noFill/>
              </a:ln>
              <a:solidFill>
                <a:srgbClr val="FFFFFF"/>
              </a:solidFill>
              <a:effectLst/>
              <a:uLnTx/>
              <a:uFillTx/>
              <a:latin typeface="Arial"/>
              <a:cs typeface="Arial"/>
              <a:sym typeface="Arial"/>
            </a:endParaRPr>
          </a:p>
        </p:txBody>
      </p:sp>
      <p:sp>
        <p:nvSpPr>
          <p:cNvPr id="52" name="Google Shape;2347;p58"/>
          <p:cNvSpPr txBox="1">
            <a:spLocks noGrp="1"/>
          </p:cNvSpPr>
          <p:nvPr>
            <p:ph type="ctrTitle"/>
          </p:nvPr>
        </p:nvSpPr>
        <p:spPr>
          <a:xfrm flipH="1">
            <a:off x="423283" y="2566076"/>
            <a:ext cx="6522921" cy="2445018"/>
          </a:xfrm>
          <a:prstGeom prst="rect">
            <a:avLst/>
          </a:prstGeom>
        </p:spPr>
        <p:txBody>
          <a:bodyPr spcFirstLastPara="1" wrap="square" lIns="91425" tIns="91425" rIns="91425" bIns="91425" anchor="b" anchorCtr="0">
            <a:noAutofit/>
          </a:bodyPr>
          <a:lstStyle/>
          <a:p>
            <a:pPr lvl="0" algn="l"/>
            <a:r>
              <a:rPr lang="sv-SE" sz="1800" dirty="0" smtClean="0">
                <a:latin typeface="Montserrat Medium" panose="00000600000000000000" pitchFamily="2" charset="0"/>
              </a:rPr>
              <a:t>Hasil </a:t>
            </a:r>
            <a:r>
              <a:rPr lang="sv-SE" sz="1800" dirty="0">
                <a:latin typeface="Montserrat Medium" panose="00000600000000000000" pitchFamily="2" charset="0"/>
              </a:rPr>
              <a:t>evaluasi kinerja organisasi dan kinerja bulanan diklasifikasikan menjadi 5 (lima) predikat kinerja </a:t>
            </a:r>
            <a:r>
              <a:rPr lang="sv-SE" sz="1800" dirty="0" smtClean="0">
                <a:latin typeface="Montserrat Medium" panose="00000600000000000000" pitchFamily="2" charset="0"/>
              </a:rPr>
              <a:t>yang akan mempengaruhi presentase perolehan TPP:</a:t>
            </a:r>
            <a:r>
              <a:rPr lang="sv-SE" sz="1800" dirty="0">
                <a:latin typeface="Montserrat Medium" panose="00000600000000000000" pitchFamily="2" charset="0"/>
              </a:rPr>
              <a:t/>
            </a:r>
            <a:br>
              <a:rPr lang="sv-SE" sz="1800" dirty="0">
                <a:latin typeface="Montserrat Medium" panose="00000600000000000000" pitchFamily="2" charset="0"/>
              </a:rPr>
            </a:br>
            <a:r>
              <a:rPr lang="sv-SE" sz="1800" dirty="0" smtClean="0">
                <a:latin typeface="Montserrat Medium" panose="00000600000000000000" pitchFamily="2" charset="0"/>
              </a:rPr>
              <a:t>a. Istimewa (100%), </a:t>
            </a:r>
            <a:r>
              <a:rPr lang="sv-SE" sz="1800" i="1" dirty="0" smtClean="0">
                <a:solidFill>
                  <a:schemeClr val="accent1"/>
                </a:solidFill>
                <a:latin typeface="Montserrat Medium" panose="00000600000000000000" pitchFamily="2" charset="0"/>
              </a:rPr>
              <a:t>tidak mengurangi perolehan TPP;</a:t>
            </a:r>
            <a:r>
              <a:rPr lang="sv-SE" sz="1800" dirty="0">
                <a:latin typeface="Montserrat Medium" panose="00000600000000000000" pitchFamily="2" charset="0"/>
              </a:rPr>
              <a:t/>
            </a:r>
            <a:br>
              <a:rPr lang="sv-SE" sz="1800" dirty="0">
                <a:latin typeface="Montserrat Medium" panose="00000600000000000000" pitchFamily="2" charset="0"/>
              </a:rPr>
            </a:br>
            <a:r>
              <a:rPr lang="sv-SE" sz="1800" dirty="0" smtClean="0">
                <a:latin typeface="Montserrat Medium" panose="00000600000000000000" pitchFamily="2" charset="0"/>
              </a:rPr>
              <a:t>b. Baik </a:t>
            </a:r>
            <a:r>
              <a:rPr lang="sv-SE" sz="1800" dirty="0">
                <a:latin typeface="Montserrat Medium" panose="00000600000000000000" pitchFamily="2" charset="0"/>
              </a:rPr>
              <a:t>(100</a:t>
            </a:r>
            <a:r>
              <a:rPr lang="sv-SE" sz="1800" dirty="0" smtClean="0">
                <a:latin typeface="Montserrat Medium" panose="00000600000000000000" pitchFamily="2" charset="0"/>
              </a:rPr>
              <a:t>%), </a:t>
            </a:r>
            <a:r>
              <a:rPr lang="sv-SE" sz="1800" i="1" dirty="0">
                <a:solidFill>
                  <a:schemeClr val="accent1"/>
                </a:solidFill>
                <a:latin typeface="Montserrat Medium" panose="00000600000000000000" pitchFamily="2" charset="0"/>
              </a:rPr>
              <a:t>tidak mengurangi perolehan </a:t>
            </a:r>
            <a:r>
              <a:rPr lang="sv-SE" sz="1800" i="1" dirty="0" smtClean="0">
                <a:solidFill>
                  <a:schemeClr val="accent1"/>
                </a:solidFill>
                <a:latin typeface="Montserrat Medium" panose="00000600000000000000" pitchFamily="2" charset="0"/>
              </a:rPr>
              <a:t>TPP;</a:t>
            </a:r>
            <a:r>
              <a:rPr lang="sv-SE" sz="1800" dirty="0">
                <a:latin typeface="Montserrat Medium" panose="00000600000000000000" pitchFamily="2" charset="0"/>
              </a:rPr>
              <a:t/>
            </a:r>
            <a:br>
              <a:rPr lang="sv-SE" sz="1800" dirty="0">
                <a:latin typeface="Montserrat Medium" panose="00000600000000000000" pitchFamily="2" charset="0"/>
              </a:rPr>
            </a:br>
            <a:r>
              <a:rPr lang="sv-SE" sz="1800" dirty="0" smtClean="0">
                <a:latin typeface="Montserrat Medium" panose="00000600000000000000" pitchFamily="2" charset="0"/>
              </a:rPr>
              <a:t>c. butuh perbaikan (98%)/ </a:t>
            </a:r>
            <a:r>
              <a:rPr lang="sv-SE" sz="1800" i="1" dirty="0" smtClean="0">
                <a:solidFill>
                  <a:schemeClr val="accent1"/>
                </a:solidFill>
                <a:latin typeface="Montserrat Medium" panose="00000600000000000000" pitchFamily="2" charset="0"/>
              </a:rPr>
              <a:t>dikurangi 2%;</a:t>
            </a:r>
            <a:r>
              <a:rPr lang="sv-SE" sz="1800" dirty="0">
                <a:latin typeface="Montserrat Medium" panose="00000600000000000000" pitchFamily="2" charset="0"/>
              </a:rPr>
              <a:t/>
            </a:r>
            <a:br>
              <a:rPr lang="sv-SE" sz="1800" dirty="0">
                <a:latin typeface="Montserrat Medium" panose="00000600000000000000" pitchFamily="2" charset="0"/>
              </a:rPr>
            </a:br>
            <a:r>
              <a:rPr lang="sv-SE" sz="1800" dirty="0" smtClean="0">
                <a:latin typeface="Montserrat Medium" panose="00000600000000000000" pitchFamily="2" charset="0"/>
              </a:rPr>
              <a:t>d. kurang (97%)/ </a:t>
            </a:r>
            <a:r>
              <a:rPr lang="sv-SE" sz="1800" i="1" dirty="0">
                <a:solidFill>
                  <a:schemeClr val="accent1"/>
                </a:solidFill>
                <a:latin typeface="Montserrat Medium" panose="00000600000000000000" pitchFamily="2" charset="0"/>
              </a:rPr>
              <a:t>dikurangi </a:t>
            </a:r>
            <a:r>
              <a:rPr lang="sv-SE" sz="1800" i="1" dirty="0" smtClean="0">
                <a:solidFill>
                  <a:schemeClr val="accent1"/>
                </a:solidFill>
                <a:latin typeface="Montserrat Medium" panose="00000600000000000000" pitchFamily="2" charset="0"/>
              </a:rPr>
              <a:t>3%; </a:t>
            </a:r>
            <a:r>
              <a:rPr lang="sv-SE" sz="1800" i="1" dirty="0" smtClean="0">
                <a:solidFill>
                  <a:srgbClr val="455A64"/>
                </a:solidFill>
                <a:latin typeface="Montserrat Medium" panose="00000600000000000000" pitchFamily="2" charset="0"/>
              </a:rPr>
              <a:t>dan</a:t>
            </a:r>
            <a:r>
              <a:rPr lang="sv-SE" sz="1800" dirty="0">
                <a:latin typeface="Montserrat Medium" panose="00000600000000000000" pitchFamily="2" charset="0"/>
              </a:rPr>
              <a:t/>
            </a:r>
            <a:br>
              <a:rPr lang="sv-SE" sz="1800" dirty="0">
                <a:latin typeface="Montserrat Medium" panose="00000600000000000000" pitchFamily="2" charset="0"/>
              </a:rPr>
            </a:br>
            <a:r>
              <a:rPr lang="sv-SE" sz="1800" dirty="0" smtClean="0">
                <a:latin typeface="Montserrat Medium" panose="00000600000000000000" pitchFamily="2" charset="0"/>
              </a:rPr>
              <a:t>e. sangat kurang (96%)/ </a:t>
            </a:r>
            <a:r>
              <a:rPr lang="sv-SE" sz="1800" dirty="0" smtClean="0">
                <a:solidFill>
                  <a:schemeClr val="accent1"/>
                </a:solidFill>
                <a:latin typeface="Montserrat Medium" panose="00000600000000000000" pitchFamily="2" charset="0"/>
              </a:rPr>
              <a:t>dikurangi 4%</a:t>
            </a:r>
            <a:endParaRPr lang="sv-SE" sz="1800" dirty="0">
              <a:latin typeface="Montserrat Medium" panose="00000600000000000000" pitchFamily="2" charset="0"/>
            </a:endParaRPr>
          </a:p>
        </p:txBody>
      </p:sp>
      <p:sp>
        <p:nvSpPr>
          <p:cNvPr id="53" name="Rounded Rectangle 52"/>
          <p:cNvSpPr/>
          <p:nvPr/>
        </p:nvSpPr>
        <p:spPr>
          <a:xfrm>
            <a:off x="2624179" y="1619266"/>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EVALUASI KINERJA ORGANISASI</a:t>
            </a:r>
          </a:p>
        </p:txBody>
      </p:sp>
      <p:sp>
        <p:nvSpPr>
          <p:cNvPr id="54" name="Rounded Rectangle 53"/>
          <p:cNvSpPr/>
          <p:nvPr/>
        </p:nvSpPr>
        <p:spPr>
          <a:xfrm>
            <a:off x="2209150" y="2164459"/>
            <a:ext cx="2336800" cy="406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263238"/>
                </a:solidFill>
                <a:effectLst/>
                <a:uLnTx/>
                <a:uFillTx/>
                <a:latin typeface="Arial"/>
                <a:ea typeface="+mn-ea"/>
                <a:cs typeface="+mn-cs"/>
                <a:sym typeface="Arial"/>
              </a:rPr>
              <a:t>PENILAIAN </a:t>
            </a:r>
            <a:r>
              <a:rPr kumimoji="0" lang="en-US" sz="1100" b="1" i="0" u="none" strike="noStrike" kern="0" cap="none" spc="0" normalizeH="0" baseline="0" noProof="0" dirty="0" smtClean="0">
                <a:ln>
                  <a:noFill/>
                </a:ln>
                <a:solidFill>
                  <a:srgbClr val="263238"/>
                </a:solidFill>
                <a:effectLst/>
                <a:uLnTx/>
                <a:uFillTx/>
                <a:latin typeface="Arial"/>
                <a:ea typeface="+mn-ea"/>
                <a:cs typeface="+mn-cs"/>
                <a:sym typeface="Arial"/>
              </a:rPr>
              <a:t> KINERJA ORGANISASI</a:t>
            </a:r>
            <a:endParaRPr kumimoji="0" lang="en-US" sz="1100" b="1" i="0" u="none" strike="noStrike" kern="0" cap="none" spc="0" normalizeH="0" baseline="0" noProof="0" dirty="0">
              <a:ln>
                <a:noFill/>
              </a:ln>
              <a:solidFill>
                <a:srgbClr val="263238"/>
              </a:solidFill>
              <a:effectLst/>
              <a:uLnTx/>
              <a:uFillTx/>
              <a:latin typeface="Arial"/>
              <a:ea typeface="+mn-ea"/>
              <a:cs typeface="+mn-cs"/>
              <a:sym typeface="Arial"/>
            </a:endParaRPr>
          </a:p>
        </p:txBody>
      </p:sp>
      <p:sp>
        <p:nvSpPr>
          <p:cNvPr id="55" name="Google Shape;2346;p58"/>
          <p:cNvSpPr txBox="1">
            <a:spLocks/>
          </p:cNvSpPr>
          <p:nvPr/>
        </p:nvSpPr>
        <p:spPr>
          <a:xfrm>
            <a:off x="1244241" y="1890677"/>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30%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cxnSp>
        <p:nvCxnSpPr>
          <p:cNvPr id="56" name="Elbow Connector 55"/>
          <p:cNvCxnSpPr>
            <a:stCxn id="53" idx="1"/>
            <a:endCxn id="54" idx="1"/>
          </p:cNvCxnSpPr>
          <p:nvPr/>
        </p:nvCxnSpPr>
        <p:spPr>
          <a:xfrm rot="10800000" flipV="1">
            <a:off x="2209151" y="1822465"/>
            <a:ext cx="415029" cy="545193"/>
          </a:xfrm>
          <a:prstGeom prst="bentConnector3">
            <a:avLst>
              <a:gd name="adj1" fmla="val 136040"/>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111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 name="Rectangle 1"/>
          <p:cNvSpPr/>
          <p:nvPr/>
        </p:nvSpPr>
        <p:spPr>
          <a:xfrm>
            <a:off x="274172" y="2950073"/>
            <a:ext cx="6546989" cy="723949"/>
          </a:xfrm>
          <a:prstGeom prst="rect">
            <a:avLst/>
          </a:prstGeom>
          <a:solidFill>
            <a:srgbClr val="E5B35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6" name="Google Shape;2346;p58"/>
          <p:cNvSpPr txBox="1">
            <a:spLocks noGrp="1"/>
          </p:cNvSpPr>
          <p:nvPr>
            <p:ph type="title" idx="6"/>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BOBOT PENILAIAN TPP</a:t>
            </a:r>
            <a:endParaRPr dirty="0"/>
          </a:p>
        </p:txBody>
      </p:sp>
      <p:sp>
        <p:nvSpPr>
          <p:cNvPr id="2347" name="Google Shape;2347;p58"/>
          <p:cNvSpPr txBox="1">
            <a:spLocks noGrp="1"/>
          </p:cNvSpPr>
          <p:nvPr>
            <p:ph type="ctrTitle"/>
          </p:nvPr>
        </p:nvSpPr>
        <p:spPr>
          <a:xfrm flipH="1">
            <a:off x="538249" y="808725"/>
            <a:ext cx="8720715" cy="510521"/>
          </a:xfrm>
          <a:prstGeom prst="rect">
            <a:avLst/>
          </a:prstGeom>
        </p:spPr>
        <p:txBody>
          <a:bodyPr spcFirstLastPara="1" wrap="square" lIns="91425" tIns="91425" rIns="91425" bIns="91425" anchor="b" anchorCtr="0">
            <a:noAutofit/>
          </a:bodyPr>
          <a:lstStyle/>
          <a:p>
            <a:pPr lvl="0" algn="l"/>
            <a:r>
              <a:rPr lang="sv-SE" dirty="0"/>
              <a:t>berdasarkan </a:t>
            </a:r>
            <a:r>
              <a:rPr lang="sv-SE" dirty="0">
                <a:solidFill>
                  <a:schemeClr val="accent4"/>
                </a:solidFill>
              </a:rPr>
              <a:t>evaluasi kinerja </a:t>
            </a:r>
            <a:r>
              <a:rPr lang="sv-SE" dirty="0" smtClean="0">
                <a:solidFill>
                  <a:schemeClr val="accent4"/>
                </a:solidFill>
              </a:rPr>
              <a:t>pegawai </a:t>
            </a:r>
            <a:r>
              <a:rPr lang="sv-SE" dirty="0" smtClean="0"/>
              <a:t>dengan ketentuan sebagai berikut :</a:t>
            </a:r>
            <a:endParaRPr dirty="0"/>
          </a:p>
        </p:txBody>
      </p:sp>
      <p:sp>
        <p:nvSpPr>
          <p:cNvPr id="2348" name="Google Shape;2348;p58"/>
          <p:cNvSpPr txBox="1">
            <a:spLocks noGrp="1"/>
          </p:cNvSpPr>
          <p:nvPr>
            <p:ph type="subTitle" idx="1"/>
          </p:nvPr>
        </p:nvSpPr>
        <p:spPr>
          <a:xfrm flipH="1">
            <a:off x="391134" y="2648154"/>
            <a:ext cx="6413915" cy="1227649"/>
          </a:xfrm>
          <a:prstGeom prst="rect">
            <a:avLst/>
          </a:prstGeom>
        </p:spPr>
        <p:txBody>
          <a:bodyPr spcFirstLastPara="1" wrap="square" lIns="91425" tIns="91425" rIns="91425" bIns="91425" anchor="t" anchorCtr="0">
            <a:noAutofit/>
          </a:bodyPr>
          <a:lstStyle/>
          <a:p>
            <a:pPr marL="0" lvl="0" indent="0" algn="just"/>
            <a:r>
              <a:rPr lang="en-US" dirty="0" err="1">
                <a:latin typeface="Montserrat Medium"/>
                <a:ea typeface="Montserrat Medium"/>
                <a:cs typeface="Montserrat Medium"/>
                <a:sym typeface="Montserrat Medium"/>
              </a:rPr>
              <a:t>Contoh</a:t>
            </a:r>
            <a:r>
              <a:rPr lang="en-US" dirty="0">
                <a:latin typeface="Montserrat Medium"/>
                <a:ea typeface="Montserrat Medium"/>
                <a:cs typeface="Montserrat Medium"/>
                <a:sym typeface="Montserrat Medium"/>
              </a:rPr>
              <a:t>: </a:t>
            </a:r>
            <a:endParaRPr lang="en-US" dirty="0" smtClean="0">
              <a:latin typeface="Montserrat Medium"/>
              <a:ea typeface="Montserrat Medium"/>
              <a:cs typeface="Montserrat Medium"/>
              <a:sym typeface="Montserrat Medium"/>
            </a:endParaRPr>
          </a:p>
          <a:p>
            <a:pPr marL="0" lvl="0" indent="0" algn="just"/>
            <a:r>
              <a:rPr lang="en-US" dirty="0">
                <a:latin typeface="Montserrat Medium"/>
                <a:ea typeface="Montserrat Medium"/>
                <a:cs typeface="Montserrat Medium"/>
                <a:sym typeface="Montserrat Medium"/>
              </a:rPr>
              <a:t>ASN dengan </a:t>
            </a:r>
            <a:r>
              <a:rPr lang="en-US" dirty="0" err="1">
                <a:latin typeface="Montserrat Medium"/>
                <a:ea typeface="Montserrat Medium"/>
                <a:cs typeface="Montserrat Medium"/>
                <a:sym typeface="Montserrat Medium"/>
              </a:rPr>
              <a:t>kelas</a:t>
            </a:r>
            <a:r>
              <a:rPr lang="en-US" dirty="0">
                <a:latin typeface="Montserrat Medium"/>
                <a:ea typeface="Montserrat Medium"/>
                <a:cs typeface="Montserrat Medium"/>
                <a:sym typeface="Montserrat Medium"/>
              </a:rPr>
              <a:t> jabatan 7 </a:t>
            </a:r>
            <a:r>
              <a:rPr lang="en-US" dirty="0" err="1">
                <a:latin typeface="Montserrat Medium"/>
                <a:ea typeface="Montserrat Medium"/>
                <a:cs typeface="Montserrat Medium"/>
                <a:sym typeface="Montserrat Medium"/>
              </a:rPr>
              <a:t>penerimaan</a:t>
            </a:r>
            <a:r>
              <a:rPr lang="en-US" dirty="0">
                <a:latin typeface="Montserrat Medium"/>
                <a:ea typeface="Montserrat Medium"/>
                <a:cs typeface="Montserrat Medium"/>
                <a:sym typeface="Montserrat Medium"/>
              </a:rPr>
              <a:t> TPP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6.000.000,- maka </a:t>
            </a:r>
            <a:r>
              <a:rPr lang="en-US" dirty="0" err="1">
                <a:latin typeface="Montserrat Medium"/>
                <a:ea typeface="Montserrat Medium"/>
                <a:cs typeface="Montserrat Medium"/>
                <a:sym typeface="Montserrat Medium"/>
              </a:rPr>
              <a:t>pembagian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persentase</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produktivitas</a:t>
            </a:r>
            <a:r>
              <a:rPr lang="en-US" dirty="0">
                <a:latin typeface="Montserrat Medium"/>
                <a:ea typeface="Montserrat Medium"/>
                <a:cs typeface="Montserrat Medium"/>
                <a:sym typeface="Montserrat Medium"/>
              </a:rPr>
              <a:t> kerja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60% atau </a:t>
            </a:r>
            <a:r>
              <a:rPr lang="en-US" dirty="0" err="1" smtClean="0">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3.600.000,- </a:t>
            </a:r>
            <a:r>
              <a:rPr lang="en-US" dirty="0" err="1">
                <a:latin typeface="Montserrat Medium"/>
                <a:ea typeface="Montserrat Medium"/>
                <a:cs typeface="Montserrat Medium"/>
                <a:sym typeface="Montserrat Medium"/>
              </a:rPr>
              <a:t>dan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disiplin</a:t>
            </a:r>
            <a:r>
              <a:rPr lang="en-US" dirty="0">
                <a:latin typeface="Montserrat Medium"/>
                <a:ea typeface="Montserrat Medium"/>
                <a:cs typeface="Montserrat Medium"/>
                <a:sym typeface="Montserrat Medium"/>
              </a:rPr>
              <a:t> kerja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40% atau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2.400.000,-.</a:t>
            </a:r>
          </a:p>
        </p:txBody>
      </p:sp>
      <p:grpSp>
        <p:nvGrpSpPr>
          <p:cNvPr id="5" name="Group 4"/>
          <p:cNvGrpSpPr/>
          <p:nvPr/>
        </p:nvGrpSpPr>
        <p:grpSpPr>
          <a:xfrm>
            <a:off x="6816235" y="2260277"/>
            <a:ext cx="2279891" cy="2473962"/>
            <a:chOff x="2668770" y="1000948"/>
            <a:chExt cx="2279891" cy="2473962"/>
          </a:xfrm>
        </p:grpSpPr>
        <p:sp>
          <p:nvSpPr>
            <p:cNvPr id="2365" name="Google Shape;2365;p58"/>
            <p:cNvSpPr/>
            <p:nvPr/>
          </p:nvSpPr>
          <p:spPr>
            <a:xfrm>
              <a:off x="4049845" y="2130028"/>
              <a:ext cx="898816" cy="898872"/>
            </a:xfrm>
            <a:custGeom>
              <a:avLst/>
              <a:gdLst/>
              <a:ahLst/>
              <a:cxnLst/>
              <a:rect l="l" t="t" r="r" b="b"/>
              <a:pathLst>
                <a:path w="16074" h="16075" extrusionOk="0">
                  <a:moveTo>
                    <a:pt x="2657" y="3994"/>
                  </a:moveTo>
                  <a:cubicBezTo>
                    <a:pt x="3008" y="3526"/>
                    <a:pt x="3425" y="3092"/>
                    <a:pt x="3893" y="2724"/>
                  </a:cubicBezTo>
                  <a:lnTo>
                    <a:pt x="3592" y="1103"/>
                  </a:lnTo>
                  <a:lnTo>
                    <a:pt x="6115" y="34"/>
                  </a:lnTo>
                  <a:lnTo>
                    <a:pt x="7085" y="1371"/>
                  </a:lnTo>
                  <a:cubicBezTo>
                    <a:pt x="7669" y="1287"/>
                    <a:pt x="8271" y="1270"/>
                    <a:pt x="8856" y="1354"/>
                  </a:cubicBezTo>
                  <a:lnTo>
                    <a:pt x="9808" y="1"/>
                  </a:lnTo>
                  <a:lnTo>
                    <a:pt x="12331" y="1020"/>
                  </a:lnTo>
                  <a:lnTo>
                    <a:pt x="12080" y="2641"/>
                  </a:lnTo>
                  <a:cubicBezTo>
                    <a:pt x="12548" y="2991"/>
                    <a:pt x="12983" y="3426"/>
                    <a:pt x="13350" y="3894"/>
                  </a:cubicBezTo>
                  <a:lnTo>
                    <a:pt x="14971" y="3593"/>
                  </a:lnTo>
                  <a:lnTo>
                    <a:pt x="16040" y="6099"/>
                  </a:lnTo>
                  <a:lnTo>
                    <a:pt x="14704" y="7068"/>
                  </a:lnTo>
                  <a:cubicBezTo>
                    <a:pt x="14787" y="7670"/>
                    <a:pt x="14804" y="8255"/>
                    <a:pt x="14720" y="8856"/>
                  </a:cubicBezTo>
                  <a:lnTo>
                    <a:pt x="16074" y="9792"/>
                  </a:lnTo>
                  <a:lnTo>
                    <a:pt x="15055" y="12331"/>
                  </a:lnTo>
                  <a:lnTo>
                    <a:pt x="13434" y="12064"/>
                  </a:lnTo>
                  <a:cubicBezTo>
                    <a:pt x="13083" y="12549"/>
                    <a:pt x="12649" y="12966"/>
                    <a:pt x="12181" y="13334"/>
                  </a:cubicBezTo>
                  <a:lnTo>
                    <a:pt x="12481" y="14971"/>
                  </a:lnTo>
                  <a:lnTo>
                    <a:pt x="9975" y="16041"/>
                  </a:lnTo>
                  <a:lnTo>
                    <a:pt x="9006" y="14704"/>
                  </a:lnTo>
                  <a:cubicBezTo>
                    <a:pt x="8405" y="14788"/>
                    <a:pt x="7820" y="14788"/>
                    <a:pt x="7218" y="14721"/>
                  </a:cubicBezTo>
                  <a:lnTo>
                    <a:pt x="6283" y="16074"/>
                  </a:lnTo>
                  <a:lnTo>
                    <a:pt x="3743" y="15055"/>
                  </a:lnTo>
                  <a:lnTo>
                    <a:pt x="4010" y="13418"/>
                  </a:lnTo>
                  <a:cubicBezTo>
                    <a:pt x="3526" y="13067"/>
                    <a:pt x="3108" y="12649"/>
                    <a:pt x="2740" y="12181"/>
                  </a:cubicBezTo>
                  <a:lnTo>
                    <a:pt x="1103" y="12482"/>
                  </a:lnTo>
                  <a:lnTo>
                    <a:pt x="34" y="9959"/>
                  </a:lnTo>
                  <a:lnTo>
                    <a:pt x="1387" y="8990"/>
                  </a:lnTo>
                  <a:cubicBezTo>
                    <a:pt x="1287" y="8405"/>
                    <a:pt x="1287" y="7803"/>
                    <a:pt x="1354" y="7219"/>
                  </a:cubicBezTo>
                  <a:lnTo>
                    <a:pt x="0" y="6266"/>
                  </a:lnTo>
                  <a:lnTo>
                    <a:pt x="1019" y="3743"/>
                  </a:lnTo>
                  <a:close/>
                  <a:moveTo>
                    <a:pt x="5364" y="6818"/>
                  </a:moveTo>
                  <a:cubicBezTo>
                    <a:pt x="4395" y="9240"/>
                    <a:pt x="6834" y="11646"/>
                    <a:pt x="9240" y="10610"/>
                  </a:cubicBezTo>
                  <a:cubicBezTo>
                    <a:pt x="11646" y="9591"/>
                    <a:pt x="11596" y="6166"/>
                    <a:pt x="9173" y="5197"/>
                  </a:cubicBezTo>
                  <a:cubicBezTo>
                    <a:pt x="7686" y="4595"/>
                    <a:pt x="5965" y="5331"/>
                    <a:pt x="5364" y="681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2368;p58"/>
            <p:cNvSpPr/>
            <p:nvPr/>
          </p:nvSpPr>
          <p:spPr>
            <a:xfrm>
              <a:off x="2865013" y="1666369"/>
              <a:ext cx="1906950" cy="1808200"/>
            </a:xfrm>
            <a:custGeom>
              <a:avLst/>
              <a:gdLst/>
              <a:ahLst/>
              <a:cxnLst/>
              <a:rect l="l" t="t" r="r" b="b"/>
              <a:pathLst>
                <a:path w="34103" h="32337" extrusionOk="0">
                  <a:moveTo>
                    <a:pt x="16706" y="0"/>
                  </a:moveTo>
                  <a:cubicBezTo>
                    <a:pt x="16363" y="0"/>
                    <a:pt x="16018" y="11"/>
                    <a:pt x="15673" y="33"/>
                  </a:cubicBezTo>
                  <a:cubicBezTo>
                    <a:pt x="6767" y="601"/>
                    <a:pt x="0" y="8271"/>
                    <a:pt x="568" y="17193"/>
                  </a:cubicBezTo>
                  <a:cubicBezTo>
                    <a:pt x="969" y="23709"/>
                    <a:pt x="5280" y="29357"/>
                    <a:pt x="11462" y="31462"/>
                  </a:cubicBezTo>
                  <a:cubicBezTo>
                    <a:pt x="13178" y="32051"/>
                    <a:pt x="14947" y="32336"/>
                    <a:pt x="16699" y="32336"/>
                  </a:cubicBezTo>
                  <a:cubicBezTo>
                    <a:pt x="21259" y="32336"/>
                    <a:pt x="25708" y="30404"/>
                    <a:pt x="28822" y="26867"/>
                  </a:cubicBezTo>
                  <a:cubicBezTo>
                    <a:pt x="33150" y="21955"/>
                    <a:pt x="34102" y="14921"/>
                    <a:pt x="31212" y="9056"/>
                  </a:cubicBezTo>
                  <a:cubicBezTo>
                    <a:pt x="28490" y="3501"/>
                    <a:pt x="22845" y="0"/>
                    <a:pt x="167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69" name="Google Shape;2369;p58"/>
            <p:cNvGrpSpPr/>
            <p:nvPr/>
          </p:nvGrpSpPr>
          <p:grpSpPr>
            <a:xfrm>
              <a:off x="2668770" y="1000948"/>
              <a:ext cx="2050096" cy="2473962"/>
              <a:chOff x="3916200" y="1687420"/>
              <a:chExt cx="1174856" cy="1417763"/>
            </a:xfrm>
          </p:grpSpPr>
          <p:sp>
            <p:nvSpPr>
              <p:cNvPr id="2370" name="Google Shape;2370;p58"/>
              <p:cNvSpPr/>
              <p:nvPr/>
            </p:nvSpPr>
            <p:spPr>
              <a:xfrm>
                <a:off x="4986285" y="2082724"/>
                <a:ext cx="39646" cy="209960"/>
              </a:xfrm>
              <a:custGeom>
                <a:avLst/>
                <a:gdLst/>
                <a:ahLst/>
                <a:cxnLst/>
                <a:rect l="l" t="t" r="r" b="b"/>
                <a:pathLst>
                  <a:path w="1237" h="6551" extrusionOk="0">
                    <a:moveTo>
                      <a:pt x="251" y="0"/>
                    </a:moveTo>
                    <a:lnTo>
                      <a:pt x="251" y="0"/>
                    </a:lnTo>
                    <a:cubicBezTo>
                      <a:pt x="435" y="284"/>
                      <a:pt x="602" y="568"/>
                      <a:pt x="735" y="886"/>
                    </a:cubicBezTo>
                    <a:cubicBezTo>
                      <a:pt x="1020" y="1638"/>
                      <a:pt x="1103" y="2456"/>
                      <a:pt x="986" y="3258"/>
                    </a:cubicBezTo>
                    <a:cubicBezTo>
                      <a:pt x="869" y="4060"/>
                      <a:pt x="652" y="4846"/>
                      <a:pt x="334" y="5598"/>
                    </a:cubicBezTo>
                    <a:cubicBezTo>
                      <a:pt x="234" y="5865"/>
                      <a:pt x="151" y="6099"/>
                      <a:pt x="84" y="6283"/>
                    </a:cubicBezTo>
                    <a:cubicBezTo>
                      <a:pt x="34" y="6366"/>
                      <a:pt x="17" y="6450"/>
                      <a:pt x="0" y="6550"/>
                    </a:cubicBezTo>
                    <a:cubicBezTo>
                      <a:pt x="50" y="6466"/>
                      <a:pt x="84" y="6383"/>
                      <a:pt x="117" y="6299"/>
                    </a:cubicBezTo>
                    <a:cubicBezTo>
                      <a:pt x="201" y="6149"/>
                      <a:pt x="301" y="5915"/>
                      <a:pt x="418" y="5631"/>
                    </a:cubicBezTo>
                    <a:cubicBezTo>
                      <a:pt x="752" y="4879"/>
                      <a:pt x="986" y="4077"/>
                      <a:pt x="1120" y="3275"/>
                    </a:cubicBezTo>
                    <a:cubicBezTo>
                      <a:pt x="1237" y="2456"/>
                      <a:pt x="1136" y="1604"/>
                      <a:pt x="819" y="836"/>
                    </a:cubicBezTo>
                    <a:cubicBezTo>
                      <a:pt x="719" y="618"/>
                      <a:pt x="585" y="401"/>
                      <a:pt x="435" y="201"/>
                    </a:cubicBezTo>
                    <a:cubicBezTo>
                      <a:pt x="385" y="117"/>
                      <a:pt x="318" y="50"/>
                      <a:pt x="251" y="0"/>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58"/>
              <p:cNvSpPr/>
              <p:nvPr/>
            </p:nvSpPr>
            <p:spPr>
              <a:xfrm>
                <a:off x="4124653" y="2692668"/>
                <a:ext cx="4295" cy="93201"/>
              </a:xfrm>
              <a:custGeom>
                <a:avLst/>
                <a:gdLst/>
                <a:ahLst/>
                <a:cxnLst/>
                <a:rect l="l" t="t" r="r" b="b"/>
                <a:pathLst>
                  <a:path w="134" h="2908" extrusionOk="0">
                    <a:moveTo>
                      <a:pt x="67" y="0"/>
                    </a:moveTo>
                    <a:cubicBezTo>
                      <a:pt x="34" y="0"/>
                      <a:pt x="0" y="652"/>
                      <a:pt x="0" y="1454"/>
                    </a:cubicBezTo>
                    <a:cubicBezTo>
                      <a:pt x="0" y="2256"/>
                      <a:pt x="34" y="2908"/>
                      <a:pt x="67" y="2908"/>
                    </a:cubicBezTo>
                    <a:cubicBezTo>
                      <a:pt x="100" y="2908"/>
                      <a:pt x="134" y="2256"/>
                      <a:pt x="134" y="1454"/>
                    </a:cubicBezTo>
                    <a:cubicBezTo>
                      <a:pt x="134" y="652"/>
                      <a:pt x="100" y="0"/>
                      <a:pt x="6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58"/>
              <p:cNvSpPr/>
              <p:nvPr/>
            </p:nvSpPr>
            <p:spPr>
              <a:xfrm>
                <a:off x="4124653" y="2506297"/>
                <a:ext cx="4295" cy="93233"/>
              </a:xfrm>
              <a:custGeom>
                <a:avLst/>
                <a:gdLst/>
                <a:ahLst/>
                <a:cxnLst/>
                <a:rect l="l" t="t" r="r" b="b"/>
                <a:pathLst>
                  <a:path w="134" h="2909" extrusionOk="0">
                    <a:moveTo>
                      <a:pt x="67" y="1"/>
                    </a:moveTo>
                    <a:cubicBezTo>
                      <a:pt x="34" y="1"/>
                      <a:pt x="0" y="652"/>
                      <a:pt x="0" y="1454"/>
                    </a:cubicBezTo>
                    <a:cubicBezTo>
                      <a:pt x="0" y="2256"/>
                      <a:pt x="34" y="2908"/>
                      <a:pt x="67" y="2908"/>
                    </a:cubicBezTo>
                    <a:cubicBezTo>
                      <a:pt x="100" y="2908"/>
                      <a:pt x="134" y="2256"/>
                      <a:pt x="134" y="1454"/>
                    </a:cubicBezTo>
                    <a:cubicBezTo>
                      <a:pt x="134" y="652"/>
                      <a:pt x="100" y="1"/>
                      <a:pt x="67"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58"/>
              <p:cNvSpPr/>
              <p:nvPr/>
            </p:nvSpPr>
            <p:spPr>
              <a:xfrm>
                <a:off x="4716905" y="1872797"/>
                <a:ext cx="209415" cy="418797"/>
              </a:xfrm>
              <a:custGeom>
                <a:avLst/>
                <a:gdLst/>
                <a:ahLst/>
                <a:cxnLst/>
                <a:rect l="l" t="t" r="r" b="b"/>
                <a:pathLst>
                  <a:path w="6534" h="13067" extrusionOk="0">
                    <a:moveTo>
                      <a:pt x="2357" y="1"/>
                    </a:moveTo>
                    <a:lnTo>
                      <a:pt x="1" y="5464"/>
                    </a:lnTo>
                    <a:lnTo>
                      <a:pt x="385" y="12415"/>
                    </a:lnTo>
                    <a:lnTo>
                      <a:pt x="5983" y="13067"/>
                    </a:lnTo>
                    <a:cubicBezTo>
                      <a:pt x="6534" y="12098"/>
                      <a:pt x="6166" y="10861"/>
                      <a:pt x="5615" y="9892"/>
                    </a:cubicBezTo>
                    <a:cubicBezTo>
                      <a:pt x="5064" y="8923"/>
                      <a:pt x="4345" y="8004"/>
                      <a:pt x="4145" y="6901"/>
                    </a:cubicBezTo>
                    <a:cubicBezTo>
                      <a:pt x="4011" y="6233"/>
                      <a:pt x="4094" y="5531"/>
                      <a:pt x="3944" y="4863"/>
                    </a:cubicBezTo>
                    <a:cubicBezTo>
                      <a:pt x="3777" y="4161"/>
                      <a:pt x="3343" y="3559"/>
                      <a:pt x="3042" y="2908"/>
                    </a:cubicBezTo>
                    <a:cubicBezTo>
                      <a:pt x="2524" y="1805"/>
                      <a:pt x="2440" y="1387"/>
                      <a:pt x="235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58"/>
              <p:cNvSpPr/>
              <p:nvPr/>
            </p:nvSpPr>
            <p:spPr>
              <a:xfrm>
                <a:off x="4285288" y="1797287"/>
                <a:ext cx="392580" cy="581515"/>
              </a:xfrm>
              <a:custGeom>
                <a:avLst/>
                <a:gdLst/>
                <a:ahLst/>
                <a:cxnLst/>
                <a:rect l="l" t="t" r="r" b="b"/>
                <a:pathLst>
                  <a:path w="12249" h="18144" extrusionOk="0">
                    <a:moveTo>
                      <a:pt x="4679" y="1"/>
                    </a:moveTo>
                    <a:lnTo>
                      <a:pt x="4679" y="1"/>
                    </a:lnTo>
                    <a:cubicBezTo>
                      <a:pt x="3961" y="1538"/>
                      <a:pt x="4963" y="3075"/>
                      <a:pt x="4245" y="4612"/>
                    </a:cubicBezTo>
                    <a:cubicBezTo>
                      <a:pt x="3860" y="5364"/>
                      <a:pt x="3543" y="6149"/>
                      <a:pt x="3326" y="6968"/>
                    </a:cubicBezTo>
                    <a:cubicBezTo>
                      <a:pt x="3159" y="7703"/>
                      <a:pt x="3125" y="8489"/>
                      <a:pt x="2825" y="9174"/>
                    </a:cubicBezTo>
                    <a:cubicBezTo>
                      <a:pt x="2340" y="10293"/>
                      <a:pt x="1254" y="11045"/>
                      <a:pt x="736" y="12131"/>
                    </a:cubicBezTo>
                    <a:cubicBezTo>
                      <a:pt x="1" y="13768"/>
                      <a:pt x="786" y="15807"/>
                      <a:pt x="2223" y="16893"/>
                    </a:cubicBezTo>
                    <a:cubicBezTo>
                      <a:pt x="3430" y="17802"/>
                      <a:pt x="4987" y="18143"/>
                      <a:pt x="6525" y="18143"/>
                    </a:cubicBezTo>
                    <a:cubicBezTo>
                      <a:pt x="6797" y="18143"/>
                      <a:pt x="7068" y="18133"/>
                      <a:pt x="7336" y="18113"/>
                    </a:cubicBezTo>
                    <a:cubicBezTo>
                      <a:pt x="8422" y="18029"/>
                      <a:pt x="9525" y="17829"/>
                      <a:pt x="10460" y="17261"/>
                    </a:cubicBezTo>
                    <a:cubicBezTo>
                      <a:pt x="11379" y="16709"/>
                      <a:pt x="12131" y="15757"/>
                      <a:pt x="12248" y="14687"/>
                    </a:cubicBezTo>
                    <a:lnTo>
                      <a:pt x="467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58"/>
              <p:cNvSpPr/>
              <p:nvPr/>
            </p:nvSpPr>
            <p:spPr>
              <a:xfrm>
                <a:off x="4427205" y="1709470"/>
                <a:ext cx="624975" cy="780994"/>
              </a:xfrm>
              <a:custGeom>
                <a:avLst/>
                <a:gdLst/>
                <a:ahLst/>
                <a:cxnLst/>
                <a:rect l="l" t="t" r="r" b="b"/>
                <a:pathLst>
                  <a:path w="19500" h="24368" extrusionOk="0">
                    <a:moveTo>
                      <a:pt x="8555" y="0"/>
                    </a:moveTo>
                    <a:lnTo>
                      <a:pt x="535" y="5213"/>
                    </a:lnTo>
                    <a:cubicBezTo>
                      <a:pt x="1" y="6416"/>
                      <a:pt x="318" y="9441"/>
                      <a:pt x="719" y="10711"/>
                    </a:cubicBezTo>
                    <a:cubicBezTo>
                      <a:pt x="1120" y="11964"/>
                      <a:pt x="2206" y="12515"/>
                      <a:pt x="1989" y="13818"/>
                    </a:cubicBezTo>
                    <a:cubicBezTo>
                      <a:pt x="1805" y="14871"/>
                      <a:pt x="1170" y="15790"/>
                      <a:pt x="886" y="16826"/>
                    </a:cubicBezTo>
                    <a:cubicBezTo>
                      <a:pt x="535" y="18179"/>
                      <a:pt x="752" y="19616"/>
                      <a:pt x="1471" y="20819"/>
                    </a:cubicBezTo>
                    <a:cubicBezTo>
                      <a:pt x="2189" y="22022"/>
                      <a:pt x="3309" y="22958"/>
                      <a:pt x="4629" y="23476"/>
                    </a:cubicBezTo>
                    <a:cubicBezTo>
                      <a:pt x="6233" y="24128"/>
                      <a:pt x="8037" y="24178"/>
                      <a:pt x="9775" y="24211"/>
                    </a:cubicBezTo>
                    <a:lnTo>
                      <a:pt x="16626" y="24361"/>
                    </a:lnTo>
                    <a:cubicBezTo>
                      <a:pt x="16717" y="24365"/>
                      <a:pt x="16810" y="24368"/>
                      <a:pt x="16904" y="24368"/>
                    </a:cubicBezTo>
                    <a:cubicBezTo>
                      <a:pt x="17254" y="24368"/>
                      <a:pt x="17609" y="24329"/>
                      <a:pt x="17912" y="24144"/>
                    </a:cubicBezTo>
                    <a:cubicBezTo>
                      <a:pt x="18397" y="23860"/>
                      <a:pt x="18580" y="23275"/>
                      <a:pt x="18731" y="22741"/>
                    </a:cubicBezTo>
                    <a:cubicBezTo>
                      <a:pt x="19115" y="21387"/>
                      <a:pt x="19499" y="20001"/>
                      <a:pt x="19433" y="18597"/>
                    </a:cubicBezTo>
                    <a:cubicBezTo>
                      <a:pt x="19366" y="17194"/>
                      <a:pt x="18764" y="15740"/>
                      <a:pt x="17561" y="14971"/>
                    </a:cubicBezTo>
                    <a:cubicBezTo>
                      <a:pt x="16926" y="14570"/>
                      <a:pt x="16108" y="14320"/>
                      <a:pt x="15757" y="13651"/>
                    </a:cubicBezTo>
                    <a:cubicBezTo>
                      <a:pt x="15473" y="13100"/>
                      <a:pt x="15606" y="12432"/>
                      <a:pt x="15473" y="11830"/>
                    </a:cubicBezTo>
                    <a:cubicBezTo>
                      <a:pt x="15306" y="11061"/>
                      <a:pt x="14687" y="10460"/>
                      <a:pt x="14052" y="9959"/>
                    </a:cubicBezTo>
                    <a:cubicBezTo>
                      <a:pt x="13418" y="9457"/>
                      <a:pt x="12916" y="9257"/>
                      <a:pt x="12900" y="8305"/>
                    </a:cubicBezTo>
                    <a:cubicBezTo>
                      <a:pt x="12883" y="7519"/>
                      <a:pt x="12164" y="1604"/>
                      <a:pt x="855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58"/>
              <p:cNvSpPr/>
              <p:nvPr/>
            </p:nvSpPr>
            <p:spPr>
              <a:xfrm>
                <a:off x="4126800" y="2210155"/>
                <a:ext cx="947879" cy="895028"/>
              </a:xfrm>
              <a:custGeom>
                <a:avLst/>
                <a:gdLst/>
                <a:ahLst/>
                <a:cxnLst/>
                <a:rect l="l" t="t" r="r" b="b"/>
                <a:pathLst>
                  <a:path w="29575" h="27926" extrusionOk="0">
                    <a:moveTo>
                      <a:pt x="11688" y="1"/>
                    </a:moveTo>
                    <a:cubicBezTo>
                      <a:pt x="11310" y="1"/>
                      <a:pt x="6716" y="77"/>
                      <a:pt x="4010" y="3760"/>
                    </a:cubicBezTo>
                    <a:cubicBezTo>
                      <a:pt x="3576" y="4362"/>
                      <a:pt x="0" y="10945"/>
                      <a:pt x="0" y="10945"/>
                    </a:cubicBezTo>
                    <a:lnTo>
                      <a:pt x="4879" y="15674"/>
                    </a:lnTo>
                    <a:lnTo>
                      <a:pt x="7168" y="12399"/>
                    </a:lnTo>
                    <a:lnTo>
                      <a:pt x="7987" y="19450"/>
                    </a:lnTo>
                    <a:lnTo>
                      <a:pt x="6249" y="25665"/>
                    </a:lnTo>
                    <a:cubicBezTo>
                      <a:pt x="8862" y="27173"/>
                      <a:pt x="11775" y="27925"/>
                      <a:pt x="14688" y="27925"/>
                    </a:cubicBezTo>
                    <a:cubicBezTo>
                      <a:pt x="17682" y="27925"/>
                      <a:pt x="20675" y="27132"/>
                      <a:pt x="23342" y="25548"/>
                    </a:cubicBezTo>
                    <a:cubicBezTo>
                      <a:pt x="22222" y="22674"/>
                      <a:pt x="20769" y="18915"/>
                      <a:pt x="20769" y="18915"/>
                    </a:cubicBezTo>
                    <a:lnTo>
                      <a:pt x="20919" y="13401"/>
                    </a:lnTo>
                    <a:lnTo>
                      <a:pt x="22055" y="17010"/>
                    </a:lnTo>
                    <a:lnTo>
                      <a:pt x="29574" y="16425"/>
                    </a:lnTo>
                    <a:cubicBezTo>
                      <a:pt x="27536" y="7052"/>
                      <a:pt x="25046" y="3242"/>
                      <a:pt x="25046" y="3242"/>
                    </a:cubicBezTo>
                    <a:cubicBezTo>
                      <a:pt x="22806" y="549"/>
                      <a:pt x="19553" y="382"/>
                      <a:pt x="18782" y="382"/>
                    </a:cubicBezTo>
                    <a:cubicBezTo>
                      <a:pt x="18673" y="382"/>
                      <a:pt x="18613" y="385"/>
                      <a:pt x="18613" y="385"/>
                    </a:cubicBezTo>
                    <a:lnTo>
                      <a:pt x="11713" y="1"/>
                    </a:lnTo>
                    <a:cubicBezTo>
                      <a:pt x="11713" y="1"/>
                      <a:pt x="11704" y="1"/>
                      <a:pt x="11688"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58"/>
              <p:cNvSpPr/>
              <p:nvPr/>
            </p:nvSpPr>
            <p:spPr>
              <a:xfrm>
                <a:off x="4260673" y="2329670"/>
                <a:ext cx="683338" cy="220504"/>
              </a:xfrm>
              <a:custGeom>
                <a:avLst/>
                <a:gdLst/>
                <a:ahLst/>
                <a:cxnLst/>
                <a:rect l="l" t="t" r="r" b="b"/>
                <a:pathLst>
                  <a:path w="21321" h="6880" extrusionOk="0">
                    <a:moveTo>
                      <a:pt x="17472" y="2998"/>
                    </a:moveTo>
                    <a:cubicBezTo>
                      <a:pt x="17689" y="3089"/>
                      <a:pt x="17898" y="3203"/>
                      <a:pt x="18096" y="3340"/>
                    </a:cubicBezTo>
                    <a:cubicBezTo>
                      <a:pt x="18313" y="3507"/>
                      <a:pt x="18497" y="3707"/>
                      <a:pt x="18614" y="3958"/>
                    </a:cubicBezTo>
                    <a:cubicBezTo>
                      <a:pt x="18731" y="4192"/>
                      <a:pt x="18747" y="4459"/>
                      <a:pt x="18664" y="4710"/>
                    </a:cubicBezTo>
                    <a:cubicBezTo>
                      <a:pt x="18597" y="4944"/>
                      <a:pt x="18430" y="5144"/>
                      <a:pt x="18196" y="5244"/>
                    </a:cubicBezTo>
                    <a:cubicBezTo>
                      <a:pt x="18118" y="5274"/>
                      <a:pt x="18036" y="5289"/>
                      <a:pt x="17954" y="5289"/>
                    </a:cubicBezTo>
                    <a:cubicBezTo>
                      <a:pt x="17806" y="5289"/>
                      <a:pt x="17656" y="5241"/>
                      <a:pt x="17527" y="5144"/>
                    </a:cubicBezTo>
                    <a:cubicBezTo>
                      <a:pt x="17344" y="5010"/>
                      <a:pt x="17210" y="4810"/>
                      <a:pt x="17143" y="4593"/>
                    </a:cubicBezTo>
                    <a:cubicBezTo>
                      <a:pt x="17076" y="4376"/>
                      <a:pt x="17076" y="4142"/>
                      <a:pt x="17110" y="3924"/>
                    </a:cubicBezTo>
                    <a:cubicBezTo>
                      <a:pt x="17189" y="3595"/>
                      <a:pt x="17310" y="3286"/>
                      <a:pt x="17472" y="2998"/>
                    </a:cubicBezTo>
                    <a:close/>
                    <a:moveTo>
                      <a:pt x="6931" y="2918"/>
                    </a:moveTo>
                    <a:lnTo>
                      <a:pt x="6931" y="2918"/>
                    </a:lnTo>
                    <a:cubicBezTo>
                      <a:pt x="6937" y="2930"/>
                      <a:pt x="6944" y="2943"/>
                      <a:pt x="6951" y="2955"/>
                    </a:cubicBezTo>
                    <a:lnTo>
                      <a:pt x="7051" y="3122"/>
                    </a:lnTo>
                    <a:cubicBezTo>
                      <a:pt x="7085" y="3189"/>
                      <a:pt x="7101" y="3256"/>
                      <a:pt x="7118" y="3323"/>
                    </a:cubicBezTo>
                    <a:cubicBezTo>
                      <a:pt x="7168" y="3457"/>
                      <a:pt x="7235" y="3574"/>
                      <a:pt x="7268" y="3707"/>
                    </a:cubicBezTo>
                    <a:cubicBezTo>
                      <a:pt x="7369" y="3991"/>
                      <a:pt x="7402" y="4275"/>
                      <a:pt x="7369" y="4559"/>
                    </a:cubicBezTo>
                    <a:cubicBezTo>
                      <a:pt x="7369" y="4843"/>
                      <a:pt x="7218" y="5111"/>
                      <a:pt x="6984" y="5295"/>
                    </a:cubicBezTo>
                    <a:cubicBezTo>
                      <a:pt x="6887" y="5350"/>
                      <a:pt x="6768" y="5382"/>
                      <a:pt x="6653" y="5382"/>
                    </a:cubicBezTo>
                    <a:cubicBezTo>
                      <a:pt x="6630" y="5382"/>
                      <a:pt x="6606" y="5381"/>
                      <a:pt x="6583" y="5378"/>
                    </a:cubicBezTo>
                    <a:cubicBezTo>
                      <a:pt x="6433" y="5361"/>
                      <a:pt x="6299" y="5311"/>
                      <a:pt x="6182" y="5211"/>
                    </a:cubicBezTo>
                    <a:cubicBezTo>
                      <a:pt x="5664" y="4810"/>
                      <a:pt x="5614" y="4041"/>
                      <a:pt x="6065" y="3557"/>
                    </a:cubicBezTo>
                    <a:cubicBezTo>
                      <a:pt x="6294" y="3283"/>
                      <a:pt x="6596" y="3079"/>
                      <a:pt x="6931" y="2918"/>
                    </a:cubicBezTo>
                    <a:close/>
                    <a:moveTo>
                      <a:pt x="12392" y="4008"/>
                    </a:moveTo>
                    <a:lnTo>
                      <a:pt x="12392" y="4008"/>
                    </a:lnTo>
                    <a:cubicBezTo>
                      <a:pt x="12412" y="4052"/>
                      <a:pt x="12431" y="4096"/>
                      <a:pt x="12448" y="4142"/>
                    </a:cubicBezTo>
                    <a:cubicBezTo>
                      <a:pt x="12565" y="4493"/>
                      <a:pt x="12632" y="4877"/>
                      <a:pt x="12632" y="5244"/>
                    </a:cubicBezTo>
                    <a:cubicBezTo>
                      <a:pt x="12632" y="5629"/>
                      <a:pt x="12565" y="5996"/>
                      <a:pt x="12415" y="6347"/>
                    </a:cubicBezTo>
                    <a:cubicBezTo>
                      <a:pt x="12348" y="6514"/>
                      <a:pt x="12231" y="6648"/>
                      <a:pt x="12064" y="6715"/>
                    </a:cubicBezTo>
                    <a:cubicBezTo>
                      <a:pt x="11998" y="6744"/>
                      <a:pt x="11925" y="6757"/>
                      <a:pt x="11852" y="6757"/>
                    </a:cubicBezTo>
                    <a:cubicBezTo>
                      <a:pt x="11759" y="6757"/>
                      <a:pt x="11664" y="6736"/>
                      <a:pt x="11579" y="6698"/>
                    </a:cubicBezTo>
                    <a:cubicBezTo>
                      <a:pt x="11446" y="6614"/>
                      <a:pt x="11329" y="6498"/>
                      <a:pt x="11228" y="6364"/>
                    </a:cubicBezTo>
                    <a:cubicBezTo>
                      <a:pt x="11145" y="6213"/>
                      <a:pt x="11111" y="6063"/>
                      <a:pt x="11111" y="5896"/>
                    </a:cubicBezTo>
                    <a:cubicBezTo>
                      <a:pt x="11145" y="5562"/>
                      <a:pt x="11262" y="5244"/>
                      <a:pt x="11462" y="4977"/>
                    </a:cubicBezTo>
                    <a:cubicBezTo>
                      <a:pt x="11723" y="4614"/>
                      <a:pt x="12039" y="4289"/>
                      <a:pt x="12392" y="4008"/>
                    </a:cubicBezTo>
                    <a:close/>
                    <a:moveTo>
                      <a:pt x="2081" y="1"/>
                    </a:moveTo>
                    <a:cubicBezTo>
                      <a:pt x="1950" y="1"/>
                      <a:pt x="1819" y="5"/>
                      <a:pt x="1688" y="15"/>
                    </a:cubicBezTo>
                    <a:cubicBezTo>
                      <a:pt x="1253" y="48"/>
                      <a:pt x="836" y="132"/>
                      <a:pt x="418" y="265"/>
                    </a:cubicBezTo>
                    <a:lnTo>
                      <a:pt x="100" y="399"/>
                    </a:lnTo>
                    <a:cubicBezTo>
                      <a:pt x="34" y="416"/>
                      <a:pt x="0" y="449"/>
                      <a:pt x="0" y="449"/>
                    </a:cubicBezTo>
                    <a:cubicBezTo>
                      <a:pt x="0" y="449"/>
                      <a:pt x="34" y="432"/>
                      <a:pt x="117" y="399"/>
                    </a:cubicBezTo>
                    <a:lnTo>
                      <a:pt x="435" y="299"/>
                    </a:lnTo>
                    <a:cubicBezTo>
                      <a:pt x="836" y="165"/>
                      <a:pt x="1270" y="81"/>
                      <a:pt x="1704" y="65"/>
                    </a:cubicBezTo>
                    <a:cubicBezTo>
                      <a:pt x="1821" y="56"/>
                      <a:pt x="1937" y="52"/>
                      <a:pt x="2052" y="52"/>
                    </a:cubicBezTo>
                    <a:cubicBezTo>
                      <a:pt x="2616" y="52"/>
                      <a:pt x="3169" y="152"/>
                      <a:pt x="3709" y="332"/>
                    </a:cubicBezTo>
                    <a:cubicBezTo>
                      <a:pt x="4578" y="599"/>
                      <a:pt x="5364" y="1067"/>
                      <a:pt x="6015" y="1702"/>
                    </a:cubicBezTo>
                    <a:cubicBezTo>
                      <a:pt x="6347" y="2034"/>
                      <a:pt x="6638" y="2406"/>
                      <a:pt x="6876" y="2820"/>
                    </a:cubicBezTo>
                    <a:lnTo>
                      <a:pt x="6876" y="2820"/>
                    </a:lnTo>
                    <a:cubicBezTo>
                      <a:pt x="6537" y="2987"/>
                      <a:pt x="6227" y="3199"/>
                      <a:pt x="5982" y="3490"/>
                    </a:cubicBezTo>
                    <a:cubicBezTo>
                      <a:pt x="5865" y="3624"/>
                      <a:pt x="5781" y="3774"/>
                      <a:pt x="5715" y="3924"/>
                    </a:cubicBezTo>
                    <a:cubicBezTo>
                      <a:pt x="5648" y="4092"/>
                      <a:pt x="5631" y="4259"/>
                      <a:pt x="5648" y="4442"/>
                    </a:cubicBezTo>
                    <a:cubicBezTo>
                      <a:pt x="5681" y="4777"/>
                      <a:pt x="5848" y="5077"/>
                      <a:pt x="6116" y="5295"/>
                    </a:cubicBezTo>
                    <a:cubicBezTo>
                      <a:pt x="6232" y="5411"/>
                      <a:pt x="6400" y="5478"/>
                      <a:pt x="6567" y="5495"/>
                    </a:cubicBezTo>
                    <a:cubicBezTo>
                      <a:pt x="6588" y="5497"/>
                      <a:pt x="6610" y="5498"/>
                      <a:pt x="6631" y="5498"/>
                    </a:cubicBezTo>
                    <a:cubicBezTo>
                      <a:pt x="6776" y="5498"/>
                      <a:pt x="6918" y="5451"/>
                      <a:pt x="7035" y="5378"/>
                    </a:cubicBezTo>
                    <a:cubicBezTo>
                      <a:pt x="7302" y="5194"/>
                      <a:pt x="7469" y="4894"/>
                      <a:pt x="7469" y="4559"/>
                    </a:cubicBezTo>
                    <a:cubicBezTo>
                      <a:pt x="7502" y="4275"/>
                      <a:pt x="7469" y="3975"/>
                      <a:pt x="7369" y="3690"/>
                    </a:cubicBezTo>
                    <a:cubicBezTo>
                      <a:pt x="7319" y="3540"/>
                      <a:pt x="7268" y="3423"/>
                      <a:pt x="7218" y="3289"/>
                    </a:cubicBezTo>
                    <a:cubicBezTo>
                      <a:pt x="7185" y="3223"/>
                      <a:pt x="7168" y="3156"/>
                      <a:pt x="7135" y="3089"/>
                    </a:cubicBezTo>
                    <a:lnTo>
                      <a:pt x="7035" y="2905"/>
                    </a:lnTo>
                    <a:cubicBezTo>
                      <a:pt x="7029" y="2896"/>
                      <a:pt x="7024" y="2886"/>
                      <a:pt x="7019" y="2876"/>
                    </a:cubicBezTo>
                    <a:lnTo>
                      <a:pt x="7019" y="2876"/>
                    </a:lnTo>
                    <a:cubicBezTo>
                      <a:pt x="7271" y="2762"/>
                      <a:pt x="7538" y="2669"/>
                      <a:pt x="7803" y="2588"/>
                    </a:cubicBezTo>
                    <a:cubicBezTo>
                      <a:pt x="8321" y="2419"/>
                      <a:pt x="8869" y="2331"/>
                      <a:pt x="9416" y="2331"/>
                    </a:cubicBezTo>
                    <a:cubicBezTo>
                      <a:pt x="9575" y="2331"/>
                      <a:pt x="9734" y="2339"/>
                      <a:pt x="9892" y="2354"/>
                    </a:cubicBezTo>
                    <a:cubicBezTo>
                      <a:pt x="10610" y="2421"/>
                      <a:pt x="11295" y="2738"/>
                      <a:pt x="11830" y="3239"/>
                    </a:cubicBezTo>
                    <a:cubicBezTo>
                      <a:pt x="12032" y="3429"/>
                      <a:pt x="12206" y="3647"/>
                      <a:pt x="12336" y="3894"/>
                    </a:cubicBezTo>
                    <a:lnTo>
                      <a:pt x="12336" y="3894"/>
                    </a:lnTo>
                    <a:cubicBezTo>
                      <a:pt x="11967" y="4185"/>
                      <a:pt x="11640" y="4528"/>
                      <a:pt x="11362" y="4910"/>
                    </a:cubicBezTo>
                    <a:cubicBezTo>
                      <a:pt x="11145" y="5194"/>
                      <a:pt x="11011" y="5528"/>
                      <a:pt x="10978" y="5896"/>
                    </a:cubicBezTo>
                    <a:cubicBezTo>
                      <a:pt x="10978" y="6080"/>
                      <a:pt x="11028" y="6264"/>
                      <a:pt x="11128" y="6414"/>
                    </a:cubicBezTo>
                    <a:cubicBezTo>
                      <a:pt x="11228" y="6581"/>
                      <a:pt x="11362" y="6715"/>
                      <a:pt x="11512" y="6815"/>
                    </a:cubicBezTo>
                    <a:lnTo>
                      <a:pt x="11529" y="6815"/>
                    </a:lnTo>
                    <a:cubicBezTo>
                      <a:pt x="11626" y="6859"/>
                      <a:pt x="11732" y="6880"/>
                      <a:pt x="11838" y="6880"/>
                    </a:cubicBezTo>
                    <a:cubicBezTo>
                      <a:pt x="11933" y="6880"/>
                      <a:pt x="12027" y="6863"/>
                      <a:pt x="12114" y="6832"/>
                    </a:cubicBezTo>
                    <a:cubicBezTo>
                      <a:pt x="12298" y="6748"/>
                      <a:pt x="12448" y="6598"/>
                      <a:pt x="12532" y="6397"/>
                    </a:cubicBezTo>
                    <a:cubicBezTo>
                      <a:pt x="12682" y="6046"/>
                      <a:pt x="12766" y="5645"/>
                      <a:pt x="12749" y="5244"/>
                    </a:cubicBezTo>
                    <a:cubicBezTo>
                      <a:pt x="12749" y="4860"/>
                      <a:pt x="12699" y="4459"/>
                      <a:pt x="12565" y="4092"/>
                    </a:cubicBezTo>
                    <a:cubicBezTo>
                      <a:pt x="12542" y="4038"/>
                      <a:pt x="12517" y="3984"/>
                      <a:pt x="12491" y="3931"/>
                    </a:cubicBezTo>
                    <a:lnTo>
                      <a:pt x="12491" y="3931"/>
                    </a:lnTo>
                    <a:cubicBezTo>
                      <a:pt x="12628" y="3828"/>
                      <a:pt x="12770" y="3731"/>
                      <a:pt x="12916" y="3640"/>
                    </a:cubicBezTo>
                    <a:cubicBezTo>
                      <a:pt x="13467" y="3323"/>
                      <a:pt x="14069" y="3072"/>
                      <a:pt x="14687" y="2905"/>
                    </a:cubicBezTo>
                    <a:cubicBezTo>
                      <a:pt x="15105" y="2786"/>
                      <a:pt x="15540" y="2726"/>
                      <a:pt x="15973" y="2726"/>
                    </a:cubicBezTo>
                    <a:cubicBezTo>
                      <a:pt x="16146" y="2726"/>
                      <a:pt x="16320" y="2736"/>
                      <a:pt x="16492" y="2755"/>
                    </a:cubicBezTo>
                    <a:cubicBezTo>
                      <a:pt x="16801" y="2782"/>
                      <a:pt x="17105" y="2854"/>
                      <a:pt x="17396" y="2968"/>
                    </a:cubicBezTo>
                    <a:lnTo>
                      <a:pt x="17396" y="2968"/>
                    </a:lnTo>
                    <a:cubicBezTo>
                      <a:pt x="17226" y="3260"/>
                      <a:pt x="17105" y="3578"/>
                      <a:pt x="17026" y="3908"/>
                    </a:cubicBezTo>
                    <a:cubicBezTo>
                      <a:pt x="16976" y="4142"/>
                      <a:pt x="16993" y="4392"/>
                      <a:pt x="17043" y="4609"/>
                    </a:cubicBezTo>
                    <a:cubicBezTo>
                      <a:pt x="17126" y="4860"/>
                      <a:pt x="17277" y="5077"/>
                      <a:pt x="17477" y="5211"/>
                    </a:cubicBezTo>
                    <a:cubicBezTo>
                      <a:pt x="17625" y="5325"/>
                      <a:pt x="17804" y="5384"/>
                      <a:pt x="17983" y="5384"/>
                    </a:cubicBezTo>
                    <a:cubicBezTo>
                      <a:pt x="18066" y="5384"/>
                      <a:pt x="18149" y="5371"/>
                      <a:pt x="18229" y="5345"/>
                    </a:cubicBezTo>
                    <a:cubicBezTo>
                      <a:pt x="18497" y="5228"/>
                      <a:pt x="18680" y="5010"/>
                      <a:pt x="18764" y="4743"/>
                    </a:cubicBezTo>
                    <a:cubicBezTo>
                      <a:pt x="18847" y="4459"/>
                      <a:pt x="18831" y="4175"/>
                      <a:pt x="18697" y="3908"/>
                    </a:cubicBezTo>
                    <a:cubicBezTo>
                      <a:pt x="18580" y="3657"/>
                      <a:pt x="18380" y="3423"/>
                      <a:pt x="18146" y="3256"/>
                    </a:cubicBezTo>
                    <a:cubicBezTo>
                      <a:pt x="17951" y="3115"/>
                      <a:pt x="17743" y="2999"/>
                      <a:pt x="17526" y="2905"/>
                    </a:cubicBezTo>
                    <a:lnTo>
                      <a:pt x="17526" y="2905"/>
                    </a:lnTo>
                    <a:cubicBezTo>
                      <a:pt x="17553" y="2860"/>
                      <a:pt x="17582" y="2816"/>
                      <a:pt x="17611" y="2772"/>
                    </a:cubicBezTo>
                    <a:cubicBezTo>
                      <a:pt x="17812" y="2454"/>
                      <a:pt x="18062" y="2170"/>
                      <a:pt x="18329" y="1903"/>
                    </a:cubicBezTo>
                    <a:cubicBezTo>
                      <a:pt x="18764" y="1485"/>
                      <a:pt x="19282" y="1151"/>
                      <a:pt x="19833" y="917"/>
                    </a:cubicBezTo>
                    <a:cubicBezTo>
                      <a:pt x="20184" y="767"/>
                      <a:pt x="20552" y="666"/>
                      <a:pt x="20936" y="599"/>
                    </a:cubicBezTo>
                    <a:cubicBezTo>
                      <a:pt x="21053" y="583"/>
                      <a:pt x="21153" y="566"/>
                      <a:pt x="21220" y="566"/>
                    </a:cubicBezTo>
                    <a:cubicBezTo>
                      <a:pt x="21253" y="566"/>
                      <a:pt x="21287" y="549"/>
                      <a:pt x="21320" y="549"/>
                    </a:cubicBezTo>
                    <a:cubicBezTo>
                      <a:pt x="21187" y="549"/>
                      <a:pt x="21053" y="566"/>
                      <a:pt x="20919" y="583"/>
                    </a:cubicBezTo>
                    <a:cubicBezTo>
                      <a:pt x="20552" y="633"/>
                      <a:pt x="20167" y="733"/>
                      <a:pt x="19817" y="867"/>
                    </a:cubicBezTo>
                    <a:cubicBezTo>
                      <a:pt x="19248" y="1101"/>
                      <a:pt x="18731" y="1435"/>
                      <a:pt x="18279" y="1853"/>
                    </a:cubicBezTo>
                    <a:cubicBezTo>
                      <a:pt x="18012" y="2120"/>
                      <a:pt x="17761" y="2421"/>
                      <a:pt x="17544" y="2738"/>
                    </a:cubicBezTo>
                    <a:cubicBezTo>
                      <a:pt x="17512" y="2783"/>
                      <a:pt x="17482" y="2828"/>
                      <a:pt x="17453" y="2874"/>
                    </a:cubicBezTo>
                    <a:lnTo>
                      <a:pt x="17453" y="2874"/>
                    </a:lnTo>
                    <a:cubicBezTo>
                      <a:pt x="17150" y="2753"/>
                      <a:pt x="16832" y="2675"/>
                      <a:pt x="16508" y="2638"/>
                    </a:cubicBezTo>
                    <a:cubicBezTo>
                      <a:pt x="16344" y="2621"/>
                      <a:pt x="16181" y="2612"/>
                      <a:pt x="16020" y="2612"/>
                    </a:cubicBezTo>
                    <a:cubicBezTo>
                      <a:pt x="15555" y="2612"/>
                      <a:pt x="15100" y="2681"/>
                      <a:pt x="14654" y="2805"/>
                    </a:cubicBezTo>
                    <a:cubicBezTo>
                      <a:pt x="14019" y="2955"/>
                      <a:pt x="13417" y="3206"/>
                      <a:pt x="12849" y="3540"/>
                    </a:cubicBezTo>
                    <a:cubicBezTo>
                      <a:pt x="12705" y="3626"/>
                      <a:pt x="12566" y="3720"/>
                      <a:pt x="12433" y="3820"/>
                    </a:cubicBezTo>
                    <a:lnTo>
                      <a:pt x="12433" y="3820"/>
                    </a:lnTo>
                    <a:cubicBezTo>
                      <a:pt x="12296" y="3570"/>
                      <a:pt x="12123" y="3336"/>
                      <a:pt x="11913" y="3139"/>
                    </a:cubicBezTo>
                    <a:cubicBezTo>
                      <a:pt x="11362" y="2621"/>
                      <a:pt x="10660" y="2304"/>
                      <a:pt x="9892" y="2237"/>
                    </a:cubicBezTo>
                    <a:cubicBezTo>
                      <a:pt x="9730" y="2222"/>
                      <a:pt x="9568" y="2214"/>
                      <a:pt x="9407" y="2214"/>
                    </a:cubicBezTo>
                    <a:cubicBezTo>
                      <a:pt x="8852" y="2214"/>
                      <a:pt x="8301" y="2302"/>
                      <a:pt x="7770" y="2471"/>
                    </a:cubicBezTo>
                    <a:cubicBezTo>
                      <a:pt x="7496" y="2560"/>
                      <a:pt x="7223" y="2657"/>
                      <a:pt x="6964" y="2778"/>
                    </a:cubicBezTo>
                    <a:lnTo>
                      <a:pt x="6964" y="2778"/>
                    </a:lnTo>
                    <a:cubicBezTo>
                      <a:pt x="6725" y="2358"/>
                      <a:pt x="6430" y="1969"/>
                      <a:pt x="6065" y="1635"/>
                    </a:cubicBezTo>
                    <a:cubicBezTo>
                      <a:pt x="5414" y="1000"/>
                      <a:pt x="4612" y="533"/>
                      <a:pt x="3726" y="265"/>
                    </a:cubicBezTo>
                    <a:cubicBezTo>
                      <a:pt x="3197" y="89"/>
                      <a:pt x="2645" y="1"/>
                      <a:pt x="208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58"/>
              <p:cNvSpPr/>
              <p:nvPr/>
            </p:nvSpPr>
            <p:spPr>
              <a:xfrm>
                <a:off x="4815459" y="2600011"/>
                <a:ext cx="222267" cy="131790"/>
              </a:xfrm>
              <a:custGeom>
                <a:avLst/>
                <a:gdLst/>
                <a:ahLst/>
                <a:cxnLst/>
                <a:rect l="l" t="t" r="r" b="b"/>
                <a:pathLst>
                  <a:path w="6935" h="4112" extrusionOk="0">
                    <a:moveTo>
                      <a:pt x="38" y="2645"/>
                    </a:moveTo>
                    <a:lnTo>
                      <a:pt x="38" y="2645"/>
                    </a:lnTo>
                    <a:cubicBezTo>
                      <a:pt x="25" y="2660"/>
                      <a:pt x="13" y="2675"/>
                      <a:pt x="0" y="2691"/>
                    </a:cubicBezTo>
                    <a:cubicBezTo>
                      <a:pt x="0" y="2691"/>
                      <a:pt x="17" y="2674"/>
                      <a:pt x="34" y="2657"/>
                    </a:cubicBezTo>
                    <a:cubicBezTo>
                      <a:pt x="35" y="2653"/>
                      <a:pt x="36" y="2649"/>
                      <a:pt x="38" y="2645"/>
                    </a:cubicBezTo>
                    <a:close/>
                    <a:moveTo>
                      <a:pt x="5194" y="1462"/>
                    </a:moveTo>
                    <a:cubicBezTo>
                      <a:pt x="5556" y="1738"/>
                      <a:pt x="5760" y="2183"/>
                      <a:pt x="5731" y="2641"/>
                    </a:cubicBezTo>
                    <a:cubicBezTo>
                      <a:pt x="5715" y="2891"/>
                      <a:pt x="5564" y="3109"/>
                      <a:pt x="5364" y="3225"/>
                    </a:cubicBezTo>
                    <a:cubicBezTo>
                      <a:pt x="5322" y="3239"/>
                      <a:pt x="5278" y="3247"/>
                      <a:pt x="5233" y="3247"/>
                    </a:cubicBezTo>
                    <a:cubicBezTo>
                      <a:pt x="5169" y="3247"/>
                      <a:pt x="5105" y="3231"/>
                      <a:pt x="5046" y="3192"/>
                    </a:cubicBezTo>
                    <a:cubicBezTo>
                      <a:pt x="4963" y="3125"/>
                      <a:pt x="4896" y="3025"/>
                      <a:pt x="4879" y="2925"/>
                    </a:cubicBezTo>
                    <a:cubicBezTo>
                      <a:pt x="4812" y="2708"/>
                      <a:pt x="4812" y="2490"/>
                      <a:pt x="4879" y="2273"/>
                    </a:cubicBezTo>
                    <a:cubicBezTo>
                      <a:pt x="4929" y="2073"/>
                      <a:pt x="4996" y="1872"/>
                      <a:pt x="5080" y="1688"/>
                    </a:cubicBezTo>
                    <a:cubicBezTo>
                      <a:pt x="5115" y="1611"/>
                      <a:pt x="5153" y="1536"/>
                      <a:pt x="5194" y="1462"/>
                    </a:cubicBezTo>
                    <a:close/>
                    <a:moveTo>
                      <a:pt x="2722" y="2168"/>
                    </a:moveTo>
                    <a:cubicBezTo>
                      <a:pt x="2928" y="2317"/>
                      <a:pt x="3103" y="2506"/>
                      <a:pt x="3242" y="2724"/>
                    </a:cubicBezTo>
                    <a:cubicBezTo>
                      <a:pt x="3375" y="2908"/>
                      <a:pt x="3442" y="3142"/>
                      <a:pt x="3459" y="3376"/>
                    </a:cubicBezTo>
                    <a:cubicBezTo>
                      <a:pt x="3459" y="3626"/>
                      <a:pt x="3325" y="3844"/>
                      <a:pt x="3108" y="3961"/>
                    </a:cubicBezTo>
                    <a:cubicBezTo>
                      <a:pt x="3049" y="3980"/>
                      <a:pt x="2989" y="3990"/>
                      <a:pt x="2931" y="3990"/>
                    </a:cubicBezTo>
                    <a:cubicBezTo>
                      <a:pt x="2740" y="3990"/>
                      <a:pt x="2563" y="3889"/>
                      <a:pt x="2473" y="3710"/>
                    </a:cubicBezTo>
                    <a:cubicBezTo>
                      <a:pt x="2356" y="3459"/>
                      <a:pt x="2339" y="3192"/>
                      <a:pt x="2406" y="2925"/>
                    </a:cubicBezTo>
                    <a:cubicBezTo>
                      <a:pt x="2469" y="2657"/>
                      <a:pt x="2577" y="2401"/>
                      <a:pt x="2722" y="2168"/>
                    </a:cubicBezTo>
                    <a:close/>
                    <a:moveTo>
                      <a:pt x="6934" y="1"/>
                    </a:moveTo>
                    <a:lnTo>
                      <a:pt x="6934" y="1"/>
                    </a:lnTo>
                    <a:cubicBezTo>
                      <a:pt x="6717" y="51"/>
                      <a:pt x="6483" y="134"/>
                      <a:pt x="6283" y="251"/>
                    </a:cubicBezTo>
                    <a:cubicBezTo>
                      <a:pt x="5842" y="505"/>
                      <a:pt x="5465" y="876"/>
                      <a:pt x="5187" y="1314"/>
                    </a:cubicBezTo>
                    <a:lnTo>
                      <a:pt x="5187" y="1314"/>
                    </a:lnTo>
                    <a:cubicBezTo>
                      <a:pt x="5142" y="1286"/>
                      <a:pt x="5095" y="1260"/>
                      <a:pt x="5046" y="1237"/>
                    </a:cubicBezTo>
                    <a:cubicBezTo>
                      <a:pt x="4805" y="1127"/>
                      <a:pt x="4549" y="1073"/>
                      <a:pt x="4296" y="1073"/>
                    </a:cubicBezTo>
                    <a:cubicBezTo>
                      <a:pt x="3935" y="1073"/>
                      <a:pt x="3579" y="1181"/>
                      <a:pt x="3275" y="1388"/>
                    </a:cubicBezTo>
                    <a:cubicBezTo>
                      <a:pt x="3037" y="1562"/>
                      <a:pt x="2832" y="1775"/>
                      <a:pt x="2669" y="2014"/>
                    </a:cubicBezTo>
                    <a:lnTo>
                      <a:pt x="2669" y="2014"/>
                    </a:lnTo>
                    <a:cubicBezTo>
                      <a:pt x="2550" y="1944"/>
                      <a:pt x="2423" y="1885"/>
                      <a:pt x="2289" y="1839"/>
                    </a:cubicBezTo>
                    <a:cubicBezTo>
                      <a:pt x="2085" y="1770"/>
                      <a:pt x="1869" y="1736"/>
                      <a:pt x="1654" y="1736"/>
                    </a:cubicBezTo>
                    <a:cubicBezTo>
                      <a:pt x="1501" y="1736"/>
                      <a:pt x="1349" y="1754"/>
                      <a:pt x="1203" y="1789"/>
                    </a:cubicBezTo>
                    <a:cubicBezTo>
                      <a:pt x="936" y="1872"/>
                      <a:pt x="685" y="1989"/>
                      <a:pt x="451" y="2156"/>
                    </a:cubicBezTo>
                    <a:cubicBezTo>
                      <a:pt x="318" y="2273"/>
                      <a:pt x="201" y="2390"/>
                      <a:pt x="101" y="2540"/>
                    </a:cubicBezTo>
                    <a:cubicBezTo>
                      <a:pt x="70" y="2571"/>
                      <a:pt x="53" y="2602"/>
                      <a:pt x="38" y="2645"/>
                    </a:cubicBezTo>
                    <a:lnTo>
                      <a:pt x="38" y="2645"/>
                    </a:lnTo>
                    <a:cubicBezTo>
                      <a:pt x="176" y="2479"/>
                      <a:pt x="316" y="2329"/>
                      <a:pt x="485" y="2206"/>
                    </a:cubicBezTo>
                    <a:cubicBezTo>
                      <a:pt x="702" y="2039"/>
                      <a:pt x="953" y="1922"/>
                      <a:pt x="1220" y="1855"/>
                    </a:cubicBezTo>
                    <a:cubicBezTo>
                      <a:pt x="1355" y="1830"/>
                      <a:pt x="1490" y="1816"/>
                      <a:pt x="1624" y="1816"/>
                    </a:cubicBezTo>
                    <a:cubicBezTo>
                      <a:pt x="1839" y="1816"/>
                      <a:pt x="2050" y="1850"/>
                      <a:pt x="2256" y="1922"/>
                    </a:cubicBezTo>
                    <a:cubicBezTo>
                      <a:pt x="2384" y="1968"/>
                      <a:pt x="2504" y="2027"/>
                      <a:pt x="2616" y="2097"/>
                    </a:cubicBezTo>
                    <a:lnTo>
                      <a:pt x="2616" y="2097"/>
                    </a:lnTo>
                    <a:cubicBezTo>
                      <a:pt x="2463" y="2340"/>
                      <a:pt x="2352" y="2608"/>
                      <a:pt x="2289" y="2891"/>
                    </a:cubicBezTo>
                    <a:cubicBezTo>
                      <a:pt x="2206" y="3192"/>
                      <a:pt x="2239" y="3510"/>
                      <a:pt x="2373" y="3777"/>
                    </a:cubicBezTo>
                    <a:cubicBezTo>
                      <a:pt x="2456" y="3894"/>
                      <a:pt x="2573" y="4011"/>
                      <a:pt x="2707" y="4061"/>
                    </a:cubicBezTo>
                    <a:cubicBezTo>
                      <a:pt x="2774" y="4094"/>
                      <a:pt x="2849" y="4111"/>
                      <a:pt x="2924" y="4111"/>
                    </a:cubicBezTo>
                    <a:cubicBezTo>
                      <a:pt x="2999" y="4111"/>
                      <a:pt x="3075" y="4094"/>
                      <a:pt x="3141" y="4061"/>
                    </a:cubicBezTo>
                    <a:cubicBezTo>
                      <a:pt x="3409" y="3927"/>
                      <a:pt x="3576" y="3660"/>
                      <a:pt x="3559" y="3376"/>
                    </a:cubicBezTo>
                    <a:cubicBezTo>
                      <a:pt x="3559" y="3125"/>
                      <a:pt x="3476" y="2875"/>
                      <a:pt x="3325" y="2657"/>
                    </a:cubicBezTo>
                    <a:cubicBezTo>
                      <a:pt x="3185" y="2428"/>
                      <a:pt x="2998" y="2234"/>
                      <a:pt x="2777" y="2083"/>
                    </a:cubicBezTo>
                    <a:lnTo>
                      <a:pt x="2777" y="2083"/>
                    </a:lnTo>
                    <a:cubicBezTo>
                      <a:pt x="2931" y="1856"/>
                      <a:pt x="3122" y="1653"/>
                      <a:pt x="3342" y="1488"/>
                    </a:cubicBezTo>
                    <a:cubicBezTo>
                      <a:pt x="3627" y="1291"/>
                      <a:pt x="3958" y="1193"/>
                      <a:pt x="4295" y="1193"/>
                    </a:cubicBezTo>
                    <a:cubicBezTo>
                      <a:pt x="4531" y="1193"/>
                      <a:pt x="4769" y="1241"/>
                      <a:pt x="4996" y="1337"/>
                    </a:cubicBezTo>
                    <a:cubicBezTo>
                      <a:pt x="5041" y="1361"/>
                      <a:pt x="5084" y="1386"/>
                      <a:pt x="5126" y="1414"/>
                    </a:cubicBezTo>
                    <a:lnTo>
                      <a:pt x="5126" y="1414"/>
                    </a:lnTo>
                    <a:cubicBezTo>
                      <a:pt x="5079" y="1492"/>
                      <a:pt x="5036" y="1573"/>
                      <a:pt x="4996" y="1655"/>
                    </a:cubicBezTo>
                    <a:cubicBezTo>
                      <a:pt x="4896" y="1839"/>
                      <a:pt x="4829" y="2039"/>
                      <a:pt x="4779" y="2256"/>
                    </a:cubicBezTo>
                    <a:cubicBezTo>
                      <a:pt x="4712" y="2474"/>
                      <a:pt x="4712" y="2724"/>
                      <a:pt x="4779" y="2958"/>
                    </a:cubicBezTo>
                    <a:cubicBezTo>
                      <a:pt x="4812" y="3075"/>
                      <a:pt x="4879" y="3192"/>
                      <a:pt x="4996" y="3276"/>
                    </a:cubicBezTo>
                    <a:cubicBezTo>
                      <a:pt x="5069" y="3328"/>
                      <a:pt x="5155" y="3354"/>
                      <a:pt x="5242" y="3354"/>
                    </a:cubicBezTo>
                    <a:cubicBezTo>
                      <a:pt x="5295" y="3354"/>
                      <a:pt x="5347" y="3345"/>
                      <a:pt x="5397" y="3326"/>
                    </a:cubicBezTo>
                    <a:cubicBezTo>
                      <a:pt x="5648" y="3209"/>
                      <a:pt x="5815" y="2941"/>
                      <a:pt x="5848" y="2657"/>
                    </a:cubicBezTo>
                    <a:cubicBezTo>
                      <a:pt x="5892" y="2153"/>
                      <a:pt x="5661" y="1648"/>
                      <a:pt x="5254" y="1358"/>
                    </a:cubicBezTo>
                    <a:lnTo>
                      <a:pt x="5254" y="1358"/>
                    </a:lnTo>
                    <a:cubicBezTo>
                      <a:pt x="5516" y="925"/>
                      <a:pt x="5873" y="570"/>
                      <a:pt x="6316" y="301"/>
                    </a:cubicBezTo>
                    <a:cubicBezTo>
                      <a:pt x="6517" y="185"/>
                      <a:pt x="6717" y="84"/>
                      <a:pt x="69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58"/>
              <p:cNvSpPr/>
              <p:nvPr/>
            </p:nvSpPr>
            <p:spPr>
              <a:xfrm>
                <a:off x="4419160" y="2658823"/>
                <a:ext cx="373831" cy="136757"/>
              </a:xfrm>
              <a:custGeom>
                <a:avLst/>
                <a:gdLst/>
                <a:ahLst/>
                <a:cxnLst/>
                <a:rect l="l" t="t" r="r" b="b"/>
                <a:pathLst>
                  <a:path w="11664" h="4267" extrusionOk="0">
                    <a:moveTo>
                      <a:pt x="3635" y="1531"/>
                    </a:moveTo>
                    <a:lnTo>
                      <a:pt x="3635" y="1531"/>
                    </a:lnTo>
                    <a:cubicBezTo>
                      <a:pt x="3643" y="1545"/>
                      <a:pt x="3652" y="1560"/>
                      <a:pt x="3660" y="1574"/>
                    </a:cubicBezTo>
                    <a:cubicBezTo>
                      <a:pt x="3810" y="1842"/>
                      <a:pt x="3911" y="2109"/>
                      <a:pt x="3944" y="2410"/>
                    </a:cubicBezTo>
                    <a:cubicBezTo>
                      <a:pt x="3994" y="2710"/>
                      <a:pt x="3861" y="3028"/>
                      <a:pt x="3610" y="3212"/>
                    </a:cubicBezTo>
                    <a:cubicBezTo>
                      <a:pt x="3493" y="3295"/>
                      <a:pt x="3326" y="3345"/>
                      <a:pt x="3176" y="3345"/>
                    </a:cubicBezTo>
                    <a:cubicBezTo>
                      <a:pt x="3025" y="3329"/>
                      <a:pt x="2875" y="3228"/>
                      <a:pt x="2808" y="3095"/>
                    </a:cubicBezTo>
                    <a:cubicBezTo>
                      <a:pt x="2741" y="2944"/>
                      <a:pt x="2724" y="2777"/>
                      <a:pt x="2758" y="2610"/>
                    </a:cubicBezTo>
                    <a:cubicBezTo>
                      <a:pt x="2808" y="2443"/>
                      <a:pt x="2875" y="2293"/>
                      <a:pt x="2975" y="2142"/>
                    </a:cubicBezTo>
                    <a:cubicBezTo>
                      <a:pt x="3166" y="1910"/>
                      <a:pt x="3380" y="1700"/>
                      <a:pt x="3635" y="1531"/>
                    </a:cubicBezTo>
                    <a:close/>
                    <a:moveTo>
                      <a:pt x="7685" y="2131"/>
                    </a:moveTo>
                    <a:cubicBezTo>
                      <a:pt x="7757" y="2220"/>
                      <a:pt x="7824" y="2313"/>
                      <a:pt x="7887" y="2410"/>
                    </a:cubicBezTo>
                    <a:cubicBezTo>
                      <a:pt x="8088" y="2694"/>
                      <a:pt x="8188" y="3061"/>
                      <a:pt x="8155" y="3429"/>
                    </a:cubicBezTo>
                    <a:cubicBezTo>
                      <a:pt x="8121" y="3763"/>
                      <a:pt x="7871" y="4047"/>
                      <a:pt x="7536" y="4131"/>
                    </a:cubicBezTo>
                    <a:cubicBezTo>
                      <a:pt x="7498" y="4139"/>
                      <a:pt x="7458" y="4143"/>
                      <a:pt x="7417" y="4143"/>
                    </a:cubicBezTo>
                    <a:cubicBezTo>
                      <a:pt x="7302" y="4143"/>
                      <a:pt x="7185" y="4109"/>
                      <a:pt x="7085" y="4047"/>
                    </a:cubicBezTo>
                    <a:cubicBezTo>
                      <a:pt x="6968" y="3947"/>
                      <a:pt x="6868" y="3813"/>
                      <a:pt x="6818" y="3663"/>
                    </a:cubicBezTo>
                    <a:cubicBezTo>
                      <a:pt x="6718" y="3362"/>
                      <a:pt x="6768" y="3045"/>
                      <a:pt x="6935" y="2794"/>
                    </a:cubicBezTo>
                    <a:cubicBezTo>
                      <a:pt x="7119" y="2543"/>
                      <a:pt x="7336" y="2343"/>
                      <a:pt x="7587" y="2192"/>
                    </a:cubicBezTo>
                    <a:cubicBezTo>
                      <a:pt x="7619" y="2171"/>
                      <a:pt x="7652" y="2151"/>
                      <a:pt x="7685" y="2131"/>
                    </a:cubicBezTo>
                    <a:close/>
                    <a:moveTo>
                      <a:pt x="1024" y="1"/>
                    </a:moveTo>
                    <a:cubicBezTo>
                      <a:pt x="978" y="1"/>
                      <a:pt x="932" y="2"/>
                      <a:pt x="886" y="4"/>
                    </a:cubicBezTo>
                    <a:cubicBezTo>
                      <a:pt x="669" y="20"/>
                      <a:pt x="435" y="54"/>
                      <a:pt x="218" y="121"/>
                    </a:cubicBezTo>
                    <a:lnTo>
                      <a:pt x="51" y="171"/>
                    </a:lnTo>
                    <a:cubicBezTo>
                      <a:pt x="34" y="187"/>
                      <a:pt x="18" y="187"/>
                      <a:pt x="1" y="204"/>
                    </a:cubicBezTo>
                    <a:cubicBezTo>
                      <a:pt x="285" y="121"/>
                      <a:pt x="586" y="70"/>
                      <a:pt x="903" y="54"/>
                    </a:cubicBezTo>
                    <a:cubicBezTo>
                      <a:pt x="1254" y="54"/>
                      <a:pt x="1605" y="104"/>
                      <a:pt x="1956" y="221"/>
                    </a:cubicBezTo>
                    <a:cubicBezTo>
                      <a:pt x="2390" y="371"/>
                      <a:pt x="2808" y="622"/>
                      <a:pt x="3159" y="939"/>
                    </a:cubicBezTo>
                    <a:cubicBezTo>
                      <a:pt x="3317" y="1084"/>
                      <a:pt x="3454" y="1250"/>
                      <a:pt x="3571" y="1428"/>
                    </a:cubicBezTo>
                    <a:lnTo>
                      <a:pt x="3571" y="1428"/>
                    </a:lnTo>
                    <a:cubicBezTo>
                      <a:pt x="3306" y="1602"/>
                      <a:pt x="3068" y="1828"/>
                      <a:pt x="2875" y="2076"/>
                    </a:cubicBezTo>
                    <a:cubicBezTo>
                      <a:pt x="2775" y="2226"/>
                      <a:pt x="2691" y="2410"/>
                      <a:pt x="2641" y="2593"/>
                    </a:cubicBezTo>
                    <a:cubicBezTo>
                      <a:pt x="2591" y="2777"/>
                      <a:pt x="2607" y="2978"/>
                      <a:pt x="2708" y="3145"/>
                    </a:cubicBezTo>
                    <a:cubicBezTo>
                      <a:pt x="2791" y="3329"/>
                      <a:pt x="2975" y="3429"/>
                      <a:pt x="3159" y="3446"/>
                    </a:cubicBezTo>
                    <a:cubicBezTo>
                      <a:pt x="3182" y="3448"/>
                      <a:pt x="3206" y="3449"/>
                      <a:pt x="3229" y="3449"/>
                    </a:cubicBezTo>
                    <a:cubicBezTo>
                      <a:pt x="3389" y="3449"/>
                      <a:pt x="3546" y="3399"/>
                      <a:pt x="3677" y="3312"/>
                    </a:cubicBezTo>
                    <a:cubicBezTo>
                      <a:pt x="3827" y="3212"/>
                      <a:pt x="3927" y="3061"/>
                      <a:pt x="3994" y="2894"/>
                    </a:cubicBezTo>
                    <a:cubicBezTo>
                      <a:pt x="4044" y="2727"/>
                      <a:pt x="4061" y="2560"/>
                      <a:pt x="4044" y="2410"/>
                    </a:cubicBezTo>
                    <a:cubicBezTo>
                      <a:pt x="4011" y="2092"/>
                      <a:pt x="3911" y="1791"/>
                      <a:pt x="3744" y="1541"/>
                    </a:cubicBezTo>
                    <a:cubicBezTo>
                      <a:pt x="3732" y="1521"/>
                      <a:pt x="3720" y="1502"/>
                      <a:pt x="3708" y="1483"/>
                    </a:cubicBezTo>
                    <a:lnTo>
                      <a:pt x="3708" y="1483"/>
                    </a:lnTo>
                    <a:cubicBezTo>
                      <a:pt x="3742" y="1463"/>
                      <a:pt x="3776" y="1443"/>
                      <a:pt x="3810" y="1424"/>
                    </a:cubicBezTo>
                    <a:cubicBezTo>
                      <a:pt x="4279" y="1154"/>
                      <a:pt x="4813" y="1008"/>
                      <a:pt x="5350" y="1008"/>
                    </a:cubicBezTo>
                    <a:cubicBezTo>
                      <a:pt x="5579" y="1008"/>
                      <a:pt x="5808" y="1035"/>
                      <a:pt x="6033" y="1090"/>
                    </a:cubicBezTo>
                    <a:cubicBezTo>
                      <a:pt x="6658" y="1239"/>
                      <a:pt x="7205" y="1576"/>
                      <a:pt x="7621" y="2056"/>
                    </a:cubicBezTo>
                    <a:lnTo>
                      <a:pt x="7621" y="2056"/>
                    </a:lnTo>
                    <a:cubicBezTo>
                      <a:pt x="7593" y="2073"/>
                      <a:pt x="7565" y="2091"/>
                      <a:pt x="7536" y="2109"/>
                    </a:cubicBezTo>
                    <a:cubicBezTo>
                      <a:pt x="7269" y="2259"/>
                      <a:pt x="7035" y="2477"/>
                      <a:pt x="6851" y="2727"/>
                    </a:cubicBezTo>
                    <a:cubicBezTo>
                      <a:pt x="6768" y="2878"/>
                      <a:pt x="6701" y="3028"/>
                      <a:pt x="6668" y="3195"/>
                    </a:cubicBezTo>
                    <a:cubicBezTo>
                      <a:pt x="6634" y="3362"/>
                      <a:pt x="6651" y="3546"/>
                      <a:pt x="6718" y="3696"/>
                    </a:cubicBezTo>
                    <a:cubicBezTo>
                      <a:pt x="6768" y="3880"/>
                      <a:pt x="6885" y="4030"/>
                      <a:pt x="7019" y="4131"/>
                    </a:cubicBezTo>
                    <a:cubicBezTo>
                      <a:pt x="7142" y="4217"/>
                      <a:pt x="7274" y="4267"/>
                      <a:pt x="7409" y="4267"/>
                    </a:cubicBezTo>
                    <a:cubicBezTo>
                      <a:pt x="7457" y="4267"/>
                      <a:pt x="7505" y="4261"/>
                      <a:pt x="7553" y="4248"/>
                    </a:cubicBezTo>
                    <a:cubicBezTo>
                      <a:pt x="7938" y="4147"/>
                      <a:pt x="8222" y="3830"/>
                      <a:pt x="8272" y="3446"/>
                    </a:cubicBezTo>
                    <a:cubicBezTo>
                      <a:pt x="8305" y="3045"/>
                      <a:pt x="8205" y="2660"/>
                      <a:pt x="7988" y="2343"/>
                    </a:cubicBezTo>
                    <a:cubicBezTo>
                      <a:pt x="7925" y="2248"/>
                      <a:pt x="7859" y="2158"/>
                      <a:pt x="7788" y="2071"/>
                    </a:cubicBezTo>
                    <a:lnTo>
                      <a:pt x="7788" y="2071"/>
                    </a:lnTo>
                    <a:cubicBezTo>
                      <a:pt x="7957" y="1977"/>
                      <a:pt x="8131" y="1896"/>
                      <a:pt x="8322" y="1825"/>
                    </a:cubicBezTo>
                    <a:cubicBezTo>
                      <a:pt x="8930" y="1574"/>
                      <a:pt x="9581" y="1448"/>
                      <a:pt x="10240" y="1448"/>
                    </a:cubicBezTo>
                    <a:cubicBezTo>
                      <a:pt x="10413" y="1448"/>
                      <a:pt x="10587" y="1457"/>
                      <a:pt x="10761" y="1474"/>
                    </a:cubicBezTo>
                    <a:cubicBezTo>
                      <a:pt x="10995" y="1507"/>
                      <a:pt x="11212" y="1541"/>
                      <a:pt x="11430" y="1591"/>
                    </a:cubicBezTo>
                    <a:lnTo>
                      <a:pt x="11613" y="1641"/>
                    </a:lnTo>
                    <a:lnTo>
                      <a:pt x="11664" y="1641"/>
                    </a:lnTo>
                    <a:cubicBezTo>
                      <a:pt x="11379" y="1524"/>
                      <a:pt x="11079" y="1457"/>
                      <a:pt x="10778" y="1424"/>
                    </a:cubicBezTo>
                    <a:cubicBezTo>
                      <a:pt x="10567" y="1399"/>
                      <a:pt x="10356" y="1387"/>
                      <a:pt x="10146" y="1387"/>
                    </a:cubicBezTo>
                    <a:cubicBezTo>
                      <a:pt x="9508" y="1387"/>
                      <a:pt x="8879" y="1502"/>
                      <a:pt x="8288" y="1741"/>
                    </a:cubicBezTo>
                    <a:cubicBezTo>
                      <a:pt x="8092" y="1815"/>
                      <a:pt x="7904" y="1898"/>
                      <a:pt x="7725" y="1997"/>
                    </a:cubicBezTo>
                    <a:lnTo>
                      <a:pt x="7725" y="1997"/>
                    </a:lnTo>
                    <a:cubicBezTo>
                      <a:pt x="7289" y="1494"/>
                      <a:pt x="6712" y="1138"/>
                      <a:pt x="6066" y="973"/>
                    </a:cubicBezTo>
                    <a:cubicBezTo>
                      <a:pt x="5826" y="917"/>
                      <a:pt x="5582" y="889"/>
                      <a:pt x="5337" y="889"/>
                    </a:cubicBezTo>
                    <a:cubicBezTo>
                      <a:pt x="4783" y="889"/>
                      <a:pt x="4231" y="1034"/>
                      <a:pt x="3744" y="1324"/>
                    </a:cubicBezTo>
                    <a:cubicBezTo>
                      <a:pt x="3710" y="1342"/>
                      <a:pt x="3676" y="1362"/>
                      <a:pt x="3643" y="1382"/>
                    </a:cubicBezTo>
                    <a:lnTo>
                      <a:pt x="3643" y="1382"/>
                    </a:lnTo>
                    <a:cubicBezTo>
                      <a:pt x="3518" y="1197"/>
                      <a:pt x="3379" y="1029"/>
                      <a:pt x="3209" y="873"/>
                    </a:cubicBezTo>
                    <a:cubicBezTo>
                      <a:pt x="2858" y="555"/>
                      <a:pt x="2440" y="304"/>
                      <a:pt x="1973" y="154"/>
                    </a:cubicBezTo>
                    <a:cubicBezTo>
                      <a:pt x="1666" y="52"/>
                      <a:pt x="1346" y="1"/>
                      <a:pt x="102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58"/>
              <p:cNvSpPr/>
              <p:nvPr/>
            </p:nvSpPr>
            <p:spPr>
              <a:xfrm>
                <a:off x="3916200" y="2016285"/>
                <a:ext cx="344505" cy="795000"/>
              </a:xfrm>
              <a:custGeom>
                <a:avLst/>
                <a:gdLst/>
                <a:ahLst/>
                <a:cxnLst/>
                <a:rect l="l" t="t" r="r" b="b"/>
                <a:pathLst>
                  <a:path w="10749" h="24805" extrusionOk="0">
                    <a:moveTo>
                      <a:pt x="2713" y="1"/>
                    </a:moveTo>
                    <a:cubicBezTo>
                      <a:pt x="2061" y="1"/>
                      <a:pt x="2160" y="3279"/>
                      <a:pt x="2177" y="3577"/>
                    </a:cubicBezTo>
                    <a:cubicBezTo>
                      <a:pt x="2185" y="3690"/>
                      <a:pt x="2107" y="3744"/>
                      <a:pt x="2025" y="3744"/>
                    </a:cubicBezTo>
                    <a:cubicBezTo>
                      <a:pt x="1937" y="3744"/>
                      <a:pt x="1843" y="3681"/>
                      <a:pt x="1843" y="3560"/>
                    </a:cubicBezTo>
                    <a:cubicBezTo>
                      <a:pt x="1843" y="3326"/>
                      <a:pt x="2043" y="453"/>
                      <a:pt x="1358" y="386"/>
                    </a:cubicBezTo>
                    <a:cubicBezTo>
                      <a:pt x="1353" y="385"/>
                      <a:pt x="1349" y="385"/>
                      <a:pt x="1344" y="385"/>
                    </a:cubicBezTo>
                    <a:cubicBezTo>
                      <a:pt x="850" y="385"/>
                      <a:pt x="1422" y="3131"/>
                      <a:pt x="1057" y="3694"/>
                    </a:cubicBezTo>
                    <a:cubicBezTo>
                      <a:pt x="1022" y="3750"/>
                      <a:pt x="991" y="3776"/>
                      <a:pt x="964" y="3776"/>
                    </a:cubicBezTo>
                    <a:cubicBezTo>
                      <a:pt x="710" y="3776"/>
                      <a:pt x="775" y="1537"/>
                      <a:pt x="322" y="1522"/>
                    </a:cubicBezTo>
                    <a:cubicBezTo>
                      <a:pt x="306" y="1520"/>
                      <a:pt x="291" y="1519"/>
                      <a:pt x="276" y="1519"/>
                    </a:cubicBezTo>
                    <a:cubicBezTo>
                      <a:pt x="115" y="1519"/>
                      <a:pt x="1" y="1656"/>
                      <a:pt x="138" y="3109"/>
                    </a:cubicBezTo>
                    <a:cubicBezTo>
                      <a:pt x="222" y="3945"/>
                      <a:pt x="656" y="5198"/>
                      <a:pt x="690" y="6852"/>
                    </a:cubicBezTo>
                    <a:lnTo>
                      <a:pt x="706" y="6852"/>
                    </a:lnTo>
                    <a:lnTo>
                      <a:pt x="2026" y="21639"/>
                    </a:lnTo>
                    <a:cubicBezTo>
                      <a:pt x="2060" y="22274"/>
                      <a:pt x="2294" y="22875"/>
                      <a:pt x="2661" y="23377"/>
                    </a:cubicBezTo>
                    <a:cubicBezTo>
                      <a:pt x="2711" y="23444"/>
                      <a:pt x="2778" y="23510"/>
                      <a:pt x="2828" y="23560"/>
                    </a:cubicBezTo>
                    <a:cubicBezTo>
                      <a:pt x="3577" y="24398"/>
                      <a:pt x="4606" y="24805"/>
                      <a:pt x="5641" y="24805"/>
                    </a:cubicBezTo>
                    <a:cubicBezTo>
                      <a:pt x="6753" y="24805"/>
                      <a:pt x="7872" y="24335"/>
                      <a:pt x="8660" y="23427"/>
                    </a:cubicBezTo>
                    <a:lnTo>
                      <a:pt x="10748" y="21037"/>
                    </a:lnTo>
                    <a:lnTo>
                      <a:pt x="6755" y="17178"/>
                    </a:lnTo>
                    <a:lnTo>
                      <a:pt x="6053" y="18047"/>
                    </a:lnTo>
                    <a:lnTo>
                      <a:pt x="5101" y="6635"/>
                    </a:lnTo>
                    <a:cubicBezTo>
                      <a:pt x="5184" y="6334"/>
                      <a:pt x="5301" y="6033"/>
                      <a:pt x="5468" y="5766"/>
                    </a:cubicBezTo>
                    <a:cubicBezTo>
                      <a:pt x="5619" y="5515"/>
                      <a:pt x="5802" y="5281"/>
                      <a:pt x="6003" y="5081"/>
                    </a:cubicBezTo>
                    <a:cubicBezTo>
                      <a:pt x="6254" y="4813"/>
                      <a:pt x="6538" y="4580"/>
                      <a:pt x="6855" y="4396"/>
                    </a:cubicBezTo>
                    <a:cubicBezTo>
                      <a:pt x="7156" y="4262"/>
                      <a:pt x="7139" y="3828"/>
                      <a:pt x="6855" y="3761"/>
                    </a:cubicBezTo>
                    <a:cubicBezTo>
                      <a:pt x="6837" y="3758"/>
                      <a:pt x="6817" y="3756"/>
                      <a:pt x="6795" y="3756"/>
                    </a:cubicBezTo>
                    <a:cubicBezTo>
                      <a:pt x="6453" y="3756"/>
                      <a:pt x="5660" y="4127"/>
                      <a:pt x="5000" y="4897"/>
                    </a:cubicBezTo>
                    <a:cubicBezTo>
                      <a:pt x="4866" y="5047"/>
                      <a:pt x="4760" y="5111"/>
                      <a:pt x="4676" y="5111"/>
                    </a:cubicBezTo>
                    <a:cubicBezTo>
                      <a:pt x="4311" y="5111"/>
                      <a:pt x="4369" y="3912"/>
                      <a:pt x="4382" y="3410"/>
                    </a:cubicBezTo>
                    <a:cubicBezTo>
                      <a:pt x="4399" y="2808"/>
                      <a:pt x="4366" y="904"/>
                      <a:pt x="4182" y="753"/>
                    </a:cubicBezTo>
                    <a:cubicBezTo>
                      <a:pt x="4118" y="702"/>
                      <a:pt x="4052" y="676"/>
                      <a:pt x="3989" y="676"/>
                    </a:cubicBezTo>
                    <a:cubicBezTo>
                      <a:pt x="3788" y="676"/>
                      <a:pt x="3614" y="934"/>
                      <a:pt x="3614" y="1405"/>
                    </a:cubicBezTo>
                    <a:cubicBezTo>
                      <a:pt x="3614" y="2020"/>
                      <a:pt x="3481" y="3844"/>
                      <a:pt x="3150" y="3844"/>
                    </a:cubicBezTo>
                    <a:cubicBezTo>
                      <a:pt x="3149" y="3844"/>
                      <a:pt x="3147" y="3844"/>
                      <a:pt x="3146" y="3844"/>
                    </a:cubicBezTo>
                    <a:cubicBezTo>
                      <a:pt x="2828" y="3828"/>
                      <a:pt x="2962" y="703"/>
                      <a:pt x="2962" y="703"/>
                    </a:cubicBezTo>
                    <a:cubicBezTo>
                      <a:pt x="2962" y="703"/>
                      <a:pt x="3096" y="35"/>
                      <a:pt x="2728" y="1"/>
                    </a:cubicBezTo>
                    <a:cubicBezTo>
                      <a:pt x="2723" y="1"/>
                      <a:pt x="2718" y="1"/>
                      <a:pt x="2713"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58"/>
              <p:cNvSpPr/>
              <p:nvPr/>
            </p:nvSpPr>
            <p:spPr>
              <a:xfrm>
                <a:off x="4419705" y="1741007"/>
                <a:ext cx="312231" cy="617604"/>
              </a:xfrm>
              <a:custGeom>
                <a:avLst/>
                <a:gdLst/>
                <a:ahLst/>
                <a:cxnLst/>
                <a:rect l="l" t="t" r="r" b="b"/>
                <a:pathLst>
                  <a:path w="9742" h="19270" extrusionOk="0">
                    <a:moveTo>
                      <a:pt x="4108" y="1"/>
                    </a:moveTo>
                    <a:cubicBezTo>
                      <a:pt x="2968" y="1"/>
                      <a:pt x="1803" y="228"/>
                      <a:pt x="686" y="671"/>
                    </a:cubicBezTo>
                    <a:cubicBezTo>
                      <a:pt x="686" y="671"/>
                      <a:pt x="1" y="6619"/>
                      <a:pt x="402" y="9376"/>
                    </a:cubicBezTo>
                    <a:cubicBezTo>
                      <a:pt x="836" y="12283"/>
                      <a:pt x="3042" y="12667"/>
                      <a:pt x="3042" y="12667"/>
                    </a:cubicBezTo>
                    <a:cubicBezTo>
                      <a:pt x="3042" y="12667"/>
                      <a:pt x="3058" y="14489"/>
                      <a:pt x="3042" y="16210"/>
                    </a:cubicBezTo>
                    <a:cubicBezTo>
                      <a:pt x="3025" y="17847"/>
                      <a:pt x="4445" y="19217"/>
                      <a:pt x="6200" y="19267"/>
                    </a:cubicBezTo>
                    <a:cubicBezTo>
                      <a:pt x="6244" y="19269"/>
                      <a:pt x="6288" y="19270"/>
                      <a:pt x="6332" y="19270"/>
                    </a:cubicBezTo>
                    <a:cubicBezTo>
                      <a:pt x="8009" y="19270"/>
                      <a:pt x="9359" y="18039"/>
                      <a:pt x="9408" y="16460"/>
                    </a:cubicBezTo>
                    <a:lnTo>
                      <a:pt x="9742" y="2475"/>
                    </a:lnTo>
                    <a:cubicBezTo>
                      <a:pt x="8282" y="798"/>
                      <a:pt x="6241" y="1"/>
                      <a:pt x="4108"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58"/>
              <p:cNvSpPr/>
              <p:nvPr/>
            </p:nvSpPr>
            <p:spPr>
              <a:xfrm>
                <a:off x="4460954" y="1898341"/>
                <a:ext cx="24134" cy="22723"/>
              </a:xfrm>
              <a:custGeom>
                <a:avLst/>
                <a:gdLst/>
                <a:ahLst/>
                <a:cxnLst/>
                <a:rect l="l" t="t" r="r" b="b"/>
                <a:pathLst>
                  <a:path w="753" h="709" extrusionOk="0">
                    <a:moveTo>
                      <a:pt x="333" y="1"/>
                    </a:moveTo>
                    <a:cubicBezTo>
                      <a:pt x="168" y="1"/>
                      <a:pt x="15" y="141"/>
                      <a:pt x="0" y="323"/>
                    </a:cubicBezTo>
                    <a:cubicBezTo>
                      <a:pt x="0" y="523"/>
                      <a:pt x="151" y="691"/>
                      <a:pt x="351" y="707"/>
                    </a:cubicBezTo>
                    <a:cubicBezTo>
                      <a:pt x="361" y="708"/>
                      <a:pt x="371" y="709"/>
                      <a:pt x="382" y="709"/>
                    </a:cubicBezTo>
                    <a:cubicBezTo>
                      <a:pt x="570" y="709"/>
                      <a:pt x="736" y="563"/>
                      <a:pt x="752" y="373"/>
                    </a:cubicBezTo>
                    <a:cubicBezTo>
                      <a:pt x="752" y="173"/>
                      <a:pt x="585" y="6"/>
                      <a:pt x="384" y="6"/>
                    </a:cubicBezTo>
                    <a:cubicBezTo>
                      <a:pt x="367" y="2"/>
                      <a:pt x="350" y="1"/>
                      <a:pt x="33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58"/>
              <p:cNvSpPr/>
              <p:nvPr/>
            </p:nvSpPr>
            <p:spPr>
              <a:xfrm>
                <a:off x="4441115" y="1882957"/>
                <a:ext cx="48235" cy="13140"/>
              </a:xfrm>
              <a:custGeom>
                <a:avLst/>
                <a:gdLst/>
                <a:ahLst/>
                <a:cxnLst/>
                <a:rect l="l" t="t" r="r" b="b"/>
                <a:pathLst>
                  <a:path w="1505" h="410" extrusionOk="0">
                    <a:moveTo>
                      <a:pt x="753" y="1"/>
                    </a:moveTo>
                    <a:cubicBezTo>
                      <a:pt x="536" y="1"/>
                      <a:pt x="335" y="68"/>
                      <a:pt x="168" y="185"/>
                    </a:cubicBezTo>
                    <a:cubicBezTo>
                      <a:pt x="51" y="268"/>
                      <a:pt x="1" y="369"/>
                      <a:pt x="34" y="385"/>
                    </a:cubicBezTo>
                    <a:cubicBezTo>
                      <a:pt x="38" y="391"/>
                      <a:pt x="45" y="393"/>
                      <a:pt x="55" y="393"/>
                    </a:cubicBezTo>
                    <a:cubicBezTo>
                      <a:pt x="132" y="393"/>
                      <a:pt x="396" y="235"/>
                      <a:pt x="753" y="235"/>
                    </a:cubicBezTo>
                    <a:cubicBezTo>
                      <a:pt x="1112" y="235"/>
                      <a:pt x="1378" y="409"/>
                      <a:pt x="1465" y="409"/>
                    </a:cubicBezTo>
                    <a:cubicBezTo>
                      <a:pt x="1475" y="409"/>
                      <a:pt x="1483" y="407"/>
                      <a:pt x="1488" y="402"/>
                    </a:cubicBezTo>
                    <a:cubicBezTo>
                      <a:pt x="1505" y="369"/>
                      <a:pt x="1471" y="285"/>
                      <a:pt x="1338" y="185"/>
                    </a:cubicBezTo>
                    <a:cubicBezTo>
                      <a:pt x="1171" y="68"/>
                      <a:pt x="953" y="1"/>
                      <a:pt x="75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58"/>
              <p:cNvSpPr/>
              <p:nvPr/>
            </p:nvSpPr>
            <p:spPr>
              <a:xfrm>
                <a:off x="4592134" y="1902090"/>
                <a:ext cx="23589" cy="22723"/>
              </a:xfrm>
              <a:custGeom>
                <a:avLst/>
                <a:gdLst/>
                <a:ahLst/>
                <a:cxnLst/>
                <a:rect l="l" t="t" r="r" b="b"/>
                <a:pathLst>
                  <a:path w="736" h="709" extrusionOk="0">
                    <a:moveTo>
                      <a:pt x="329" y="1"/>
                    </a:moveTo>
                    <a:cubicBezTo>
                      <a:pt x="154" y="1"/>
                      <a:pt x="16" y="141"/>
                      <a:pt x="1" y="323"/>
                    </a:cubicBezTo>
                    <a:cubicBezTo>
                      <a:pt x="1" y="523"/>
                      <a:pt x="151" y="691"/>
                      <a:pt x="352" y="707"/>
                    </a:cubicBezTo>
                    <a:cubicBezTo>
                      <a:pt x="362" y="708"/>
                      <a:pt x="372" y="709"/>
                      <a:pt x="382" y="709"/>
                    </a:cubicBezTo>
                    <a:cubicBezTo>
                      <a:pt x="569" y="709"/>
                      <a:pt x="720" y="563"/>
                      <a:pt x="736" y="373"/>
                    </a:cubicBezTo>
                    <a:cubicBezTo>
                      <a:pt x="736" y="173"/>
                      <a:pt x="586" y="5"/>
                      <a:pt x="385" y="5"/>
                    </a:cubicBezTo>
                    <a:cubicBezTo>
                      <a:pt x="366" y="2"/>
                      <a:pt x="348" y="1"/>
                      <a:pt x="32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58"/>
              <p:cNvSpPr/>
              <p:nvPr/>
            </p:nvSpPr>
            <p:spPr>
              <a:xfrm>
                <a:off x="4574475" y="1889399"/>
                <a:ext cx="48235" cy="12596"/>
              </a:xfrm>
              <a:custGeom>
                <a:avLst/>
                <a:gdLst/>
                <a:ahLst/>
                <a:cxnLst/>
                <a:rect l="l" t="t" r="r" b="b"/>
                <a:pathLst>
                  <a:path w="1505" h="393" extrusionOk="0">
                    <a:moveTo>
                      <a:pt x="752" y="0"/>
                    </a:moveTo>
                    <a:cubicBezTo>
                      <a:pt x="552" y="0"/>
                      <a:pt x="335" y="51"/>
                      <a:pt x="168" y="168"/>
                    </a:cubicBezTo>
                    <a:cubicBezTo>
                      <a:pt x="51" y="268"/>
                      <a:pt x="0" y="351"/>
                      <a:pt x="34" y="385"/>
                    </a:cubicBezTo>
                    <a:cubicBezTo>
                      <a:pt x="36" y="387"/>
                      <a:pt x="40" y="389"/>
                      <a:pt x="46" y="389"/>
                    </a:cubicBezTo>
                    <a:cubicBezTo>
                      <a:pt x="109" y="389"/>
                      <a:pt x="359" y="233"/>
                      <a:pt x="705" y="233"/>
                    </a:cubicBezTo>
                    <a:cubicBezTo>
                      <a:pt x="720" y="233"/>
                      <a:pt x="736" y="234"/>
                      <a:pt x="752" y="234"/>
                    </a:cubicBezTo>
                    <a:cubicBezTo>
                      <a:pt x="1109" y="234"/>
                      <a:pt x="1386" y="393"/>
                      <a:pt x="1467" y="393"/>
                    </a:cubicBezTo>
                    <a:cubicBezTo>
                      <a:pt x="1477" y="393"/>
                      <a:pt x="1484" y="390"/>
                      <a:pt x="1487" y="385"/>
                    </a:cubicBezTo>
                    <a:cubicBezTo>
                      <a:pt x="1504" y="368"/>
                      <a:pt x="1471" y="285"/>
                      <a:pt x="1337" y="184"/>
                    </a:cubicBezTo>
                    <a:cubicBezTo>
                      <a:pt x="1170" y="67"/>
                      <a:pt x="970" y="0"/>
                      <a:pt x="75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58"/>
              <p:cNvSpPr/>
              <p:nvPr/>
            </p:nvSpPr>
            <p:spPr>
              <a:xfrm>
                <a:off x="4495215" y="1889399"/>
                <a:ext cx="41280" cy="106951"/>
              </a:xfrm>
              <a:custGeom>
                <a:avLst/>
                <a:gdLst/>
                <a:ahLst/>
                <a:cxnLst/>
                <a:rect l="l" t="t" r="r" b="b"/>
                <a:pathLst>
                  <a:path w="1288" h="3337" extrusionOk="0">
                    <a:moveTo>
                      <a:pt x="1236" y="0"/>
                    </a:moveTo>
                    <a:cubicBezTo>
                      <a:pt x="1196" y="0"/>
                      <a:pt x="799" y="863"/>
                      <a:pt x="385" y="1955"/>
                    </a:cubicBezTo>
                    <a:cubicBezTo>
                      <a:pt x="268" y="2223"/>
                      <a:pt x="168" y="2490"/>
                      <a:pt x="84" y="2741"/>
                    </a:cubicBezTo>
                    <a:cubicBezTo>
                      <a:pt x="17" y="2858"/>
                      <a:pt x="1" y="2991"/>
                      <a:pt x="17" y="3142"/>
                    </a:cubicBezTo>
                    <a:cubicBezTo>
                      <a:pt x="51" y="3209"/>
                      <a:pt x="118" y="3259"/>
                      <a:pt x="184" y="3292"/>
                    </a:cubicBezTo>
                    <a:cubicBezTo>
                      <a:pt x="251" y="3309"/>
                      <a:pt x="301" y="3309"/>
                      <a:pt x="368" y="3309"/>
                    </a:cubicBezTo>
                    <a:cubicBezTo>
                      <a:pt x="495" y="3328"/>
                      <a:pt x="623" y="3336"/>
                      <a:pt x="750" y="3336"/>
                    </a:cubicBezTo>
                    <a:cubicBezTo>
                      <a:pt x="840" y="3336"/>
                      <a:pt x="930" y="3332"/>
                      <a:pt x="1020" y="3325"/>
                    </a:cubicBezTo>
                    <a:cubicBezTo>
                      <a:pt x="803" y="3259"/>
                      <a:pt x="585" y="3209"/>
                      <a:pt x="368" y="3192"/>
                    </a:cubicBezTo>
                    <a:cubicBezTo>
                      <a:pt x="268" y="3192"/>
                      <a:pt x="168" y="3158"/>
                      <a:pt x="151" y="3092"/>
                    </a:cubicBezTo>
                    <a:cubicBezTo>
                      <a:pt x="151" y="2991"/>
                      <a:pt x="168" y="2874"/>
                      <a:pt x="234" y="2791"/>
                    </a:cubicBezTo>
                    <a:cubicBezTo>
                      <a:pt x="335" y="2540"/>
                      <a:pt x="435" y="2290"/>
                      <a:pt x="535" y="2022"/>
                    </a:cubicBezTo>
                    <a:cubicBezTo>
                      <a:pt x="970" y="919"/>
                      <a:pt x="1287" y="17"/>
                      <a:pt x="1237" y="0"/>
                    </a:cubicBezTo>
                    <a:cubicBezTo>
                      <a:pt x="1237" y="0"/>
                      <a:pt x="1236" y="0"/>
                      <a:pt x="12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58"/>
              <p:cNvSpPr/>
              <p:nvPr/>
            </p:nvSpPr>
            <p:spPr>
              <a:xfrm>
                <a:off x="4517169" y="2115383"/>
                <a:ext cx="124803" cy="54581"/>
              </a:xfrm>
              <a:custGeom>
                <a:avLst/>
                <a:gdLst/>
                <a:ahLst/>
                <a:cxnLst/>
                <a:rect l="l" t="t" r="r" b="b"/>
                <a:pathLst>
                  <a:path w="3894" h="1703" extrusionOk="0">
                    <a:moveTo>
                      <a:pt x="3894" y="0"/>
                    </a:moveTo>
                    <a:cubicBezTo>
                      <a:pt x="2761" y="654"/>
                      <a:pt x="1492" y="989"/>
                      <a:pt x="187" y="989"/>
                    </a:cubicBezTo>
                    <a:cubicBezTo>
                      <a:pt x="125" y="989"/>
                      <a:pt x="63" y="988"/>
                      <a:pt x="1" y="986"/>
                    </a:cubicBezTo>
                    <a:lnTo>
                      <a:pt x="1" y="986"/>
                    </a:lnTo>
                    <a:lnTo>
                      <a:pt x="34" y="1671"/>
                    </a:lnTo>
                    <a:cubicBezTo>
                      <a:pt x="239" y="1693"/>
                      <a:pt x="434" y="1703"/>
                      <a:pt x="620" y="1703"/>
                    </a:cubicBezTo>
                    <a:cubicBezTo>
                      <a:pt x="3057" y="1703"/>
                      <a:pt x="3894" y="1"/>
                      <a:pt x="389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58"/>
              <p:cNvSpPr/>
              <p:nvPr/>
            </p:nvSpPr>
            <p:spPr>
              <a:xfrm>
                <a:off x="4524124" y="2005067"/>
                <a:ext cx="43941" cy="36441"/>
              </a:xfrm>
              <a:custGeom>
                <a:avLst/>
                <a:gdLst/>
                <a:ahLst/>
                <a:cxnLst/>
                <a:rect l="l" t="t" r="r" b="b"/>
                <a:pathLst>
                  <a:path w="1371" h="1137" extrusionOk="0">
                    <a:moveTo>
                      <a:pt x="1287" y="1"/>
                    </a:moveTo>
                    <a:cubicBezTo>
                      <a:pt x="1221" y="1"/>
                      <a:pt x="1221" y="435"/>
                      <a:pt x="836" y="736"/>
                    </a:cubicBezTo>
                    <a:cubicBezTo>
                      <a:pt x="469" y="1036"/>
                      <a:pt x="1" y="986"/>
                      <a:pt x="1" y="1036"/>
                    </a:cubicBezTo>
                    <a:cubicBezTo>
                      <a:pt x="1" y="1070"/>
                      <a:pt x="101" y="1137"/>
                      <a:pt x="302" y="1137"/>
                    </a:cubicBezTo>
                    <a:cubicBezTo>
                      <a:pt x="552" y="1137"/>
                      <a:pt x="803" y="1053"/>
                      <a:pt x="1003" y="903"/>
                    </a:cubicBezTo>
                    <a:cubicBezTo>
                      <a:pt x="1187" y="752"/>
                      <a:pt x="1321" y="535"/>
                      <a:pt x="1354" y="285"/>
                    </a:cubicBezTo>
                    <a:cubicBezTo>
                      <a:pt x="1371" y="101"/>
                      <a:pt x="1321" y="1"/>
                      <a:pt x="128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58"/>
              <p:cNvSpPr/>
              <p:nvPr/>
            </p:nvSpPr>
            <p:spPr>
              <a:xfrm>
                <a:off x="4426660" y="1687420"/>
                <a:ext cx="265662" cy="185602"/>
              </a:xfrm>
              <a:custGeom>
                <a:avLst/>
                <a:gdLst/>
                <a:ahLst/>
                <a:cxnLst/>
                <a:rect l="l" t="t" r="r" b="b"/>
                <a:pathLst>
                  <a:path w="8289" h="5791" extrusionOk="0">
                    <a:moveTo>
                      <a:pt x="4397" y="1"/>
                    </a:moveTo>
                    <a:cubicBezTo>
                      <a:pt x="4302" y="1"/>
                      <a:pt x="4206" y="2"/>
                      <a:pt x="4111" y="3"/>
                    </a:cubicBezTo>
                    <a:cubicBezTo>
                      <a:pt x="3075" y="20"/>
                      <a:pt x="1972" y="170"/>
                      <a:pt x="1187" y="772"/>
                    </a:cubicBezTo>
                    <a:cubicBezTo>
                      <a:pt x="619" y="1240"/>
                      <a:pt x="251" y="1908"/>
                      <a:pt x="151" y="2643"/>
                    </a:cubicBezTo>
                    <a:cubicBezTo>
                      <a:pt x="34" y="3512"/>
                      <a:pt x="1" y="4381"/>
                      <a:pt x="68" y="5267"/>
                    </a:cubicBezTo>
                    <a:cubicBezTo>
                      <a:pt x="68" y="5434"/>
                      <a:pt x="135" y="5601"/>
                      <a:pt x="285" y="5718"/>
                    </a:cubicBezTo>
                    <a:cubicBezTo>
                      <a:pt x="374" y="5769"/>
                      <a:pt x="483" y="5791"/>
                      <a:pt x="589" y="5791"/>
                    </a:cubicBezTo>
                    <a:cubicBezTo>
                      <a:pt x="622" y="5791"/>
                      <a:pt x="654" y="5788"/>
                      <a:pt x="686" y="5785"/>
                    </a:cubicBezTo>
                    <a:cubicBezTo>
                      <a:pt x="1906" y="5718"/>
                      <a:pt x="3209" y="4815"/>
                      <a:pt x="4111" y="4130"/>
                    </a:cubicBezTo>
                    <a:lnTo>
                      <a:pt x="4111" y="4130"/>
                    </a:lnTo>
                    <a:cubicBezTo>
                      <a:pt x="3877" y="4431"/>
                      <a:pt x="2641" y="5200"/>
                      <a:pt x="2407" y="5500"/>
                    </a:cubicBezTo>
                    <a:cubicBezTo>
                      <a:pt x="4412" y="5150"/>
                      <a:pt x="7219" y="3596"/>
                      <a:pt x="8272" y="2092"/>
                    </a:cubicBezTo>
                    <a:lnTo>
                      <a:pt x="8288" y="2042"/>
                    </a:lnTo>
                    <a:cubicBezTo>
                      <a:pt x="8171" y="1290"/>
                      <a:pt x="7486" y="655"/>
                      <a:pt x="6684" y="354"/>
                    </a:cubicBezTo>
                    <a:cubicBezTo>
                      <a:pt x="5983" y="71"/>
                      <a:pt x="5190" y="1"/>
                      <a:pt x="439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58"/>
              <p:cNvSpPr/>
              <p:nvPr/>
            </p:nvSpPr>
            <p:spPr>
              <a:xfrm>
                <a:off x="4622133" y="1697964"/>
                <a:ext cx="178775" cy="325340"/>
              </a:xfrm>
              <a:custGeom>
                <a:avLst/>
                <a:gdLst/>
                <a:ahLst/>
                <a:cxnLst/>
                <a:rect l="l" t="t" r="r" b="b"/>
                <a:pathLst>
                  <a:path w="5578" h="10151" extrusionOk="0">
                    <a:moveTo>
                      <a:pt x="564" y="1"/>
                    </a:moveTo>
                    <a:cubicBezTo>
                      <a:pt x="383" y="1"/>
                      <a:pt x="195" y="9"/>
                      <a:pt x="0" y="25"/>
                    </a:cubicBezTo>
                    <a:lnTo>
                      <a:pt x="1254" y="1613"/>
                    </a:lnTo>
                    <a:cubicBezTo>
                      <a:pt x="1254" y="1613"/>
                      <a:pt x="234" y="4954"/>
                      <a:pt x="2390" y="7243"/>
                    </a:cubicBezTo>
                    <a:cubicBezTo>
                      <a:pt x="2390" y="7243"/>
                      <a:pt x="2523" y="8597"/>
                      <a:pt x="4027" y="10151"/>
                    </a:cubicBezTo>
                    <a:cubicBezTo>
                      <a:pt x="4027" y="10151"/>
                      <a:pt x="4896" y="10134"/>
                      <a:pt x="5214" y="8513"/>
                    </a:cubicBezTo>
                    <a:cubicBezTo>
                      <a:pt x="5347" y="7878"/>
                      <a:pt x="5447" y="7227"/>
                      <a:pt x="5498" y="6592"/>
                    </a:cubicBezTo>
                    <a:cubicBezTo>
                      <a:pt x="5578" y="5145"/>
                      <a:pt x="5179" y="1"/>
                      <a:pt x="5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58"/>
              <p:cNvSpPr/>
              <p:nvPr/>
            </p:nvSpPr>
            <p:spPr>
              <a:xfrm>
                <a:off x="4692291" y="1921224"/>
                <a:ext cx="59998" cy="90830"/>
              </a:xfrm>
              <a:custGeom>
                <a:avLst/>
                <a:gdLst/>
                <a:ahLst/>
                <a:cxnLst/>
                <a:rect l="l" t="t" r="r" b="b"/>
                <a:pathLst>
                  <a:path w="1872" h="2834" extrusionOk="0">
                    <a:moveTo>
                      <a:pt x="471" y="0"/>
                    </a:moveTo>
                    <a:cubicBezTo>
                      <a:pt x="362" y="0"/>
                      <a:pt x="255" y="9"/>
                      <a:pt x="151" y="27"/>
                    </a:cubicBezTo>
                    <a:lnTo>
                      <a:pt x="0" y="2683"/>
                    </a:lnTo>
                    <a:cubicBezTo>
                      <a:pt x="124" y="2785"/>
                      <a:pt x="279" y="2833"/>
                      <a:pt x="433" y="2833"/>
                    </a:cubicBezTo>
                    <a:cubicBezTo>
                      <a:pt x="507" y="2833"/>
                      <a:pt x="581" y="2822"/>
                      <a:pt x="652" y="2800"/>
                    </a:cubicBezTo>
                    <a:cubicBezTo>
                      <a:pt x="852" y="2717"/>
                      <a:pt x="1053" y="2583"/>
                      <a:pt x="1203" y="2433"/>
                    </a:cubicBezTo>
                    <a:cubicBezTo>
                      <a:pt x="1437" y="2216"/>
                      <a:pt x="1621" y="1948"/>
                      <a:pt x="1755" y="1647"/>
                    </a:cubicBezTo>
                    <a:cubicBezTo>
                      <a:pt x="1872" y="1363"/>
                      <a:pt x="1872" y="1029"/>
                      <a:pt x="1755" y="728"/>
                    </a:cubicBezTo>
                    <a:cubicBezTo>
                      <a:pt x="1621" y="444"/>
                      <a:pt x="1370" y="210"/>
                      <a:pt x="1070" y="110"/>
                    </a:cubicBezTo>
                    <a:cubicBezTo>
                      <a:pt x="884" y="34"/>
                      <a:pt x="676" y="0"/>
                      <a:pt x="47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58"/>
              <p:cNvSpPr/>
              <p:nvPr/>
            </p:nvSpPr>
            <p:spPr>
              <a:xfrm>
                <a:off x="3981678" y="2445242"/>
                <a:ext cx="831665" cy="425239"/>
              </a:xfrm>
              <a:custGeom>
                <a:avLst/>
                <a:gdLst/>
                <a:ahLst/>
                <a:cxnLst/>
                <a:rect l="l" t="t" r="r" b="b"/>
                <a:pathLst>
                  <a:path w="25949" h="13268" extrusionOk="0">
                    <a:moveTo>
                      <a:pt x="13918" y="1"/>
                    </a:moveTo>
                    <a:lnTo>
                      <a:pt x="0" y="101"/>
                    </a:lnTo>
                    <a:lnTo>
                      <a:pt x="3375" y="13268"/>
                    </a:lnTo>
                    <a:lnTo>
                      <a:pt x="25948" y="13268"/>
                    </a:lnTo>
                    <a:lnTo>
                      <a:pt x="25948" y="11948"/>
                    </a:lnTo>
                    <a:lnTo>
                      <a:pt x="16642" y="11948"/>
                    </a:lnTo>
                    <a:lnTo>
                      <a:pt x="1391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58"/>
              <p:cNvSpPr/>
              <p:nvPr/>
            </p:nvSpPr>
            <p:spPr>
              <a:xfrm>
                <a:off x="4302434" y="2737634"/>
                <a:ext cx="788622" cy="250599"/>
              </a:xfrm>
              <a:custGeom>
                <a:avLst/>
                <a:gdLst/>
                <a:ahLst/>
                <a:cxnLst/>
                <a:rect l="l" t="t" r="r" b="b"/>
                <a:pathLst>
                  <a:path w="24606" h="7819" extrusionOk="0">
                    <a:moveTo>
                      <a:pt x="23693" y="1"/>
                    </a:moveTo>
                    <a:lnTo>
                      <a:pt x="17260" y="485"/>
                    </a:lnTo>
                    <a:lnTo>
                      <a:pt x="17845" y="2891"/>
                    </a:lnTo>
                    <a:lnTo>
                      <a:pt x="5665" y="3977"/>
                    </a:lnTo>
                    <a:lnTo>
                      <a:pt x="5665" y="3994"/>
                    </a:lnTo>
                    <a:lnTo>
                      <a:pt x="5113" y="4011"/>
                    </a:lnTo>
                    <a:cubicBezTo>
                      <a:pt x="4295" y="3827"/>
                      <a:pt x="3610" y="3259"/>
                      <a:pt x="3275" y="2490"/>
                    </a:cubicBezTo>
                    <a:cubicBezTo>
                      <a:pt x="3197" y="2286"/>
                      <a:pt x="3074" y="2053"/>
                      <a:pt x="2880" y="2053"/>
                    </a:cubicBezTo>
                    <a:cubicBezTo>
                      <a:pt x="2867" y="2053"/>
                      <a:pt x="2854" y="2054"/>
                      <a:pt x="2841" y="2056"/>
                    </a:cubicBezTo>
                    <a:cubicBezTo>
                      <a:pt x="2724" y="2089"/>
                      <a:pt x="2640" y="2206"/>
                      <a:pt x="2624" y="2323"/>
                    </a:cubicBezTo>
                    <a:cubicBezTo>
                      <a:pt x="2624" y="2440"/>
                      <a:pt x="2640" y="2557"/>
                      <a:pt x="2691" y="2674"/>
                    </a:cubicBezTo>
                    <a:cubicBezTo>
                      <a:pt x="2841" y="3159"/>
                      <a:pt x="3041" y="3627"/>
                      <a:pt x="3275" y="4061"/>
                    </a:cubicBezTo>
                    <a:lnTo>
                      <a:pt x="0" y="4161"/>
                    </a:lnTo>
                    <a:cubicBezTo>
                      <a:pt x="0" y="4161"/>
                      <a:pt x="779" y="7818"/>
                      <a:pt x="4813" y="7818"/>
                    </a:cubicBezTo>
                    <a:cubicBezTo>
                      <a:pt x="4959" y="7818"/>
                      <a:pt x="5109" y="7814"/>
                      <a:pt x="5264" y="7804"/>
                    </a:cubicBezTo>
                    <a:lnTo>
                      <a:pt x="19232" y="7787"/>
                    </a:lnTo>
                    <a:cubicBezTo>
                      <a:pt x="19298" y="7790"/>
                      <a:pt x="19364" y="7791"/>
                      <a:pt x="19429" y="7791"/>
                    </a:cubicBezTo>
                    <a:cubicBezTo>
                      <a:pt x="22327" y="7791"/>
                      <a:pt x="24605" y="5282"/>
                      <a:pt x="24295" y="2373"/>
                    </a:cubicBezTo>
                    <a:lnTo>
                      <a:pt x="2369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58"/>
              <p:cNvSpPr/>
              <p:nvPr/>
            </p:nvSpPr>
            <p:spPr>
              <a:xfrm>
                <a:off x="4700591" y="1934910"/>
                <a:ext cx="30832" cy="52113"/>
              </a:xfrm>
              <a:custGeom>
                <a:avLst/>
                <a:gdLst/>
                <a:ahLst/>
                <a:cxnLst/>
                <a:rect l="l" t="t" r="r" b="b"/>
                <a:pathLst>
                  <a:path w="962" h="1626" extrusionOk="0">
                    <a:moveTo>
                      <a:pt x="393" y="1"/>
                    </a:moveTo>
                    <a:cubicBezTo>
                      <a:pt x="109" y="1"/>
                      <a:pt x="9" y="201"/>
                      <a:pt x="42" y="201"/>
                    </a:cubicBezTo>
                    <a:cubicBezTo>
                      <a:pt x="46" y="206"/>
                      <a:pt x="52" y="207"/>
                      <a:pt x="59" y="207"/>
                    </a:cubicBezTo>
                    <a:cubicBezTo>
                      <a:pt x="97" y="207"/>
                      <a:pt x="173" y="155"/>
                      <a:pt x="283" y="155"/>
                    </a:cubicBezTo>
                    <a:cubicBezTo>
                      <a:pt x="312" y="155"/>
                      <a:pt x="343" y="159"/>
                      <a:pt x="376" y="168"/>
                    </a:cubicBezTo>
                    <a:cubicBezTo>
                      <a:pt x="610" y="268"/>
                      <a:pt x="744" y="519"/>
                      <a:pt x="694" y="769"/>
                    </a:cubicBezTo>
                    <a:cubicBezTo>
                      <a:pt x="660" y="1087"/>
                      <a:pt x="527" y="1388"/>
                      <a:pt x="360" y="1454"/>
                    </a:cubicBezTo>
                    <a:cubicBezTo>
                      <a:pt x="293" y="1484"/>
                      <a:pt x="236" y="1493"/>
                      <a:pt x="188" y="1493"/>
                    </a:cubicBezTo>
                    <a:cubicBezTo>
                      <a:pt x="129" y="1493"/>
                      <a:pt x="85" y="1479"/>
                      <a:pt x="61" y="1479"/>
                    </a:cubicBezTo>
                    <a:cubicBezTo>
                      <a:pt x="52" y="1479"/>
                      <a:pt x="45" y="1482"/>
                      <a:pt x="42" y="1488"/>
                    </a:cubicBezTo>
                    <a:cubicBezTo>
                      <a:pt x="1" y="1488"/>
                      <a:pt x="85" y="1625"/>
                      <a:pt x="276" y="1625"/>
                    </a:cubicBezTo>
                    <a:cubicBezTo>
                      <a:pt x="316" y="1625"/>
                      <a:pt x="361" y="1619"/>
                      <a:pt x="410" y="1605"/>
                    </a:cubicBezTo>
                    <a:cubicBezTo>
                      <a:pt x="577" y="1555"/>
                      <a:pt x="694" y="1454"/>
                      <a:pt x="777" y="1304"/>
                    </a:cubicBezTo>
                    <a:cubicBezTo>
                      <a:pt x="861" y="1154"/>
                      <a:pt x="911" y="970"/>
                      <a:pt x="928" y="803"/>
                    </a:cubicBezTo>
                    <a:cubicBezTo>
                      <a:pt x="961" y="602"/>
                      <a:pt x="911" y="418"/>
                      <a:pt x="811" y="251"/>
                    </a:cubicBezTo>
                    <a:cubicBezTo>
                      <a:pt x="710" y="118"/>
                      <a:pt x="560" y="17"/>
                      <a:pt x="393"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49" name="Picture 148"/>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a:off x="7849240" y="3836482"/>
            <a:ext cx="249122" cy="116552"/>
          </a:xfrm>
          <a:prstGeom prst="rect">
            <a:avLst/>
          </a:prstGeom>
          <a:ln>
            <a:noFill/>
          </a:ln>
          <a:effectLst>
            <a:outerShdw blurRad="184150" dist="241300" dir="11520000" sx="110000" sy="110000" algn="ctr">
              <a:srgbClr val="000000">
                <a:alpha val="18000"/>
              </a:srgbClr>
            </a:outerShdw>
          </a:effectLst>
        </p:spPr>
      </p:pic>
      <p:sp>
        <p:nvSpPr>
          <p:cNvPr id="9" name="Rectangle 8"/>
          <p:cNvSpPr/>
          <p:nvPr/>
        </p:nvSpPr>
        <p:spPr>
          <a:xfrm>
            <a:off x="7247322" y="3582940"/>
            <a:ext cx="528886" cy="184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 b="0" i="0" u="none" strike="noStrike" kern="0" cap="none" spc="0" normalizeH="0" baseline="0" noProof="0" dirty="0" smtClean="0">
                <a:ln>
                  <a:noFill/>
                </a:ln>
                <a:solidFill>
                  <a:srgbClr val="FFFFFF"/>
                </a:solidFill>
                <a:effectLst/>
                <a:uLnTx/>
                <a:uFillTx/>
                <a:latin typeface="Oswald SemiBold"/>
                <a:cs typeface="Arial"/>
                <a:sym typeface="Oswald SemiBold"/>
              </a:rPr>
              <a:t>BIDANG 4</a:t>
            </a:r>
            <a:endParaRPr kumimoji="0" lang="en-US" sz="100" b="0" i="0" u="none" strike="noStrike" kern="0" cap="none" spc="0" normalizeH="0" baseline="0" noProof="0" dirty="0">
              <a:ln>
                <a:noFill/>
              </a:ln>
              <a:solidFill>
                <a:srgbClr val="FFFFFF"/>
              </a:solidFill>
              <a:effectLst/>
              <a:uLnTx/>
              <a:uFillTx/>
              <a:latin typeface="Arial"/>
              <a:cs typeface="Arial"/>
              <a:sym typeface="Arial"/>
            </a:endParaRPr>
          </a:p>
        </p:txBody>
      </p:sp>
      <p:sp>
        <p:nvSpPr>
          <p:cNvPr id="83" name="Rectangle 82"/>
          <p:cNvSpPr/>
          <p:nvPr/>
        </p:nvSpPr>
        <p:spPr>
          <a:xfrm>
            <a:off x="267925" y="3643656"/>
            <a:ext cx="6547545" cy="906848"/>
          </a:xfrm>
          <a:prstGeom prst="rect">
            <a:avLst/>
          </a:prstGeom>
          <a:solidFill>
            <a:srgbClr val="0070C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4" name="Google Shape;2348;p58"/>
          <p:cNvSpPr txBox="1">
            <a:spLocks noGrp="1"/>
          </p:cNvSpPr>
          <p:nvPr>
            <p:ph type="subTitle" idx="1"/>
          </p:nvPr>
        </p:nvSpPr>
        <p:spPr>
          <a:xfrm flipH="1">
            <a:off x="391133" y="3547177"/>
            <a:ext cx="6396523" cy="986347"/>
          </a:xfrm>
          <a:prstGeom prst="rect">
            <a:avLst/>
          </a:prstGeom>
        </p:spPr>
        <p:txBody>
          <a:bodyPr spcFirstLastPara="1" wrap="square" lIns="91425" tIns="91425" rIns="91425" bIns="91425" anchor="t" anchorCtr="0">
            <a:noAutofit/>
          </a:bodyPr>
          <a:lstStyle/>
          <a:p>
            <a:pPr marL="0" lvl="0" indent="0" algn="just"/>
            <a:r>
              <a:rPr lang="en-US" dirty="0" err="1">
                <a:latin typeface="Montserrat Medium"/>
                <a:ea typeface="Montserrat Medium"/>
                <a:cs typeface="Montserrat Medium"/>
                <a:sym typeface="Montserrat Medium"/>
              </a:rPr>
              <a:t>Pada</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persentase</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pembagian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produktivitas</a:t>
            </a:r>
            <a:r>
              <a:rPr lang="en-US" dirty="0">
                <a:latin typeface="Montserrat Medium"/>
                <a:ea typeface="Montserrat Medium"/>
                <a:cs typeface="Montserrat Medium"/>
                <a:sym typeface="Montserrat Medium"/>
              </a:rPr>
              <a:t> kerja </a:t>
            </a:r>
            <a:r>
              <a:rPr lang="en-US" dirty="0" err="1">
                <a:latin typeface="Montserrat Medium"/>
                <a:ea typeface="Montserrat Medium"/>
                <a:cs typeface="Montserrat Medium"/>
                <a:sym typeface="Montserrat Medium"/>
              </a:rPr>
              <a:t>kembali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dibagi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menjadi</a:t>
            </a:r>
            <a:r>
              <a:rPr lang="en-US" dirty="0">
                <a:latin typeface="Montserrat Medium"/>
                <a:ea typeface="Montserrat Medium"/>
                <a:cs typeface="Montserrat Medium"/>
                <a:sym typeface="Montserrat Medium"/>
              </a:rPr>
              <a:t> 30% atau Rp.1.080.000 untuk </a:t>
            </a:r>
            <a:r>
              <a:rPr lang="en-US" dirty="0" err="1">
                <a:latin typeface="Montserrat Medium"/>
                <a:ea typeface="Montserrat Medium"/>
                <a:cs typeface="Montserrat Medium"/>
                <a:sym typeface="Montserrat Medium"/>
              </a:rPr>
              <a:t>evaluasi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kinerja</a:t>
            </a:r>
            <a:r>
              <a:rPr lang="en-US" dirty="0">
                <a:latin typeface="Montserrat Medium"/>
                <a:ea typeface="Montserrat Medium"/>
                <a:cs typeface="Montserrat Medium"/>
                <a:sym typeface="Montserrat Medium"/>
              </a:rPr>
              <a:t> organisasi </a:t>
            </a:r>
            <a:r>
              <a:rPr lang="en-US" dirty="0" err="1">
                <a:latin typeface="Montserrat Medium"/>
                <a:ea typeface="Montserrat Medium"/>
                <a:cs typeface="Montserrat Medium"/>
                <a:sym typeface="Montserrat Medium"/>
              </a:rPr>
              <a:t>dan</a:t>
            </a:r>
            <a:r>
              <a:rPr lang="en-US" dirty="0">
                <a:latin typeface="Montserrat Medium"/>
                <a:ea typeface="Montserrat Medium"/>
                <a:cs typeface="Montserrat Medium"/>
                <a:sym typeface="Montserrat Medium"/>
              </a:rPr>
              <a:t> 70% atau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2.520.000,- untuk </a:t>
            </a:r>
            <a:r>
              <a:rPr lang="en-US" dirty="0" err="1">
                <a:latin typeface="Montserrat Medium"/>
                <a:ea typeface="Montserrat Medium"/>
                <a:cs typeface="Montserrat Medium"/>
                <a:sym typeface="Montserrat Medium"/>
              </a:rPr>
              <a:t>evaluasi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kinerja</a:t>
            </a:r>
            <a:r>
              <a:rPr lang="en-US" dirty="0">
                <a:latin typeface="Montserrat Medium"/>
                <a:ea typeface="Montserrat Medium"/>
                <a:cs typeface="Montserrat Medium"/>
                <a:sym typeface="Montserrat Medium"/>
              </a:rPr>
              <a:t> pegawai .</a:t>
            </a:r>
          </a:p>
        </p:txBody>
      </p:sp>
      <p:sp>
        <p:nvSpPr>
          <p:cNvPr id="107" name="Rounded Rectangle 106"/>
          <p:cNvSpPr/>
          <p:nvPr/>
        </p:nvSpPr>
        <p:spPr>
          <a:xfrm>
            <a:off x="2266139" y="1602040"/>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HASIL EVALUASI KINERJA</a:t>
            </a:r>
          </a:p>
        </p:txBody>
      </p:sp>
      <p:sp>
        <p:nvSpPr>
          <p:cNvPr id="108" name="Rounded Rectangle 107"/>
          <p:cNvSpPr/>
          <p:nvPr/>
        </p:nvSpPr>
        <p:spPr>
          <a:xfrm>
            <a:off x="890573" y="2206325"/>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EVALUASI KINERJA BULANAN</a:t>
            </a:r>
          </a:p>
        </p:txBody>
      </p:sp>
      <p:sp>
        <p:nvSpPr>
          <p:cNvPr id="109" name="Rounded Rectangle 108"/>
          <p:cNvSpPr/>
          <p:nvPr/>
        </p:nvSpPr>
        <p:spPr>
          <a:xfrm>
            <a:off x="3674428" y="2206325"/>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AKTIVITAS HARIAN PEGAWAI</a:t>
            </a:r>
          </a:p>
        </p:txBody>
      </p:sp>
      <p:sp>
        <p:nvSpPr>
          <p:cNvPr id="110" name="Google Shape;2346;p58"/>
          <p:cNvSpPr txBox="1">
            <a:spLocks/>
          </p:cNvSpPr>
          <p:nvPr/>
        </p:nvSpPr>
        <p:spPr>
          <a:xfrm>
            <a:off x="2974559" y="1145906"/>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a:t>7</a:t>
            </a:r>
            <a:r>
              <a:rPr lang="en-US" sz="2000" dirty="0" smtClean="0"/>
              <a:t>0%</a:t>
            </a:r>
            <a:endParaRPr lang="en-US" sz="2000" dirty="0"/>
          </a:p>
        </p:txBody>
      </p:sp>
      <p:sp>
        <p:nvSpPr>
          <p:cNvPr id="111" name="Google Shape;2346;p58"/>
          <p:cNvSpPr txBox="1">
            <a:spLocks/>
          </p:cNvSpPr>
          <p:nvPr/>
        </p:nvSpPr>
        <p:spPr>
          <a:xfrm>
            <a:off x="1511598" y="1745539"/>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smtClean="0"/>
              <a:t>30%</a:t>
            </a:r>
            <a:endParaRPr lang="en-US" sz="2000" dirty="0"/>
          </a:p>
        </p:txBody>
      </p:sp>
      <p:sp>
        <p:nvSpPr>
          <p:cNvPr id="112" name="Google Shape;2346;p58"/>
          <p:cNvSpPr txBox="1">
            <a:spLocks/>
          </p:cNvSpPr>
          <p:nvPr/>
        </p:nvSpPr>
        <p:spPr>
          <a:xfrm>
            <a:off x="4478794" y="1735248"/>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a:t>7</a:t>
            </a:r>
            <a:r>
              <a:rPr lang="en-US" sz="2000" dirty="0" smtClean="0"/>
              <a:t>0%</a:t>
            </a:r>
            <a:endParaRPr lang="en-US" sz="2000" dirty="0"/>
          </a:p>
        </p:txBody>
      </p:sp>
      <p:cxnSp>
        <p:nvCxnSpPr>
          <p:cNvPr id="113" name="Elbow Connector 112"/>
          <p:cNvCxnSpPr>
            <a:stCxn id="107" idx="2"/>
            <a:endCxn id="108" idx="3"/>
          </p:cNvCxnSpPr>
          <p:nvPr/>
        </p:nvCxnSpPr>
        <p:spPr>
          <a:xfrm rot="5400000">
            <a:off x="3130414" y="2105399"/>
            <a:ext cx="401085" cy="207166"/>
          </a:xfrm>
          <a:prstGeom prst="bentConnector2">
            <a:avLst/>
          </a:prstGeom>
          <a:ln w="28575">
            <a:solidFill>
              <a:srgbClr val="C53F3F"/>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7" idx="2"/>
            <a:endCxn id="109" idx="1"/>
          </p:cNvCxnSpPr>
          <p:nvPr/>
        </p:nvCxnSpPr>
        <p:spPr>
          <a:xfrm rot="16200000" flipH="1">
            <a:off x="3353941" y="2089037"/>
            <a:ext cx="401085" cy="239889"/>
          </a:xfrm>
          <a:prstGeom prst="bentConnector2">
            <a:avLst/>
          </a:prstGeom>
          <a:ln w="28575">
            <a:solidFill>
              <a:srgbClr val="C53F3F"/>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94473" y="4342646"/>
            <a:ext cx="6547545" cy="787982"/>
          </a:xfrm>
          <a:prstGeom prst="rect">
            <a:avLst/>
          </a:prstGeom>
          <a:solidFill>
            <a:srgbClr val="FFC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5" name="Google Shape;2348;p58"/>
          <p:cNvSpPr txBox="1">
            <a:spLocks noGrp="1"/>
          </p:cNvSpPr>
          <p:nvPr>
            <p:ph type="subTitle" idx="1"/>
          </p:nvPr>
        </p:nvSpPr>
        <p:spPr>
          <a:xfrm flipH="1">
            <a:off x="380730" y="4311519"/>
            <a:ext cx="6396523" cy="819109"/>
          </a:xfrm>
          <a:prstGeom prst="rect">
            <a:avLst/>
          </a:prstGeom>
        </p:spPr>
        <p:txBody>
          <a:bodyPr spcFirstLastPara="1" wrap="square" lIns="91425" tIns="91425" rIns="91425" bIns="91425" anchor="t" anchorCtr="0">
            <a:noAutofit/>
          </a:bodyPr>
          <a:lstStyle/>
          <a:p>
            <a:pPr marL="0" lvl="0" indent="0" algn="just"/>
            <a:r>
              <a:rPr lang="en-US" dirty="0" err="1">
                <a:latin typeface="Montserrat Medium"/>
                <a:ea typeface="Montserrat Medium"/>
                <a:cs typeface="Montserrat Medium"/>
                <a:sym typeface="Montserrat Medium"/>
              </a:rPr>
              <a:t>Pada</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persentase</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pembagian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evaluasi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kinerja</a:t>
            </a:r>
            <a:r>
              <a:rPr lang="en-US" dirty="0">
                <a:latin typeface="Montserrat Medium"/>
                <a:ea typeface="Montserrat Medium"/>
                <a:cs typeface="Montserrat Medium"/>
                <a:sym typeface="Montserrat Medium"/>
              </a:rPr>
              <a:t> pegawai </a:t>
            </a:r>
            <a:r>
              <a:rPr lang="en-US" dirty="0" err="1">
                <a:latin typeface="Montserrat Medium"/>
                <a:ea typeface="Montserrat Medium"/>
                <a:cs typeface="Montserrat Medium"/>
                <a:sym typeface="Montserrat Medium"/>
              </a:rPr>
              <a:t>dibagi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menjadi</a:t>
            </a:r>
            <a:r>
              <a:rPr lang="en-US" dirty="0">
                <a:latin typeface="Montserrat Medium"/>
                <a:ea typeface="Montserrat Medium"/>
                <a:cs typeface="Montserrat Medium"/>
                <a:sym typeface="Montserrat Medium"/>
              </a:rPr>
              <a:t> 30% atau Rp.756.000,- untuk </a:t>
            </a:r>
            <a:r>
              <a:rPr lang="en-US" dirty="0" err="1">
                <a:latin typeface="Montserrat Medium"/>
                <a:ea typeface="Montserrat Medium"/>
                <a:cs typeface="Montserrat Medium"/>
                <a:sym typeface="Montserrat Medium"/>
              </a:rPr>
              <a:t>evaluasi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kinerja</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bulanan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dan</a:t>
            </a:r>
            <a:r>
              <a:rPr lang="en-US" dirty="0">
                <a:latin typeface="Montserrat Medium"/>
                <a:ea typeface="Montserrat Medium"/>
                <a:cs typeface="Montserrat Medium"/>
                <a:sym typeface="Montserrat Medium"/>
              </a:rPr>
              <a:t> 70% atau </a:t>
            </a:r>
            <a:r>
              <a:rPr lang="en-US" dirty="0" err="1" smtClean="0">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1.764.000,- untuk aktivitas kerja harian.</a:t>
            </a:r>
          </a:p>
        </p:txBody>
      </p:sp>
    </p:spTree>
    <p:extLst>
      <p:ext uri="{BB962C8B-B14F-4D97-AF65-F5344CB8AC3E}">
        <p14:creationId xmlns:p14="http://schemas.microsoft.com/office/powerpoint/2010/main" val="3776381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4"/>
          <p:cNvSpPr txBox="1">
            <a:spLocks noGrp="1"/>
          </p:cNvSpPr>
          <p:nvPr>
            <p:ph type="title"/>
          </p:nvPr>
        </p:nvSpPr>
        <p:spPr>
          <a:xfrm>
            <a:off x="2767836" y="0"/>
            <a:ext cx="3725331" cy="572700"/>
          </a:xfrm>
          <a:prstGeom prst="rect">
            <a:avLst/>
          </a:prstGeom>
        </p:spPr>
        <p:txBody>
          <a:bodyPr spcFirstLastPara="1" wrap="square" lIns="91425" tIns="91425" rIns="91425" bIns="91425" anchor="t" anchorCtr="0">
            <a:noAutofit/>
          </a:bodyPr>
          <a:lstStyle/>
          <a:p>
            <a:pPr lvl="0" algn="r"/>
            <a:r>
              <a:rPr lang="fi-FI" dirty="0" smtClean="0"/>
              <a:t>Evaluasi </a:t>
            </a:r>
            <a:r>
              <a:rPr lang="fi-FI" dirty="0"/>
              <a:t>Kinerja P</a:t>
            </a:r>
            <a:r>
              <a:rPr lang="fi-FI" dirty="0" smtClean="0"/>
              <a:t>egawai </a:t>
            </a:r>
            <a:endParaRPr lang="en-US" dirty="0"/>
          </a:p>
        </p:txBody>
      </p:sp>
      <p:sp>
        <p:nvSpPr>
          <p:cNvPr id="632" name="Google Shape;632;p34"/>
          <p:cNvSpPr txBox="1">
            <a:spLocks noGrp="1"/>
          </p:cNvSpPr>
          <p:nvPr>
            <p:ph type="body" idx="1"/>
          </p:nvPr>
        </p:nvSpPr>
        <p:spPr>
          <a:xfrm>
            <a:off x="124178" y="637400"/>
            <a:ext cx="8805333" cy="4357418"/>
          </a:xfrm>
          <a:prstGeom prst="rect">
            <a:avLst/>
          </a:prstGeom>
        </p:spPr>
        <p:txBody>
          <a:bodyPr spcFirstLastPara="1" wrap="square" lIns="91425" tIns="91425" rIns="91425" bIns="91425" anchor="t" anchorCtr="0">
            <a:noAutofit/>
          </a:bodyPr>
          <a:lstStyle/>
          <a:p>
            <a:pPr marL="495300" indent="-342900" algn="just">
              <a:buSzPct val="100000"/>
              <a:buFont typeface="Wingdings" panose="05000000000000000000" pitchFamily="2" charset="2"/>
              <a:buChar char="Ø"/>
            </a:pPr>
            <a:r>
              <a:rPr lang="en-US" sz="1500" dirty="0" err="1" smtClean="0">
                <a:solidFill>
                  <a:schemeClr val="accent5"/>
                </a:solidFill>
              </a:rPr>
              <a:t>Evaluasi</a:t>
            </a:r>
            <a:r>
              <a:rPr lang="en-US" sz="1500" dirty="0" smtClean="0">
                <a:solidFill>
                  <a:schemeClr val="accent5"/>
                </a:solidFill>
              </a:rPr>
              <a:t> </a:t>
            </a:r>
            <a:r>
              <a:rPr lang="en-US" sz="1500" dirty="0" err="1" smtClean="0">
                <a:solidFill>
                  <a:schemeClr val="accent5"/>
                </a:solidFill>
              </a:rPr>
              <a:t>Kinerja</a:t>
            </a:r>
            <a:r>
              <a:rPr lang="en-US" sz="1500" dirty="0" smtClean="0">
                <a:solidFill>
                  <a:schemeClr val="accent5"/>
                </a:solidFill>
              </a:rPr>
              <a:t> Pegawai </a:t>
            </a:r>
            <a:r>
              <a:rPr lang="en-US" sz="1500" dirty="0" err="1" smtClean="0">
                <a:solidFill>
                  <a:schemeClr val="accent5"/>
                </a:solidFill>
              </a:rPr>
              <a:t>terdiri</a:t>
            </a:r>
            <a:r>
              <a:rPr lang="en-US" sz="1500" dirty="0" smtClean="0">
                <a:solidFill>
                  <a:schemeClr val="accent5"/>
                </a:solidFill>
              </a:rPr>
              <a:t> </a:t>
            </a:r>
            <a:r>
              <a:rPr lang="en-US" sz="1500" dirty="0" err="1" smtClean="0">
                <a:solidFill>
                  <a:schemeClr val="accent5"/>
                </a:solidFill>
              </a:rPr>
              <a:t>dari</a:t>
            </a:r>
            <a:r>
              <a:rPr lang="en-US" sz="1500" dirty="0" smtClean="0">
                <a:solidFill>
                  <a:schemeClr val="accent5"/>
                </a:solidFill>
              </a:rPr>
              <a:t> :</a:t>
            </a:r>
          </a:p>
          <a:p>
            <a:pPr marL="631825" indent="0" algn="just">
              <a:buSzPct val="100000"/>
              <a:buNone/>
            </a:pPr>
            <a:r>
              <a:rPr lang="en-US" sz="1500" dirty="0" smtClean="0">
                <a:solidFill>
                  <a:schemeClr val="accent5"/>
                </a:solidFill>
              </a:rPr>
              <a:t>a. </a:t>
            </a:r>
            <a:r>
              <a:rPr lang="en-US" sz="1500" dirty="0" err="1" smtClean="0">
                <a:solidFill>
                  <a:schemeClr val="accent5"/>
                </a:solidFill>
              </a:rPr>
              <a:t>hasil</a:t>
            </a:r>
            <a:r>
              <a:rPr lang="en-US" sz="1500" dirty="0" smtClean="0">
                <a:solidFill>
                  <a:schemeClr val="accent5"/>
                </a:solidFill>
              </a:rPr>
              <a:t> </a:t>
            </a:r>
            <a:r>
              <a:rPr lang="en-US" sz="1500" dirty="0">
                <a:solidFill>
                  <a:schemeClr val="accent5"/>
                </a:solidFill>
              </a:rPr>
              <a:t>kerja pegawai; </a:t>
            </a:r>
            <a:r>
              <a:rPr lang="en-US" sz="1500" dirty="0" err="1">
                <a:solidFill>
                  <a:schemeClr val="accent5"/>
                </a:solidFill>
              </a:rPr>
              <a:t>dan</a:t>
            </a:r>
            <a:endParaRPr lang="en-US" sz="1500" dirty="0">
              <a:solidFill>
                <a:schemeClr val="accent5"/>
              </a:solidFill>
            </a:endParaRPr>
          </a:p>
          <a:p>
            <a:pPr marL="631825" indent="0" algn="just">
              <a:buSzPct val="100000"/>
              <a:buNone/>
            </a:pPr>
            <a:r>
              <a:rPr lang="en-US" sz="1500" dirty="0" smtClean="0">
                <a:solidFill>
                  <a:schemeClr val="accent5"/>
                </a:solidFill>
              </a:rPr>
              <a:t>b. </a:t>
            </a:r>
            <a:r>
              <a:rPr lang="en-US" sz="1500" dirty="0" err="1" smtClean="0">
                <a:solidFill>
                  <a:schemeClr val="accent5"/>
                </a:solidFill>
              </a:rPr>
              <a:t>hasil</a:t>
            </a:r>
            <a:r>
              <a:rPr lang="en-US" sz="1500" dirty="0" smtClean="0">
                <a:solidFill>
                  <a:schemeClr val="accent5"/>
                </a:solidFill>
              </a:rPr>
              <a:t> </a:t>
            </a:r>
            <a:r>
              <a:rPr lang="en-US" sz="1500" dirty="0" err="1">
                <a:solidFill>
                  <a:schemeClr val="accent5"/>
                </a:solidFill>
              </a:rPr>
              <a:t>evaluasi</a:t>
            </a:r>
            <a:r>
              <a:rPr lang="en-US" sz="1500" dirty="0">
                <a:solidFill>
                  <a:schemeClr val="accent5"/>
                </a:solidFill>
              </a:rPr>
              <a:t> </a:t>
            </a:r>
            <a:r>
              <a:rPr lang="en-US" sz="1500" dirty="0" err="1">
                <a:solidFill>
                  <a:schemeClr val="accent5"/>
                </a:solidFill>
              </a:rPr>
              <a:t>perilaku</a:t>
            </a:r>
            <a:r>
              <a:rPr lang="en-US" sz="1500" dirty="0">
                <a:solidFill>
                  <a:schemeClr val="accent5"/>
                </a:solidFill>
              </a:rPr>
              <a:t> kerja pegawai</a:t>
            </a:r>
            <a:r>
              <a:rPr lang="en-US" sz="1500" dirty="0" smtClean="0">
                <a:solidFill>
                  <a:schemeClr val="accent5"/>
                </a:solidFill>
              </a:rPr>
              <a:t>.</a:t>
            </a:r>
          </a:p>
          <a:p>
            <a:pPr marL="495300" indent="-342900" algn="just">
              <a:buSzPct val="100000"/>
              <a:buFont typeface="Wingdings" panose="05000000000000000000" pitchFamily="2" charset="2"/>
              <a:buChar char="Ø"/>
            </a:pPr>
            <a:r>
              <a:rPr lang="en-US" sz="1500" dirty="0" smtClean="0">
                <a:solidFill>
                  <a:schemeClr val="accent5"/>
                </a:solidFill>
              </a:rPr>
              <a:t>Untuk </a:t>
            </a:r>
            <a:r>
              <a:rPr lang="en-US" sz="1500" dirty="0" err="1" smtClean="0">
                <a:solidFill>
                  <a:schemeClr val="accent5"/>
                </a:solidFill>
              </a:rPr>
              <a:t>memperoleh</a:t>
            </a:r>
            <a:r>
              <a:rPr lang="en-US" sz="1500" dirty="0" smtClean="0">
                <a:solidFill>
                  <a:schemeClr val="accent5"/>
                </a:solidFill>
              </a:rPr>
              <a:t> </a:t>
            </a:r>
            <a:r>
              <a:rPr lang="en-US" sz="1500" dirty="0">
                <a:solidFill>
                  <a:schemeClr val="accent5"/>
                </a:solidFill>
              </a:rPr>
              <a:t>TPP berdasarkan </a:t>
            </a:r>
            <a:r>
              <a:rPr lang="en-US" sz="1500" dirty="0" err="1">
                <a:solidFill>
                  <a:schemeClr val="accent5"/>
                </a:solidFill>
              </a:rPr>
              <a:t>evaluasi</a:t>
            </a:r>
            <a:r>
              <a:rPr lang="en-US" sz="1500" dirty="0">
                <a:solidFill>
                  <a:schemeClr val="accent5"/>
                </a:solidFill>
              </a:rPr>
              <a:t> </a:t>
            </a:r>
            <a:r>
              <a:rPr lang="en-US" sz="1500" dirty="0" err="1">
                <a:solidFill>
                  <a:schemeClr val="accent5"/>
                </a:solidFill>
              </a:rPr>
              <a:t>kinerja</a:t>
            </a:r>
            <a:r>
              <a:rPr lang="en-US" sz="1500" dirty="0">
                <a:solidFill>
                  <a:schemeClr val="accent5"/>
                </a:solidFill>
              </a:rPr>
              <a:t> </a:t>
            </a:r>
            <a:r>
              <a:rPr lang="en-US" sz="1500" dirty="0" err="1">
                <a:solidFill>
                  <a:schemeClr val="accent5"/>
                </a:solidFill>
              </a:rPr>
              <a:t>bulanan</a:t>
            </a:r>
            <a:r>
              <a:rPr lang="en-US" sz="1500" dirty="0">
                <a:solidFill>
                  <a:schemeClr val="accent5"/>
                </a:solidFill>
              </a:rPr>
              <a:t>, pegawai </a:t>
            </a:r>
            <a:r>
              <a:rPr lang="en-US" sz="1500" dirty="0" err="1">
                <a:solidFill>
                  <a:schemeClr val="accent5"/>
                </a:solidFill>
              </a:rPr>
              <a:t>diwajibkan</a:t>
            </a:r>
            <a:r>
              <a:rPr lang="en-US" sz="1500" dirty="0">
                <a:solidFill>
                  <a:schemeClr val="accent5"/>
                </a:solidFill>
              </a:rPr>
              <a:t> </a:t>
            </a:r>
            <a:r>
              <a:rPr lang="en-US" sz="1500" dirty="0" err="1">
                <a:solidFill>
                  <a:schemeClr val="accent5"/>
                </a:solidFill>
              </a:rPr>
              <a:t>menginput</a:t>
            </a:r>
            <a:r>
              <a:rPr lang="en-US" sz="1500" dirty="0">
                <a:solidFill>
                  <a:schemeClr val="accent5"/>
                </a:solidFill>
              </a:rPr>
              <a:t> SKP, rencana </a:t>
            </a:r>
            <a:r>
              <a:rPr lang="en-US" sz="1500" dirty="0" err="1">
                <a:solidFill>
                  <a:schemeClr val="accent5"/>
                </a:solidFill>
              </a:rPr>
              <a:t>aksi</a:t>
            </a:r>
            <a:r>
              <a:rPr lang="en-US" sz="1500" dirty="0">
                <a:solidFill>
                  <a:schemeClr val="accent5"/>
                </a:solidFill>
              </a:rPr>
              <a:t> </a:t>
            </a:r>
            <a:r>
              <a:rPr lang="en-US" sz="1500" dirty="0" err="1">
                <a:solidFill>
                  <a:schemeClr val="accent5"/>
                </a:solidFill>
              </a:rPr>
              <a:t>bulanan</a:t>
            </a:r>
            <a:r>
              <a:rPr lang="en-US" sz="1500" dirty="0">
                <a:solidFill>
                  <a:schemeClr val="accent5"/>
                </a:solidFill>
              </a:rPr>
              <a:t> </a:t>
            </a:r>
            <a:r>
              <a:rPr lang="en-US" sz="1500" dirty="0" err="1">
                <a:solidFill>
                  <a:schemeClr val="accent5"/>
                </a:solidFill>
              </a:rPr>
              <a:t>dan</a:t>
            </a:r>
            <a:r>
              <a:rPr lang="en-US" sz="1500" dirty="0">
                <a:solidFill>
                  <a:schemeClr val="accent5"/>
                </a:solidFill>
              </a:rPr>
              <a:t> </a:t>
            </a:r>
            <a:r>
              <a:rPr lang="en-US" sz="1500" dirty="0" err="1">
                <a:solidFill>
                  <a:schemeClr val="accent5"/>
                </a:solidFill>
              </a:rPr>
              <a:t>realisasi</a:t>
            </a:r>
            <a:r>
              <a:rPr lang="en-US" sz="1500" dirty="0">
                <a:solidFill>
                  <a:schemeClr val="accent5"/>
                </a:solidFill>
              </a:rPr>
              <a:t> </a:t>
            </a:r>
            <a:r>
              <a:rPr lang="en-US" sz="1500" dirty="0" err="1">
                <a:solidFill>
                  <a:schemeClr val="accent5"/>
                </a:solidFill>
              </a:rPr>
              <a:t>pada</a:t>
            </a:r>
            <a:r>
              <a:rPr lang="en-US" sz="1500" dirty="0">
                <a:solidFill>
                  <a:schemeClr val="accent5"/>
                </a:solidFill>
              </a:rPr>
              <a:t> aplikasi </a:t>
            </a:r>
            <a:r>
              <a:rPr lang="en-US" sz="1500" dirty="0" err="1">
                <a:solidFill>
                  <a:schemeClr val="accent5"/>
                </a:solidFill>
              </a:rPr>
              <a:t>e-kinerja</a:t>
            </a:r>
            <a:r>
              <a:rPr lang="en-US" sz="1500" dirty="0" smtClean="0">
                <a:solidFill>
                  <a:schemeClr val="accent5"/>
                </a:solidFill>
              </a:rPr>
              <a:t>.</a:t>
            </a:r>
          </a:p>
          <a:p>
            <a:pPr marL="495300" indent="-342900" algn="just">
              <a:buSzPct val="100000"/>
              <a:buFont typeface="Wingdings" panose="05000000000000000000" pitchFamily="2" charset="2"/>
              <a:buChar char="Ø"/>
            </a:pPr>
            <a:r>
              <a:rPr lang="id-ID" sz="1500" dirty="0" smtClean="0">
                <a:solidFill>
                  <a:schemeClr val="accent5"/>
                </a:solidFill>
              </a:rPr>
              <a:t>Setiap </a:t>
            </a:r>
            <a:r>
              <a:rPr lang="id-ID" sz="1500" dirty="0">
                <a:solidFill>
                  <a:schemeClr val="accent5"/>
                </a:solidFill>
              </a:rPr>
              <a:t>pegawai mengunggah penilaian kinerja tahunan dan SKP tahunan yang telah dinilai oleh Pejabat Penilai pada aplikasi SISDM.</a:t>
            </a:r>
          </a:p>
          <a:p>
            <a:pPr marL="495300" indent="-342900" algn="just">
              <a:buSzPct val="100000"/>
              <a:buFont typeface="Wingdings" panose="05000000000000000000" pitchFamily="2" charset="2"/>
              <a:buChar char="Ø"/>
            </a:pPr>
            <a:r>
              <a:rPr lang="id-ID" sz="1500" dirty="0" smtClean="0">
                <a:solidFill>
                  <a:schemeClr val="accent5"/>
                </a:solidFill>
              </a:rPr>
              <a:t>Penilaian </a:t>
            </a:r>
            <a:r>
              <a:rPr lang="id-ID" sz="1500" dirty="0">
                <a:solidFill>
                  <a:schemeClr val="accent5"/>
                </a:solidFill>
              </a:rPr>
              <a:t>SKP dengan ketentuan melaksanakan tugas paling sedikit 15 (lima belas) hari kalender dalam 1 (satu) bulan.</a:t>
            </a:r>
          </a:p>
          <a:p>
            <a:pPr marL="495300" indent="-342900" algn="just">
              <a:buSzPct val="100000"/>
              <a:buFont typeface="Wingdings" panose="05000000000000000000" pitchFamily="2" charset="2"/>
              <a:buChar char="Ø"/>
            </a:pPr>
            <a:r>
              <a:rPr lang="id-ID" sz="1500" dirty="0" smtClean="0">
                <a:solidFill>
                  <a:schemeClr val="accent5"/>
                </a:solidFill>
              </a:rPr>
              <a:t>Untuk </a:t>
            </a:r>
            <a:r>
              <a:rPr lang="id-ID" sz="1500" dirty="0">
                <a:solidFill>
                  <a:schemeClr val="accent5"/>
                </a:solidFill>
              </a:rPr>
              <a:t>memperoleh TPP berdasarkan capaian aktivitas kerja harian, setiap pegawai wajib menginput aktivitas kerja harian pada aplikasi e-kinerja</a:t>
            </a:r>
            <a:r>
              <a:rPr lang="id-ID" sz="1500" dirty="0" smtClean="0">
                <a:solidFill>
                  <a:schemeClr val="accent5"/>
                </a:solidFill>
              </a:rPr>
              <a:t>.</a:t>
            </a:r>
            <a:endParaRPr lang="en-US" sz="1500" dirty="0" smtClean="0">
              <a:solidFill>
                <a:schemeClr val="accent5"/>
              </a:solidFill>
            </a:endParaRPr>
          </a:p>
          <a:p>
            <a:pPr marL="495300" indent="-342900" algn="just">
              <a:buSzPct val="100000"/>
              <a:buFont typeface="Wingdings" panose="05000000000000000000" pitchFamily="2" charset="2"/>
              <a:buChar char="Ø"/>
            </a:pPr>
            <a:r>
              <a:rPr lang="en-US" sz="1500" dirty="0" err="1" smtClean="0">
                <a:solidFill>
                  <a:schemeClr val="accent5"/>
                </a:solidFill>
              </a:rPr>
              <a:t>Pejabat</a:t>
            </a:r>
            <a:r>
              <a:rPr lang="en-US" sz="1500" dirty="0" smtClean="0">
                <a:solidFill>
                  <a:schemeClr val="accent5"/>
                </a:solidFill>
              </a:rPr>
              <a:t> </a:t>
            </a:r>
            <a:r>
              <a:rPr lang="en-US" sz="1500" dirty="0" err="1" smtClean="0">
                <a:solidFill>
                  <a:schemeClr val="accent5"/>
                </a:solidFill>
              </a:rPr>
              <a:t>penilai</a:t>
            </a:r>
            <a:r>
              <a:rPr lang="en-US" sz="1500" dirty="0" smtClean="0">
                <a:solidFill>
                  <a:schemeClr val="accent5"/>
                </a:solidFill>
              </a:rPr>
              <a:t> </a:t>
            </a:r>
            <a:r>
              <a:rPr lang="en-US" sz="1500" dirty="0" err="1" smtClean="0">
                <a:solidFill>
                  <a:schemeClr val="accent5"/>
                </a:solidFill>
              </a:rPr>
              <a:t>kinerja</a:t>
            </a:r>
            <a:r>
              <a:rPr lang="en-US" sz="1500" dirty="0" smtClean="0">
                <a:solidFill>
                  <a:schemeClr val="accent5"/>
                </a:solidFill>
              </a:rPr>
              <a:t> </a:t>
            </a:r>
            <a:r>
              <a:rPr lang="en-US" sz="1500" dirty="0" err="1" smtClean="0">
                <a:solidFill>
                  <a:schemeClr val="accent5"/>
                </a:solidFill>
              </a:rPr>
              <a:t>bertanggung</a:t>
            </a:r>
            <a:r>
              <a:rPr lang="en-US" sz="1500" dirty="0" smtClean="0">
                <a:solidFill>
                  <a:schemeClr val="accent5"/>
                </a:solidFill>
              </a:rPr>
              <a:t> </a:t>
            </a:r>
            <a:r>
              <a:rPr lang="en-US" sz="1500" dirty="0" err="1" smtClean="0">
                <a:solidFill>
                  <a:schemeClr val="accent5"/>
                </a:solidFill>
              </a:rPr>
              <a:t>jawab</a:t>
            </a:r>
            <a:r>
              <a:rPr lang="en-US" sz="1500" dirty="0" smtClean="0">
                <a:solidFill>
                  <a:schemeClr val="accent5"/>
                </a:solidFill>
              </a:rPr>
              <a:t> </a:t>
            </a:r>
            <a:r>
              <a:rPr lang="en-US" sz="1500" dirty="0" err="1" smtClean="0">
                <a:solidFill>
                  <a:schemeClr val="accent5"/>
                </a:solidFill>
              </a:rPr>
              <a:t>terhadap</a:t>
            </a:r>
            <a:r>
              <a:rPr lang="en-US" sz="1500" dirty="0" smtClean="0">
                <a:solidFill>
                  <a:schemeClr val="accent5"/>
                </a:solidFill>
              </a:rPr>
              <a:t> aktivitas kerja harian yang </a:t>
            </a:r>
            <a:r>
              <a:rPr lang="en-US" sz="1500" dirty="0" err="1" smtClean="0">
                <a:solidFill>
                  <a:schemeClr val="accent5"/>
                </a:solidFill>
              </a:rPr>
              <a:t>dilaksanakan</a:t>
            </a:r>
            <a:r>
              <a:rPr lang="en-US" sz="1500" dirty="0" smtClean="0">
                <a:solidFill>
                  <a:schemeClr val="accent5"/>
                </a:solidFill>
              </a:rPr>
              <a:t> </a:t>
            </a:r>
            <a:r>
              <a:rPr lang="en-US" sz="1500" dirty="0" err="1" smtClean="0">
                <a:solidFill>
                  <a:schemeClr val="accent5"/>
                </a:solidFill>
              </a:rPr>
              <a:t>oleh</a:t>
            </a:r>
            <a:r>
              <a:rPr lang="en-US" sz="1500" dirty="0" smtClean="0">
                <a:solidFill>
                  <a:schemeClr val="accent5"/>
                </a:solidFill>
              </a:rPr>
              <a:t> </a:t>
            </a:r>
            <a:r>
              <a:rPr lang="en-US" sz="1500" dirty="0" err="1" smtClean="0">
                <a:solidFill>
                  <a:schemeClr val="accent5"/>
                </a:solidFill>
              </a:rPr>
              <a:t>bawahannya</a:t>
            </a:r>
            <a:endParaRPr lang="en-US" sz="1500" dirty="0" smtClean="0">
              <a:solidFill>
                <a:schemeClr val="accent5"/>
              </a:solidFill>
            </a:endParaRPr>
          </a:p>
          <a:p>
            <a:pPr marL="495300" indent="-342900" algn="just">
              <a:buSzPct val="100000"/>
              <a:buFont typeface="Wingdings" panose="05000000000000000000" pitchFamily="2" charset="2"/>
              <a:buChar char="Ø"/>
            </a:pPr>
            <a:r>
              <a:rPr lang="id-ID" sz="1500" dirty="0" smtClean="0">
                <a:solidFill>
                  <a:schemeClr val="accent5"/>
                </a:solidFill>
              </a:rPr>
              <a:t>Pejabat </a:t>
            </a:r>
            <a:r>
              <a:rPr lang="id-ID" sz="1500" dirty="0">
                <a:solidFill>
                  <a:schemeClr val="accent5"/>
                </a:solidFill>
              </a:rPr>
              <a:t>penilai </a:t>
            </a:r>
            <a:r>
              <a:rPr lang="en-US" sz="1500" dirty="0" err="1" smtClean="0">
                <a:solidFill>
                  <a:schemeClr val="accent5"/>
                </a:solidFill>
              </a:rPr>
              <a:t>kinerja</a:t>
            </a:r>
            <a:r>
              <a:rPr lang="en-US" sz="1500" dirty="0" smtClean="0">
                <a:solidFill>
                  <a:schemeClr val="accent5"/>
                </a:solidFill>
              </a:rPr>
              <a:t> </a:t>
            </a:r>
            <a:r>
              <a:rPr lang="id-ID" sz="1500" dirty="0" smtClean="0">
                <a:solidFill>
                  <a:schemeClr val="accent5"/>
                </a:solidFill>
              </a:rPr>
              <a:t>wajib </a:t>
            </a:r>
            <a:r>
              <a:rPr lang="id-ID" sz="1500" dirty="0">
                <a:solidFill>
                  <a:schemeClr val="accent5"/>
                </a:solidFill>
              </a:rPr>
              <a:t>memberikan penilaian setiap bulan atas capaian kinerja bulanan pegawai pada aplikasi </a:t>
            </a:r>
            <a:r>
              <a:rPr lang="id-ID" sz="1500" dirty="0" smtClean="0">
                <a:solidFill>
                  <a:schemeClr val="accent5"/>
                </a:solidFill>
              </a:rPr>
              <a:t>e-kinerja.</a:t>
            </a:r>
            <a:endParaRPr lang="en-US" sz="1500" dirty="0" smtClean="0">
              <a:solidFill>
                <a:schemeClr val="accent5"/>
              </a:solidFill>
            </a:endParaRPr>
          </a:p>
          <a:p>
            <a:pPr marL="495300" indent="-342900" algn="just">
              <a:buSzPct val="100000"/>
              <a:buFont typeface="Wingdings" panose="05000000000000000000" pitchFamily="2" charset="2"/>
              <a:buChar char="Ø"/>
            </a:pPr>
            <a:r>
              <a:rPr lang="id-ID" sz="1500" dirty="0" smtClean="0">
                <a:solidFill>
                  <a:schemeClr val="accent5"/>
                </a:solidFill>
              </a:rPr>
              <a:t>Selain </a:t>
            </a:r>
            <a:r>
              <a:rPr lang="id-ID" sz="1500" dirty="0">
                <a:solidFill>
                  <a:schemeClr val="accent5"/>
                </a:solidFill>
              </a:rPr>
              <a:t>melaksanakan kinerja organisasi dan kinerja pegawai, setiap pegawai wajib melaksanakan dialog kinerja atau briefing internal paling sedikit 4 (empat) kali dalam 1 (satu) bulan.</a:t>
            </a:r>
          </a:p>
          <a:p>
            <a:pPr marL="495300" indent="-342900" algn="just">
              <a:buSzPct val="100000"/>
              <a:buFont typeface="Wingdings" panose="05000000000000000000" pitchFamily="2" charset="2"/>
              <a:buChar char="Ø"/>
            </a:pPr>
            <a:endParaRPr lang="id-ID" sz="1500" dirty="0">
              <a:solidFill>
                <a:schemeClr val="accent5"/>
              </a:solidFill>
            </a:endParaRPr>
          </a:p>
        </p:txBody>
      </p:sp>
    </p:spTree>
    <p:extLst>
      <p:ext uri="{BB962C8B-B14F-4D97-AF65-F5344CB8AC3E}">
        <p14:creationId xmlns:p14="http://schemas.microsoft.com/office/powerpoint/2010/main" val="380901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939875" y="1617000"/>
            <a:ext cx="2765700"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Kriteria Pemberian TPP</a:t>
            </a:r>
            <a:endParaRPr dirty="0"/>
          </a:p>
        </p:txBody>
      </p:sp>
      <p:sp>
        <p:nvSpPr>
          <p:cNvPr id="655" name="Google Shape;655;p36"/>
          <p:cNvSpPr txBox="1">
            <a:spLocks noGrp="1"/>
          </p:cNvSpPr>
          <p:nvPr>
            <p:ph type="subTitle" idx="1"/>
          </p:nvPr>
        </p:nvSpPr>
        <p:spPr>
          <a:xfrm>
            <a:off x="5939874" y="2749100"/>
            <a:ext cx="3012739" cy="803022"/>
          </a:xfrm>
          <a:prstGeom prst="rect">
            <a:avLst/>
          </a:prstGeom>
        </p:spPr>
        <p:txBody>
          <a:bodyPr spcFirstLastPara="1" wrap="square" lIns="91425" tIns="91425" rIns="91425" bIns="91425" anchor="t" anchorCtr="0">
            <a:noAutofit/>
          </a:bodyPr>
          <a:lstStyle/>
          <a:p>
            <a:pPr marL="0" lvl="0" indent="0"/>
            <a:r>
              <a:rPr lang="en-US" sz="1400" dirty="0" smtClean="0"/>
              <a:t>TPP </a:t>
            </a:r>
            <a:r>
              <a:rPr lang="en-US" sz="1400" dirty="0" err="1"/>
              <a:t>diberikan</a:t>
            </a:r>
            <a:r>
              <a:rPr lang="en-US" sz="1400" dirty="0"/>
              <a:t> </a:t>
            </a:r>
            <a:r>
              <a:rPr lang="en-US" sz="1400" dirty="0" err="1"/>
              <a:t>kepada</a:t>
            </a:r>
            <a:r>
              <a:rPr lang="en-US" sz="1400" dirty="0"/>
              <a:t> pegawai ASN berdasarkan </a:t>
            </a:r>
            <a:r>
              <a:rPr lang="en-US" sz="1400" dirty="0" err="1" smtClean="0"/>
              <a:t>kelas</a:t>
            </a:r>
            <a:r>
              <a:rPr lang="en-US" sz="1400" dirty="0" smtClean="0"/>
              <a:t> jabatan </a:t>
            </a:r>
            <a:r>
              <a:rPr lang="en-US" sz="1400" dirty="0" err="1" smtClean="0"/>
              <a:t>dan</a:t>
            </a:r>
            <a:r>
              <a:rPr lang="en-US" sz="1400" dirty="0" smtClean="0"/>
              <a:t> </a:t>
            </a:r>
            <a:r>
              <a:rPr lang="en-US" sz="1400" dirty="0" err="1" smtClean="0"/>
              <a:t>kelompok</a:t>
            </a:r>
            <a:r>
              <a:rPr lang="en-US" sz="1400" dirty="0" smtClean="0"/>
              <a:t> jabatan.</a:t>
            </a:r>
            <a:endParaRPr lang="en-US" sz="1400"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3542755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58"/>
          <p:cNvSpPr txBox="1">
            <a:spLocks noGrp="1"/>
          </p:cNvSpPr>
          <p:nvPr>
            <p:ph type="title" idx="6"/>
          </p:nvPr>
        </p:nvSpPr>
        <p:spPr>
          <a:xfrm>
            <a:off x="456266" y="336325"/>
            <a:ext cx="6386400" cy="572700"/>
          </a:xfrm>
          <a:prstGeom prst="rect">
            <a:avLst/>
          </a:prstGeom>
        </p:spPr>
        <p:txBody>
          <a:bodyPr spcFirstLastPara="1" wrap="square" lIns="91425" tIns="91425" rIns="91425" bIns="91425" anchor="t" anchorCtr="0">
            <a:noAutofit/>
          </a:bodyPr>
          <a:lstStyle/>
          <a:p>
            <a:pPr lvl="0"/>
            <a:r>
              <a:rPr lang="en-US" dirty="0"/>
              <a:t>EVALUASI KINERJA BULANAN</a:t>
            </a:r>
          </a:p>
        </p:txBody>
      </p:sp>
      <p:grpSp>
        <p:nvGrpSpPr>
          <p:cNvPr id="2353" name="Google Shape;2353;p58"/>
          <p:cNvGrpSpPr/>
          <p:nvPr/>
        </p:nvGrpSpPr>
        <p:grpSpPr>
          <a:xfrm>
            <a:off x="3226228" y="1174840"/>
            <a:ext cx="530184" cy="523938"/>
            <a:chOff x="7302646" y="1315923"/>
            <a:chExt cx="650134" cy="642474"/>
          </a:xfrm>
        </p:grpSpPr>
        <p:sp>
          <p:nvSpPr>
            <p:cNvPr id="2354" name="Google Shape;2354;p58"/>
            <p:cNvSpPr/>
            <p:nvPr/>
          </p:nvSpPr>
          <p:spPr>
            <a:xfrm>
              <a:off x="7379213" y="1315923"/>
              <a:ext cx="562862" cy="485654"/>
            </a:xfrm>
            <a:custGeom>
              <a:avLst/>
              <a:gdLst/>
              <a:ahLst/>
              <a:cxnLst/>
              <a:rect l="l" t="t" r="r" b="b"/>
              <a:pathLst>
                <a:path w="17562" h="15153" extrusionOk="0">
                  <a:moveTo>
                    <a:pt x="3640" y="1"/>
                  </a:moveTo>
                  <a:cubicBezTo>
                    <a:pt x="3422" y="1"/>
                    <a:pt x="3211" y="140"/>
                    <a:pt x="3125" y="360"/>
                  </a:cubicBezTo>
                  <a:lnTo>
                    <a:pt x="101" y="8113"/>
                  </a:lnTo>
                  <a:cubicBezTo>
                    <a:pt x="0" y="8397"/>
                    <a:pt x="117" y="8698"/>
                    <a:pt x="385" y="8832"/>
                  </a:cubicBezTo>
                  <a:lnTo>
                    <a:pt x="13969" y="15097"/>
                  </a:lnTo>
                  <a:cubicBezTo>
                    <a:pt x="14048" y="15135"/>
                    <a:pt x="14132" y="15152"/>
                    <a:pt x="14213" y="15152"/>
                  </a:cubicBezTo>
                  <a:cubicBezTo>
                    <a:pt x="14423" y="15152"/>
                    <a:pt x="14620" y="15034"/>
                    <a:pt x="14704" y="14830"/>
                  </a:cubicBezTo>
                  <a:lnTo>
                    <a:pt x="17427" y="8965"/>
                  </a:lnTo>
                  <a:cubicBezTo>
                    <a:pt x="17561" y="8681"/>
                    <a:pt x="17427" y="8347"/>
                    <a:pt x="17143" y="8213"/>
                  </a:cubicBezTo>
                  <a:lnTo>
                    <a:pt x="8772" y="4404"/>
                  </a:lnTo>
                  <a:cubicBezTo>
                    <a:pt x="8639" y="4337"/>
                    <a:pt x="8539" y="4237"/>
                    <a:pt x="8488" y="4086"/>
                  </a:cubicBezTo>
                  <a:lnTo>
                    <a:pt x="7686" y="1998"/>
                  </a:lnTo>
                  <a:cubicBezTo>
                    <a:pt x="7636" y="1847"/>
                    <a:pt x="7536" y="1747"/>
                    <a:pt x="7402" y="1680"/>
                  </a:cubicBezTo>
                  <a:lnTo>
                    <a:pt x="3877" y="60"/>
                  </a:lnTo>
                  <a:cubicBezTo>
                    <a:pt x="3801" y="19"/>
                    <a:pt x="3720" y="1"/>
                    <a:pt x="3640" y="1"/>
                  </a:cubicBezTo>
                  <a:close/>
                </a:path>
              </a:pathLst>
            </a:custGeom>
            <a:solidFill>
              <a:srgbClr val="19B5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2355;p58"/>
            <p:cNvSpPr/>
            <p:nvPr/>
          </p:nvSpPr>
          <p:spPr>
            <a:xfrm>
              <a:off x="7379213" y="1315923"/>
              <a:ext cx="562862" cy="485654"/>
            </a:xfrm>
            <a:custGeom>
              <a:avLst/>
              <a:gdLst/>
              <a:ahLst/>
              <a:cxnLst/>
              <a:rect l="l" t="t" r="r" b="b"/>
              <a:pathLst>
                <a:path w="17562" h="15153" extrusionOk="0">
                  <a:moveTo>
                    <a:pt x="3640" y="1"/>
                  </a:moveTo>
                  <a:cubicBezTo>
                    <a:pt x="3422" y="1"/>
                    <a:pt x="3211" y="140"/>
                    <a:pt x="3125" y="360"/>
                  </a:cubicBezTo>
                  <a:lnTo>
                    <a:pt x="101" y="8113"/>
                  </a:lnTo>
                  <a:cubicBezTo>
                    <a:pt x="0" y="8397"/>
                    <a:pt x="117" y="8698"/>
                    <a:pt x="385" y="8832"/>
                  </a:cubicBezTo>
                  <a:lnTo>
                    <a:pt x="13969" y="15097"/>
                  </a:lnTo>
                  <a:cubicBezTo>
                    <a:pt x="14048" y="15135"/>
                    <a:pt x="14132" y="15152"/>
                    <a:pt x="14213" y="15152"/>
                  </a:cubicBezTo>
                  <a:cubicBezTo>
                    <a:pt x="14423" y="15152"/>
                    <a:pt x="14620" y="15034"/>
                    <a:pt x="14704" y="14830"/>
                  </a:cubicBezTo>
                  <a:lnTo>
                    <a:pt x="17427" y="8965"/>
                  </a:lnTo>
                  <a:cubicBezTo>
                    <a:pt x="17561" y="8681"/>
                    <a:pt x="17427" y="8347"/>
                    <a:pt x="17143" y="8213"/>
                  </a:cubicBezTo>
                  <a:lnTo>
                    <a:pt x="8772" y="4404"/>
                  </a:lnTo>
                  <a:cubicBezTo>
                    <a:pt x="8639" y="4337"/>
                    <a:pt x="8539" y="4237"/>
                    <a:pt x="8488" y="4086"/>
                  </a:cubicBezTo>
                  <a:lnTo>
                    <a:pt x="7686" y="1998"/>
                  </a:lnTo>
                  <a:cubicBezTo>
                    <a:pt x="7636" y="1847"/>
                    <a:pt x="7536" y="1747"/>
                    <a:pt x="7402" y="1680"/>
                  </a:cubicBezTo>
                  <a:lnTo>
                    <a:pt x="3877" y="60"/>
                  </a:lnTo>
                  <a:cubicBezTo>
                    <a:pt x="3801" y="19"/>
                    <a:pt x="3720" y="1"/>
                    <a:pt x="36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2356;p58"/>
            <p:cNvSpPr/>
            <p:nvPr/>
          </p:nvSpPr>
          <p:spPr>
            <a:xfrm>
              <a:off x="7302646" y="1407586"/>
              <a:ext cx="650134" cy="550811"/>
            </a:xfrm>
            <a:custGeom>
              <a:avLst/>
              <a:gdLst/>
              <a:ahLst/>
              <a:cxnLst/>
              <a:rect l="l" t="t" r="r" b="b"/>
              <a:pathLst>
                <a:path w="20285" h="17186" extrusionOk="0">
                  <a:moveTo>
                    <a:pt x="3530" y="1"/>
                  </a:moveTo>
                  <a:cubicBezTo>
                    <a:pt x="3380" y="1"/>
                    <a:pt x="3241" y="97"/>
                    <a:pt x="3191" y="257"/>
                  </a:cubicBezTo>
                  <a:lnTo>
                    <a:pt x="50" y="10015"/>
                  </a:lnTo>
                  <a:cubicBezTo>
                    <a:pt x="0" y="10199"/>
                    <a:pt x="84" y="10383"/>
                    <a:pt x="251" y="10466"/>
                  </a:cubicBezTo>
                  <a:lnTo>
                    <a:pt x="14704" y="17150"/>
                  </a:lnTo>
                  <a:cubicBezTo>
                    <a:pt x="14752" y="17174"/>
                    <a:pt x="14804" y="17185"/>
                    <a:pt x="14855" y="17185"/>
                  </a:cubicBezTo>
                  <a:cubicBezTo>
                    <a:pt x="14979" y="17185"/>
                    <a:pt x="15101" y="17117"/>
                    <a:pt x="15171" y="16999"/>
                  </a:cubicBezTo>
                  <a:lnTo>
                    <a:pt x="20167" y="8093"/>
                  </a:lnTo>
                  <a:cubicBezTo>
                    <a:pt x="20284" y="7910"/>
                    <a:pt x="20201" y="7676"/>
                    <a:pt x="20017" y="7576"/>
                  </a:cubicBezTo>
                  <a:lnTo>
                    <a:pt x="3693" y="40"/>
                  </a:lnTo>
                  <a:cubicBezTo>
                    <a:pt x="3640" y="13"/>
                    <a:pt x="3584" y="1"/>
                    <a:pt x="35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28" name="Google Shape;2428;p58"/>
          <p:cNvSpPr/>
          <p:nvPr/>
        </p:nvSpPr>
        <p:spPr>
          <a:xfrm>
            <a:off x="2740661" y="1471329"/>
            <a:ext cx="912416" cy="900265"/>
          </a:xfrm>
          <a:custGeom>
            <a:avLst/>
            <a:gdLst/>
            <a:ahLst/>
            <a:cxnLst/>
            <a:rect l="l" t="t" r="r" b="b"/>
            <a:pathLst>
              <a:path w="34915" h="34450" extrusionOk="0">
                <a:moveTo>
                  <a:pt x="15926" y="0"/>
                </a:moveTo>
                <a:cubicBezTo>
                  <a:pt x="6978" y="0"/>
                  <a:pt x="0" y="8454"/>
                  <a:pt x="177" y="17587"/>
                </a:cubicBezTo>
                <a:cubicBezTo>
                  <a:pt x="359" y="26964"/>
                  <a:pt x="8027" y="34449"/>
                  <a:pt x="17365" y="34449"/>
                </a:cubicBezTo>
                <a:cubicBezTo>
                  <a:pt x="17478" y="34449"/>
                  <a:pt x="17591" y="34448"/>
                  <a:pt x="17704" y="34446"/>
                </a:cubicBezTo>
                <a:cubicBezTo>
                  <a:pt x="27211" y="34262"/>
                  <a:pt x="34196" y="26409"/>
                  <a:pt x="34580" y="16919"/>
                </a:cubicBezTo>
                <a:cubicBezTo>
                  <a:pt x="34914" y="8247"/>
                  <a:pt x="27145" y="812"/>
                  <a:pt x="17036" y="43"/>
                </a:cubicBezTo>
                <a:cubicBezTo>
                  <a:pt x="16663" y="14"/>
                  <a:pt x="16293" y="0"/>
                  <a:pt x="159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29" name="Google Shape;2429;p58"/>
          <p:cNvGrpSpPr/>
          <p:nvPr/>
        </p:nvGrpSpPr>
        <p:grpSpPr>
          <a:xfrm>
            <a:off x="2492138" y="1234741"/>
            <a:ext cx="1131095" cy="1137160"/>
            <a:chOff x="6397363" y="1227085"/>
            <a:chExt cx="1386996" cy="1394432"/>
          </a:xfrm>
        </p:grpSpPr>
        <p:sp>
          <p:nvSpPr>
            <p:cNvPr id="2430" name="Google Shape;2430;p58"/>
            <p:cNvSpPr/>
            <p:nvPr/>
          </p:nvSpPr>
          <p:spPr>
            <a:xfrm>
              <a:off x="6560690" y="1778153"/>
              <a:ext cx="45575" cy="4038"/>
            </a:xfrm>
            <a:custGeom>
              <a:avLst/>
              <a:gdLst/>
              <a:ahLst/>
              <a:cxnLst/>
              <a:rect l="l" t="t" r="r" b="b"/>
              <a:pathLst>
                <a:path w="1422" h="126" extrusionOk="0">
                  <a:moveTo>
                    <a:pt x="717" y="0"/>
                  </a:moveTo>
                  <a:cubicBezTo>
                    <a:pt x="481" y="0"/>
                    <a:pt x="243" y="21"/>
                    <a:pt x="1" y="63"/>
                  </a:cubicBezTo>
                  <a:cubicBezTo>
                    <a:pt x="243" y="105"/>
                    <a:pt x="481" y="126"/>
                    <a:pt x="717" y="126"/>
                  </a:cubicBezTo>
                  <a:cubicBezTo>
                    <a:pt x="953" y="126"/>
                    <a:pt x="1187" y="105"/>
                    <a:pt x="1421" y="63"/>
                  </a:cubicBezTo>
                  <a:cubicBezTo>
                    <a:pt x="1187" y="21"/>
                    <a:pt x="953" y="0"/>
                    <a:pt x="71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58"/>
            <p:cNvSpPr/>
            <p:nvPr/>
          </p:nvSpPr>
          <p:spPr>
            <a:xfrm>
              <a:off x="7565329" y="2216052"/>
              <a:ext cx="198165" cy="258163"/>
            </a:xfrm>
            <a:custGeom>
              <a:avLst/>
              <a:gdLst/>
              <a:ahLst/>
              <a:cxnLst/>
              <a:rect l="l" t="t" r="r" b="b"/>
              <a:pathLst>
                <a:path w="6183" h="8055" extrusionOk="0">
                  <a:moveTo>
                    <a:pt x="5380" y="1"/>
                  </a:moveTo>
                  <a:lnTo>
                    <a:pt x="0" y="3309"/>
                  </a:lnTo>
                  <a:lnTo>
                    <a:pt x="1972" y="8054"/>
                  </a:lnTo>
                  <a:cubicBezTo>
                    <a:pt x="3793" y="6350"/>
                    <a:pt x="5247" y="4278"/>
                    <a:pt x="6182" y="1972"/>
                  </a:cubicBezTo>
                  <a:lnTo>
                    <a:pt x="5380" y="1"/>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58"/>
            <p:cNvSpPr/>
            <p:nvPr/>
          </p:nvSpPr>
          <p:spPr>
            <a:xfrm>
              <a:off x="6742253" y="1838984"/>
              <a:ext cx="1042106" cy="782533"/>
            </a:xfrm>
            <a:custGeom>
              <a:avLst/>
              <a:gdLst/>
              <a:ahLst/>
              <a:cxnLst/>
              <a:rect l="l" t="t" r="r" b="b"/>
              <a:pathLst>
                <a:path w="32515" h="24416" extrusionOk="0">
                  <a:moveTo>
                    <a:pt x="19845" y="1"/>
                  </a:moveTo>
                  <a:cubicBezTo>
                    <a:pt x="19439" y="1"/>
                    <a:pt x="19198" y="20"/>
                    <a:pt x="19198" y="20"/>
                  </a:cubicBezTo>
                  <a:lnTo>
                    <a:pt x="12381" y="270"/>
                  </a:lnTo>
                  <a:cubicBezTo>
                    <a:pt x="10627" y="504"/>
                    <a:pt x="8922" y="1022"/>
                    <a:pt x="7352" y="1824"/>
                  </a:cubicBezTo>
                  <a:lnTo>
                    <a:pt x="7185" y="1874"/>
                  </a:lnTo>
                  <a:lnTo>
                    <a:pt x="7185" y="1908"/>
                  </a:lnTo>
                  <a:cubicBezTo>
                    <a:pt x="5280" y="2944"/>
                    <a:pt x="2573" y="5433"/>
                    <a:pt x="0" y="7839"/>
                  </a:cubicBezTo>
                  <a:lnTo>
                    <a:pt x="3074" y="10713"/>
                  </a:lnTo>
                  <a:lnTo>
                    <a:pt x="6483" y="13737"/>
                  </a:lnTo>
                  <a:cubicBezTo>
                    <a:pt x="6483" y="13754"/>
                    <a:pt x="6483" y="13771"/>
                    <a:pt x="6483" y="13804"/>
                  </a:cubicBezTo>
                  <a:cubicBezTo>
                    <a:pt x="6516" y="13988"/>
                    <a:pt x="5932" y="17647"/>
                    <a:pt x="5414" y="20805"/>
                  </a:cubicBezTo>
                  <a:cubicBezTo>
                    <a:pt x="8483" y="23191"/>
                    <a:pt x="12204" y="24416"/>
                    <a:pt x="15954" y="24416"/>
                  </a:cubicBezTo>
                  <a:cubicBezTo>
                    <a:pt x="18532" y="24416"/>
                    <a:pt x="21123" y="23837"/>
                    <a:pt x="23526" y="22660"/>
                  </a:cubicBezTo>
                  <a:lnTo>
                    <a:pt x="23793" y="19736"/>
                  </a:lnTo>
                  <a:cubicBezTo>
                    <a:pt x="24027" y="17079"/>
                    <a:pt x="24194" y="13787"/>
                    <a:pt x="24194" y="13787"/>
                  </a:cubicBezTo>
                  <a:lnTo>
                    <a:pt x="25180" y="16277"/>
                  </a:lnTo>
                  <a:lnTo>
                    <a:pt x="32298" y="12568"/>
                  </a:lnTo>
                  <a:cubicBezTo>
                    <a:pt x="32381" y="12334"/>
                    <a:pt x="32448" y="12117"/>
                    <a:pt x="32515" y="11883"/>
                  </a:cubicBezTo>
                  <a:cubicBezTo>
                    <a:pt x="31813" y="10212"/>
                    <a:pt x="29441" y="4731"/>
                    <a:pt x="27436" y="2676"/>
                  </a:cubicBezTo>
                  <a:cubicBezTo>
                    <a:pt x="25097" y="259"/>
                    <a:pt x="21343" y="1"/>
                    <a:pt x="19845"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58"/>
            <p:cNvSpPr/>
            <p:nvPr/>
          </p:nvSpPr>
          <p:spPr>
            <a:xfrm>
              <a:off x="7131564" y="1831036"/>
              <a:ext cx="235119" cy="137911"/>
            </a:xfrm>
            <a:custGeom>
              <a:avLst/>
              <a:gdLst/>
              <a:ahLst/>
              <a:cxnLst/>
              <a:rect l="l" t="t" r="r" b="b"/>
              <a:pathLst>
                <a:path w="7336" h="4303" extrusionOk="0">
                  <a:moveTo>
                    <a:pt x="7252" y="0"/>
                  </a:moveTo>
                  <a:cubicBezTo>
                    <a:pt x="7235" y="17"/>
                    <a:pt x="7268" y="184"/>
                    <a:pt x="7268" y="485"/>
                  </a:cubicBezTo>
                  <a:cubicBezTo>
                    <a:pt x="7268" y="919"/>
                    <a:pt x="7202" y="1354"/>
                    <a:pt x="7068" y="1771"/>
                  </a:cubicBezTo>
                  <a:cubicBezTo>
                    <a:pt x="6851" y="2373"/>
                    <a:pt x="6483" y="2924"/>
                    <a:pt x="5982" y="3342"/>
                  </a:cubicBezTo>
                  <a:cubicBezTo>
                    <a:pt x="5307" y="3900"/>
                    <a:pt x="4481" y="4182"/>
                    <a:pt x="3652" y="4182"/>
                  </a:cubicBezTo>
                  <a:cubicBezTo>
                    <a:pt x="2942" y="4182"/>
                    <a:pt x="2229" y="3975"/>
                    <a:pt x="1604" y="3559"/>
                  </a:cubicBezTo>
                  <a:cubicBezTo>
                    <a:pt x="1086" y="3175"/>
                    <a:pt x="669" y="2674"/>
                    <a:pt x="385" y="2089"/>
                  </a:cubicBezTo>
                  <a:cubicBezTo>
                    <a:pt x="217" y="1688"/>
                    <a:pt x="101" y="1270"/>
                    <a:pt x="67" y="836"/>
                  </a:cubicBezTo>
                  <a:cubicBezTo>
                    <a:pt x="34" y="518"/>
                    <a:pt x="50" y="351"/>
                    <a:pt x="50" y="351"/>
                  </a:cubicBezTo>
                  <a:lnTo>
                    <a:pt x="50" y="351"/>
                  </a:lnTo>
                  <a:cubicBezTo>
                    <a:pt x="34" y="385"/>
                    <a:pt x="17" y="435"/>
                    <a:pt x="17" y="468"/>
                  </a:cubicBezTo>
                  <a:cubicBezTo>
                    <a:pt x="17" y="585"/>
                    <a:pt x="0" y="719"/>
                    <a:pt x="17" y="836"/>
                  </a:cubicBezTo>
                  <a:cubicBezTo>
                    <a:pt x="34" y="1270"/>
                    <a:pt x="134" y="1721"/>
                    <a:pt x="318" y="2122"/>
                  </a:cubicBezTo>
                  <a:cubicBezTo>
                    <a:pt x="585" y="2724"/>
                    <a:pt x="1003" y="3258"/>
                    <a:pt x="1537" y="3643"/>
                  </a:cubicBezTo>
                  <a:cubicBezTo>
                    <a:pt x="2180" y="4084"/>
                    <a:pt x="2922" y="4303"/>
                    <a:pt x="3662" y="4303"/>
                  </a:cubicBezTo>
                  <a:cubicBezTo>
                    <a:pt x="4520" y="4303"/>
                    <a:pt x="5375" y="4009"/>
                    <a:pt x="6065" y="3426"/>
                  </a:cubicBezTo>
                  <a:cubicBezTo>
                    <a:pt x="6567" y="2991"/>
                    <a:pt x="6934" y="2423"/>
                    <a:pt x="7135" y="1805"/>
                  </a:cubicBezTo>
                  <a:cubicBezTo>
                    <a:pt x="7285" y="1370"/>
                    <a:pt x="7335" y="936"/>
                    <a:pt x="7319" y="485"/>
                  </a:cubicBezTo>
                  <a:cubicBezTo>
                    <a:pt x="7319" y="368"/>
                    <a:pt x="7302" y="251"/>
                    <a:pt x="7268" y="134"/>
                  </a:cubicBezTo>
                  <a:cubicBezTo>
                    <a:pt x="7268" y="84"/>
                    <a:pt x="7252" y="50"/>
                    <a:pt x="7252" y="17"/>
                  </a:cubicBezTo>
                  <a:lnTo>
                    <a:pt x="7252"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58"/>
            <p:cNvSpPr/>
            <p:nvPr/>
          </p:nvSpPr>
          <p:spPr>
            <a:xfrm>
              <a:off x="7493024" y="1878694"/>
              <a:ext cx="78747" cy="371684"/>
            </a:xfrm>
            <a:custGeom>
              <a:avLst/>
              <a:gdLst/>
              <a:ahLst/>
              <a:cxnLst/>
              <a:rect l="l" t="t" r="r" b="b"/>
              <a:pathLst>
                <a:path w="2457" h="11597" extrusionOk="0">
                  <a:moveTo>
                    <a:pt x="2457" y="0"/>
                  </a:moveTo>
                  <a:cubicBezTo>
                    <a:pt x="2290" y="0"/>
                    <a:pt x="2123" y="17"/>
                    <a:pt x="1972" y="67"/>
                  </a:cubicBezTo>
                  <a:cubicBezTo>
                    <a:pt x="1521" y="218"/>
                    <a:pt x="1137" y="502"/>
                    <a:pt x="853" y="869"/>
                  </a:cubicBezTo>
                  <a:cubicBezTo>
                    <a:pt x="452" y="1421"/>
                    <a:pt x="201" y="2072"/>
                    <a:pt x="134" y="2757"/>
                  </a:cubicBezTo>
                  <a:cubicBezTo>
                    <a:pt x="84" y="3142"/>
                    <a:pt x="67" y="3543"/>
                    <a:pt x="51" y="3960"/>
                  </a:cubicBezTo>
                  <a:cubicBezTo>
                    <a:pt x="34" y="4378"/>
                    <a:pt x="17" y="4812"/>
                    <a:pt x="17" y="5247"/>
                  </a:cubicBezTo>
                  <a:cubicBezTo>
                    <a:pt x="1" y="6751"/>
                    <a:pt x="84" y="8254"/>
                    <a:pt x="251" y="9758"/>
                  </a:cubicBezTo>
                  <a:cubicBezTo>
                    <a:pt x="318" y="10326"/>
                    <a:pt x="385" y="10794"/>
                    <a:pt x="435" y="11111"/>
                  </a:cubicBezTo>
                  <a:cubicBezTo>
                    <a:pt x="468" y="11245"/>
                    <a:pt x="485" y="11379"/>
                    <a:pt x="502" y="11479"/>
                  </a:cubicBezTo>
                  <a:cubicBezTo>
                    <a:pt x="519" y="11512"/>
                    <a:pt x="519" y="11563"/>
                    <a:pt x="535" y="11596"/>
                  </a:cubicBezTo>
                  <a:cubicBezTo>
                    <a:pt x="535" y="11546"/>
                    <a:pt x="535" y="11512"/>
                    <a:pt x="535" y="11462"/>
                  </a:cubicBezTo>
                  <a:cubicBezTo>
                    <a:pt x="519" y="11362"/>
                    <a:pt x="502" y="11245"/>
                    <a:pt x="485" y="11095"/>
                  </a:cubicBezTo>
                  <a:cubicBezTo>
                    <a:pt x="452" y="10777"/>
                    <a:pt x="402" y="10309"/>
                    <a:pt x="351" y="9741"/>
                  </a:cubicBezTo>
                  <a:cubicBezTo>
                    <a:pt x="201" y="8254"/>
                    <a:pt x="134" y="6751"/>
                    <a:pt x="134" y="5247"/>
                  </a:cubicBezTo>
                  <a:cubicBezTo>
                    <a:pt x="151" y="4812"/>
                    <a:pt x="151" y="4378"/>
                    <a:pt x="168" y="3960"/>
                  </a:cubicBezTo>
                  <a:cubicBezTo>
                    <a:pt x="184" y="3543"/>
                    <a:pt x="201" y="3158"/>
                    <a:pt x="251" y="2774"/>
                  </a:cubicBezTo>
                  <a:cubicBezTo>
                    <a:pt x="301" y="2106"/>
                    <a:pt x="535" y="1471"/>
                    <a:pt x="920" y="919"/>
                  </a:cubicBezTo>
                  <a:cubicBezTo>
                    <a:pt x="1187" y="552"/>
                    <a:pt x="1554" y="284"/>
                    <a:pt x="1989" y="117"/>
                  </a:cubicBezTo>
                  <a:cubicBezTo>
                    <a:pt x="2139" y="67"/>
                    <a:pt x="2306" y="34"/>
                    <a:pt x="245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58"/>
            <p:cNvSpPr/>
            <p:nvPr/>
          </p:nvSpPr>
          <p:spPr>
            <a:xfrm>
              <a:off x="6948398" y="1864752"/>
              <a:ext cx="102848" cy="414567"/>
            </a:xfrm>
            <a:custGeom>
              <a:avLst/>
              <a:gdLst/>
              <a:ahLst/>
              <a:cxnLst/>
              <a:rect l="l" t="t" r="r" b="b"/>
              <a:pathLst>
                <a:path w="3209" h="12935" extrusionOk="0">
                  <a:moveTo>
                    <a:pt x="3209" y="1"/>
                  </a:moveTo>
                  <a:lnTo>
                    <a:pt x="3209" y="1"/>
                  </a:lnTo>
                  <a:cubicBezTo>
                    <a:pt x="3192" y="34"/>
                    <a:pt x="3176" y="84"/>
                    <a:pt x="3159" y="118"/>
                  </a:cubicBezTo>
                  <a:cubicBezTo>
                    <a:pt x="3125" y="218"/>
                    <a:pt x="3092" y="335"/>
                    <a:pt x="3025" y="485"/>
                  </a:cubicBezTo>
                  <a:cubicBezTo>
                    <a:pt x="2925" y="803"/>
                    <a:pt x="2775" y="1271"/>
                    <a:pt x="2591" y="1839"/>
                  </a:cubicBezTo>
                  <a:cubicBezTo>
                    <a:pt x="2240" y="2992"/>
                    <a:pt x="1789" y="4596"/>
                    <a:pt x="1354" y="6384"/>
                  </a:cubicBezTo>
                  <a:cubicBezTo>
                    <a:pt x="920" y="8188"/>
                    <a:pt x="586" y="9826"/>
                    <a:pt x="385" y="11012"/>
                  </a:cubicBezTo>
                  <a:cubicBezTo>
                    <a:pt x="285" y="11597"/>
                    <a:pt x="201" y="12081"/>
                    <a:pt x="151" y="12415"/>
                  </a:cubicBezTo>
                  <a:cubicBezTo>
                    <a:pt x="135" y="12566"/>
                    <a:pt x="118" y="12699"/>
                    <a:pt x="101" y="12800"/>
                  </a:cubicBezTo>
                  <a:cubicBezTo>
                    <a:pt x="18" y="12800"/>
                    <a:pt x="1" y="12917"/>
                    <a:pt x="84" y="12933"/>
                  </a:cubicBezTo>
                  <a:cubicBezTo>
                    <a:pt x="90" y="12934"/>
                    <a:pt x="95" y="12935"/>
                    <a:pt x="100" y="12935"/>
                  </a:cubicBezTo>
                  <a:cubicBezTo>
                    <a:pt x="172" y="12935"/>
                    <a:pt x="196" y="12831"/>
                    <a:pt x="118" y="12800"/>
                  </a:cubicBezTo>
                  <a:cubicBezTo>
                    <a:pt x="151" y="12699"/>
                    <a:pt x="168" y="12582"/>
                    <a:pt x="201" y="12415"/>
                  </a:cubicBezTo>
                  <a:cubicBezTo>
                    <a:pt x="268" y="12081"/>
                    <a:pt x="352" y="11597"/>
                    <a:pt x="469" y="11029"/>
                  </a:cubicBezTo>
                  <a:cubicBezTo>
                    <a:pt x="703" y="9842"/>
                    <a:pt x="1037" y="8205"/>
                    <a:pt x="1471" y="6417"/>
                  </a:cubicBezTo>
                  <a:cubicBezTo>
                    <a:pt x="1906" y="4629"/>
                    <a:pt x="2340" y="3025"/>
                    <a:pt x="2674" y="1872"/>
                  </a:cubicBezTo>
                  <a:cubicBezTo>
                    <a:pt x="2841" y="1304"/>
                    <a:pt x="2975" y="836"/>
                    <a:pt x="3075" y="502"/>
                  </a:cubicBezTo>
                  <a:cubicBezTo>
                    <a:pt x="3125" y="352"/>
                    <a:pt x="3159" y="218"/>
                    <a:pt x="3192" y="135"/>
                  </a:cubicBezTo>
                  <a:cubicBezTo>
                    <a:pt x="3192" y="84"/>
                    <a:pt x="3209" y="34"/>
                    <a:pt x="32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58"/>
            <p:cNvSpPr/>
            <p:nvPr/>
          </p:nvSpPr>
          <p:spPr>
            <a:xfrm>
              <a:off x="7534785" y="2182848"/>
              <a:ext cx="245311" cy="140892"/>
            </a:xfrm>
            <a:custGeom>
              <a:avLst/>
              <a:gdLst/>
              <a:ahLst/>
              <a:cxnLst/>
              <a:rect l="l" t="t" r="r" b="b"/>
              <a:pathLst>
                <a:path w="7654" h="4396" extrusionOk="0">
                  <a:moveTo>
                    <a:pt x="7653" y="1"/>
                  </a:moveTo>
                  <a:cubicBezTo>
                    <a:pt x="7536" y="51"/>
                    <a:pt x="7436" y="101"/>
                    <a:pt x="7336" y="168"/>
                  </a:cubicBezTo>
                  <a:lnTo>
                    <a:pt x="6534" y="669"/>
                  </a:lnTo>
                  <a:cubicBezTo>
                    <a:pt x="5849" y="1070"/>
                    <a:pt x="4913" y="1638"/>
                    <a:pt x="3860" y="2256"/>
                  </a:cubicBezTo>
                  <a:cubicBezTo>
                    <a:pt x="2791" y="2858"/>
                    <a:pt x="1839" y="3376"/>
                    <a:pt x="1137" y="3760"/>
                  </a:cubicBezTo>
                  <a:lnTo>
                    <a:pt x="302" y="4211"/>
                  </a:lnTo>
                  <a:cubicBezTo>
                    <a:pt x="201" y="4261"/>
                    <a:pt x="101" y="4312"/>
                    <a:pt x="1" y="4395"/>
                  </a:cubicBezTo>
                  <a:cubicBezTo>
                    <a:pt x="118" y="4345"/>
                    <a:pt x="218" y="4312"/>
                    <a:pt x="318" y="4245"/>
                  </a:cubicBezTo>
                  <a:cubicBezTo>
                    <a:pt x="519" y="4161"/>
                    <a:pt x="820" y="4011"/>
                    <a:pt x="1170" y="3844"/>
                  </a:cubicBezTo>
                  <a:cubicBezTo>
                    <a:pt x="1889" y="3476"/>
                    <a:pt x="2858" y="2958"/>
                    <a:pt x="3911" y="2357"/>
                  </a:cubicBezTo>
                  <a:cubicBezTo>
                    <a:pt x="4980" y="1755"/>
                    <a:pt x="5916" y="1170"/>
                    <a:pt x="6584" y="736"/>
                  </a:cubicBezTo>
                  <a:cubicBezTo>
                    <a:pt x="6918" y="519"/>
                    <a:pt x="7185" y="335"/>
                    <a:pt x="7369" y="218"/>
                  </a:cubicBezTo>
                  <a:cubicBezTo>
                    <a:pt x="7470" y="151"/>
                    <a:pt x="7570" y="84"/>
                    <a:pt x="765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58"/>
            <p:cNvSpPr/>
            <p:nvPr/>
          </p:nvSpPr>
          <p:spPr>
            <a:xfrm>
              <a:off x="6771162" y="2061796"/>
              <a:ext cx="191210" cy="154321"/>
            </a:xfrm>
            <a:custGeom>
              <a:avLst/>
              <a:gdLst/>
              <a:ahLst/>
              <a:cxnLst/>
              <a:rect l="l" t="t" r="r" b="b"/>
              <a:pathLst>
                <a:path w="5966" h="4815" extrusionOk="0">
                  <a:moveTo>
                    <a:pt x="20" y="1"/>
                  </a:moveTo>
                  <a:cubicBezTo>
                    <a:pt x="18" y="1"/>
                    <a:pt x="18" y="1"/>
                    <a:pt x="17" y="2"/>
                  </a:cubicBezTo>
                  <a:cubicBezTo>
                    <a:pt x="0" y="18"/>
                    <a:pt x="1304" y="1121"/>
                    <a:pt x="2941" y="2458"/>
                  </a:cubicBezTo>
                  <a:cubicBezTo>
                    <a:pt x="4553" y="3774"/>
                    <a:pt x="5874" y="4814"/>
                    <a:pt x="5930" y="4814"/>
                  </a:cubicBezTo>
                  <a:cubicBezTo>
                    <a:pt x="5931" y="4814"/>
                    <a:pt x="5932" y="4814"/>
                    <a:pt x="5932" y="4814"/>
                  </a:cubicBezTo>
                  <a:cubicBezTo>
                    <a:pt x="5965" y="4797"/>
                    <a:pt x="4662" y="3694"/>
                    <a:pt x="3025" y="2358"/>
                  </a:cubicBezTo>
                  <a:cubicBezTo>
                    <a:pt x="1412" y="1058"/>
                    <a:pt x="91" y="1"/>
                    <a:pt x="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58"/>
            <p:cNvSpPr/>
            <p:nvPr/>
          </p:nvSpPr>
          <p:spPr>
            <a:xfrm>
              <a:off x="6959648" y="1227085"/>
              <a:ext cx="450399" cy="305020"/>
            </a:xfrm>
            <a:custGeom>
              <a:avLst/>
              <a:gdLst/>
              <a:ahLst/>
              <a:cxnLst/>
              <a:rect l="l" t="t" r="r" b="b"/>
              <a:pathLst>
                <a:path w="14053" h="9517" extrusionOk="0">
                  <a:moveTo>
                    <a:pt x="3382" y="0"/>
                  </a:moveTo>
                  <a:cubicBezTo>
                    <a:pt x="2512" y="0"/>
                    <a:pt x="1659" y="354"/>
                    <a:pt x="1037" y="1000"/>
                  </a:cubicBezTo>
                  <a:cubicBezTo>
                    <a:pt x="168" y="2002"/>
                    <a:pt x="1" y="3439"/>
                    <a:pt x="619" y="4625"/>
                  </a:cubicBezTo>
                  <a:cubicBezTo>
                    <a:pt x="820" y="5043"/>
                    <a:pt x="1170" y="5377"/>
                    <a:pt x="1605" y="5561"/>
                  </a:cubicBezTo>
                  <a:lnTo>
                    <a:pt x="11530" y="8719"/>
                  </a:lnTo>
                  <a:cubicBezTo>
                    <a:pt x="11410" y="9144"/>
                    <a:pt x="11735" y="9517"/>
                    <a:pt x="12125" y="9517"/>
                  </a:cubicBezTo>
                  <a:cubicBezTo>
                    <a:pt x="12225" y="9517"/>
                    <a:pt x="12329" y="9492"/>
                    <a:pt x="12432" y="9437"/>
                  </a:cubicBezTo>
                  <a:cubicBezTo>
                    <a:pt x="12850" y="9220"/>
                    <a:pt x="12883" y="8652"/>
                    <a:pt x="12800" y="8184"/>
                  </a:cubicBezTo>
                  <a:cubicBezTo>
                    <a:pt x="12699" y="7733"/>
                    <a:pt x="12532" y="7249"/>
                    <a:pt x="12716" y="6814"/>
                  </a:cubicBezTo>
                  <a:cubicBezTo>
                    <a:pt x="12866" y="6480"/>
                    <a:pt x="13184" y="6279"/>
                    <a:pt x="13418" y="6012"/>
                  </a:cubicBezTo>
                  <a:cubicBezTo>
                    <a:pt x="13852" y="5561"/>
                    <a:pt x="14053" y="4909"/>
                    <a:pt x="13952" y="4291"/>
                  </a:cubicBezTo>
                  <a:cubicBezTo>
                    <a:pt x="13835" y="3673"/>
                    <a:pt x="13368" y="3155"/>
                    <a:pt x="12749" y="2988"/>
                  </a:cubicBezTo>
                  <a:cubicBezTo>
                    <a:pt x="12148" y="2821"/>
                    <a:pt x="11396" y="3021"/>
                    <a:pt x="10928" y="2587"/>
                  </a:cubicBezTo>
                  <a:cubicBezTo>
                    <a:pt x="10594" y="2269"/>
                    <a:pt x="10561" y="1751"/>
                    <a:pt x="10293" y="1367"/>
                  </a:cubicBezTo>
                  <a:cubicBezTo>
                    <a:pt x="9991" y="926"/>
                    <a:pt x="9432" y="770"/>
                    <a:pt x="8875" y="770"/>
                  </a:cubicBezTo>
                  <a:cubicBezTo>
                    <a:pt x="8693" y="770"/>
                    <a:pt x="8511" y="787"/>
                    <a:pt x="8338" y="816"/>
                  </a:cubicBezTo>
                  <a:cubicBezTo>
                    <a:pt x="7798" y="906"/>
                    <a:pt x="7248" y="1065"/>
                    <a:pt x="6703" y="1065"/>
                  </a:cubicBezTo>
                  <a:cubicBezTo>
                    <a:pt x="6540" y="1065"/>
                    <a:pt x="6378" y="1051"/>
                    <a:pt x="6216" y="1016"/>
                  </a:cubicBezTo>
                  <a:cubicBezTo>
                    <a:pt x="5632" y="883"/>
                    <a:pt x="5147" y="482"/>
                    <a:pt x="4612" y="248"/>
                  </a:cubicBezTo>
                  <a:cubicBezTo>
                    <a:pt x="4214" y="81"/>
                    <a:pt x="3796" y="0"/>
                    <a:pt x="338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58"/>
            <p:cNvSpPr/>
            <p:nvPr/>
          </p:nvSpPr>
          <p:spPr>
            <a:xfrm>
              <a:off x="7021761" y="1331088"/>
              <a:ext cx="341172" cy="635455"/>
            </a:xfrm>
            <a:custGeom>
              <a:avLst/>
              <a:gdLst/>
              <a:ahLst/>
              <a:cxnLst/>
              <a:rect l="l" t="t" r="r" b="b"/>
              <a:pathLst>
                <a:path w="10645" h="19827" extrusionOk="0">
                  <a:moveTo>
                    <a:pt x="4637" y="1"/>
                  </a:moveTo>
                  <a:cubicBezTo>
                    <a:pt x="3048" y="1"/>
                    <a:pt x="1456" y="380"/>
                    <a:pt x="1" y="1146"/>
                  </a:cubicBezTo>
                  <a:cubicBezTo>
                    <a:pt x="1" y="1146"/>
                    <a:pt x="34" y="7646"/>
                    <a:pt x="302" y="10453"/>
                  </a:cubicBezTo>
                  <a:cubicBezTo>
                    <a:pt x="569" y="13260"/>
                    <a:pt x="3443" y="13477"/>
                    <a:pt x="3443" y="13477"/>
                  </a:cubicBezTo>
                  <a:cubicBezTo>
                    <a:pt x="3443" y="13477"/>
                    <a:pt x="3510" y="14964"/>
                    <a:pt x="3593" y="16518"/>
                  </a:cubicBezTo>
                  <a:cubicBezTo>
                    <a:pt x="3693" y="18362"/>
                    <a:pt x="5214" y="19827"/>
                    <a:pt x="7071" y="19827"/>
                  </a:cubicBezTo>
                  <a:cubicBezTo>
                    <a:pt x="7081" y="19827"/>
                    <a:pt x="7092" y="19827"/>
                    <a:pt x="7102" y="19827"/>
                  </a:cubicBezTo>
                  <a:cubicBezTo>
                    <a:pt x="9057" y="19827"/>
                    <a:pt x="10644" y="18256"/>
                    <a:pt x="10628" y="16301"/>
                  </a:cubicBezTo>
                  <a:lnTo>
                    <a:pt x="10293" y="1748"/>
                  </a:lnTo>
                  <a:lnTo>
                    <a:pt x="10026" y="1581"/>
                  </a:lnTo>
                  <a:cubicBezTo>
                    <a:pt x="8388" y="531"/>
                    <a:pt x="6515" y="1"/>
                    <a:pt x="4637" y="1"/>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58"/>
            <p:cNvSpPr/>
            <p:nvPr/>
          </p:nvSpPr>
          <p:spPr>
            <a:xfrm>
              <a:off x="7186177" y="1505376"/>
              <a:ext cx="29486" cy="26409"/>
            </a:xfrm>
            <a:custGeom>
              <a:avLst/>
              <a:gdLst/>
              <a:ahLst/>
              <a:cxnLst/>
              <a:rect l="l" t="t" r="r" b="b"/>
              <a:pathLst>
                <a:path w="920" h="824" extrusionOk="0">
                  <a:moveTo>
                    <a:pt x="451" y="0"/>
                  </a:moveTo>
                  <a:cubicBezTo>
                    <a:pt x="412" y="0"/>
                    <a:pt x="373" y="6"/>
                    <a:pt x="335" y="19"/>
                  </a:cubicBezTo>
                  <a:cubicBezTo>
                    <a:pt x="117" y="103"/>
                    <a:pt x="1" y="337"/>
                    <a:pt x="67" y="537"/>
                  </a:cubicBezTo>
                  <a:cubicBezTo>
                    <a:pt x="121" y="713"/>
                    <a:pt x="285" y="823"/>
                    <a:pt x="461" y="823"/>
                  </a:cubicBezTo>
                  <a:cubicBezTo>
                    <a:pt x="502" y="823"/>
                    <a:pt x="544" y="817"/>
                    <a:pt x="585" y="804"/>
                  </a:cubicBezTo>
                  <a:cubicBezTo>
                    <a:pt x="803" y="738"/>
                    <a:pt x="919" y="504"/>
                    <a:pt x="853" y="286"/>
                  </a:cubicBezTo>
                  <a:cubicBezTo>
                    <a:pt x="785" y="111"/>
                    <a:pt x="619" y="0"/>
                    <a:pt x="4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58"/>
            <p:cNvSpPr/>
            <p:nvPr/>
          </p:nvSpPr>
          <p:spPr>
            <a:xfrm>
              <a:off x="7170633" y="1496594"/>
              <a:ext cx="47178" cy="14455"/>
            </a:xfrm>
            <a:custGeom>
              <a:avLst/>
              <a:gdLst/>
              <a:ahLst/>
              <a:cxnLst/>
              <a:rect l="l" t="t" r="r" b="b"/>
              <a:pathLst>
                <a:path w="1472" h="451" extrusionOk="0">
                  <a:moveTo>
                    <a:pt x="788" y="0"/>
                  </a:moveTo>
                  <a:cubicBezTo>
                    <a:pt x="562" y="0"/>
                    <a:pt x="339" y="77"/>
                    <a:pt x="151" y="226"/>
                  </a:cubicBezTo>
                  <a:cubicBezTo>
                    <a:pt x="34" y="343"/>
                    <a:pt x="1" y="427"/>
                    <a:pt x="18" y="444"/>
                  </a:cubicBezTo>
                  <a:cubicBezTo>
                    <a:pt x="23" y="448"/>
                    <a:pt x="29" y="451"/>
                    <a:pt x="38" y="451"/>
                  </a:cubicBezTo>
                  <a:cubicBezTo>
                    <a:pt x="121" y="451"/>
                    <a:pt x="374" y="258"/>
                    <a:pt x="736" y="243"/>
                  </a:cubicBezTo>
                  <a:cubicBezTo>
                    <a:pt x="769" y="240"/>
                    <a:pt x="800" y="239"/>
                    <a:pt x="831" y="239"/>
                  </a:cubicBezTo>
                  <a:cubicBezTo>
                    <a:pt x="1124" y="239"/>
                    <a:pt x="1355" y="352"/>
                    <a:pt x="1431" y="352"/>
                  </a:cubicBezTo>
                  <a:cubicBezTo>
                    <a:pt x="1443" y="352"/>
                    <a:pt x="1451" y="349"/>
                    <a:pt x="1455" y="343"/>
                  </a:cubicBezTo>
                  <a:cubicBezTo>
                    <a:pt x="1471" y="327"/>
                    <a:pt x="1421" y="243"/>
                    <a:pt x="1304" y="143"/>
                  </a:cubicBezTo>
                  <a:cubicBezTo>
                    <a:pt x="1143" y="47"/>
                    <a:pt x="965" y="0"/>
                    <a:pt x="78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58"/>
            <p:cNvSpPr/>
            <p:nvPr/>
          </p:nvSpPr>
          <p:spPr>
            <a:xfrm>
              <a:off x="7048555" y="1505376"/>
              <a:ext cx="29486" cy="26409"/>
            </a:xfrm>
            <a:custGeom>
              <a:avLst/>
              <a:gdLst/>
              <a:ahLst/>
              <a:cxnLst/>
              <a:rect l="l" t="t" r="r" b="b"/>
              <a:pathLst>
                <a:path w="920" h="824" extrusionOk="0">
                  <a:moveTo>
                    <a:pt x="459" y="0"/>
                  </a:moveTo>
                  <a:cubicBezTo>
                    <a:pt x="418" y="0"/>
                    <a:pt x="376" y="6"/>
                    <a:pt x="335" y="19"/>
                  </a:cubicBezTo>
                  <a:cubicBezTo>
                    <a:pt x="117" y="103"/>
                    <a:pt x="0" y="337"/>
                    <a:pt x="67" y="537"/>
                  </a:cubicBezTo>
                  <a:cubicBezTo>
                    <a:pt x="121" y="713"/>
                    <a:pt x="285" y="823"/>
                    <a:pt x="461" y="823"/>
                  </a:cubicBezTo>
                  <a:cubicBezTo>
                    <a:pt x="502" y="823"/>
                    <a:pt x="544" y="817"/>
                    <a:pt x="585" y="804"/>
                  </a:cubicBezTo>
                  <a:cubicBezTo>
                    <a:pt x="802" y="738"/>
                    <a:pt x="919" y="504"/>
                    <a:pt x="853" y="286"/>
                  </a:cubicBezTo>
                  <a:cubicBezTo>
                    <a:pt x="798" y="111"/>
                    <a:pt x="635" y="0"/>
                    <a:pt x="4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58"/>
            <p:cNvSpPr/>
            <p:nvPr/>
          </p:nvSpPr>
          <p:spPr>
            <a:xfrm>
              <a:off x="7031408" y="1496946"/>
              <a:ext cx="47178" cy="14519"/>
            </a:xfrm>
            <a:custGeom>
              <a:avLst/>
              <a:gdLst/>
              <a:ahLst/>
              <a:cxnLst/>
              <a:rect l="l" t="t" r="r" b="b"/>
              <a:pathLst>
                <a:path w="1472" h="453" extrusionOk="0">
                  <a:moveTo>
                    <a:pt x="775" y="0"/>
                  </a:moveTo>
                  <a:cubicBezTo>
                    <a:pt x="554" y="0"/>
                    <a:pt x="335" y="76"/>
                    <a:pt x="151" y="232"/>
                  </a:cubicBezTo>
                  <a:cubicBezTo>
                    <a:pt x="34" y="332"/>
                    <a:pt x="1" y="433"/>
                    <a:pt x="17" y="449"/>
                  </a:cubicBezTo>
                  <a:cubicBezTo>
                    <a:pt x="21" y="452"/>
                    <a:pt x="26" y="453"/>
                    <a:pt x="31" y="453"/>
                  </a:cubicBezTo>
                  <a:cubicBezTo>
                    <a:pt x="106" y="453"/>
                    <a:pt x="363" y="263"/>
                    <a:pt x="736" y="232"/>
                  </a:cubicBezTo>
                  <a:cubicBezTo>
                    <a:pt x="766" y="229"/>
                    <a:pt x="795" y="228"/>
                    <a:pt x="824" y="228"/>
                  </a:cubicBezTo>
                  <a:cubicBezTo>
                    <a:pt x="1124" y="228"/>
                    <a:pt x="1360" y="357"/>
                    <a:pt x="1433" y="357"/>
                  </a:cubicBezTo>
                  <a:cubicBezTo>
                    <a:pt x="1444" y="357"/>
                    <a:pt x="1451" y="355"/>
                    <a:pt x="1454" y="349"/>
                  </a:cubicBezTo>
                  <a:cubicBezTo>
                    <a:pt x="1471" y="316"/>
                    <a:pt x="1421" y="232"/>
                    <a:pt x="1304" y="148"/>
                  </a:cubicBezTo>
                  <a:cubicBezTo>
                    <a:pt x="1139" y="51"/>
                    <a:pt x="956" y="0"/>
                    <a:pt x="77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58"/>
            <p:cNvSpPr/>
            <p:nvPr/>
          </p:nvSpPr>
          <p:spPr>
            <a:xfrm>
              <a:off x="7093008" y="1500087"/>
              <a:ext cx="34293" cy="110893"/>
            </a:xfrm>
            <a:custGeom>
              <a:avLst/>
              <a:gdLst/>
              <a:ahLst/>
              <a:cxnLst/>
              <a:rect l="l" t="t" r="r" b="b"/>
              <a:pathLst>
                <a:path w="1070" h="3460" extrusionOk="0">
                  <a:moveTo>
                    <a:pt x="1001" y="0"/>
                  </a:moveTo>
                  <a:cubicBezTo>
                    <a:pt x="947" y="0"/>
                    <a:pt x="632" y="913"/>
                    <a:pt x="301" y="2056"/>
                  </a:cubicBezTo>
                  <a:lnTo>
                    <a:pt x="67" y="2874"/>
                  </a:lnTo>
                  <a:cubicBezTo>
                    <a:pt x="17" y="3008"/>
                    <a:pt x="0" y="3158"/>
                    <a:pt x="50" y="3309"/>
                  </a:cubicBezTo>
                  <a:cubicBezTo>
                    <a:pt x="84" y="3375"/>
                    <a:pt x="151" y="3442"/>
                    <a:pt x="234" y="3459"/>
                  </a:cubicBezTo>
                  <a:lnTo>
                    <a:pt x="418" y="3459"/>
                  </a:lnTo>
                  <a:cubicBezTo>
                    <a:pt x="802" y="3442"/>
                    <a:pt x="1053" y="3409"/>
                    <a:pt x="1053" y="3392"/>
                  </a:cubicBezTo>
                  <a:cubicBezTo>
                    <a:pt x="1053" y="3359"/>
                    <a:pt x="802" y="3325"/>
                    <a:pt x="418" y="3309"/>
                  </a:cubicBezTo>
                  <a:cubicBezTo>
                    <a:pt x="318" y="3309"/>
                    <a:pt x="234" y="3292"/>
                    <a:pt x="217" y="3225"/>
                  </a:cubicBezTo>
                  <a:cubicBezTo>
                    <a:pt x="201" y="3125"/>
                    <a:pt x="217" y="3025"/>
                    <a:pt x="268" y="2941"/>
                  </a:cubicBezTo>
                  <a:cubicBezTo>
                    <a:pt x="351" y="2674"/>
                    <a:pt x="418" y="2406"/>
                    <a:pt x="501" y="2122"/>
                  </a:cubicBezTo>
                  <a:cubicBezTo>
                    <a:pt x="852" y="969"/>
                    <a:pt x="1070" y="17"/>
                    <a:pt x="1003" y="0"/>
                  </a:cubicBezTo>
                  <a:cubicBezTo>
                    <a:pt x="1002" y="0"/>
                    <a:pt x="1002" y="0"/>
                    <a:pt x="100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58"/>
            <p:cNvSpPr/>
            <p:nvPr/>
          </p:nvSpPr>
          <p:spPr>
            <a:xfrm>
              <a:off x="7108520" y="1618961"/>
              <a:ext cx="68587" cy="36184"/>
            </a:xfrm>
            <a:custGeom>
              <a:avLst/>
              <a:gdLst/>
              <a:ahLst/>
              <a:cxnLst/>
              <a:rect l="l" t="t" r="r" b="b"/>
              <a:pathLst>
                <a:path w="2140" h="1129" extrusionOk="0">
                  <a:moveTo>
                    <a:pt x="1872" y="1"/>
                  </a:moveTo>
                  <a:lnTo>
                    <a:pt x="1872" y="1"/>
                  </a:lnTo>
                  <a:cubicBezTo>
                    <a:pt x="1287" y="301"/>
                    <a:pt x="652" y="535"/>
                    <a:pt x="1" y="702"/>
                  </a:cubicBezTo>
                  <a:cubicBezTo>
                    <a:pt x="220" y="979"/>
                    <a:pt x="543" y="1129"/>
                    <a:pt x="875" y="1129"/>
                  </a:cubicBezTo>
                  <a:cubicBezTo>
                    <a:pt x="1025" y="1129"/>
                    <a:pt x="1176" y="1099"/>
                    <a:pt x="1321" y="1037"/>
                  </a:cubicBezTo>
                  <a:cubicBezTo>
                    <a:pt x="2139" y="652"/>
                    <a:pt x="1872" y="1"/>
                    <a:pt x="18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58"/>
            <p:cNvSpPr/>
            <p:nvPr/>
          </p:nvSpPr>
          <p:spPr>
            <a:xfrm>
              <a:off x="7132077" y="1718572"/>
              <a:ext cx="115701" cy="66440"/>
            </a:xfrm>
            <a:custGeom>
              <a:avLst/>
              <a:gdLst/>
              <a:ahLst/>
              <a:cxnLst/>
              <a:rect l="l" t="t" r="r" b="b"/>
              <a:pathLst>
                <a:path w="3610" h="2073" extrusionOk="0">
                  <a:moveTo>
                    <a:pt x="3610" y="0"/>
                  </a:moveTo>
                  <a:lnTo>
                    <a:pt x="3610" y="0"/>
                  </a:lnTo>
                  <a:cubicBezTo>
                    <a:pt x="2557" y="786"/>
                    <a:pt x="1304" y="1254"/>
                    <a:pt x="1" y="1337"/>
                  </a:cubicBezTo>
                  <a:lnTo>
                    <a:pt x="51" y="2072"/>
                  </a:lnTo>
                  <a:cubicBezTo>
                    <a:pt x="62" y="2072"/>
                    <a:pt x="74" y="2072"/>
                    <a:pt x="85" y="2072"/>
                  </a:cubicBezTo>
                  <a:cubicBezTo>
                    <a:pt x="2914" y="2072"/>
                    <a:pt x="3610" y="1"/>
                    <a:pt x="361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58"/>
            <p:cNvSpPr/>
            <p:nvPr/>
          </p:nvSpPr>
          <p:spPr>
            <a:xfrm>
              <a:off x="7353799" y="1464159"/>
              <a:ext cx="64805" cy="104002"/>
            </a:xfrm>
            <a:custGeom>
              <a:avLst/>
              <a:gdLst/>
              <a:ahLst/>
              <a:cxnLst/>
              <a:rect l="l" t="t" r="r" b="b"/>
              <a:pathLst>
                <a:path w="2022" h="3245" extrusionOk="0">
                  <a:moveTo>
                    <a:pt x="463" y="1"/>
                  </a:moveTo>
                  <a:cubicBezTo>
                    <a:pt x="442" y="1"/>
                    <a:pt x="422" y="1"/>
                    <a:pt x="401" y="2"/>
                  </a:cubicBezTo>
                  <a:cubicBezTo>
                    <a:pt x="167" y="19"/>
                    <a:pt x="0" y="219"/>
                    <a:pt x="0" y="436"/>
                  </a:cubicBezTo>
                  <a:cubicBezTo>
                    <a:pt x="17" y="1255"/>
                    <a:pt x="34" y="3110"/>
                    <a:pt x="34" y="3160"/>
                  </a:cubicBezTo>
                  <a:cubicBezTo>
                    <a:pt x="39" y="3177"/>
                    <a:pt x="277" y="3244"/>
                    <a:pt x="581" y="3244"/>
                  </a:cubicBezTo>
                  <a:cubicBezTo>
                    <a:pt x="1174" y="3244"/>
                    <a:pt x="2021" y="2990"/>
                    <a:pt x="1922" y="1623"/>
                  </a:cubicBezTo>
                  <a:cubicBezTo>
                    <a:pt x="1809" y="224"/>
                    <a:pt x="1001" y="1"/>
                    <a:pt x="463" y="1"/>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58"/>
            <p:cNvSpPr/>
            <p:nvPr/>
          </p:nvSpPr>
          <p:spPr>
            <a:xfrm>
              <a:off x="7369311" y="1485473"/>
              <a:ext cx="28428" cy="58171"/>
            </a:xfrm>
            <a:custGeom>
              <a:avLst/>
              <a:gdLst/>
              <a:ahLst/>
              <a:cxnLst/>
              <a:rect l="l" t="t" r="r" b="b"/>
              <a:pathLst>
                <a:path w="887" h="1815" extrusionOk="0">
                  <a:moveTo>
                    <a:pt x="265" y="1"/>
                  </a:moveTo>
                  <a:cubicBezTo>
                    <a:pt x="206" y="1"/>
                    <a:pt x="142" y="31"/>
                    <a:pt x="101" y="72"/>
                  </a:cubicBezTo>
                  <a:cubicBezTo>
                    <a:pt x="68" y="105"/>
                    <a:pt x="34" y="156"/>
                    <a:pt x="34" y="206"/>
                  </a:cubicBezTo>
                  <a:cubicBezTo>
                    <a:pt x="18" y="289"/>
                    <a:pt x="68" y="323"/>
                    <a:pt x="68" y="323"/>
                  </a:cubicBezTo>
                  <a:cubicBezTo>
                    <a:pt x="84" y="323"/>
                    <a:pt x="68" y="273"/>
                    <a:pt x="84" y="222"/>
                  </a:cubicBezTo>
                  <a:cubicBezTo>
                    <a:pt x="114" y="150"/>
                    <a:pt x="181" y="102"/>
                    <a:pt x="264" y="102"/>
                  </a:cubicBezTo>
                  <a:cubicBezTo>
                    <a:pt x="276" y="102"/>
                    <a:pt x="289" y="103"/>
                    <a:pt x="302" y="105"/>
                  </a:cubicBezTo>
                  <a:cubicBezTo>
                    <a:pt x="435" y="139"/>
                    <a:pt x="536" y="222"/>
                    <a:pt x="586" y="356"/>
                  </a:cubicBezTo>
                  <a:cubicBezTo>
                    <a:pt x="669" y="523"/>
                    <a:pt x="719" y="690"/>
                    <a:pt x="736" y="874"/>
                  </a:cubicBezTo>
                  <a:cubicBezTo>
                    <a:pt x="753" y="1242"/>
                    <a:pt x="586" y="1609"/>
                    <a:pt x="368" y="1693"/>
                  </a:cubicBezTo>
                  <a:cubicBezTo>
                    <a:pt x="322" y="1720"/>
                    <a:pt x="276" y="1733"/>
                    <a:pt x="228" y="1733"/>
                  </a:cubicBezTo>
                  <a:cubicBezTo>
                    <a:pt x="188" y="1733"/>
                    <a:pt x="146" y="1725"/>
                    <a:pt x="101" y="1710"/>
                  </a:cubicBezTo>
                  <a:cubicBezTo>
                    <a:pt x="47" y="1696"/>
                    <a:pt x="26" y="1672"/>
                    <a:pt x="11" y="1672"/>
                  </a:cubicBezTo>
                  <a:cubicBezTo>
                    <a:pt x="8" y="1672"/>
                    <a:pt x="5" y="1673"/>
                    <a:pt x="2" y="1675"/>
                  </a:cubicBezTo>
                  <a:lnTo>
                    <a:pt x="2" y="1675"/>
                  </a:lnTo>
                  <a:cubicBezTo>
                    <a:pt x="1" y="1669"/>
                    <a:pt x="1" y="1664"/>
                    <a:pt x="1" y="1659"/>
                  </a:cubicBezTo>
                  <a:lnTo>
                    <a:pt x="1" y="1676"/>
                  </a:lnTo>
                  <a:cubicBezTo>
                    <a:pt x="1" y="1676"/>
                    <a:pt x="2" y="1675"/>
                    <a:pt x="2" y="1675"/>
                  </a:cubicBezTo>
                  <a:lnTo>
                    <a:pt x="2" y="1675"/>
                  </a:lnTo>
                  <a:cubicBezTo>
                    <a:pt x="6" y="1694"/>
                    <a:pt x="22" y="1722"/>
                    <a:pt x="84" y="1760"/>
                  </a:cubicBezTo>
                  <a:cubicBezTo>
                    <a:pt x="143" y="1799"/>
                    <a:pt x="208" y="1815"/>
                    <a:pt x="274" y="1815"/>
                  </a:cubicBezTo>
                  <a:cubicBezTo>
                    <a:pt x="322" y="1815"/>
                    <a:pt x="370" y="1807"/>
                    <a:pt x="419" y="1793"/>
                  </a:cubicBezTo>
                  <a:cubicBezTo>
                    <a:pt x="703" y="1676"/>
                    <a:pt x="886" y="1275"/>
                    <a:pt x="870" y="857"/>
                  </a:cubicBezTo>
                  <a:cubicBezTo>
                    <a:pt x="870" y="657"/>
                    <a:pt x="803" y="456"/>
                    <a:pt x="703" y="289"/>
                  </a:cubicBezTo>
                  <a:cubicBezTo>
                    <a:pt x="636" y="139"/>
                    <a:pt x="485" y="22"/>
                    <a:pt x="302" y="5"/>
                  </a:cubicBezTo>
                  <a:cubicBezTo>
                    <a:pt x="290" y="2"/>
                    <a:pt x="277" y="1"/>
                    <a:pt x="26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58"/>
            <p:cNvSpPr/>
            <p:nvPr/>
          </p:nvSpPr>
          <p:spPr>
            <a:xfrm>
              <a:off x="7162749" y="1458230"/>
              <a:ext cx="56664" cy="18044"/>
            </a:xfrm>
            <a:custGeom>
              <a:avLst/>
              <a:gdLst/>
              <a:ahLst/>
              <a:cxnLst/>
              <a:rect l="l" t="t" r="r" b="b"/>
              <a:pathLst>
                <a:path w="1768" h="563" extrusionOk="0">
                  <a:moveTo>
                    <a:pt x="819" y="1"/>
                  </a:moveTo>
                  <a:cubicBezTo>
                    <a:pt x="342" y="1"/>
                    <a:pt x="1" y="277"/>
                    <a:pt x="80" y="387"/>
                  </a:cubicBezTo>
                  <a:cubicBezTo>
                    <a:pt x="147" y="521"/>
                    <a:pt x="464" y="504"/>
                    <a:pt x="865" y="538"/>
                  </a:cubicBezTo>
                  <a:cubicBezTo>
                    <a:pt x="1066" y="546"/>
                    <a:pt x="1245" y="563"/>
                    <a:pt x="1385" y="563"/>
                  </a:cubicBezTo>
                  <a:cubicBezTo>
                    <a:pt x="1525" y="563"/>
                    <a:pt x="1625" y="546"/>
                    <a:pt x="1667" y="488"/>
                  </a:cubicBezTo>
                  <a:cubicBezTo>
                    <a:pt x="1767" y="371"/>
                    <a:pt x="1417" y="37"/>
                    <a:pt x="899" y="3"/>
                  </a:cubicBezTo>
                  <a:cubicBezTo>
                    <a:pt x="872" y="1"/>
                    <a:pt x="845" y="1"/>
                    <a:pt x="81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58"/>
            <p:cNvSpPr/>
            <p:nvPr/>
          </p:nvSpPr>
          <p:spPr>
            <a:xfrm>
              <a:off x="7031408" y="1462461"/>
              <a:ext cx="40639" cy="17147"/>
            </a:xfrm>
            <a:custGeom>
              <a:avLst/>
              <a:gdLst/>
              <a:ahLst/>
              <a:cxnLst/>
              <a:rect l="l" t="t" r="r" b="b"/>
              <a:pathLst>
                <a:path w="1268" h="535" extrusionOk="0">
                  <a:moveTo>
                    <a:pt x="717" y="0"/>
                  </a:moveTo>
                  <a:cubicBezTo>
                    <a:pt x="685" y="0"/>
                    <a:pt x="653" y="2"/>
                    <a:pt x="619" y="5"/>
                  </a:cubicBezTo>
                  <a:cubicBezTo>
                    <a:pt x="235" y="38"/>
                    <a:pt x="1" y="255"/>
                    <a:pt x="51" y="389"/>
                  </a:cubicBezTo>
                  <a:cubicBezTo>
                    <a:pt x="89" y="491"/>
                    <a:pt x="254" y="535"/>
                    <a:pt x="464" y="535"/>
                  </a:cubicBezTo>
                  <a:cubicBezTo>
                    <a:pt x="529" y="535"/>
                    <a:pt x="598" y="531"/>
                    <a:pt x="669" y="523"/>
                  </a:cubicBezTo>
                  <a:cubicBezTo>
                    <a:pt x="953" y="506"/>
                    <a:pt x="1220" y="422"/>
                    <a:pt x="1237" y="289"/>
                  </a:cubicBezTo>
                  <a:cubicBezTo>
                    <a:pt x="1268" y="152"/>
                    <a:pt x="1048" y="0"/>
                    <a:pt x="71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58"/>
            <p:cNvSpPr/>
            <p:nvPr/>
          </p:nvSpPr>
          <p:spPr>
            <a:xfrm>
              <a:off x="7005191" y="1314261"/>
              <a:ext cx="373799" cy="207876"/>
            </a:xfrm>
            <a:custGeom>
              <a:avLst/>
              <a:gdLst/>
              <a:ahLst/>
              <a:cxnLst/>
              <a:rect l="l" t="t" r="r" b="b"/>
              <a:pathLst>
                <a:path w="11663" h="6486" extrusionOk="0">
                  <a:moveTo>
                    <a:pt x="5096" y="0"/>
                  </a:moveTo>
                  <a:lnTo>
                    <a:pt x="2222" y="402"/>
                  </a:lnTo>
                  <a:lnTo>
                    <a:pt x="0" y="1020"/>
                  </a:lnTo>
                  <a:lnTo>
                    <a:pt x="117" y="2557"/>
                  </a:lnTo>
                  <a:cubicBezTo>
                    <a:pt x="117" y="2557"/>
                    <a:pt x="726" y="2849"/>
                    <a:pt x="1690" y="2849"/>
                  </a:cubicBezTo>
                  <a:cubicBezTo>
                    <a:pt x="2339" y="2849"/>
                    <a:pt x="3149" y="2717"/>
                    <a:pt x="4044" y="2273"/>
                  </a:cubicBezTo>
                  <a:cubicBezTo>
                    <a:pt x="5150" y="1726"/>
                    <a:pt x="6403" y="1382"/>
                    <a:pt x="7099" y="1382"/>
                  </a:cubicBezTo>
                  <a:cubicBezTo>
                    <a:pt x="7318" y="1382"/>
                    <a:pt x="7481" y="1416"/>
                    <a:pt x="7569" y="1488"/>
                  </a:cubicBezTo>
                  <a:cubicBezTo>
                    <a:pt x="7953" y="1772"/>
                    <a:pt x="8037" y="3275"/>
                    <a:pt x="9474" y="3710"/>
                  </a:cubicBezTo>
                  <a:cubicBezTo>
                    <a:pt x="9474" y="3710"/>
                    <a:pt x="9377" y="6486"/>
                    <a:pt x="10452" y="6486"/>
                  </a:cubicBezTo>
                  <a:cubicBezTo>
                    <a:pt x="10471" y="6486"/>
                    <a:pt x="10490" y="6485"/>
                    <a:pt x="10510" y="6483"/>
                  </a:cubicBezTo>
                  <a:cubicBezTo>
                    <a:pt x="11663" y="6383"/>
                    <a:pt x="10944" y="1939"/>
                    <a:pt x="10944" y="1939"/>
                  </a:cubicBezTo>
                  <a:lnTo>
                    <a:pt x="8154" y="569"/>
                  </a:lnTo>
                  <a:lnTo>
                    <a:pt x="509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58"/>
            <p:cNvSpPr/>
            <p:nvPr/>
          </p:nvSpPr>
          <p:spPr>
            <a:xfrm>
              <a:off x="6485725" y="1553098"/>
              <a:ext cx="304731" cy="398990"/>
            </a:xfrm>
            <a:custGeom>
              <a:avLst/>
              <a:gdLst/>
              <a:ahLst/>
              <a:cxnLst/>
              <a:rect l="l" t="t" r="r" b="b"/>
              <a:pathLst>
                <a:path w="9508" h="12449" extrusionOk="0">
                  <a:moveTo>
                    <a:pt x="6116" y="1"/>
                  </a:moveTo>
                  <a:lnTo>
                    <a:pt x="1" y="3158"/>
                  </a:lnTo>
                  <a:lnTo>
                    <a:pt x="2992" y="12448"/>
                  </a:lnTo>
                  <a:lnTo>
                    <a:pt x="9508" y="11546"/>
                  </a:lnTo>
                  <a:cubicBezTo>
                    <a:pt x="9508" y="11546"/>
                    <a:pt x="6216" y="168"/>
                    <a:pt x="6116" y="1"/>
                  </a:cubicBezTo>
                  <a:close/>
                </a:path>
              </a:pathLst>
            </a:custGeom>
            <a:solidFill>
              <a:srgbClr val="045A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58"/>
            <p:cNvSpPr/>
            <p:nvPr/>
          </p:nvSpPr>
          <p:spPr>
            <a:xfrm>
              <a:off x="6679595" y="1543996"/>
              <a:ext cx="129610" cy="379184"/>
            </a:xfrm>
            <a:custGeom>
              <a:avLst/>
              <a:gdLst/>
              <a:ahLst/>
              <a:cxnLst/>
              <a:rect l="l" t="t" r="r" b="b"/>
              <a:pathLst>
                <a:path w="4044" h="11831" extrusionOk="0">
                  <a:moveTo>
                    <a:pt x="635" y="0"/>
                  </a:moveTo>
                  <a:lnTo>
                    <a:pt x="0" y="335"/>
                  </a:lnTo>
                  <a:lnTo>
                    <a:pt x="3459" y="11830"/>
                  </a:lnTo>
                  <a:lnTo>
                    <a:pt x="4044" y="11529"/>
                  </a:lnTo>
                  <a:lnTo>
                    <a:pt x="635"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58"/>
            <p:cNvSpPr/>
            <p:nvPr/>
          </p:nvSpPr>
          <p:spPr>
            <a:xfrm>
              <a:off x="6574087" y="1643351"/>
              <a:ext cx="21634" cy="17788"/>
            </a:xfrm>
            <a:custGeom>
              <a:avLst/>
              <a:gdLst/>
              <a:ahLst/>
              <a:cxnLst/>
              <a:rect l="l" t="t" r="r" b="b"/>
              <a:pathLst>
                <a:path w="675" h="555" extrusionOk="0">
                  <a:moveTo>
                    <a:pt x="368" y="1"/>
                  </a:moveTo>
                  <a:cubicBezTo>
                    <a:pt x="346" y="1"/>
                    <a:pt x="324" y="3"/>
                    <a:pt x="301" y="8"/>
                  </a:cubicBezTo>
                  <a:cubicBezTo>
                    <a:pt x="67" y="58"/>
                    <a:pt x="1" y="376"/>
                    <a:pt x="218" y="510"/>
                  </a:cubicBezTo>
                  <a:cubicBezTo>
                    <a:pt x="264" y="540"/>
                    <a:pt x="314" y="554"/>
                    <a:pt x="363" y="554"/>
                  </a:cubicBezTo>
                  <a:cubicBezTo>
                    <a:pt x="525" y="554"/>
                    <a:pt x="674" y="401"/>
                    <a:pt x="636" y="209"/>
                  </a:cubicBezTo>
                  <a:cubicBezTo>
                    <a:pt x="607" y="81"/>
                    <a:pt x="494" y="1"/>
                    <a:pt x="3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58"/>
            <p:cNvSpPr/>
            <p:nvPr/>
          </p:nvSpPr>
          <p:spPr>
            <a:xfrm>
              <a:off x="6397363" y="1703316"/>
              <a:ext cx="537703" cy="756797"/>
            </a:xfrm>
            <a:custGeom>
              <a:avLst/>
              <a:gdLst/>
              <a:ahLst/>
              <a:cxnLst/>
              <a:rect l="l" t="t" r="r" b="b"/>
              <a:pathLst>
                <a:path w="16777" h="23613" extrusionOk="0">
                  <a:moveTo>
                    <a:pt x="6416" y="0"/>
                  </a:moveTo>
                  <a:cubicBezTo>
                    <a:pt x="6131" y="0"/>
                    <a:pt x="5840" y="67"/>
                    <a:pt x="5565" y="209"/>
                  </a:cubicBezTo>
                  <a:lnTo>
                    <a:pt x="4646" y="677"/>
                  </a:lnTo>
                  <a:cubicBezTo>
                    <a:pt x="3977" y="1011"/>
                    <a:pt x="3493" y="1613"/>
                    <a:pt x="3292" y="2331"/>
                  </a:cubicBezTo>
                  <a:cubicBezTo>
                    <a:pt x="2988" y="3517"/>
                    <a:pt x="2699" y="4794"/>
                    <a:pt x="2705" y="4794"/>
                  </a:cubicBezTo>
                  <a:cubicBezTo>
                    <a:pt x="2705" y="4794"/>
                    <a:pt x="2706" y="4792"/>
                    <a:pt x="2708" y="4787"/>
                  </a:cubicBezTo>
                  <a:lnTo>
                    <a:pt x="2708" y="4787"/>
                  </a:lnTo>
                  <a:lnTo>
                    <a:pt x="870" y="17603"/>
                  </a:lnTo>
                  <a:cubicBezTo>
                    <a:pt x="870" y="17603"/>
                    <a:pt x="1" y="21312"/>
                    <a:pt x="2541" y="23066"/>
                  </a:cubicBezTo>
                  <a:cubicBezTo>
                    <a:pt x="3097" y="23457"/>
                    <a:pt x="3766" y="23612"/>
                    <a:pt x="4476" y="23612"/>
                  </a:cubicBezTo>
                  <a:cubicBezTo>
                    <a:pt x="6199" y="23612"/>
                    <a:pt x="8168" y="22700"/>
                    <a:pt x="9374" y="22014"/>
                  </a:cubicBezTo>
                  <a:lnTo>
                    <a:pt x="16776" y="17553"/>
                  </a:lnTo>
                  <a:lnTo>
                    <a:pt x="11045" y="12055"/>
                  </a:lnTo>
                  <a:lnTo>
                    <a:pt x="6768" y="14846"/>
                  </a:lnTo>
                  <a:lnTo>
                    <a:pt x="5966" y="4888"/>
                  </a:lnTo>
                  <a:lnTo>
                    <a:pt x="6033" y="4386"/>
                  </a:lnTo>
                  <a:lnTo>
                    <a:pt x="8940" y="3283"/>
                  </a:lnTo>
                  <a:lnTo>
                    <a:pt x="8104" y="1145"/>
                  </a:lnTo>
                  <a:cubicBezTo>
                    <a:pt x="7817" y="427"/>
                    <a:pt x="7136" y="0"/>
                    <a:pt x="6416"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Rounded Rectangle 27"/>
          <p:cNvSpPr/>
          <p:nvPr/>
        </p:nvSpPr>
        <p:spPr>
          <a:xfrm>
            <a:off x="456266" y="2958989"/>
            <a:ext cx="1678001" cy="40105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sym typeface="Arial"/>
              </a:rPr>
              <a:t>100% atau (-0%)</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4" name="Google Shape;2352;p58"/>
          <p:cNvSpPr txBox="1">
            <a:spLocks noGrp="1"/>
          </p:cNvSpPr>
          <p:nvPr>
            <p:ph type="subTitle" idx="5"/>
          </p:nvPr>
        </p:nvSpPr>
        <p:spPr>
          <a:xfrm flipH="1">
            <a:off x="2151638" y="2965010"/>
            <a:ext cx="5763215" cy="331745"/>
          </a:xfrm>
          <a:prstGeom prst="rect">
            <a:avLst/>
          </a:prstGeom>
        </p:spPr>
        <p:txBody>
          <a:bodyPr spcFirstLastPara="1" wrap="square" lIns="91425" tIns="91425" rIns="91425" bIns="91425" anchor="t" anchorCtr="0">
            <a:noAutofit/>
          </a:bodyPr>
          <a:lstStyle/>
          <a:p>
            <a:pPr marL="0" lvl="0" indent="0" algn="l"/>
            <a:r>
              <a:rPr lang="sv-SE" dirty="0">
                <a:latin typeface="Montserrat Medium"/>
                <a:ea typeface="Montserrat Medium"/>
                <a:cs typeface="Montserrat Medium"/>
                <a:sym typeface="Montserrat Medium"/>
              </a:rPr>
              <a:t>apabila predikat kinerja bulanan pegawai </a:t>
            </a:r>
            <a:r>
              <a:rPr lang="sv-SE" dirty="0" smtClean="0">
                <a:latin typeface="Montserrat Medium"/>
                <a:ea typeface="Montserrat Medium"/>
                <a:cs typeface="Montserrat Medium"/>
                <a:sym typeface="Montserrat Medium"/>
              </a:rPr>
              <a:t>Istimewa/ Baik</a:t>
            </a:r>
            <a:endParaRPr dirty="0">
              <a:latin typeface="Montserrat Medium"/>
              <a:ea typeface="Montserrat Medium"/>
              <a:cs typeface="Montserrat Medium"/>
              <a:sym typeface="Montserrat Medium"/>
            </a:endParaRPr>
          </a:p>
        </p:txBody>
      </p:sp>
      <p:sp>
        <p:nvSpPr>
          <p:cNvPr id="222" name="Google Shape;2346;p58"/>
          <p:cNvSpPr txBox="1">
            <a:spLocks/>
          </p:cNvSpPr>
          <p:nvPr/>
        </p:nvSpPr>
        <p:spPr>
          <a:xfrm>
            <a:off x="412067" y="2585486"/>
            <a:ext cx="3326411" cy="3508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l"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1800" b="0" i="0" u="none" strike="noStrike" kern="0" cap="none" spc="0" normalizeH="0" baseline="0" noProof="0" dirty="0" smtClean="0">
                <a:ln>
                  <a:noFill/>
                </a:ln>
                <a:solidFill>
                  <a:srgbClr val="C53F3F"/>
                </a:solidFill>
                <a:effectLst/>
                <a:uLnTx/>
                <a:uFillTx/>
                <a:latin typeface="Oswald SemiBold"/>
                <a:sym typeface="Oswald SemiBold"/>
              </a:rPr>
              <a:t>PEROLEHAN DAN PENGURANGAN TPP</a:t>
            </a:r>
            <a:endParaRPr kumimoji="0" lang="en-US" sz="1800" b="0" i="0" u="none" strike="noStrike" kern="0" cap="none" spc="0" normalizeH="0" baseline="0" noProof="0" dirty="0">
              <a:ln>
                <a:noFill/>
              </a:ln>
              <a:solidFill>
                <a:srgbClr val="C53F3F"/>
              </a:solidFill>
              <a:effectLst/>
              <a:uLnTx/>
              <a:uFillTx/>
              <a:latin typeface="Oswald SemiBold"/>
              <a:sym typeface="Oswald SemiBold"/>
            </a:endParaRPr>
          </a:p>
        </p:txBody>
      </p:sp>
      <p:sp>
        <p:nvSpPr>
          <p:cNvPr id="62" name="Rounded Rectangle 61"/>
          <p:cNvSpPr/>
          <p:nvPr/>
        </p:nvSpPr>
        <p:spPr>
          <a:xfrm>
            <a:off x="4378231" y="1546440"/>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HASIL EVALUASI KINERJA</a:t>
            </a:r>
          </a:p>
        </p:txBody>
      </p:sp>
      <p:sp>
        <p:nvSpPr>
          <p:cNvPr id="63" name="Rounded Rectangle 62"/>
          <p:cNvSpPr/>
          <p:nvPr/>
        </p:nvSpPr>
        <p:spPr>
          <a:xfrm>
            <a:off x="3002665" y="2150725"/>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EVALUASI KINERJA BULANAN</a:t>
            </a:r>
          </a:p>
        </p:txBody>
      </p:sp>
      <p:sp>
        <p:nvSpPr>
          <p:cNvPr id="64" name="Google Shape;2346;p58"/>
          <p:cNvSpPr txBox="1">
            <a:spLocks/>
          </p:cNvSpPr>
          <p:nvPr/>
        </p:nvSpPr>
        <p:spPr>
          <a:xfrm>
            <a:off x="5086651" y="1090306"/>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a:t>7</a:t>
            </a:r>
            <a:r>
              <a:rPr lang="en-US" sz="2000" dirty="0" smtClean="0"/>
              <a:t>0%</a:t>
            </a:r>
            <a:endParaRPr lang="en-US" sz="2000" dirty="0"/>
          </a:p>
        </p:txBody>
      </p:sp>
      <p:sp>
        <p:nvSpPr>
          <p:cNvPr id="65" name="Google Shape;2346;p58"/>
          <p:cNvSpPr txBox="1">
            <a:spLocks/>
          </p:cNvSpPr>
          <p:nvPr/>
        </p:nvSpPr>
        <p:spPr>
          <a:xfrm>
            <a:off x="3623690" y="1689939"/>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smtClean="0"/>
              <a:t>30%</a:t>
            </a:r>
            <a:endParaRPr lang="en-US" sz="2000" dirty="0"/>
          </a:p>
        </p:txBody>
      </p:sp>
      <p:cxnSp>
        <p:nvCxnSpPr>
          <p:cNvPr id="66" name="Elbow Connector 65"/>
          <p:cNvCxnSpPr>
            <a:stCxn id="62" idx="2"/>
            <a:endCxn id="63" idx="3"/>
          </p:cNvCxnSpPr>
          <p:nvPr/>
        </p:nvCxnSpPr>
        <p:spPr>
          <a:xfrm rot="5400000">
            <a:off x="5242506" y="2049799"/>
            <a:ext cx="401085" cy="207166"/>
          </a:xfrm>
          <a:prstGeom prst="bentConnector2">
            <a:avLst/>
          </a:prstGeom>
          <a:ln w="28575">
            <a:solidFill>
              <a:srgbClr val="C53F3F"/>
            </a:solidFill>
            <a:tailEnd type="triangle"/>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461605" y="3458865"/>
            <a:ext cx="1678001" cy="4010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sym typeface="Arial"/>
              </a:rPr>
              <a:t>75% atau (-25%)</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5" name="Google Shape;2352;p58"/>
          <p:cNvSpPr txBox="1">
            <a:spLocks noGrp="1"/>
          </p:cNvSpPr>
          <p:nvPr>
            <p:ph type="subTitle" idx="5"/>
          </p:nvPr>
        </p:nvSpPr>
        <p:spPr>
          <a:xfrm flipH="1">
            <a:off x="2169009" y="3464886"/>
            <a:ext cx="5763215" cy="331745"/>
          </a:xfrm>
          <a:prstGeom prst="rect">
            <a:avLst/>
          </a:prstGeom>
        </p:spPr>
        <p:txBody>
          <a:bodyPr spcFirstLastPara="1" wrap="square" lIns="91425" tIns="91425" rIns="91425" bIns="91425" anchor="t" anchorCtr="0">
            <a:noAutofit/>
          </a:bodyPr>
          <a:lstStyle/>
          <a:p>
            <a:pPr marL="0" lvl="0" indent="0" algn="l"/>
            <a:r>
              <a:rPr lang="sv-SE" dirty="0">
                <a:latin typeface="Montserrat Medium"/>
                <a:ea typeface="Montserrat Medium"/>
                <a:cs typeface="Montserrat Medium"/>
                <a:sym typeface="Montserrat Medium"/>
              </a:rPr>
              <a:t>apabila predikat kinerja bulanan pegawai butuh perbaikan</a:t>
            </a:r>
            <a:endParaRPr dirty="0">
              <a:latin typeface="Montserrat Medium"/>
              <a:ea typeface="Montserrat Medium"/>
              <a:cs typeface="Montserrat Medium"/>
              <a:sym typeface="Montserrat Medium"/>
            </a:endParaRPr>
          </a:p>
        </p:txBody>
      </p:sp>
      <p:sp>
        <p:nvSpPr>
          <p:cNvPr id="76" name="Rounded Rectangle 75"/>
          <p:cNvSpPr/>
          <p:nvPr/>
        </p:nvSpPr>
        <p:spPr>
          <a:xfrm>
            <a:off x="463510" y="3971891"/>
            <a:ext cx="1678001" cy="40105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sym typeface="Arial"/>
              </a:rPr>
              <a:t>50% atau (-50%)</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7" name="Google Shape;2352;p58"/>
          <p:cNvSpPr txBox="1">
            <a:spLocks noGrp="1"/>
          </p:cNvSpPr>
          <p:nvPr>
            <p:ph type="subTitle" idx="5"/>
          </p:nvPr>
        </p:nvSpPr>
        <p:spPr>
          <a:xfrm flipH="1">
            <a:off x="2170914" y="3977912"/>
            <a:ext cx="5763215" cy="331745"/>
          </a:xfrm>
          <a:prstGeom prst="rect">
            <a:avLst/>
          </a:prstGeom>
        </p:spPr>
        <p:txBody>
          <a:bodyPr spcFirstLastPara="1" wrap="square" lIns="91425" tIns="91425" rIns="91425" bIns="91425" anchor="t" anchorCtr="0">
            <a:noAutofit/>
          </a:bodyPr>
          <a:lstStyle/>
          <a:p>
            <a:pPr marL="0" indent="0" algn="l"/>
            <a:r>
              <a:rPr lang="en-US" dirty="0">
                <a:latin typeface="Montserrat Medium"/>
                <a:ea typeface="Montserrat Medium"/>
                <a:cs typeface="Montserrat Medium"/>
              </a:rPr>
              <a:t>apabila </a:t>
            </a:r>
            <a:r>
              <a:rPr lang="en-US" dirty="0" err="1">
                <a:latin typeface="Montserrat Medium"/>
                <a:ea typeface="Montserrat Medium"/>
                <a:cs typeface="Montserrat Medium"/>
              </a:rPr>
              <a:t>predikat</a:t>
            </a:r>
            <a:r>
              <a:rPr lang="en-US" dirty="0">
                <a:latin typeface="Montserrat Medium"/>
                <a:ea typeface="Montserrat Medium"/>
                <a:cs typeface="Montserrat Medium"/>
              </a:rPr>
              <a:t> </a:t>
            </a:r>
            <a:r>
              <a:rPr lang="en-US" dirty="0" err="1">
                <a:latin typeface="Montserrat Medium"/>
                <a:ea typeface="Montserrat Medium"/>
                <a:cs typeface="Montserrat Medium"/>
              </a:rPr>
              <a:t>kinerja</a:t>
            </a:r>
            <a:r>
              <a:rPr lang="en-US" dirty="0">
                <a:latin typeface="Montserrat Medium"/>
                <a:ea typeface="Montserrat Medium"/>
                <a:cs typeface="Montserrat Medium"/>
              </a:rPr>
              <a:t> </a:t>
            </a:r>
            <a:r>
              <a:rPr lang="en-US" dirty="0" err="1">
                <a:latin typeface="Montserrat Medium"/>
                <a:ea typeface="Montserrat Medium"/>
                <a:cs typeface="Montserrat Medium"/>
              </a:rPr>
              <a:t>bulanan</a:t>
            </a:r>
            <a:r>
              <a:rPr lang="en-US" dirty="0">
                <a:latin typeface="Montserrat Medium"/>
                <a:ea typeface="Montserrat Medium"/>
                <a:cs typeface="Montserrat Medium"/>
              </a:rPr>
              <a:t> pegawai </a:t>
            </a:r>
            <a:r>
              <a:rPr lang="en-US" dirty="0" err="1">
                <a:latin typeface="Montserrat Medium"/>
                <a:ea typeface="Montserrat Medium"/>
                <a:cs typeface="Montserrat Medium"/>
              </a:rPr>
              <a:t>kurang</a:t>
            </a:r>
            <a:endParaRPr dirty="0">
              <a:latin typeface="Montserrat Medium"/>
              <a:ea typeface="Montserrat Medium"/>
              <a:cs typeface="Montserrat Medium"/>
              <a:sym typeface="Montserrat Medium"/>
            </a:endParaRPr>
          </a:p>
        </p:txBody>
      </p:sp>
      <p:sp>
        <p:nvSpPr>
          <p:cNvPr id="78" name="Rounded Rectangle 77"/>
          <p:cNvSpPr/>
          <p:nvPr/>
        </p:nvSpPr>
        <p:spPr>
          <a:xfrm>
            <a:off x="463510" y="4459709"/>
            <a:ext cx="1678001" cy="4010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sym typeface="Arial"/>
              </a:rPr>
              <a:t>25% atau (-75%)</a:t>
            </a:r>
            <a:endParaRPr kumimoji="0" lang="en-US"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9" name="Google Shape;2352;p58"/>
          <p:cNvSpPr txBox="1">
            <a:spLocks noGrp="1"/>
          </p:cNvSpPr>
          <p:nvPr>
            <p:ph type="subTitle" idx="5"/>
          </p:nvPr>
        </p:nvSpPr>
        <p:spPr>
          <a:xfrm flipH="1">
            <a:off x="2183141" y="4465730"/>
            <a:ext cx="5763215" cy="331745"/>
          </a:xfrm>
          <a:prstGeom prst="rect">
            <a:avLst/>
          </a:prstGeom>
        </p:spPr>
        <p:txBody>
          <a:bodyPr spcFirstLastPara="1" wrap="square" lIns="91425" tIns="91425" rIns="91425" bIns="91425" anchor="t" anchorCtr="0">
            <a:noAutofit/>
          </a:bodyPr>
          <a:lstStyle/>
          <a:p>
            <a:pPr marL="0" indent="0" algn="l"/>
            <a:r>
              <a:rPr lang="sv-SE" dirty="0">
                <a:latin typeface="Montserrat Medium"/>
                <a:ea typeface="Montserrat Medium"/>
                <a:cs typeface="Montserrat Medium"/>
              </a:rPr>
              <a:t>apabila predikat kinerja bulanan pegawai sangat kurang</a:t>
            </a:r>
            <a:endParaRPr dirty="0">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603825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12" name="Rectangle 11"/>
          <p:cNvSpPr/>
          <p:nvPr/>
        </p:nvSpPr>
        <p:spPr>
          <a:xfrm>
            <a:off x="412068" y="2054577"/>
            <a:ext cx="7925713" cy="745067"/>
          </a:xfrm>
          <a:prstGeom prst="rect">
            <a:avLst/>
          </a:prstGeom>
          <a:solidFill>
            <a:srgbClr val="EEEEE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Google Shape;2346;p58"/>
          <p:cNvSpPr txBox="1">
            <a:spLocks noGrp="1"/>
          </p:cNvSpPr>
          <p:nvPr>
            <p:ph type="title" idx="6"/>
          </p:nvPr>
        </p:nvSpPr>
        <p:spPr>
          <a:xfrm>
            <a:off x="456266"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AKTIVITAS HARIAN</a:t>
            </a:r>
            <a:endParaRPr dirty="0"/>
          </a:p>
        </p:txBody>
      </p:sp>
      <p:sp>
        <p:nvSpPr>
          <p:cNvPr id="2352" name="Google Shape;2352;p58"/>
          <p:cNvSpPr txBox="1">
            <a:spLocks noGrp="1"/>
          </p:cNvSpPr>
          <p:nvPr>
            <p:ph type="subTitle" idx="5"/>
          </p:nvPr>
        </p:nvSpPr>
        <p:spPr>
          <a:xfrm flipH="1">
            <a:off x="453275" y="845707"/>
            <a:ext cx="2870925" cy="1208870"/>
          </a:xfrm>
          <a:prstGeom prst="rect">
            <a:avLst/>
          </a:prstGeom>
        </p:spPr>
        <p:txBody>
          <a:bodyPr spcFirstLastPara="1" wrap="square" lIns="91425" tIns="91425" rIns="91425" bIns="91425" anchor="t" anchorCtr="0">
            <a:noAutofit/>
          </a:bodyPr>
          <a:lstStyle/>
          <a:p>
            <a:pPr marL="0" lvl="0" indent="0" algn="l"/>
            <a:r>
              <a:rPr lang="sv-SE" dirty="0" smtClean="0">
                <a:latin typeface="Montserrat Medium"/>
                <a:ea typeface="Montserrat Medium"/>
                <a:cs typeface="Montserrat Medium"/>
                <a:sym typeface="Montserrat Medium"/>
              </a:rPr>
              <a:t>Dalam </a:t>
            </a:r>
            <a:r>
              <a:rPr lang="sv-SE" dirty="0">
                <a:latin typeface="Montserrat Medium"/>
                <a:ea typeface="Montserrat Medium"/>
                <a:cs typeface="Montserrat Medium"/>
                <a:sym typeface="Montserrat Medium"/>
              </a:rPr>
              <a:t>hal menginput aktivitas kerja harian paling banyak 420 (empat ratus dua puluh) menit per hari</a:t>
            </a:r>
            <a:endParaRPr dirty="0">
              <a:latin typeface="Montserrat Medium"/>
              <a:ea typeface="Montserrat Medium"/>
              <a:cs typeface="Montserrat Medium"/>
              <a:sym typeface="Montserrat Medium"/>
            </a:endParaRPr>
          </a:p>
        </p:txBody>
      </p:sp>
      <p:grpSp>
        <p:nvGrpSpPr>
          <p:cNvPr id="2353" name="Google Shape;2353;p58"/>
          <p:cNvGrpSpPr/>
          <p:nvPr/>
        </p:nvGrpSpPr>
        <p:grpSpPr>
          <a:xfrm>
            <a:off x="3331619" y="339146"/>
            <a:ext cx="530184" cy="523938"/>
            <a:chOff x="7302646" y="1315923"/>
            <a:chExt cx="650134" cy="642474"/>
          </a:xfrm>
        </p:grpSpPr>
        <p:sp>
          <p:nvSpPr>
            <p:cNvPr id="2354" name="Google Shape;2354;p58"/>
            <p:cNvSpPr/>
            <p:nvPr/>
          </p:nvSpPr>
          <p:spPr>
            <a:xfrm>
              <a:off x="7379213" y="1315923"/>
              <a:ext cx="562862" cy="485654"/>
            </a:xfrm>
            <a:custGeom>
              <a:avLst/>
              <a:gdLst/>
              <a:ahLst/>
              <a:cxnLst/>
              <a:rect l="l" t="t" r="r" b="b"/>
              <a:pathLst>
                <a:path w="17562" h="15153" extrusionOk="0">
                  <a:moveTo>
                    <a:pt x="3640" y="1"/>
                  </a:moveTo>
                  <a:cubicBezTo>
                    <a:pt x="3422" y="1"/>
                    <a:pt x="3211" y="140"/>
                    <a:pt x="3125" y="360"/>
                  </a:cubicBezTo>
                  <a:lnTo>
                    <a:pt x="101" y="8113"/>
                  </a:lnTo>
                  <a:cubicBezTo>
                    <a:pt x="0" y="8397"/>
                    <a:pt x="117" y="8698"/>
                    <a:pt x="385" y="8832"/>
                  </a:cubicBezTo>
                  <a:lnTo>
                    <a:pt x="13969" y="15097"/>
                  </a:lnTo>
                  <a:cubicBezTo>
                    <a:pt x="14048" y="15135"/>
                    <a:pt x="14132" y="15152"/>
                    <a:pt x="14213" y="15152"/>
                  </a:cubicBezTo>
                  <a:cubicBezTo>
                    <a:pt x="14423" y="15152"/>
                    <a:pt x="14620" y="15034"/>
                    <a:pt x="14704" y="14830"/>
                  </a:cubicBezTo>
                  <a:lnTo>
                    <a:pt x="17427" y="8965"/>
                  </a:lnTo>
                  <a:cubicBezTo>
                    <a:pt x="17561" y="8681"/>
                    <a:pt x="17427" y="8347"/>
                    <a:pt x="17143" y="8213"/>
                  </a:cubicBezTo>
                  <a:lnTo>
                    <a:pt x="8772" y="4404"/>
                  </a:lnTo>
                  <a:cubicBezTo>
                    <a:pt x="8639" y="4337"/>
                    <a:pt x="8539" y="4237"/>
                    <a:pt x="8488" y="4086"/>
                  </a:cubicBezTo>
                  <a:lnTo>
                    <a:pt x="7686" y="1998"/>
                  </a:lnTo>
                  <a:cubicBezTo>
                    <a:pt x="7636" y="1847"/>
                    <a:pt x="7536" y="1747"/>
                    <a:pt x="7402" y="1680"/>
                  </a:cubicBezTo>
                  <a:lnTo>
                    <a:pt x="3877" y="60"/>
                  </a:lnTo>
                  <a:cubicBezTo>
                    <a:pt x="3801" y="19"/>
                    <a:pt x="3720" y="1"/>
                    <a:pt x="3640" y="1"/>
                  </a:cubicBezTo>
                  <a:close/>
                </a:path>
              </a:pathLst>
            </a:custGeom>
            <a:solidFill>
              <a:srgbClr val="19B5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2355;p58"/>
            <p:cNvSpPr/>
            <p:nvPr/>
          </p:nvSpPr>
          <p:spPr>
            <a:xfrm>
              <a:off x="7379213" y="1315923"/>
              <a:ext cx="562862" cy="485654"/>
            </a:xfrm>
            <a:custGeom>
              <a:avLst/>
              <a:gdLst/>
              <a:ahLst/>
              <a:cxnLst/>
              <a:rect l="l" t="t" r="r" b="b"/>
              <a:pathLst>
                <a:path w="17562" h="15153" extrusionOk="0">
                  <a:moveTo>
                    <a:pt x="3640" y="1"/>
                  </a:moveTo>
                  <a:cubicBezTo>
                    <a:pt x="3422" y="1"/>
                    <a:pt x="3211" y="140"/>
                    <a:pt x="3125" y="360"/>
                  </a:cubicBezTo>
                  <a:lnTo>
                    <a:pt x="101" y="8113"/>
                  </a:lnTo>
                  <a:cubicBezTo>
                    <a:pt x="0" y="8397"/>
                    <a:pt x="117" y="8698"/>
                    <a:pt x="385" y="8832"/>
                  </a:cubicBezTo>
                  <a:lnTo>
                    <a:pt x="13969" y="15097"/>
                  </a:lnTo>
                  <a:cubicBezTo>
                    <a:pt x="14048" y="15135"/>
                    <a:pt x="14132" y="15152"/>
                    <a:pt x="14213" y="15152"/>
                  </a:cubicBezTo>
                  <a:cubicBezTo>
                    <a:pt x="14423" y="15152"/>
                    <a:pt x="14620" y="15034"/>
                    <a:pt x="14704" y="14830"/>
                  </a:cubicBezTo>
                  <a:lnTo>
                    <a:pt x="17427" y="8965"/>
                  </a:lnTo>
                  <a:cubicBezTo>
                    <a:pt x="17561" y="8681"/>
                    <a:pt x="17427" y="8347"/>
                    <a:pt x="17143" y="8213"/>
                  </a:cubicBezTo>
                  <a:lnTo>
                    <a:pt x="8772" y="4404"/>
                  </a:lnTo>
                  <a:cubicBezTo>
                    <a:pt x="8639" y="4337"/>
                    <a:pt x="8539" y="4237"/>
                    <a:pt x="8488" y="4086"/>
                  </a:cubicBezTo>
                  <a:lnTo>
                    <a:pt x="7686" y="1998"/>
                  </a:lnTo>
                  <a:cubicBezTo>
                    <a:pt x="7636" y="1847"/>
                    <a:pt x="7536" y="1747"/>
                    <a:pt x="7402" y="1680"/>
                  </a:cubicBezTo>
                  <a:lnTo>
                    <a:pt x="3877" y="60"/>
                  </a:lnTo>
                  <a:cubicBezTo>
                    <a:pt x="3801" y="19"/>
                    <a:pt x="3720" y="1"/>
                    <a:pt x="36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2356;p58"/>
            <p:cNvSpPr/>
            <p:nvPr/>
          </p:nvSpPr>
          <p:spPr>
            <a:xfrm>
              <a:off x="7302646" y="1407586"/>
              <a:ext cx="650134" cy="550811"/>
            </a:xfrm>
            <a:custGeom>
              <a:avLst/>
              <a:gdLst/>
              <a:ahLst/>
              <a:cxnLst/>
              <a:rect l="l" t="t" r="r" b="b"/>
              <a:pathLst>
                <a:path w="20285" h="17186" extrusionOk="0">
                  <a:moveTo>
                    <a:pt x="3530" y="1"/>
                  </a:moveTo>
                  <a:cubicBezTo>
                    <a:pt x="3380" y="1"/>
                    <a:pt x="3241" y="97"/>
                    <a:pt x="3191" y="257"/>
                  </a:cubicBezTo>
                  <a:lnTo>
                    <a:pt x="50" y="10015"/>
                  </a:lnTo>
                  <a:cubicBezTo>
                    <a:pt x="0" y="10199"/>
                    <a:pt x="84" y="10383"/>
                    <a:pt x="251" y="10466"/>
                  </a:cubicBezTo>
                  <a:lnTo>
                    <a:pt x="14704" y="17150"/>
                  </a:lnTo>
                  <a:cubicBezTo>
                    <a:pt x="14752" y="17174"/>
                    <a:pt x="14804" y="17185"/>
                    <a:pt x="14855" y="17185"/>
                  </a:cubicBezTo>
                  <a:cubicBezTo>
                    <a:pt x="14979" y="17185"/>
                    <a:pt x="15101" y="17117"/>
                    <a:pt x="15171" y="16999"/>
                  </a:cubicBezTo>
                  <a:lnTo>
                    <a:pt x="20167" y="8093"/>
                  </a:lnTo>
                  <a:cubicBezTo>
                    <a:pt x="20284" y="7910"/>
                    <a:pt x="20201" y="7676"/>
                    <a:pt x="20017" y="7576"/>
                  </a:cubicBezTo>
                  <a:lnTo>
                    <a:pt x="3693" y="40"/>
                  </a:lnTo>
                  <a:cubicBezTo>
                    <a:pt x="3640" y="13"/>
                    <a:pt x="3584" y="1"/>
                    <a:pt x="35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28" name="Google Shape;2428;p58"/>
          <p:cNvSpPr/>
          <p:nvPr/>
        </p:nvSpPr>
        <p:spPr>
          <a:xfrm>
            <a:off x="3738478" y="864322"/>
            <a:ext cx="912416" cy="900265"/>
          </a:xfrm>
          <a:custGeom>
            <a:avLst/>
            <a:gdLst/>
            <a:ahLst/>
            <a:cxnLst/>
            <a:rect l="l" t="t" r="r" b="b"/>
            <a:pathLst>
              <a:path w="34915" h="34450" extrusionOk="0">
                <a:moveTo>
                  <a:pt x="15926" y="0"/>
                </a:moveTo>
                <a:cubicBezTo>
                  <a:pt x="6978" y="0"/>
                  <a:pt x="0" y="8454"/>
                  <a:pt x="177" y="17587"/>
                </a:cubicBezTo>
                <a:cubicBezTo>
                  <a:pt x="359" y="26964"/>
                  <a:pt x="8027" y="34449"/>
                  <a:pt x="17365" y="34449"/>
                </a:cubicBezTo>
                <a:cubicBezTo>
                  <a:pt x="17478" y="34449"/>
                  <a:pt x="17591" y="34448"/>
                  <a:pt x="17704" y="34446"/>
                </a:cubicBezTo>
                <a:cubicBezTo>
                  <a:pt x="27211" y="34262"/>
                  <a:pt x="34196" y="26409"/>
                  <a:pt x="34580" y="16919"/>
                </a:cubicBezTo>
                <a:cubicBezTo>
                  <a:pt x="34914" y="8247"/>
                  <a:pt x="27145" y="812"/>
                  <a:pt x="17036" y="43"/>
                </a:cubicBezTo>
                <a:cubicBezTo>
                  <a:pt x="16663" y="14"/>
                  <a:pt x="16293" y="0"/>
                  <a:pt x="159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29" name="Google Shape;2429;p58"/>
          <p:cNvGrpSpPr/>
          <p:nvPr/>
        </p:nvGrpSpPr>
        <p:grpSpPr>
          <a:xfrm>
            <a:off x="3489955" y="627734"/>
            <a:ext cx="1131095" cy="1137160"/>
            <a:chOff x="6397363" y="1227085"/>
            <a:chExt cx="1386996" cy="1394432"/>
          </a:xfrm>
        </p:grpSpPr>
        <p:sp>
          <p:nvSpPr>
            <p:cNvPr id="2430" name="Google Shape;2430;p58"/>
            <p:cNvSpPr/>
            <p:nvPr/>
          </p:nvSpPr>
          <p:spPr>
            <a:xfrm>
              <a:off x="6560690" y="1778153"/>
              <a:ext cx="45575" cy="4038"/>
            </a:xfrm>
            <a:custGeom>
              <a:avLst/>
              <a:gdLst/>
              <a:ahLst/>
              <a:cxnLst/>
              <a:rect l="l" t="t" r="r" b="b"/>
              <a:pathLst>
                <a:path w="1422" h="126" extrusionOk="0">
                  <a:moveTo>
                    <a:pt x="717" y="0"/>
                  </a:moveTo>
                  <a:cubicBezTo>
                    <a:pt x="481" y="0"/>
                    <a:pt x="243" y="21"/>
                    <a:pt x="1" y="63"/>
                  </a:cubicBezTo>
                  <a:cubicBezTo>
                    <a:pt x="243" y="105"/>
                    <a:pt x="481" y="126"/>
                    <a:pt x="717" y="126"/>
                  </a:cubicBezTo>
                  <a:cubicBezTo>
                    <a:pt x="953" y="126"/>
                    <a:pt x="1187" y="105"/>
                    <a:pt x="1421" y="63"/>
                  </a:cubicBezTo>
                  <a:cubicBezTo>
                    <a:pt x="1187" y="21"/>
                    <a:pt x="953" y="0"/>
                    <a:pt x="71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58"/>
            <p:cNvSpPr/>
            <p:nvPr/>
          </p:nvSpPr>
          <p:spPr>
            <a:xfrm>
              <a:off x="7565329" y="2216052"/>
              <a:ext cx="198165" cy="258163"/>
            </a:xfrm>
            <a:custGeom>
              <a:avLst/>
              <a:gdLst/>
              <a:ahLst/>
              <a:cxnLst/>
              <a:rect l="l" t="t" r="r" b="b"/>
              <a:pathLst>
                <a:path w="6183" h="8055" extrusionOk="0">
                  <a:moveTo>
                    <a:pt x="5380" y="1"/>
                  </a:moveTo>
                  <a:lnTo>
                    <a:pt x="0" y="3309"/>
                  </a:lnTo>
                  <a:lnTo>
                    <a:pt x="1972" y="8054"/>
                  </a:lnTo>
                  <a:cubicBezTo>
                    <a:pt x="3793" y="6350"/>
                    <a:pt x="5247" y="4278"/>
                    <a:pt x="6182" y="1972"/>
                  </a:cubicBezTo>
                  <a:lnTo>
                    <a:pt x="5380" y="1"/>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58"/>
            <p:cNvSpPr/>
            <p:nvPr/>
          </p:nvSpPr>
          <p:spPr>
            <a:xfrm>
              <a:off x="6742253" y="1838984"/>
              <a:ext cx="1042106" cy="782533"/>
            </a:xfrm>
            <a:custGeom>
              <a:avLst/>
              <a:gdLst/>
              <a:ahLst/>
              <a:cxnLst/>
              <a:rect l="l" t="t" r="r" b="b"/>
              <a:pathLst>
                <a:path w="32515" h="24416" extrusionOk="0">
                  <a:moveTo>
                    <a:pt x="19845" y="1"/>
                  </a:moveTo>
                  <a:cubicBezTo>
                    <a:pt x="19439" y="1"/>
                    <a:pt x="19198" y="20"/>
                    <a:pt x="19198" y="20"/>
                  </a:cubicBezTo>
                  <a:lnTo>
                    <a:pt x="12381" y="270"/>
                  </a:lnTo>
                  <a:cubicBezTo>
                    <a:pt x="10627" y="504"/>
                    <a:pt x="8922" y="1022"/>
                    <a:pt x="7352" y="1824"/>
                  </a:cubicBezTo>
                  <a:lnTo>
                    <a:pt x="7185" y="1874"/>
                  </a:lnTo>
                  <a:lnTo>
                    <a:pt x="7185" y="1908"/>
                  </a:lnTo>
                  <a:cubicBezTo>
                    <a:pt x="5280" y="2944"/>
                    <a:pt x="2573" y="5433"/>
                    <a:pt x="0" y="7839"/>
                  </a:cubicBezTo>
                  <a:lnTo>
                    <a:pt x="3074" y="10713"/>
                  </a:lnTo>
                  <a:lnTo>
                    <a:pt x="6483" y="13737"/>
                  </a:lnTo>
                  <a:cubicBezTo>
                    <a:pt x="6483" y="13754"/>
                    <a:pt x="6483" y="13771"/>
                    <a:pt x="6483" y="13804"/>
                  </a:cubicBezTo>
                  <a:cubicBezTo>
                    <a:pt x="6516" y="13988"/>
                    <a:pt x="5932" y="17647"/>
                    <a:pt x="5414" y="20805"/>
                  </a:cubicBezTo>
                  <a:cubicBezTo>
                    <a:pt x="8483" y="23191"/>
                    <a:pt x="12204" y="24416"/>
                    <a:pt x="15954" y="24416"/>
                  </a:cubicBezTo>
                  <a:cubicBezTo>
                    <a:pt x="18532" y="24416"/>
                    <a:pt x="21123" y="23837"/>
                    <a:pt x="23526" y="22660"/>
                  </a:cubicBezTo>
                  <a:lnTo>
                    <a:pt x="23793" y="19736"/>
                  </a:lnTo>
                  <a:cubicBezTo>
                    <a:pt x="24027" y="17079"/>
                    <a:pt x="24194" y="13787"/>
                    <a:pt x="24194" y="13787"/>
                  </a:cubicBezTo>
                  <a:lnTo>
                    <a:pt x="25180" y="16277"/>
                  </a:lnTo>
                  <a:lnTo>
                    <a:pt x="32298" y="12568"/>
                  </a:lnTo>
                  <a:cubicBezTo>
                    <a:pt x="32381" y="12334"/>
                    <a:pt x="32448" y="12117"/>
                    <a:pt x="32515" y="11883"/>
                  </a:cubicBezTo>
                  <a:cubicBezTo>
                    <a:pt x="31813" y="10212"/>
                    <a:pt x="29441" y="4731"/>
                    <a:pt x="27436" y="2676"/>
                  </a:cubicBezTo>
                  <a:cubicBezTo>
                    <a:pt x="25097" y="259"/>
                    <a:pt x="21343" y="1"/>
                    <a:pt x="19845"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58"/>
            <p:cNvSpPr/>
            <p:nvPr/>
          </p:nvSpPr>
          <p:spPr>
            <a:xfrm>
              <a:off x="7131564" y="1831036"/>
              <a:ext cx="235119" cy="137911"/>
            </a:xfrm>
            <a:custGeom>
              <a:avLst/>
              <a:gdLst/>
              <a:ahLst/>
              <a:cxnLst/>
              <a:rect l="l" t="t" r="r" b="b"/>
              <a:pathLst>
                <a:path w="7336" h="4303" extrusionOk="0">
                  <a:moveTo>
                    <a:pt x="7252" y="0"/>
                  </a:moveTo>
                  <a:cubicBezTo>
                    <a:pt x="7235" y="17"/>
                    <a:pt x="7268" y="184"/>
                    <a:pt x="7268" y="485"/>
                  </a:cubicBezTo>
                  <a:cubicBezTo>
                    <a:pt x="7268" y="919"/>
                    <a:pt x="7202" y="1354"/>
                    <a:pt x="7068" y="1771"/>
                  </a:cubicBezTo>
                  <a:cubicBezTo>
                    <a:pt x="6851" y="2373"/>
                    <a:pt x="6483" y="2924"/>
                    <a:pt x="5982" y="3342"/>
                  </a:cubicBezTo>
                  <a:cubicBezTo>
                    <a:pt x="5307" y="3900"/>
                    <a:pt x="4481" y="4182"/>
                    <a:pt x="3652" y="4182"/>
                  </a:cubicBezTo>
                  <a:cubicBezTo>
                    <a:pt x="2942" y="4182"/>
                    <a:pt x="2229" y="3975"/>
                    <a:pt x="1604" y="3559"/>
                  </a:cubicBezTo>
                  <a:cubicBezTo>
                    <a:pt x="1086" y="3175"/>
                    <a:pt x="669" y="2674"/>
                    <a:pt x="385" y="2089"/>
                  </a:cubicBezTo>
                  <a:cubicBezTo>
                    <a:pt x="217" y="1688"/>
                    <a:pt x="101" y="1270"/>
                    <a:pt x="67" y="836"/>
                  </a:cubicBezTo>
                  <a:cubicBezTo>
                    <a:pt x="34" y="518"/>
                    <a:pt x="50" y="351"/>
                    <a:pt x="50" y="351"/>
                  </a:cubicBezTo>
                  <a:lnTo>
                    <a:pt x="50" y="351"/>
                  </a:lnTo>
                  <a:cubicBezTo>
                    <a:pt x="34" y="385"/>
                    <a:pt x="17" y="435"/>
                    <a:pt x="17" y="468"/>
                  </a:cubicBezTo>
                  <a:cubicBezTo>
                    <a:pt x="17" y="585"/>
                    <a:pt x="0" y="719"/>
                    <a:pt x="17" y="836"/>
                  </a:cubicBezTo>
                  <a:cubicBezTo>
                    <a:pt x="34" y="1270"/>
                    <a:pt x="134" y="1721"/>
                    <a:pt x="318" y="2122"/>
                  </a:cubicBezTo>
                  <a:cubicBezTo>
                    <a:pt x="585" y="2724"/>
                    <a:pt x="1003" y="3258"/>
                    <a:pt x="1537" y="3643"/>
                  </a:cubicBezTo>
                  <a:cubicBezTo>
                    <a:pt x="2180" y="4084"/>
                    <a:pt x="2922" y="4303"/>
                    <a:pt x="3662" y="4303"/>
                  </a:cubicBezTo>
                  <a:cubicBezTo>
                    <a:pt x="4520" y="4303"/>
                    <a:pt x="5375" y="4009"/>
                    <a:pt x="6065" y="3426"/>
                  </a:cubicBezTo>
                  <a:cubicBezTo>
                    <a:pt x="6567" y="2991"/>
                    <a:pt x="6934" y="2423"/>
                    <a:pt x="7135" y="1805"/>
                  </a:cubicBezTo>
                  <a:cubicBezTo>
                    <a:pt x="7285" y="1370"/>
                    <a:pt x="7335" y="936"/>
                    <a:pt x="7319" y="485"/>
                  </a:cubicBezTo>
                  <a:cubicBezTo>
                    <a:pt x="7319" y="368"/>
                    <a:pt x="7302" y="251"/>
                    <a:pt x="7268" y="134"/>
                  </a:cubicBezTo>
                  <a:cubicBezTo>
                    <a:pt x="7268" y="84"/>
                    <a:pt x="7252" y="50"/>
                    <a:pt x="7252" y="17"/>
                  </a:cubicBezTo>
                  <a:lnTo>
                    <a:pt x="7252"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58"/>
            <p:cNvSpPr/>
            <p:nvPr/>
          </p:nvSpPr>
          <p:spPr>
            <a:xfrm>
              <a:off x="7493024" y="1878694"/>
              <a:ext cx="78747" cy="371684"/>
            </a:xfrm>
            <a:custGeom>
              <a:avLst/>
              <a:gdLst/>
              <a:ahLst/>
              <a:cxnLst/>
              <a:rect l="l" t="t" r="r" b="b"/>
              <a:pathLst>
                <a:path w="2457" h="11597" extrusionOk="0">
                  <a:moveTo>
                    <a:pt x="2457" y="0"/>
                  </a:moveTo>
                  <a:cubicBezTo>
                    <a:pt x="2290" y="0"/>
                    <a:pt x="2123" y="17"/>
                    <a:pt x="1972" y="67"/>
                  </a:cubicBezTo>
                  <a:cubicBezTo>
                    <a:pt x="1521" y="218"/>
                    <a:pt x="1137" y="502"/>
                    <a:pt x="853" y="869"/>
                  </a:cubicBezTo>
                  <a:cubicBezTo>
                    <a:pt x="452" y="1421"/>
                    <a:pt x="201" y="2072"/>
                    <a:pt x="134" y="2757"/>
                  </a:cubicBezTo>
                  <a:cubicBezTo>
                    <a:pt x="84" y="3142"/>
                    <a:pt x="67" y="3543"/>
                    <a:pt x="51" y="3960"/>
                  </a:cubicBezTo>
                  <a:cubicBezTo>
                    <a:pt x="34" y="4378"/>
                    <a:pt x="17" y="4812"/>
                    <a:pt x="17" y="5247"/>
                  </a:cubicBezTo>
                  <a:cubicBezTo>
                    <a:pt x="1" y="6751"/>
                    <a:pt x="84" y="8254"/>
                    <a:pt x="251" y="9758"/>
                  </a:cubicBezTo>
                  <a:cubicBezTo>
                    <a:pt x="318" y="10326"/>
                    <a:pt x="385" y="10794"/>
                    <a:pt x="435" y="11111"/>
                  </a:cubicBezTo>
                  <a:cubicBezTo>
                    <a:pt x="468" y="11245"/>
                    <a:pt x="485" y="11379"/>
                    <a:pt x="502" y="11479"/>
                  </a:cubicBezTo>
                  <a:cubicBezTo>
                    <a:pt x="519" y="11512"/>
                    <a:pt x="519" y="11563"/>
                    <a:pt x="535" y="11596"/>
                  </a:cubicBezTo>
                  <a:cubicBezTo>
                    <a:pt x="535" y="11546"/>
                    <a:pt x="535" y="11512"/>
                    <a:pt x="535" y="11462"/>
                  </a:cubicBezTo>
                  <a:cubicBezTo>
                    <a:pt x="519" y="11362"/>
                    <a:pt x="502" y="11245"/>
                    <a:pt x="485" y="11095"/>
                  </a:cubicBezTo>
                  <a:cubicBezTo>
                    <a:pt x="452" y="10777"/>
                    <a:pt x="402" y="10309"/>
                    <a:pt x="351" y="9741"/>
                  </a:cubicBezTo>
                  <a:cubicBezTo>
                    <a:pt x="201" y="8254"/>
                    <a:pt x="134" y="6751"/>
                    <a:pt x="134" y="5247"/>
                  </a:cubicBezTo>
                  <a:cubicBezTo>
                    <a:pt x="151" y="4812"/>
                    <a:pt x="151" y="4378"/>
                    <a:pt x="168" y="3960"/>
                  </a:cubicBezTo>
                  <a:cubicBezTo>
                    <a:pt x="184" y="3543"/>
                    <a:pt x="201" y="3158"/>
                    <a:pt x="251" y="2774"/>
                  </a:cubicBezTo>
                  <a:cubicBezTo>
                    <a:pt x="301" y="2106"/>
                    <a:pt x="535" y="1471"/>
                    <a:pt x="920" y="919"/>
                  </a:cubicBezTo>
                  <a:cubicBezTo>
                    <a:pt x="1187" y="552"/>
                    <a:pt x="1554" y="284"/>
                    <a:pt x="1989" y="117"/>
                  </a:cubicBezTo>
                  <a:cubicBezTo>
                    <a:pt x="2139" y="67"/>
                    <a:pt x="2306" y="34"/>
                    <a:pt x="245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58"/>
            <p:cNvSpPr/>
            <p:nvPr/>
          </p:nvSpPr>
          <p:spPr>
            <a:xfrm>
              <a:off x="6948398" y="1864752"/>
              <a:ext cx="102848" cy="414567"/>
            </a:xfrm>
            <a:custGeom>
              <a:avLst/>
              <a:gdLst/>
              <a:ahLst/>
              <a:cxnLst/>
              <a:rect l="l" t="t" r="r" b="b"/>
              <a:pathLst>
                <a:path w="3209" h="12935" extrusionOk="0">
                  <a:moveTo>
                    <a:pt x="3209" y="1"/>
                  </a:moveTo>
                  <a:lnTo>
                    <a:pt x="3209" y="1"/>
                  </a:lnTo>
                  <a:cubicBezTo>
                    <a:pt x="3192" y="34"/>
                    <a:pt x="3176" y="84"/>
                    <a:pt x="3159" y="118"/>
                  </a:cubicBezTo>
                  <a:cubicBezTo>
                    <a:pt x="3125" y="218"/>
                    <a:pt x="3092" y="335"/>
                    <a:pt x="3025" y="485"/>
                  </a:cubicBezTo>
                  <a:cubicBezTo>
                    <a:pt x="2925" y="803"/>
                    <a:pt x="2775" y="1271"/>
                    <a:pt x="2591" y="1839"/>
                  </a:cubicBezTo>
                  <a:cubicBezTo>
                    <a:pt x="2240" y="2992"/>
                    <a:pt x="1789" y="4596"/>
                    <a:pt x="1354" y="6384"/>
                  </a:cubicBezTo>
                  <a:cubicBezTo>
                    <a:pt x="920" y="8188"/>
                    <a:pt x="586" y="9826"/>
                    <a:pt x="385" y="11012"/>
                  </a:cubicBezTo>
                  <a:cubicBezTo>
                    <a:pt x="285" y="11597"/>
                    <a:pt x="201" y="12081"/>
                    <a:pt x="151" y="12415"/>
                  </a:cubicBezTo>
                  <a:cubicBezTo>
                    <a:pt x="135" y="12566"/>
                    <a:pt x="118" y="12699"/>
                    <a:pt x="101" y="12800"/>
                  </a:cubicBezTo>
                  <a:cubicBezTo>
                    <a:pt x="18" y="12800"/>
                    <a:pt x="1" y="12917"/>
                    <a:pt x="84" y="12933"/>
                  </a:cubicBezTo>
                  <a:cubicBezTo>
                    <a:pt x="90" y="12934"/>
                    <a:pt x="95" y="12935"/>
                    <a:pt x="100" y="12935"/>
                  </a:cubicBezTo>
                  <a:cubicBezTo>
                    <a:pt x="172" y="12935"/>
                    <a:pt x="196" y="12831"/>
                    <a:pt x="118" y="12800"/>
                  </a:cubicBezTo>
                  <a:cubicBezTo>
                    <a:pt x="151" y="12699"/>
                    <a:pt x="168" y="12582"/>
                    <a:pt x="201" y="12415"/>
                  </a:cubicBezTo>
                  <a:cubicBezTo>
                    <a:pt x="268" y="12081"/>
                    <a:pt x="352" y="11597"/>
                    <a:pt x="469" y="11029"/>
                  </a:cubicBezTo>
                  <a:cubicBezTo>
                    <a:pt x="703" y="9842"/>
                    <a:pt x="1037" y="8205"/>
                    <a:pt x="1471" y="6417"/>
                  </a:cubicBezTo>
                  <a:cubicBezTo>
                    <a:pt x="1906" y="4629"/>
                    <a:pt x="2340" y="3025"/>
                    <a:pt x="2674" y="1872"/>
                  </a:cubicBezTo>
                  <a:cubicBezTo>
                    <a:pt x="2841" y="1304"/>
                    <a:pt x="2975" y="836"/>
                    <a:pt x="3075" y="502"/>
                  </a:cubicBezTo>
                  <a:cubicBezTo>
                    <a:pt x="3125" y="352"/>
                    <a:pt x="3159" y="218"/>
                    <a:pt x="3192" y="135"/>
                  </a:cubicBezTo>
                  <a:cubicBezTo>
                    <a:pt x="3192" y="84"/>
                    <a:pt x="3209" y="34"/>
                    <a:pt x="32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58"/>
            <p:cNvSpPr/>
            <p:nvPr/>
          </p:nvSpPr>
          <p:spPr>
            <a:xfrm>
              <a:off x="7534785" y="2182848"/>
              <a:ext cx="245311" cy="140892"/>
            </a:xfrm>
            <a:custGeom>
              <a:avLst/>
              <a:gdLst/>
              <a:ahLst/>
              <a:cxnLst/>
              <a:rect l="l" t="t" r="r" b="b"/>
              <a:pathLst>
                <a:path w="7654" h="4396" extrusionOk="0">
                  <a:moveTo>
                    <a:pt x="7653" y="1"/>
                  </a:moveTo>
                  <a:cubicBezTo>
                    <a:pt x="7536" y="51"/>
                    <a:pt x="7436" y="101"/>
                    <a:pt x="7336" y="168"/>
                  </a:cubicBezTo>
                  <a:lnTo>
                    <a:pt x="6534" y="669"/>
                  </a:lnTo>
                  <a:cubicBezTo>
                    <a:pt x="5849" y="1070"/>
                    <a:pt x="4913" y="1638"/>
                    <a:pt x="3860" y="2256"/>
                  </a:cubicBezTo>
                  <a:cubicBezTo>
                    <a:pt x="2791" y="2858"/>
                    <a:pt x="1839" y="3376"/>
                    <a:pt x="1137" y="3760"/>
                  </a:cubicBezTo>
                  <a:lnTo>
                    <a:pt x="302" y="4211"/>
                  </a:lnTo>
                  <a:cubicBezTo>
                    <a:pt x="201" y="4261"/>
                    <a:pt x="101" y="4312"/>
                    <a:pt x="1" y="4395"/>
                  </a:cubicBezTo>
                  <a:cubicBezTo>
                    <a:pt x="118" y="4345"/>
                    <a:pt x="218" y="4312"/>
                    <a:pt x="318" y="4245"/>
                  </a:cubicBezTo>
                  <a:cubicBezTo>
                    <a:pt x="519" y="4161"/>
                    <a:pt x="820" y="4011"/>
                    <a:pt x="1170" y="3844"/>
                  </a:cubicBezTo>
                  <a:cubicBezTo>
                    <a:pt x="1889" y="3476"/>
                    <a:pt x="2858" y="2958"/>
                    <a:pt x="3911" y="2357"/>
                  </a:cubicBezTo>
                  <a:cubicBezTo>
                    <a:pt x="4980" y="1755"/>
                    <a:pt x="5916" y="1170"/>
                    <a:pt x="6584" y="736"/>
                  </a:cubicBezTo>
                  <a:cubicBezTo>
                    <a:pt x="6918" y="519"/>
                    <a:pt x="7185" y="335"/>
                    <a:pt x="7369" y="218"/>
                  </a:cubicBezTo>
                  <a:cubicBezTo>
                    <a:pt x="7470" y="151"/>
                    <a:pt x="7570" y="84"/>
                    <a:pt x="765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58"/>
            <p:cNvSpPr/>
            <p:nvPr/>
          </p:nvSpPr>
          <p:spPr>
            <a:xfrm>
              <a:off x="6771162" y="2061796"/>
              <a:ext cx="191210" cy="154321"/>
            </a:xfrm>
            <a:custGeom>
              <a:avLst/>
              <a:gdLst/>
              <a:ahLst/>
              <a:cxnLst/>
              <a:rect l="l" t="t" r="r" b="b"/>
              <a:pathLst>
                <a:path w="5966" h="4815" extrusionOk="0">
                  <a:moveTo>
                    <a:pt x="20" y="1"/>
                  </a:moveTo>
                  <a:cubicBezTo>
                    <a:pt x="18" y="1"/>
                    <a:pt x="18" y="1"/>
                    <a:pt x="17" y="2"/>
                  </a:cubicBezTo>
                  <a:cubicBezTo>
                    <a:pt x="0" y="18"/>
                    <a:pt x="1304" y="1121"/>
                    <a:pt x="2941" y="2458"/>
                  </a:cubicBezTo>
                  <a:cubicBezTo>
                    <a:pt x="4553" y="3774"/>
                    <a:pt x="5874" y="4814"/>
                    <a:pt x="5930" y="4814"/>
                  </a:cubicBezTo>
                  <a:cubicBezTo>
                    <a:pt x="5931" y="4814"/>
                    <a:pt x="5932" y="4814"/>
                    <a:pt x="5932" y="4814"/>
                  </a:cubicBezTo>
                  <a:cubicBezTo>
                    <a:pt x="5965" y="4797"/>
                    <a:pt x="4662" y="3694"/>
                    <a:pt x="3025" y="2358"/>
                  </a:cubicBezTo>
                  <a:cubicBezTo>
                    <a:pt x="1412" y="1058"/>
                    <a:pt x="91" y="1"/>
                    <a:pt x="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58"/>
            <p:cNvSpPr/>
            <p:nvPr/>
          </p:nvSpPr>
          <p:spPr>
            <a:xfrm>
              <a:off x="6959648" y="1227085"/>
              <a:ext cx="450399" cy="305020"/>
            </a:xfrm>
            <a:custGeom>
              <a:avLst/>
              <a:gdLst/>
              <a:ahLst/>
              <a:cxnLst/>
              <a:rect l="l" t="t" r="r" b="b"/>
              <a:pathLst>
                <a:path w="14053" h="9517" extrusionOk="0">
                  <a:moveTo>
                    <a:pt x="3382" y="0"/>
                  </a:moveTo>
                  <a:cubicBezTo>
                    <a:pt x="2512" y="0"/>
                    <a:pt x="1659" y="354"/>
                    <a:pt x="1037" y="1000"/>
                  </a:cubicBezTo>
                  <a:cubicBezTo>
                    <a:pt x="168" y="2002"/>
                    <a:pt x="1" y="3439"/>
                    <a:pt x="619" y="4625"/>
                  </a:cubicBezTo>
                  <a:cubicBezTo>
                    <a:pt x="820" y="5043"/>
                    <a:pt x="1170" y="5377"/>
                    <a:pt x="1605" y="5561"/>
                  </a:cubicBezTo>
                  <a:lnTo>
                    <a:pt x="11530" y="8719"/>
                  </a:lnTo>
                  <a:cubicBezTo>
                    <a:pt x="11410" y="9144"/>
                    <a:pt x="11735" y="9517"/>
                    <a:pt x="12125" y="9517"/>
                  </a:cubicBezTo>
                  <a:cubicBezTo>
                    <a:pt x="12225" y="9517"/>
                    <a:pt x="12329" y="9492"/>
                    <a:pt x="12432" y="9437"/>
                  </a:cubicBezTo>
                  <a:cubicBezTo>
                    <a:pt x="12850" y="9220"/>
                    <a:pt x="12883" y="8652"/>
                    <a:pt x="12800" y="8184"/>
                  </a:cubicBezTo>
                  <a:cubicBezTo>
                    <a:pt x="12699" y="7733"/>
                    <a:pt x="12532" y="7249"/>
                    <a:pt x="12716" y="6814"/>
                  </a:cubicBezTo>
                  <a:cubicBezTo>
                    <a:pt x="12866" y="6480"/>
                    <a:pt x="13184" y="6279"/>
                    <a:pt x="13418" y="6012"/>
                  </a:cubicBezTo>
                  <a:cubicBezTo>
                    <a:pt x="13852" y="5561"/>
                    <a:pt x="14053" y="4909"/>
                    <a:pt x="13952" y="4291"/>
                  </a:cubicBezTo>
                  <a:cubicBezTo>
                    <a:pt x="13835" y="3673"/>
                    <a:pt x="13368" y="3155"/>
                    <a:pt x="12749" y="2988"/>
                  </a:cubicBezTo>
                  <a:cubicBezTo>
                    <a:pt x="12148" y="2821"/>
                    <a:pt x="11396" y="3021"/>
                    <a:pt x="10928" y="2587"/>
                  </a:cubicBezTo>
                  <a:cubicBezTo>
                    <a:pt x="10594" y="2269"/>
                    <a:pt x="10561" y="1751"/>
                    <a:pt x="10293" y="1367"/>
                  </a:cubicBezTo>
                  <a:cubicBezTo>
                    <a:pt x="9991" y="926"/>
                    <a:pt x="9432" y="770"/>
                    <a:pt x="8875" y="770"/>
                  </a:cubicBezTo>
                  <a:cubicBezTo>
                    <a:pt x="8693" y="770"/>
                    <a:pt x="8511" y="787"/>
                    <a:pt x="8338" y="816"/>
                  </a:cubicBezTo>
                  <a:cubicBezTo>
                    <a:pt x="7798" y="906"/>
                    <a:pt x="7248" y="1065"/>
                    <a:pt x="6703" y="1065"/>
                  </a:cubicBezTo>
                  <a:cubicBezTo>
                    <a:pt x="6540" y="1065"/>
                    <a:pt x="6378" y="1051"/>
                    <a:pt x="6216" y="1016"/>
                  </a:cubicBezTo>
                  <a:cubicBezTo>
                    <a:pt x="5632" y="883"/>
                    <a:pt x="5147" y="482"/>
                    <a:pt x="4612" y="248"/>
                  </a:cubicBezTo>
                  <a:cubicBezTo>
                    <a:pt x="4214" y="81"/>
                    <a:pt x="3796" y="0"/>
                    <a:pt x="338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58"/>
            <p:cNvSpPr/>
            <p:nvPr/>
          </p:nvSpPr>
          <p:spPr>
            <a:xfrm>
              <a:off x="7021761" y="1331088"/>
              <a:ext cx="341172" cy="635455"/>
            </a:xfrm>
            <a:custGeom>
              <a:avLst/>
              <a:gdLst/>
              <a:ahLst/>
              <a:cxnLst/>
              <a:rect l="l" t="t" r="r" b="b"/>
              <a:pathLst>
                <a:path w="10645" h="19827" extrusionOk="0">
                  <a:moveTo>
                    <a:pt x="4637" y="1"/>
                  </a:moveTo>
                  <a:cubicBezTo>
                    <a:pt x="3048" y="1"/>
                    <a:pt x="1456" y="380"/>
                    <a:pt x="1" y="1146"/>
                  </a:cubicBezTo>
                  <a:cubicBezTo>
                    <a:pt x="1" y="1146"/>
                    <a:pt x="34" y="7646"/>
                    <a:pt x="302" y="10453"/>
                  </a:cubicBezTo>
                  <a:cubicBezTo>
                    <a:pt x="569" y="13260"/>
                    <a:pt x="3443" y="13477"/>
                    <a:pt x="3443" y="13477"/>
                  </a:cubicBezTo>
                  <a:cubicBezTo>
                    <a:pt x="3443" y="13477"/>
                    <a:pt x="3510" y="14964"/>
                    <a:pt x="3593" y="16518"/>
                  </a:cubicBezTo>
                  <a:cubicBezTo>
                    <a:pt x="3693" y="18362"/>
                    <a:pt x="5214" y="19827"/>
                    <a:pt x="7071" y="19827"/>
                  </a:cubicBezTo>
                  <a:cubicBezTo>
                    <a:pt x="7081" y="19827"/>
                    <a:pt x="7092" y="19827"/>
                    <a:pt x="7102" y="19827"/>
                  </a:cubicBezTo>
                  <a:cubicBezTo>
                    <a:pt x="9057" y="19827"/>
                    <a:pt x="10644" y="18256"/>
                    <a:pt x="10628" y="16301"/>
                  </a:cubicBezTo>
                  <a:lnTo>
                    <a:pt x="10293" y="1748"/>
                  </a:lnTo>
                  <a:lnTo>
                    <a:pt x="10026" y="1581"/>
                  </a:lnTo>
                  <a:cubicBezTo>
                    <a:pt x="8388" y="531"/>
                    <a:pt x="6515" y="1"/>
                    <a:pt x="4637" y="1"/>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58"/>
            <p:cNvSpPr/>
            <p:nvPr/>
          </p:nvSpPr>
          <p:spPr>
            <a:xfrm>
              <a:off x="7186177" y="1505376"/>
              <a:ext cx="29486" cy="26409"/>
            </a:xfrm>
            <a:custGeom>
              <a:avLst/>
              <a:gdLst/>
              <a:ahLst/>
              <a:cxnLst/>
              <a:rect l="l" t="t" r="r" b="b"/>
              <a:pathLst>
                <a:path w="920" h="824" extrusionOk="0">
                  <a:moveTo>
                    <a:pt x="451" y="0"/>
                  </a:moveTo>
                  <a:cubicBezTo>
                    <a:pt x="412" y="0"/>
                    <a:pt x="373" y="6"/>
                    <a:pt x="335" y="19"/>
                  </a:cubicBezTo>
                  <a:cubicBezTo>
                    <a:pt x="117" y="103"/>
                    <a:pt x="1" y="337"/>
                    <a:pt x="67" y="537"/>
                  </a:cubicBezTo>
                  <a:cubicBezTo>
                    <a:pt x="121" y="713"/>
                    <a:pt x="285" y="823"/>
                    <a:pt x="461" y="823"/>
                  </a:cubicBezTo>
                  <a:cubicBezTo>
                    <a:pt x="502" y="823"/>
                    <a:pt x="544" y="817"/>
                    <a:pt x="585" y="804"/>
                  </a:cubicBezTo>
                  <a:cubicBezTo>
                    <a:pt x="803" y="738"/>
                    <a:pt x="919" y="504"/>
                    <a:pt x="853" y="286"/>
                  </a:cubicBezTo>
                  <a:cubicBezTo>
                    <a:pt x="785" y="111"/>
                    <a:pt x="619" y="0"/>
                    <a:pt x="4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58"/>
            <p:cNvSpPr/>
            <p:nvPr/>
          </p:nvSpPr>
          <p:spPr>
            <a:xfrm>
              <a:off x="7170633" y="1496594"/>
              <a:ext cx="47178" cy="14455"/>
            </a:xfrm>
            <a:custGeom>
              <a:avLst/>
              <a:gdLst/>
              <a:ahLst/>
              <a:cxnLst/>
              <a:rect l="l" t="t" r="r" b="b"/>
              <a:pathLst>
                <a:path w="1472" h="451" extrusionOk="0">
                  <a:moveTo>
                    <a:pt x="788" y="0"/>
                  </a:moveTo>
                  <a:cubicBezTo>
                    <a:pt x="562" y="0"/>
                    <a:pt x="339" y="77"/>
                    <a:pt x="151" y="226"/>
                  </a:cubicBezTo>
                  <a:cubicBezTo>
                    <a:pt x="34" y="343"/>
                    <a:pt x="1" y="427"/>
                    <a:pt x="18" y="444"/>
                  </a:cubicBezTo>
                  <a:cubicBezTo>
                    <a:pt x="23" y="448"/>
                    <a:pt x="29" y="451"/>
                    <a:pt x="38" y="451"/>
                  </a:cubicBezTo>
                  <a:cubicBezTo>
                    <a:pt x="121" y="451"/>
                    <a:pt x="374" y="258"/>
                    <a:pt x="736" y="243"/>
                  </a:cubicBezTo>
                  <a:cubicBezTo>
                    <a:pt x="769" y="240"/>
                    <a:pt x="800" y="239"/>
                    <a:pt x="831" y="239"/>
                  </a:cubicBezTo>
                  <a:cubicBezTo>
                    <a:pt x="1124" y="239"/>
                    <a:pt x="1355" y="352"/>
                    <a:pt x="1431" y="352"/>
                  </a:cubicBezTo>
                  <a:cubicBezTo>
                    <a:pt x="1443" y="352"/>
                    <a:pt x="1451" y="349"/>
                    <a:pt x="1455" y="343"/>
                  </a:cubicBezTo>
                  <a:cubicBezTo>
                    <a:pt x="1471" y="327"/>
                    <a:pt x="1421" y="243"/>
                    <a:pt x="1304" y="143"/>
                  </a:cubicBezTo>
                  <a:cubicBezTo>
                    <a:pt x="1143" y="47"/>
                    <a:pt x="965" y="0"/>
                    <a:pt x="78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58"/>
            <p:cNvSpPr/>
            <p:nvPr/>
          </p:nvSpPr>
          <p:spPr>
            <a:xfrm>
              <a:off x="7048555" y="1505376"/>
              <a:ext cx="29486" cy="26409"/>
            </a:xfrm>
            <a:custGeom>
              <a:avLst/>
              <a:gdLst/>
              <a:ahLst/>
              <a:cxnLst/>
              <a:rect l="l" t="t" r="r" b="b"/>
              <a:pathLst>
                <a:path w="920" h="824" extrusionOk="0">
                  <a:moveTo>
                    <a:pt x="459" y="0"/>
                  </a:moveTo>
                  <a:cubicBezTo>
                    <a:pt x="418" y="0"/>
                    <a:pt x="376" y="6"/>
                    <a:pt x="335" y="19"/>
                  </a:cubicBezTo>
                  <a:cubicBezTo>
                    <a:pt x="117" y="103"/>
                    <a:pt x="0" y="337"/>
                    <a:pt x="67" y="537"/>
                  </a:cubicBezTo>
                  <a:cubicBezTo>
                    <a:pt x="121" y="713"/>
                    <a:pt x="285" y="823"/>
                    <a:pt x="461" y="823"/>
                  </a:cubicBezTo>
                  <a:cubicBezTo>
                    <a:pt x="502" y="823"/>
                    <a:pt x="544" y="817"/>
                    <a:pt x="585" y="804"/>
                  </a:cubicBezTo>
                  <a:cubicBezTo>
                    <a:pt x="802" y="738"/>
                    <a:pt x="919" y="504"/>
                    <a:pt x="853" y="286"/>
                  </a:cubicBezTo>
                  <a:cubicBezTo>
                    <a:pt x="798" y="111"/>
                    <a:pt x="635" y="0"/>
                    <a:pt x="4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58"/>
            <p:cNvSpPr/>
            <p:nvPr/>
          </p:nvSpPr>
          <p:spPr>
            <a:xfrm>
              <a:off x="7031408" y="1496946"/>
              <a:ext cx="47178" cy="14519"/>
            </a:xfrm>
            <a:custGeom>
              <a:avLst/>
              <a:gdLst/>
              <a:ahLst/>
              <a:cxnLst/>
              <a:rect l="l" t="t" r="r" b="b"/>
              <a:pathLst>
                <a:path w="1472" h="453" extrusionOk="0">
                  <a:moveTo>
                    <a:pt x="775" y="0"/>
                  </a:moveTo>
                  <a:cubicBezTo>
                    <a:pt x="554" y="0"/>
                    <a:pt x="335" y="76"/>
                    <a:pt x="151" y="232"/>
                  </a:cubicBezTo>
                  <a:cubicBezTo>
                    <a:pt x="34" y="332"/>
                    <a:pt x="1" y="433"/>
                    <a:pt x="17" y="449"/>
                  </a:cubicBezTo>
                  <a:cubicBezTo>
                    <a:pt x="21" y="452"/>
                    <a:pt x="26" y="453"/>
                    <a:pt x="31" y="453"/>
                  </a:cubicBezTo>
                  <a:cubicBezTo>
                    <a:pt x="106" y="453"/>
                    <a:pt x="363" y="263"/>
                    <a:pt x="736" y="232"/>
                  </a:cubicBezTo>
                  <a:cubicBezTo>
                    <a:pt x="766" y="229"/>
                    <a:pt x="795" y="228"/>
                    <a:pt x="824" y="228"/>
                  </a:cubicBezTo>
                  <a:cubicBezTo>
                    <a:pt x="1124" y="228"/>
                    <a:pt x="1360" y="357"/>
                    <a:pt x="1433" y="357"/>
                  </a:cubicBezTo>
                  <a:cubicBezTo>
                    <a:pt x="1444" y="357"/>
                    <a:pt x="1451" y="355"/>
                    <a:pt x="1454" y="349"/>
                  </a:cubicBezTo>
                  <a:cubicBezTo>
                    <a:pt x="1471" y="316"/>
                    <a:pt x="1421" y="232"/>
                    <a:pt x="1304" y="148"/>
                  </a:cubicBezTo>
                  <a:cubicBezTo>
                    <a:pt x="1139" y="51"/>
                    <a:pt x="956" y="0"/>
                    <a:pt x="77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58"/>
            <p:cNvSpPr/>
            <p:nvPr/>
          </p:nvSpPr>
          <p:spPr>
            <a:xfrm>
              <a:off x="7093008" y="1500087"/>
              <a:ext cx="34293" cy="110893"/>
            </a:xfrm>
            <a:custGeom>
              <a:avLst/>
              <a:gdLst/>
              <a:ahLst/>
              <a:cxnLst/>
              <a:rect l="l" t="t" r="r" b="b"/>
              <a:pathLst>
                <a:path w="1070" h="3460" extrusionOk="0">
                  <a:moveTo>
                    <a:pt x="1001" y="0"/>
                  </a:moveTo>
                  <a:cubicBezTo>
                    <a:pt x="947" y="0"/>
                    <a:pt x="632" y="913"/>
                    <a:pt x="301" y="2056"/>
                  </a:cubicBezTo>
                  <a:lnTo>
                    <a:pt x="67" y="2874"/>
                  </a:lnTo>
                  <a:cubicBezTo>
                    <a:pt x="17" y="3008"/>
                    <a:pt x="0" y="3158"/>
                    <a:pt x="50" y="3309"/>
                  </a:cubicBezTo>
                  <a:cubicBezTo>
                    <a:pt x="84" y="3375"/>
                    <a:pt x="151" y="3442"/>
                    <a:pt x="234" y="3459"/>
                  </a:cubicBezTo>
                  <a:lnTo>
                    <a:pt x="418" y="3459"/>
                  </a:lnTo>
                  <a:cubicBezTo>
                    <a:pt x="802" y="3442"/>
                    <a:pt x="1053" y="3409"/>
                    <a:pt x="1053" y="3392"/>
                  </a:cubicBezTo>
                  <a:cubicBezTo>
                    <a:pt x="1053" y="3359"/>
                    <a:pt x="802" y="3325"/>
                    <a:pt x="418" y="3309"/>
                  </a:cubicBezTo>
                  <a:cubicBezTo>
                    <a:pt x="318" y="3309"/>
                    <a:pt x="234" y="3292"/>
                    <a:pt x="217" y="3225"/>
                  </a:cubicBezTo>
                  <a:cubicBezTo>
                    <a:pt x="201" y="3125"/>
                    <a:pt x="217" y="3025"/>
                    <a:pt x="268" y="2941"/>
                  </a:cubicBezTo>
                  <a:cubicBezTo>
                    <a:pt x="351" y="2674"/>
                    <a:pt x="418" y="2406"/>
                    <a:pt x="501" y="2122"/>
                  </a:cubicBezTo>
                  <a:cubicBezTo>
                    <a:pt x="852" y="969"/>
                    <a:pt x="1070" y="17"/>
                    <a:pt x="1003" y="0"/>
                  </a:cubicBezTo>
                  <a:cubicBezTo>
                    <a:pt x="1002" y="0"/>
                    <a:pt x="1002" y="0"/>
                    <a:pt x="100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58"/>
            <p:cNvSpPr/>
            <p:nvPr/>
          </p:nvSpPr>
          <p:spPr>
            <a:xfrm>
              <a:off x="7108520" y="1618961"/>
              <a:ext cx="68587" cy="36184"/>
            </a:xfrm>
            <a:custGeom>
              <a:avLst/>
              <a:gdLst/>
              <a:ahLst/>
              <a:cxnLst/>
              <a:rect l="l" t="t" r="r" b="b"/>
              <a:pathLst>
                <a:path w="2140" h="1129" extrusionOk="0">
                  <a:moveTo>
                    <a:pt x="1872" y="1"/>
                  </a:moveTo>
                  <a:lnTo>
                    <a:pt x="1872" y="1"/>
                  </a:lnTo>
                  <a:cubicBezTo>
                    <a:pt x="1287" y="301"/>
                    <a:pt x="652" y="535"/>
                    <a:pt x="1" y="702"/>
                  </a:cubicBezTo>
                  <a:cubicBezTo>
                    <a:pt x="220" y="979"/>
                    <a:pt x="543" y="1129"/>
                    <a:pt x="875" y="1129"/>
                  </a:cubicBezTo>
                  <a:cubicBezTo>
                    <a:pt x="1025" y="1129"/>
                    <a:pt x="1176" y="1099"/>
                    <a:pt x="1321" y="1037"/>
                  </a:cubicBezTo>
                  <a:cubicBezTo>
                    <a:pt x="2139" y="652"/>
                    <a:pt x="1872" y="1"/>
                    <a:pt x="18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58"/>
            <p:cNvSpPr/>
            <p:nvPr/>
          </p:nvSpPr>
          <p:spPr>
            <a:xfrm>
              <a:off x="7132077" y="1718572"/>
              <a:ext cx="115701" cy="66440"/>
            </a:xfrm>
            <a:custGeom>
              <a:avLst/>
              <a:gdLst/>
              <a:ahLst/>
              <a:cxnLst/>
              <a:rect l="l" t="t" r="r" b="b"/>
              <a:pathLst>
                <a:path w="3610" h="2073" extrusionOk="0">
                  <a:moveTo>
                    <a:pt x="3610" y="0"/>
                  </a:moveTo>
                  <a:lnTo>
                    <a:pt x="3610" y="0"/>
                  </a:lnTo>
                  <a:cubicBezTo>
                    <a:pt x="2557" y="786"/>
                    <a:pt x="1304" y="1254"/>
                    <a:pt x="1" y="1337"/>
                  </a:cubicBezTo>
                  <a:lnTo>
                    <a:pt x="51" y="2072"/>
                  </a:lnTo>
                  <a:cubicBezTo>
                    <a:pt x="62" y="2072"/>
                    <a:pt x="74" y="2072"/>
                    <a:pt x="85" y="2072"/>
                  </a:cubicBezTo>
                  <a:cubicBezTo>
                    <a:pt x="2914" y="2072"/>
                    <a:pt x="3610" y="1"/>
                    <a:pt x="361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58"/>
            <p:cNvSpPr/>
            <p:nvPr/>
          </p:nvSpPr>
          <p:spPr>
            <a:xfrm>
              <a:off x="7353799" y="1464159"/>
              <a:ext cx="64805" cy="104002"/>
            </a:xfrm>
            <a:custGeom>
              <a:avLst/>
              <a:gdLst/>
              <a:ahLst/>
              <a:cxnLst/>
              <a:rect l="l" t="t" r="r" b="b"/>
              <a:pathLst>
                <a:path w="2022" h="3245" extrusionOk="0">
                  <a:moveTo>
                    <a:pt x="463" y="1"/>
                  </a:moveTo>
                  <a:cubicBezTo>
                    <a:pt x="442" y="1"/>
                    <a:pt x="422" y="1"/>
                    <a:pt x="401" y="2"/>
                  </a:cubicBezTo>
                  <a:cubicBezTo>
                    <a:pt x="167" y="19"/>
                    <a:pt x="0" y="219"/>
                    <a:pt x="0" y="436"/>
                  </a:cubicBezTo>
                  <a:cubicBezTo>
                    <a:pt x="17" y="1255"/>
                    <a:pt x="34" y="3110"/>
                    <a:pt x="34" y="3160"/>
                  </a:cubicBezTo>
                  <a:cubicBezTo>
                    <a:pt x="39" y="3177"/>
                    <a:pt x="277" y="3244"/>
                    <a:pt x="581" y="3244"/>
                  </a:cubicBezTo>
                  <a:cubicBezTo>
                    <a:pt x="1174" y="3244"/>
                    <a:pt x="2021" y="2990"/>
                    <a:pt x="1922" y="1623"/>
                  </a:cubicBezTo>
                  <a:cubicBezTo>
                    <a:pt x="1809" y="224"/>
                    <a:pt x="1001" y="1"/>
                    <a:pt x="463" y="1"/>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58"/>
            <p:cNvSpPr/>
            <p:nvPr/>
          </p:nvSpPr>
          <p:spPr>
            <a:xfrm>
              <a:off x="7369311" y="1485473"/>
              <a:ext cx="28428" cy="58171"/>
            </a:xfrm>
            <a:custGeom>
              <a:avLst/>
              <a:gdLst/>
              <a:ahLst/>
              <a:cxnLst/>
              <a:rect l="l" t="t" r="r" b="b"/>
              <a:pathLst>
                <a:path w="887" h="1815" extrusionOk="0">
                  <a:moveTo>
                    <a:pt x="265" y="1"/>
                  </a:moveTo>
                  <a:cubicBezTo>
                    <a:pt x="206" y="1"/>
                    <a:pt x="142" y="31"/>
                    <a:pt x="101" y="72"/>
                  </a:cubicBezTo>
                  <a:cubicBezTo>
                    <a:pt x="68" y="105"/>
                    <a:pt x="34" y="156"/>
                    <a:pt x="34" y="206"/>
                  </a:cubicBezTo>
                  <a:cubicBezTo>
                    <a:pt x="18" y="289"/>
                    <a:pt x="68" y="323"/>
                    <a:pt x="68" y="323"/>
                  </a:cubicBezTo>
                  <a:cubicBezTo>
                    <a:pt x="84" y="323"/>
                    <a:pt x="68" y="273"/>
                    <a:pt x="84" y="222"/>
                  </a:cubicBezTo>
                  <a:cubicBezTo>
                    <a:pt x="114" y="150"/>
                    <a:pt x="181" y="102"/>
                    <a:pt x="264" y="102"/>
                  </a:cubicBezTo>
                  <a:cubicBezTo>
                    <a:pt x="276" y="102"/>
                    <a:pt x="289" y="103"/>
                    <a:pt x="302" y="105"/>
                  </a:cubicBezTo>
                  <a:cubicBezTo>
                    <a:pt x="435" y="139"/>
                    <a:pt x="536" y="222"/>
                    <a:pt x="586" y="356"/>
                  </a:cubicBezTo>
                  <a:cubicBezTo>
                    <a:pt x="669" y="523"/>
                    <a:pt x="719" y="690"/>
                    <a:pt x="736" y="874"/>
                  </a:cubicBezTo>
                  <a:cubicBezTo>
                    <a:pt x="753" y="1242"/>
                    <a:pt x="586" y="1609"/>
                    <a:pt x="368" y="1693"/>
                  </a:cubicBezTo>
                  <a:cubicBezTo>
                    <a:pt x="322" y="1720"/>
                    <a:pt x="276" y="1733"/>
                    <a:pt x="228" y="1733"/>
                  </a:cubicBezTo>
                  <a:cubicBezTo>
                    <a:pt x="188" y="1733"/>
                    <a:pt x="146" y="1725"/>
                    <a:pt x="101" y="1710"/>
                  </a:cubicBezTo>
                  <a:cubicBezTo>
                    <a:pt x="47" y="1696"/>
                    <a:pt x="26" y="1672"/>
                    <a:pt x="11" y="1672"/>
                  </a:cubicBezTo>
                  <a:cubicBezTo>
                    <a:pt x="8" y="1672"/>
                    <a:pt x="5" y="1673"/>
                    <a:pt x="2" y="1675"/>
                  </a:cubicBezTo>
                  <a:lnTo>
                    <a:pt x="2" y="1675"/>
                  </a:lnTo>
                  <a:cubicBezTo>
                    <a:pt x="1" y="1669"/>
                    <a:pt x="1" y="1664"/>
                    <a:pt x="1" y="1659"/>
                  </a:cubicBezTo>
                  <a:lnTo>
                    <a:pt x="1" y="1676"/>
                  </a:lnTo>
                  <a:cubicBezTo>
                    <a:pt x="1" y="1676"/>
                    <a:pt x="2" y="1675"/>
                    <a:pt x="2" y="1675"/>
                  </a:cubicBezTo>
                  <a:lnTo>
                    <a:pt x="2" y="1675"/>
                  </a:lnTo>
                  <a:cubicBezTo>
                    <a:pt x="6" y="1694"/>
                    <a:pt x="22" y="1722"/>
                    <a:pt x="84" y="1760"/>
                  </a:cubicBezTo>
                  <a:cubicBezTo>
                    <a:pt x="143" y="1799"/>
                    <a:pt x="208" y="1815"/>
                    <a:pt x="274" y="1815"/>
                  </a:cubicBezTo>
                  <a:cubicBezTo>
                    <a:pt x="322" y="1815"/>
                    <a:pt x="370" y="1807"/>
                    <a:pt x="419" y="1793"/>
                  </a:cubicBezTo>
                  <a:cubicBezTo>
                    <a:pt x="703" y="1676"/>
                    <a:pt x="886" y="1275"/>
                    <a:pt x="870" y="857"/>
                  </a:cubicBezTo>
                  <a:cubicBezTo>
                    <a:pt x="870" y="657"/>
                    <a:pt x="803" y="456"/>
                    <a:pt x="703" y="289"/>
                  </a:cubicBezTo>
                  <a:cubicBezTo>
                    <a:pt x="636" y="139"/>
                    <a:pt x="485" y="22"/>
                    <a:pt x="302" y="5"/>
                  </a:cubicBezTo>
                  <a:cubicBezTo>
                    <a:pt x="290" y="2"/>
                    <a:pt x="277" y="1"/>
                    <a:pt x="26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58"/>
            <p:cNvSpPr/>
            <p:nvPr/>
          </p:nvSpPr>
          <p:spPr>
            <a:xfrm>
              <a:off x="7162749" y="1458230"/>
              <a:ext cx="56664" cy="18044"/>
            </a:xfrm>
            <a:custGeom>
              <a:avLst/>
              <a:gdLst/>
              <a:ahLst/>
              <a:cxnLst/>
              <a:rect l="l" t="t" r="r" b="b"/>
              <a:pathLst>
                <a:path w="1768" h="563" extrusionOk="0">
                  <a:moveTo>
                    <a:pt x="819" y="1"/>
                  </a:moveTo>
                  <a:cubicBezTo>
                    <a:pt x="342" y="1"/>
                    <a:pt x="1" y="277"/>
                    <a:pt x="80" y="387"/>
                  </a:cubicBezTo>
                  <a:cubicBezTo>
                    <a:pt x="147" y="521"/>
                    <a:pt x="464" y="504"/>
                    <a:pt x="865" y="538"/>
                  </a:cubicBezTo>
                  <a:cubicBezTo>
                    <a:pt x="1066" y="546"/>
                    <a:pt x="1245" y="563"/>
                    <a:pt x="1385" y="563"/>
                  </a:cubicBezTo>
                  <a:cubicBezTo>
                    <a:pt x="1525" y="563"/>
                    <a:pt x="1625" y="546"/>
                    <a:pt x="1667" y="488"/>
                  </a:cubicBezTo>
                  <a:cubicBezTo>
                    <a:pt x="1767" y="371"/>
                    <a:pt x="1417" y="37"/>
                    <a:pt x="899" y="3"/>
                  </a:cubicBezTo>
                  <a:cubicBezTo>
                    <a:pt x="872" y="1"/>
                    <a:pt x="845" y="1"/>
                    <a:pt x="81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58"/>
            <p:cNvSpPr/>
            <p:nvPr/>
          </p:nvSpPr>
          <p:spPr>
            <a:xfrm>
              <a:off x="7031408" y="1462461"/>
              <a:ext cx="40639" cy="17147"/>
            </a:xfrm>
            <a:custGeom>
              <a:avLst/>
              <a:gdLst/>
              <a:ahLst/>
              <a:cxnLst/>
              <a:rect l="l" t="t" r="r" b="b"/>
              <a:pathLst>
                <a:path w="1268" h="535" extrusionOk="0">
                  <a:moveTo>
                    <a:pt x="717" y="0"/>
                  </a:moveTo>
                  <a:cubicBezTo>
                    <a:pt x="685" y="0"/>
                    <a:pt x="653" y="2"/>
                    <a:pt x="619" y="5"/>
                  </a:cubicBezTo>
                  <a:cubicBezTo>
                    <a:pt x="235" y="38"/>
                    <a:pt x="1" y="255"/>
                    <a:pt x="51" y="389"/>
                  </a:cubicBezTo>
                  <a:cubicBezTo>
                    <a:pt x="89" y="491"/>
                    <a:pt x="254" y="535"/>
                    <a:pt x="464" y="535"/>
                  </a:cubicBezTo>
                  <a:cubicBezTo>
                    <a:pt x="529" y="535"/>
                    <a:pt x="598" y="531"/>
                    <a:pt x="669" y="523"/>
                  </a:cubicBezTo>
                  <a:cubicBezTo>
                    <a:pt x="953" y="506"/>
                    <a:pt x="1220" y="422"/>
                    <a:pt x="1237" y="289"/>
                  </a:cubicBezTo>
                  <a:cubicBezTo>
                    <a:pt x="1268" y="152"/>
                    <a:pt x="1048" y="0"/>
                    <a:pt x="71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58"/>
            <p:cNvSpPr/>
            <p:nvPr/>
          </p:nvSpPr>
          <p:spPr>
            <a:xfrm>
              <a:off x="7005191" y="1314261"/>
              <a:ext cx="373799" cy="207876"/>
            </a:xfrm>
            <a:custGeom>
              <a:avLst/>
              <a:gdLst/>
              <a:ahLst/>
              <a:cxnLst/>
              <a:rect l="l" t="t" r="r" b="b"/>
              <a:pathLst>
                <a:path w="11663" h="6486" extrusionOk="0">
                  <a:moveTo>
                    <a:pt x="5096" y="0"/>
                  </a:moveTo>
                  <a:lnTo>
                    <a:pt x="2222" y="402"/>
                  </a:lnTo>
                  <a:lnTo>
                    <a:pt x="0" y="1020"/>
                  </a:lnTo>
                  <a:lnTo>
                    <a:pt x="117" y="2557"/>
                  </a:lnTo>
                  <a:cubicBezTo>
                    <a:pt x="117" y="2557"/>
                    <a:pt x="726" y="2849"/>
                    <a:pt x="1690" y="2849"/>
                  </a:cubicBezTo>
                  <a:cubicBezTo>
                    <a:pt x="2339" y="2849"/>
                    <a:pt x="3149" y="2717"/>
                    <a:pt x="4044" y="2273"/>
                  </a:cubicBezTo>
                  <a:cubicBezTo>
                    <a:pt x="5150" y="1726"/>
                    <a:pt x="6403" y="1382"/>
                    <a:pt x="7099" y="1382"/>
                  </a:cubicBezTo>
                  <a:cubicBezTo>
                    <a:pt x="7318" y="1382"/>
                    <a:pt x="7481" y="1416"/>
                    <a:pt x="7569" y="1488"/>
                  </a:cubicBezTo>
                  <a:cubicBezTo>
                    <a:pt x="7953" y="1772"/>
                    <a:pt x="8037" y="3275"/>
                    <a:pt x="9474" y="3710"/>
                  </a:cubicBezTo>
                  <a:cubicBezTo>
                    <a:pt x="9474" y="3710"/>
                    <a:pt x="9377" y="6486"/>
                    <a:pt x="10452" y="6486"/>
                  </a:cubicBezTo>
                  <a:cubicBezTo>
                    <a:pt x="10471" y="6486"/>
                    <a:pt x="10490" y="6485"/>
                    <a:pt x="10510" y="6483"/>
                  </a:cubicBezTo>
                  <a:cubicBezTo>
                    <a:pt x="11663" y="6383"/>
                    <a:pt x="10944" y="1939"/>
                    <a:pt x="10944" y="1939"/>
                  </a:cubicBezTo>
                  <a:lnTo>
                    <a:pt x="8154" y="569"/>
                  </a:lnTo>
                  <a:lnTo>
                    <a:pt x="509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58"/>
            <p:cNvSpPr/>
            <p:nvPr/>
          </p:nvSpPr>
          <p:spPr>
            <a:xfrm>
              <a:off x="6485725" y="1553098"/>
              <a:ext cx="304731" cy="398990"/>
            </a:xfrm>
            <a:custGeom>
              <a:avLst/>
              <a:gdLst/>
              <a:ahLst/>
              <a:cxnLst/>
              <a:rect l="l" t="t" r="r" b="b"/>
              <a:pathLst>
                <a:path w="9508" h="12449" extrusionOk="0">
                  <a:moveTo>
                    <a:pt x="6116" y="1"/>
                  </a:moveTo>
                  <a:lnTo>
                    <a:pt x="1" y="3158"/>
                  </a:lnTo>
                  <a:lnTo>
                    <a:pt x="2992" y="12448"/>
                  </a:lnTo>
                  <a:lnTo>
                    <a:pt x="9508" y="11546"/>
                  </a:lnTo>
                  <a:cubicBezTo>
                    <a:pt x="9508" y="11546"/>
                    <a:pt x="6216" y="168"/>
                    <a:pt x="6116" y="1"/>
                  </a:cubicBezTo>
                  <a:close/>
                </a:path>
              </a:pathLst>
            </a:custGeom>
            <a:solidFill>
              <a:srgbClr val="045A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58"/>
            <p:cNvSpPr/>
            <p:nvPr/>
          </p:nvSpPr>
          <p:spPr>
            <a:xfrm>
              <a:off x="6679595" y="1543996"/>
              <a:ext cx="129610" cy="379184"/>
            </a:xfrm>
            <a:custGeom>
              <a:avLst/>
              <a:gdLst/>
              <a:ahLst/>
              <a:cxnLst/>
              <a:rect l="l" t="t" r="r" b="b"/>
              <a:pathLst>
                <a:path w="4044" h="11831" extrusionOk="0">
                  <a:moveTo>
                    <a:pt x="635" y="0"/>
                  </a:moveTo>
                  <a:lnTo>
                    <a:pt x="0" y="335"/>
                  </a:lnTo>
                  <a:lnTo>
                    <a:pt x="3459" y="11830"/>
                  </a:lnTo>
                  <a:lnTo>
                    <a:pt x="4044" y="11529"/>
                  </a:lnTo>
                  <a:lnTo>
                    <a:pt x="635"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58"/>
            <p:cNvSpPr/>
            <p:nvPr/>
          </p:nvSpPr>
          <p:spPr>
            <a:xfrm>
              <a:off x="6574087" y="1643351"/>
              <a:ext cx="21634" cy="17788"/>
            </a:xfrm>
            <a:custGeom>
              <a:avLst/>
              <a:gdLst/>
              <a:ahLst/>
              <a:cxnLst/>
              <a:rect l="l" t="t" r="r" b="b"/>
              <a:pathLst>
                <a:path w="675" h="555" extrusionOk="0">
                  <a:moveTo>
                    <a:pt x="368" y="1"/>
                  </a:moveTo>
                  <a:cubicBezTo>
                    <a:pt x="346" y="1"/>
                    <a:pt x="324" y="3"/>
                    <a:pt x="301" y="8"/>
                  </a:cubicBezTo>
                  <a:cubicBezTo>
                    <a:pt x="67" y="58"/>
                    <a:pt x="1" y="376"/>
                    <a:pt x="218" y="510"/>
                  </a:cubicBezTo>
                  <a:cubicBezTo>
                    <a:pt x="264" y="540"/>
                    <a:pt x="314" y="554"/>
                    <a:pt x="363" y="554"/>
                  </a:cubicBezTo>
                  <a:cubicBezTo>
                    <a:pt x="525" y="554"/>
                    <a:pt x="674" y="401"/>
                    <a:pt x="636" y="209"/>
                  </a:cubicBezTo>
                  <a:cubicBezTo>
                    <a:pt x="607" y="81"/>
                    <a:pt x="494" y="1"/>
                    <a:pt x="3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58"/>
            <p:cNvSpPr/>
            <p:nvPr/>
          </p:nvSpPr>
          <p:spPr>
            <a:xfrm>
              <a:off x="6397363" y="1703316"/>
              <a:ext cx="537703" cy="756797"/>
            </a:xfrm>
            <a:custGeom>
              <a:avLst/>
              <a:gdLst/>
              <a:ahLst/>
              <a:cxnLst/>
              <a:rect l="l" t="t" r="r" b="b"/>
              <a:pathLst>
                <a:path w="16777" h="23613" extrusionOk="0">
                  <a:moveTo>
                    <a:pt x="6416" y="0"/>
                  </a:moveTo>
                  <a:cubicBezTo>
                    <a:pt x="6131" y="0"/>
                    <a:pt x="5840" y="67"/>
                    <a:pt x="5565" y="209"/>
                  </a:cubicBezTo>
                  <a:lnTo>
                    <a:pt x="4646" y="677"/>
                  </a:lnTo>
                  <a:cubicBezTo>
                    <a:pt x="3977" y="1011"/>
                    <a:pt x="3493" y="1613"/>
                    <a:pt x="3292" y="2331"/>
                  </a:cubicBezTo>
                  <a:cubicBezTo>
                    <a:pt x="2988" y="3517"/>
                    <a:pt x="2699" y="4794"/>
                    <a:pt x="2705" y="4794"/>
                  </a:cubicBezTo>
                  <a:cubicBezTo>
                    <a:pt x="2705" y="4794"/>
                    <a:pt x="2706" y="4792"/>
                    <a:pt x="2708" y="4787"/>
                  </a:cubicBezTo>
                  <a:lnTo>
                    <a:pt x="2708" y="4787"/>
                  </a:lnTo>
                  <a:lnTo>
                    <a:pt x="870" y="17603"/>
                  </a:lnTo>
                  <a:cubicBezTo>
                    <a:pt x="870" y="17603"/>
                    <a:pt x="1" y="21312"/>
                    <a:pt x="2541" y="23066"/>
                  </a:cubicBezTo>
                  <a:cubicBezTo>
                    <a:pt x="3097" y="23457"/>
                    <a:pt x="3766" y="23612"/>
                    <a:pt x="4476" y="23612"/>
                  </a:cubicBezTo>
                  <a:cubicBezTo>
                    <a:pt x="6199" y="23612"/>
                    <a:pt x="8168" y="22700"/>
                    <a:pt x="9374" y="22014"/>
                  </a:cubicBezTo>
                  <a:lnTo>
                    <a:pt x="16776" y="17553"/>
                  </a:lnTo>
                  <a:lnTo>
                    <a:pt x="11045" y="12055"/>
                  </a:lnTo>
                  <a:lnTo>
                    <a:pt x="6768" y="14846"/>
                  </a:lnTo>
                  <a:lnTo>
                    <a:pt x="5966" y="4888"/>
                  </a:lnTo>
                  <a:lnTo>
                    <a:pt x="6033" y="4386"/>
                  </a:lnTo>
                  <a:lnTo>
                    <a:pt x="8940" y="3283"/>
                  </a:lnTo>
                  <a:lnTo>
                    <a:pt x="8104" y="1145"/>
                  </a:lnTo>
                  <a:cubicBezTo>
                    <a:pt x="7817" y="427"/>
                    <a:pt x="7136" y="0"/>
                    <a:pt x="6416"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8" name="Google Shape;2348;p58"/>
          <p:cNvSpPr txBox="1">
            <a:spLocks noGrp="1"/>
          </p:cNvSpPr>
          <p:nvPr>
            <p:ph type="subTitle" idx="1"/>
          </p:nvPr>
        </p:nvSpPr>
        <p:spPr>
          <a:xfrm flipH="1">
            <a:off x="447901" y="1761469"/>
            <a:ext cx="7715719" cy="1227649"/>
          </a:xfrm>
          <a:prstGeom prst="rect">
            <a:avLst/>
          </a:prstGeom>
        </p:spPr>
        <p:txBody>
          <a:bodyPr spcFirstLastPara="1" wrap="square" lIns="91425" tIns="91425" rIns="91425" bIns="91425" anchor="t" anchorCtr="0">
            <a:noAutofit/>
          </a:bodyPr>
          <a:lstStyle/>
          <a:p>
            <a:pPr marL="0" lvl="0" indent="0" algn="just"/>
            <a:r>
              <a:rPr lang="en-US" dirty="0" err="1">
                <a:latin typeface="Montserrat Medium"/>
                <a:ea typeface="Montserrat Medium"/>
                <a:cs typeface="Montserrat Medium"/>
                <a:sym typeface="Montserrat Medium"/>
              </a:rPr>
              <a:t>Contoh</a:t>
            </a:r>
            <a:r>
              <a:rPr lang="en-US" dirty="0">
                <a:latin typeface="Montserrat Medium"/>
                <a:ea typeface="Montserrat Medium"/>
                <a:cs typeface="Montserrat Medium"/>
                <a:sym typeface="Montserrat Medium"/>
              </a:rPr>
              <a:t>: </a:t>
            </a:r>
            <a:endParaRPr lang="en-US" dirty="0" smtClean="0">
              <a:latin typeface="Montserrat Medium"/>
              <a:ea typeface="Montserrat Medium"/>
              <a:cs typeface="Montserrat Medium"/>
              <a:sym typeface="Montserrat Medium"/>
            </a:endParaRPr>
          </a:p>
          <a:p>
            <a:pPr marL="0" lvl="0" indent="0" algn="just"/>
            <a:r>
              <a:rPr lang="en-US" dirty="0" err="1">
                <a:latin typeface="Montserrat Medium"/>
                <a:ea typeface="Montserrat Medium"/>
                <a:cs typeface="Montserrat Medium"/>
                <a:sym typeface="Montserrat Medium"/>
              </a:rPr>
              <a:t>Seorang</a:t>
            </a:r>
            <a:r>
              <a:rPr lang="en-US" dirty="0">
                <a:latin typeface="Montserrat Medium"/>
                <a:ea typeface="Montserrat Medium"/>
                <a:cs typeface="Montserrat Medium"/>
                <a:sym typeface="Montserrat Medium"/>
              </a:rPr>
              <a:t> ASN yang </a:t>
            </a:r>
            <a:r>
              <a:rPr lang="en-US" dirty="0" err="1">
                <a:latin typeface="Montserrat Medium"/>
                <a:ea typeface="Montserrat Medium"/>
                <a:cs typeface="Montserrat Medium"/>
                <a:sym typeface="Montserrat Medium"/>
              </a:rPr>
              <a:t>bernama</a:t>
            </a:r>
            <a:r>
              <a:rPr lang="en-US" dirty="0">
                <a:latin typeface="Montserrat Medium"/>
                <a:ea typeface="Montserrat Medium"/>
                <a:cs typeface="Montserrat Medium"/>
                <a:sym typeface="Montserrat Medium"/>
              </a:rPr>
              <a:t> Joko dalam </a:t>
            </a:r>
            <a:r>
              <a:rPr lang="en-US" dirty="0" err="1">
                <a:latin typeface="Montserrat Medium"/>
                <a:ea typeface="Montserrat Medium"/>
                <a:cs typeface="Montserrat Medium"/>
                <a:sym typeface="Montserrat Medium"/>
              </a:rPr>
              <a:t>satu</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hari</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melakukan</a:t>
            </a:r>
            <a:r>
              <a:rPr lang="en-US" dirty="0">
                <a:latin typeface="Montserrat Medium"/>
                <a:ea typeface="Montserrat Medium"/>
                <a:cs typeface="Montserrat Medium"/>
                <a:sym typeface="Montserrat Medium"/>
              </a:rPr>
              <a:t> aktivitas kerja harian </a:t>
            </a:r>
            <a:r>
              <a:rPr lang="en-US" dirty="0" err="1">
                <a:latin typeface="Montserrat Medium"/>
                <a:ea typeface="Montserrat Medium"/>
                <a:cs typeface="Montserrat Medium"/>
                <a:sym typeface="Montserrat Medium"/>
              </a:rPr>
              <a:t>sebanyak</a:t>
            </a:r>
            <a:r>
              <a:rPr lang="en-US" dirty="0">
                <a:latin typeface="Montserrat Medium"/>
                <a:ea typeface="Montserrat Medium"/>
                <a:cs typeface="Montserrat Medium"/>
                <a:sym typeface="Montserrat Medium"/>
              </a:rPr>
              <a:t> 500 menit. Maka, dalam </a:t>
            </a:r>
            <a:r>
              <a:rPr lang="en-US" dirty="0" err="1">
                <a:latin typeface="Montserrat Medium"/>
                <a:ea typeface="Montserrat Medium"/>
                <a:cs typeface="Montserrat Medium"/>
                <a:sym typeface="Montserrat Medium"/>
              </a:rPr>
              <a:t>menginput</a:t>
            </a:r>
            <a:r>
              <a:rPr lang="en-US" dirty="0">
                <a:latin typeface="Montserrat Medium"/>
                <a:ea typeface="Montserrat Medium"/>
                <a:cs typeface="Montserrat Medium"/>
                <a:sym typeface="Montserrat Medium"/>
              </a:rPr>
              <a:t> aktivitas kerja harian </a:t>
            </a:r>
            <a:r>
              <a:rPr lang="en-US" dirty="0" err="1">
                <a:latin typeface="Montserrat Medium"/>
                <a:ea typeface="Montserrat Medium"/>
                <a:cs typeface="Montserrat Medium"/>
                <a:sym typeface="Montserrat Medium"/>
              </a:rPr>
              <a:t>pada</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hari</a:t>
            </a:r>
            <a:r>
              <a:rPr lang="en-US" dirty="0">
                <a:latin typeface="Montserrat Medium"/>
                <a:ea typeface="Montserrat Medium"/>
                <a:cs typeface="Montserrat Medium"/>
                <a:sym typeface="Montserrat Medium"/>
              </a:rPr>
              <a:t> itu </a:t>
            </a:r>
            <a:r>
              <a:rPr lang="en-US" dirty="0" err="1">
                <a:latin typeface="Montserrat Medium"/>
                <a:ea typeface="Montserrat Medium"/>
                <a:cs typeface="Montserrat Medium"/>
                <a:sym typeface="Montserrat Medium"/>
              </a:rPr>
              <a:t>sebanyak</a:t>
            </a:r>
            <a:r>
              <a:rPr lang="en-US" dirty="0">
                <a:latin typeface="Montserrat Medium"/>
                <a:ea typeface="Montserrat Medium"/>
                <a:cs typeface="Montserrat Medium"/>
                <a:sym typeface="Montserrat Medium"/>
              </a:rPr>
              <a:t> 420 menit, </a:t>
            </a:r>
            <a:r>
              <a:rPr lang="en-US" dirty="0" err="1">
                <a:latin typeface="Montserrat Medium"/>
                <a:ea typeface="Montserrat Medium"/>
                <a:cs typeface="Montserrat Medium"/>
                <a:sym typeface="Montserrat Medium"/>
              </a:rPr>
              <a:t>dan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sisa</a:t>
            </a:r>
            <a:r>
              <a:rPr lang="en-US" dirty="0">
                <a:latin typeface="Montserrat Medium"/>
                <a:ea typeface="Montserrat Medium"/>
                <a:cs typeface="Montserrat Medium"/>
                <a:sym typeface="Montserrat Medium"/>
              </a:rPr>
              <a:t> 80 menit </a:t>
            </a:r>
            <a:r>
              <a:rPr lang="en-US" dirty="0" err="1">
                <a:latin typeface="Montserrat Medium"/>
                <a:ea typeface="Montserrat Medium"/>
                <a:cs typeface="Montserrat Medium"/>
                <a:sym typeface="Montserrat Medium"/>
              </a:rPr>
              <a:t>diinputkan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pada</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keesokan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harinya</a:t>
            </a:r>
            <a:r>
              <a:rPr lang="en-US" dirty="0">
                <a:latin typeface="Montserrat Medium"/>
                <a:ea typeface="Montserrat Medium"/>
                <a:cs typeface="Montserrat Medium"/>
                <a:sym typeface="Montserrat Medium"/>
              </a:rPr>
              <a:t>. </a:t>
            </a:r>
          </a:p>
        </p:txBody>
      </p:sp>
      <p:sp>
        <p:nvSpPr>
          <p:cNvPr id="119" name="Rounded Rectangle 118"/>
          <p:cNvSpPr/>
          <p:nvPr/>
        </p:nvSpPr>
        <p:spPr>
          <a:xfrm>
            <a:off x="4503037" y="555663"/>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HASIL EVALUASI KINERJA</a:t>
            </a:r>
          </a:p>
        </p:txBody>
      </p:sp>
      <p:sp>
        <p:nvSpPr>
          <p:cNvPr id="120" name="Rounded Rectangle 119"/>
          <p:cNvSpPr/>
          <p:nvPr/>
        </p:nvSpPr>
        <p:spPr>
          <a:xfrm>
            <a:off x="5911326" y="1010038"/>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AKTIVITAS HARIAN PEGAWAI</a:t>
            </a:r>
          </a:p>
        </p:txBody>
      </p:sp>
      <p:sp>
        <p:nvSpPr>
          <p:cNvPr id="121" name="Rounded Rectangle 120"/>
          <p:cNvSpPr/>
          <p:nvPr/>
        </p:nvSpPr>
        <p:spPr>
          <a:xfrm>
            <a:off x="5925633" y="1500027"/>
            <a:ext cx="2336800" cy="406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rgbClr val="263238"/>
                </a:solidFill>
                <a:effectLst/>
                <a:uLnTx/>
                <a:uFillTx/>
                <a:latin typeface="Arial"/>
                <a:ea typeface="+mn-ea"/>
                <a:cs typeface="+mn-cs"/>
                <a:sym typeface="Arial"/>
              </a:rPr>
              <a:t>JUMLAH MENIT AKTIVITAS KERJA HARIAN</a:t>
            </a:r>
            <a:endParaRPr kumimoji="0" lang="en-US" sz="1200" b="1" i="0" u="none" strike="noStrike" kern="0" cap="none" spc="0" normalizeH="0" baseline="0" noProof="0" dirty="0">
              <a:ln>
                <a:noFill/>
              </a:ln>
              <a:solidFill>
                <a:srgbClr val="263238"/>
              </a:solidFill>
              <a:effectLst/>
              <a:uLnTx/>
              <a:uFillTx/>
              <a:latin typeface="Arial"/>
              <a:ea typeface="+mn-ea"/>
              <a:cs typeface="+mn-cs"/>
              <a:sym typeface="Arial"/>
            </a:endParaRPr>
          </a:p>
        </p:txBody>
      </p:sp>
      <p:sp>
        <p:nvSpPr>
          <p:cNvPr id="122" name="Google Shape;2346;p58"/>
          <p:cNvSpPr txBox="1">
            <a:spLocks/>
          </p:cNvSpPr>
          <p:nvPr/>
        </p:nvSpPr>
        <p:spPr>
          <a:xfrm>
            <a:off x="5107319" y="135887"/>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a:ln>
                  <a:noFill/>
                </a:ln>
                <a:solidFill>
                  <a:srgbClr val="C53F3F"/>
                </a:solidFill>
                <a:effectLst/>
                <a:uLnTx/>
                <a:uFillTx/>
                <a:latin typeface="Oswald SemiBold"/>
                <a:sym typeface="Oswald SemiBold"/>
              </a:rPr>
              <a:t>7</a:t>
            </a: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sp>
        <p:nvSpPr>
          <p:cNvPr id="123" name="Google Shape;2346;p58"/>
          <p:cNvSpPr txBox="1">
            <a:spLocks/>
          </p:cNvSpPr>
          <p:nvPr/>
        </p:nvSpPr>
        <p:spPr>
          <a:xfrm>
            <a:off x="8337781" y="1233875"/>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a:ln>
                  <a:noFill/>
                </a:ln>
                <a:solidFill>
                  <a:srgbClr val="C53F3F"/>
                </a:solidFill>
                <a:effectLst/>
                <a:uLnTx/>
                <a:uFillTx/>
                <a:latin typeface="Oswald SemiBold"/>
                <a:sym typeface="Oswald SemiBold"/>
              </a:rPr>
              <a:t>7</a:t>
            </a: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cxnSp>
        <p:nvCxnSpPr>
          <p:cNvPr id="124" name="Elbow Connector 123"/>
          <p:cNvCxnSpPr>
            <a:stCxn id="119" idx="2"/>
            <a:endCxn id="120" idx="1"/>
          </p:cNvCxnSpPr>
          <p:nvPr/>
        </p:nvCxnSpPr>
        <p:spPr>
          <a:xfrm rot="16200000" flipH="1">
            <a:off x="5665794" y="967705"/>
            <a:ext cx="251175" cy="239889"/>
          </a:xfrm>
          <a:prstGeom prst="bentConnector2">
            <a:avLst/>
          </a:prstGeom>
          <a:ln w="28575">
            <a:solidFill>
              <a:srgbClr val="C53F3F"/>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20" idx="3"/>
            <a:endCxn id="121" idx="3"/>
          </p:cNvCxnSpPr>
          <p:nvPr/>
        </p:nvCxnSpPr>
        <p:spPr>
          <a:xfrm>
            <a:off x="8248126" y="1213238"/>
            <a:ext cx="14307" cy="489989"/>
          </a:xfrm>
          <a:prstGeom prst="bentConnector3">
            <a:avLst>
              <a:gd name="adj1" fmla="val 1697819"/>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stretch>
            <a:fillRect/>
          </a:stretch>
        </p:blipFill>
        <p:spPr>
          <a:xfrm>
            <a:off x="3961187" y="1271491"/>
            <a:ext cx="421480" cy="424921"/>
          </a:xfrm>
          <a:prstGeom prst="rect">
            <a:avLst/>
          </a:prstGeom>
        </p:spPr>
      </p:pic>
      <p:sp>
        <p:nvSpPr>
          <p:cNvPr id="28" name="Rounded Rectangle 27"/>
          <p:cNvSpPr/>
          <p:nvPr/>
        </p:nvSpPr>
        <p:spPr>
          <a:xfrm>
            <a:off x="456266" y="3196464"/>
            <a:ext cx="1604211" cy="4010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100% atau (-0%)</a:t>
            </a:r>
            <a:endParaRPr lang="en-US" b="1" dirty="0"/>
          </a:p>
        </p:txBody>
      </p:sp>
      <p:sp>
        <p:nvSpPr>
          <p:cNvPr id="208" name="Rounded Rectangle 207"/>
          <p:cNvSpPr/>
          <p:nvPr/>
        </p:nvSpPr>
        <p:spPr>
          <a:xfrm>
            <a:off x="2167002" y="3196463"/>
            <a:ext cx="1604211" cy="4010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95% </a:t>
            </a:r>
            <a:r>
              <a:rPr lang="en-US" b="1" dirty="0"/>
              <a:t>atau </a:t>
            </a:r>
            <a:r>
              <a:rPr lang="en-US" b="1" dirty="0" smtClean="0"/>
              <a:t>(-5%)</a:t>
            </a:r>
            <a:endParaRPr lang="en-US" b="1" dirty="0"/>
          </a:p>
        </p:txBody>
      </p:sp>
      <p:sp>
        <p:nvSpPr>
          <p:cNvPr id="209" name="Rounded Rectangle 208"/>
          <p:cNvSpPr/>
          <p:nvPr/>
        </p:nvSpPr>
        <p:spPr>
          <a:xfrm>
            <a:off x="3845991" y="3196462"/>
            <a:ext cx="1604211" cy="4010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90% atau (-10</a:t>
            </a:r>
            <a:r>
              <a:rPr lang="en-US" b="1" dirty="0"/>
              <a:t>%)</a:t>
            </a:r>
          </a:p>
        </p:txBody>
      </p:sp>
      <p:sp>
        <p:nvSpPr>
          <p:cNvPr id="210" name="Rounded Rectangle 209"/>
          <p:cNvSpPr/>
          <p:nvPr/>
        </p:nvSpPr>
        <p:spPr>
          <a:xfrm>
            <a:off x="5524980" y="3217901"/>
            <a:ext cx="1604211" cy="4010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85% atau (-15%)</a:t>
            </a:r>
            <a:endParaRPr lang="en-US" b="1" dirty="0"/>
          </a:p>
        </p:txBody>
      </p:sp>
      <p:sp>
        <p:nvSpPr>
          <p:cNvPr id="211" name="Rounded Rectangle 210"/>
          <p:cNvSpPr/>
          <p:nvPr/>
        </p:nvSpPr>
        <p:spPr>
          <a:xfrm>
            <a:off x="456266" y="4179801"/>
            <a:ext cx="1604211" cy="4010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80% </a:t>
            </a:r>
            <a:r>
              <a:rPr lang="en-US" b="1" dirty="0"/>
              <a:t>atau </a:t>
            </a:r>
            <a:r>
              <a:rPr lang="en-US" b="1" dirty="0" smtClean="0"/>
              <a:t>(-20%)</a:t>
            </a:r>
            <a:endParaRPr lang="en-US" b="1" dirty="0"/>
          </a:p>
        </p:txBody>
      </p:sp>
      <p:sp>
        <p:nvSpPr>
          <p:cNvPr id="212" name="Rounded Rectangle 211"/>
          <p:cNvSpPr/>
          <p:nvPr/>
        </p:nvSpPr>
        <p:spPr>
          <a:xfrm>
            <a:off x="2134267" y="4179800"/>
            <a:ext cx="1604211" cy="4010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75% </a:t>
            </a:r>
            <a:r>
              <a:rPr lang="en-US" b="1" dirty="0"/>
              <a:t>atau </a:t>
            </a:r>
            <a:r>
              <a:rPr lang="en-US" b="1" dirty="0" smtClean="0"/>
              <a:t>(-25%)</a:t>
            </a:r>
            <a:endParaRPr lang="en-US" b="1" dirty="0"/>
          </a:p>
        </p:txBody>
      </p:sp>
      <p:sp>
        <p:nvSpPr>
          <p:cNvPr id="213" name="Rounded Rectangle 212"/>
          <p:cNvSpPr/>
          <p:nvPr/>
        </p:nvSpPr>
        <p:spPr>
          <a:xfrm>
            <a:off x="3790951" y="4179800"/>
            <a:ext cx="1604211" cy="4010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a:t>
            </a:r>
            <a:r>
              <a:rPr lang="en-US" b="1" dirty="0" smtClean="0"/>
              <a:t>% </a:t>
            </a:r>
            <a:r>
              <a:rPr lang="en-US" b="1" dirty="0"/>
              <a:t>atau </a:t>
            </a:r>
            <a:r>
              <a:rPr lang="en-US" b="1" dirty="0" smtClean="0"/>
              <a:t>(-100%)</a:t>
            </a:r>
            <a:endParaRPr lang="en-US" b="1" dirty="0"/>
          </a:p>
        </p:txBody>
      </p:sp>
      <p:sp>
        <p:nvSpPr>
          <p:cNvPr id="214" name="Google Shape;2352;p58"/>
          <p:cNvSpPr txBox="1">
            <a:spLocks noGrp="1"/>
          </p:cNvSpPr>
          <p:nvPr>
            <p:ph type="subTitle" idx="5"/>
          </p:nvPr>
        </p:nvSpPr>
        <p:spPr>
          <a:xfrm flipH="1">
            <a:off x="479216" y="3610619"/>
            <a:ext cx="1618187" cy="331745"/>
          </a:xfrm>
          <a:prstGeom prst="rect">
            <a:avLst/>
          </a:prstGeom>
        </p:spPr>
        <p:txBody>
          <a:bodyPr spcFirstLastPara="1" wrap="square" lIns="91425" tIns="91425" rIns="91425" bIns="91425" anchor="t" anchorCtr="0">
            <a:noAutofit/>
          </a:bodyPr>
          <a:lstStyle/>
          <a:p>
            <a:pPr marL="0" lvl="0" indent="0" algn="l"/>
            <a:r>
              <a:rPr lang="sv-SE" dirty="0" smtClean="0">
                <a:latin typeface="Montserrat Medium"/>
                <a:ea typeface="Montserrat Medium"/>
                <a:cs typeface="Montserrat Medium"/>
                <a:sym typeface="Montserrat Medium"/>
              </a:rPr>
              <a:t>≥ 8000 MENIT</a:t>
            </a:r>
            <a:endParaRPr dirty="0">
              <a:latin typeface="Montserrat Medium"/>
              <a:ea typeface="Montserrat Medium"/>
              <a:cs typeface="Montserrat Medium"/>
              <a:sym typeface="Montserrat Medium"/>
            </a:endParaRPr>
          </a:p>
        </p:txBody>
      </p:sp>
      <p:sp>
        <p:nvSpPr>
          <p:cNvPr id="215" name="Google Shape;2352;p58"/>
          <p:cNvSpPr txBox="1">
            <a:spLocks noGrp="1"/>
          </p:cNvSpPr>
          <p:nvPr>
            <p:ph type="subTitle" idx="5"/>
          </p:nvPr>
        </p:nvSpPr>
        <p:spPr>
          <a:xfrm flipH="1">
            <a:off x="2318887" y="3595112"/>
            <a:ext cx="1436451" cy="608398"/>
          </a:xfrm>
          <a:prstGeom prst="rect">
            <a:avLst/>
          </a:prstGeom>
        </p:spPr>
        <p:txBody>
          <a:bodyPr spcFirstLastPara="1" wrap="square" lIns="91425" tIns="91425" rIns="91425" bIns="91425" anchor="t" anchorCtr="0">
            <a:noAutofit/>
          </a:bodyPr>
          <a:lstStyle/>
          <a:p>
            <a:pPr marL="0" lvl="0" indent="0"/>
            <a:r>
              <a:rPr lang="sv-SE" dirty="0" smtClean="0">
                <a:latin typeface="Montserrat Medium"/>
                <a:ea typeface="Montserrat Medium"/>
                <a:cs typeface="Montserrat Medium"/>
                <a:sym typeface="Montserrat Medium"/>
              </a:rPr>
              <a:t>7750 – 7999</a:t>
            </a:r>
          </a:p>
          <a:p>
            <a:pPr marL="0" lvl="0" indent="0"/>
            <a:r>
              <a:rPr lang="sv-SE" dirty="0" smtClean="0">
                <a:latin typeface="Montserrat Medium"/>
                <a:ea typeface="Montserrat Medium"/>
                <a:cs typeface="Montserrat Medium"/>
                <a:sym typeface="Montserrat Medium"/>
              </a:rPr>
              <a:t>MENIT</a:t>
            </a:r>
            <a:endParaRPr dirty="0">
              <a:latin typeface="Montserrat Medium"/>
              <a:ea typeface="Montserrat Medium"/>
              <a:cs typeface="Montserrat Medium"/>
              <a:sym typeface="Montserrat Medium"/>
            </a:endParaRPr>
          </a:p>
        </p:txBody>
      </p:sp>
      <p:sp>
        <p:nvSpPr>
          <p:cNvPr id="216" name="Google Shape;2352;p58"/>
          <p:cNvSpPr txBox="1">
            <a:spLocks noGrp="1"/>
          </p:cNvSpPr>
          <p:nvPr>
            <p:ph type="subTitle" idx="5"/>
          </p:nvPr>
        </p:nvSpPr>
        <p:spPr>
          <a:xfrm flipH="1">
            <a:off x="3965853" y="3610410"/>
            <a:ext cx="1436451" cy="608398"/>
          </a:xfrm>
          <a:prstGeom prst="rect">
            <a:avLst/>
          </a:prstGeom>
        </p:spPr>
        <p:txBody>
          <a:bodyPr spcFirstLastPara="1" wrap="square" lIns="91425" tIns="91425" rIns="91425" bIns="91425" anchor="t" anchorCtr="0">
            <a:noAutofit/>
          </a:bodyPr>
          <a:lstStyle/>
          <a:p>
            <a:pPr marL="0" lvl="0" indent="0"/>
            <a:r>
              <a:rPr lang="sv-SE" dirty="0" smtClean="0">
                <a:latin typeface="Montserrat Medium"/>
                <a:ea typeface="Montserrat Medium"/>
                <a:cs typeface="Montserrat Medium"/>
                <a:sym typeface="Montserrat Medium"/>
              </a:rPr>
              <a:t>7500 – 7749</a:t>
            </a:r>
          </a:p>
          <a:p>
            <a:pPr marL="0" lvl="0" indent="0"/>
            <a:r>
              <a:rPr lang="sv-SE" dirty="0" smtClean="0">
                <a:latin typeface="Montserrat Medium"/>
                <a:ea typeface="Montserrat Medium"/>
                <a:cs typeface="Montserrat Medium"/>
                <a:sym typeface="Montserrat Medium"/>
              </a:rPr>
              <a:t>MENIT</a:t>
            </a:r>
            <a:endParaRPr dirty="0">
              <a:latin typeface="Montserrat Medium"/>
              <a:ea typeface="Montserrat Medium"/>
              <a:cs typeface="Montserrat Medium"/>
              <a:sym typeface="Montserrat Medium"/>
            </a:endParaRPr>
          </a:p>
        </p:txBody>
      </p:sp>
      <p:sp>
        <p:nvSpPr>
          <p:cNvPr id="217" name="Google Shape;2352;p58"/>
          <p:cNvSpPr txBox="1">
            <a:spLocks noGrp="1"/>
          </p:cNvSpPr>
          <p:nvPr>
            <p:ph type="subTitle" idx="5"/>
          </p:nvPr>
        </p:nvSpPr>
        <p:spPr>
          <a:xfrm flipH="1">
            <a:off x="5573229" y="3632443"/>
            <a:ext cx="1436451" cy="608398"/>
          </a:xfrm>
          <a:prstGeom prst="rect">
            <a:avLst/>
          </a:prstGeom>
        </p:spPr>
        <p:txBody>
          <a:bodyPr spcFirstLastPara="1" wrap="square" lIns="91425" tIns="91425" rIns="91425" bIns="91425" anchor="t" anchorCtr="0">
            <a:noAutofit/>
          </a:bodyPr>
          <a:lstStyle/>
          <a:p>
            <a:pPr marL="0" lvl="0" indent="0"/>
            <a:r>
              <a:rPr lang="sv-SE" dirty="0" smtClean="0">
                <a:latin typeface="Montserrat Medium"/>
                <a:ea typeface="Montserrat Medium"/>
                <a:cs typeface="Montserrat Medium"/>
                <a:sym typeface="Montserrat Medium"/>
              </a:rPr>
              <a:t>7250 – 7499</a:t>
            </a:r>
          </a:p>
          <a:p>
            <a:pPr marL="0" lvl="0" indent="0"/>
            <a:r>
              <a:rPr lang="sv-SE" dirty="0" smtClean="0">
                <a:latin typeface="Montserrat Medium"/>
                <a:ea typeface="Montserrat Medium"/>
                <a:cs typeface="Montserrat Medium"/>
                <a:sym typeface="Montserrat Medium"/>
              </a:rPr>
              <a:t>MENIT</a:t>
            </a:r>
            <a:endParaRPr dirty="0">
              <a:latin typeface="Montserrat Medium"/>
              <a:ea typeface="Montserrat Medium"/>
              <a:cs typeface="Montserrat Medium"/>
              <a:sym typeface="Montserrat Medium"/>
            </a:endParaRPr>
          </a:p>
        </p:txBody>
      </p:sp>
      <p:sp>
        <p:nvSpPr>
          <p:cNvPr id="218" name="Google Shape;2352;p58"/>
          <p:cNvSpPr txBox="1">
            <a:spLocks noGrp="1"/>
          </p:cNvSpPr>
          <p:nvPr>
            <p:ph type="subTitle" idx="5"/>
          </p:nvPr>
        </p:nvSpPr>
        <p:spPr>
          <a:xfrm flipH="1">
            <a:off x="516080" y="4580853"/>
            <a:ext cx="1436451" cy="582285"/>
          </a:xfrm>
          <a:prstGeom prst="rect">
            <a:avLst/>
          </a:prstGeom>
        </p:spPr>
        <p:txBody>
          <a:bodyPr spcFirstLastPara="1" wrap="square" lIns="91425" tIns="91425" rIns="91425" bIns="91425" anchor="t" anchorCtr="0">
            <a:noAutofit/>
          </a:bodyPr>
          <a:lstStyle/>
          <a:p>
            <a:pPr marL="0" lvl="0" indent="0"/>
            <a:r>
              <a:rPr lang="sv-SE" dirty="0">
                <a:latin typeface="Montserrat Medium"/>
                <a:ea typeface="Montserrat Medium"/>
                <a:cs typeface="Montserrat Medium"/>
                <a:sym typeface="Montserrat Medium"/>
              </a:rPr>
              <a:t>7</a:t>
            </a:r>
            <a:r>
              <a:rPr lang="sv-SE" dirty="0" smtClean="0">
                <a:latin typeface="Montserrat Medium"/>
                <a:ea typeface="Montserrat Medium"/>
                <a:cs typeface="Montserrat Medium"/>
                <a:sym typeface="Montserrat Medium"/>
              </a:rPr>
              <a:t>000 – 7249</a:t>
            </a:r>
          </a:p>
          <a:p>
            <a:pPr marL="0" lvl="0" indent="0"/>
            <a:r>
              <a:rPr lang="sv-SE" dirty="0" smtClean="0">
                <a:latin typeface="Montserrat Medium"/>
                <a:ea typeface="Montserrat Medium"/>
                <a:cs typeface="Montserrat Medium"/>
                <a:sym typeface="Montserrat Medium"/>
              </a:rPr>
              <a:t>MENIT</a:t>
            </a:r>
            <a:endParaRPr dirty="0">
              <a:latin typeface="Montserrat Medium"/>
              <a:ea typeface="Montserrat Medium"/>
              <a:cs typeface="Montserrat Medium"/>
              <a:sym typeface="Montserrat Medium"/>
            </a:endParaRPr>
          </a:p>
        </p:txBody>
      </p:sp>
      <p:sp>
        <p:nvSpPr>
          <p:cNvPr id="219" name="Google Shape;2352;p58"/>
          <p:cNvSpPr txBox="1">
            <a:spLocks noGrp="1"/>
          </p:cNvSpPr>
          <p:nvPr>
            <p:ph type="subTitle" idx="5"/>
          </p:nvPr>
        </p:nvSpPr>
        <p:spPr>
          <a:xfrm flipH="1">
            <a:off x="2237785" y="4590127"/>
            <a:ext cx="1436451" cy="582285"/>
          </a:xfrm>
          <a:prstGeom prst="rect">
            <a:avLst/>
          </a:prstGeom>
        </p:spPr>
        <p:txBody>
          <a:bodyPr spcFirstLastPara="1" wrap="square" lIns="91425" tIns="91425" rIns="91425" bIns="91425" anchor="t" anchorCtr="0">
            <a:noAutofit/>
          </a:bodyPr>
          <a:lstStyle/>
          <a:p>
            <a:pPr marL="0" lvl="0" indent="0"/>
            <a:r>
              <a:rPr lang="sv-SE" dirty="0" smtClean="0">
                <a:latin typeface="Montserrat Medium"/>
                <a:ea typeface="Montserrat Medium"/>
                <a:cs typeface="Montserrat Medium"/>
                <a:sym typeface="Montserrat Medium"/>
              </a:rPr>
              <a:t>6750 – 6999</a:t>
            </a:r>
          </a:p>
          <a:p>
            <a:pPr marL="0" lvl="0" indent="0"/>
            <a:r>
              <a:rPr lang="sv-SE" dirty="0" smtClean="0">
                <a:latin typeface="Montserrat Medium"/>
                <a:ea typeface="Montserrat Medium"/>
                <a:cs typeface="Montserrat Medium"/>
                <a:sym typeface="Montserrat Medium"/>
              </a:rPr>
              <a:t>MENIT</a:t>
            </a:r>
            <a:endParaRPr dirty="0">
              <a:latin typeface="Montserrat Medium"/>
              <a:ea typeface="Montserrat Medium"/>
              <a:cs typeface="Montserrat Medium"/>
              <a:sym typeface="Montserrat Medium"/>
            </a:endParaRPr>
          </a:p>
        </p:txBody>
      </p:sp>
      <p:sp>
        <p:nvSpPr>
          <p:cNvPr id="220" name="Google Shape;2352;p58"/>
          <p:cNvSpPr txBox="1">
            <a:spLocks noGrp="1"/>
          </p:cNvSpPr>
          <p:nvPr>
            <p:ph type="subTitle" idx="5"/>
          </p:nvPr>
        </p:nvSpPr>
        <p:spPr>
          <a:xfrm flipH="1">
            <a:off x="3889066" y="4622324"/>
            <a:ext cx="1436451" cy="331745"/>
          </a:xfrm>
          <a:prstGeom prst="rect">
            <a:avLst/>
          </a:prstGeom>
        </p:spPr>
        <p:txBody>
          <a:bodyPr spcFirstLastPara="1" wrap="square" lIns="91425" tIns="91425" rIns="91425" bIns="91425" anchor="t" anchorCtr="0">
            <a:noAutofit/>
          </a:bodyPr>
          <a:lstStyle/>
          <a:p>
            <a:pPr marL="0" lvl="0" indent="0" algn="l"/>
            <a:r>
              <a:rPr lang="sv-SE" dirty="0" smtClean="0">
                <a:latin typeface="Montserrat Medium"/>
                <a:ea typeface="Montserrat Medium"/>
                <a:cs typeface="Montserrat Medium"/>
                <a:sym typeface="Montserrat Medium"/>
              </a:rPr>
              <a:t>&lt; 6750 MENIT</a:t>
            </a:r>
            <a:endParaRPr dirty="0">
              <a:latin typeface="Montserrat Medium"/>
              <a:ea typeface="Montserrat Medium"/>
              <a:cs typeface="Montserrat Medium"/>
              <a:sym typeface="Montserrat Medium"/>
            </a:endParaRPr>
          </a:p>
        </p:txBody>
      </p:sp>
      <p:sp>
        <p:nvSpPr>
          <p:cNvPr id="222" name="Google Shape;2346;p58"/>
          <p:cNvSpPr txBox="1">
            <a:spLocks/>
          </p:cNvSpPr>
          <p:nvPr/>
        </p:nvSpPr>
        <p:spPr>
          <a:xfrm>
            <a:off x="412067" y="2822961"/>
            <a:ext cx="3326411" cy="3508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r>
              <a:rPr lang="en-US" sz="1800" dirty="0" smtClean="0"/>
              <a:t>PEROLEHAN DAN PENGURANGAN TPP</a:t>
            </a:r>
            <a:endParaRPr lang="en-US" sz="1800" dirty="0"/>
          </a:p>
        </p:txBody>
      </p:sp>
    </p:spTree>
    <p:extLst>
      <p:ext uri="{BB962C8B-B14F-4D97-AF65-F5344CB8AC3E}">
        <p14:creationId xmlns:p14="http://schemas.microsoft.com/office/powerpoint/2010/main" val="987054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48;p58"/>
          <p:cNvSpPr txBox="1">
            <a:spLocks/>
          </p:cNvSpPr>
          <p:nvPr/>
        </p:nvSpPr>
        <p:spPr>
          <a:xfrm flipH="1">
            <a:off x="177657" y="374983"/>
            <a:ext cx="8757156" cy="780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rgbClr val="434343"/>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9pPr>
          </a:lstStyle>
          <a:p>
            <a:pPr marL="171450" indent="-171450" algn="just">
              <a:buFont typeface="Arial" panose="020B0604020202020204" pitchFamily="34" charset="0"/>
              <a:buChar char="•"/>
            </a:pPr>
            <a:r>
              <a:rPr lang="en-US" i="1" dirty="0" err="1" smtClean="0"/>
              <a:t>Dikecualikan</a:t>
            </a:r>
            <a:r>
              <a:rPr lang="en-US" i="1" dirty="0" smtClean="0"/>
              <a:t> </a:t>
            </a:r>
            <a:r>
              <a:rPr lang="en-US" i="1" dirty="0" err="1" smtClean="0"/>
              <a:t>pengisian</a:t>
            </a:r>
            <a:r>
              <a:rPr lang="en-US" i="1" dirty="0" smtClean="0"/>
              <a:t> aktivitas kerja harian </a:t>
            </a:r>
            <a:r>
              <a:rPr lang="en-US" i="1" dirty="0" err="1" smtClean="0"/>
              <a:t>adalah</a:t>
            </a:r>
            <a:r>
              <a:rPr lang="en-US" i="1" dirty="0" smtClean="0"/>
              <a:t> </a:t>
            </a:r>
            <a:r>
              <a:rPr lang="en-US" i="1" dirty="0" err="1" smtClean="0"/>
              <a:t>Pejabat</a:t>
            </a:r>
            <a:r>
              <a:rPr lang="en-US" i="1" dirty="0" smtClean="0"/>
              <a:t> </a:t>
            </a:r>
            <a:r>
              <a:rPr lang="en-US" i="1" dirty="0" err="1" smtClean="0"/>
              <a:t>Pimpinan</a:t>
            </a:r>
            <a:r>
              <a:rPr lang="en-US" i="1" dirty="0" smtClean="0"/>
              <a:t> Tinggi </a:t>
            </a:r>
            <a:r>
              <a:rPr lang="en-US" i="1" dirty="0" err="1" smtClean="0"/>
              <a:t>Pratama</a:t>
            </a:r>
            <a:r>
              <a:rPr lang="en-US" i="1" dirty="0" smtClean="0"/>
              <a:t> </a:t>
            </a:r>
            <a:r>
              <a:rPr lang="en-US" i="1" dirty="0" err="1" smtClean="0"/>
              <a:t>dan</a:t>
            </a:r>
            <a:r>
              <a:rPr lang="en-US" i="1" dirty="0" smtClean="0"/>
              <a:t> pegawai yang </a:t>
            </a:r>
            <a:r>
              <a:rPr lang="en-US" i="1" dirty="0" err="1" smtClean="0"/>
              <a:t>diberhentikan</a:t>
            </a:r>
            <a:r>
              <a:rPr lang="en-US" i="1" dirty="0" smtClean="0"/>
              <a:t> </a:t>
            </a:r>
            <a:r>
              <a:rPr lang="en-US" i="1" dirty="0" err="1" smtClean="0"/>
              <a:t>dari</a:t>
            </a:r>
            <a:r>
              <a:rPr lang="en-US" i="1" dirty="0" smtClean="0"/>
              <a:t> </a:t>
            </a:r>
            <a:r>
              <a:rPr lang="en-US" i="1" dirty="0" err="1" smtClean="0"/>
              <a:t>jabatannya</a:t>
            </a:r>
            <a:r>
              <a:rPr lang="en-US" i="1" dirty="0" smtClean="0"/>
              <a:t> </a:t>
            </a:r>
            <a:r>
              <a:rPr lang="en-US" i="1" dirty="0" err="1" smtClean="0"/>
              <a:t>karena</a:t>
            </a:r>
            <a:r>
              <a:rPr lang="en-US" i="1" dirty="0" smtClean="0"/>
              <a:t> </a:t>
            </a:r>
            <a:r>
              <a:rPr lang="en-US" i="1" dirty="0" err="1" smtClean="0"/>
              <a:t>sedang</a:t>
            </a:r>
            <a:r>
              <a:rPr lang="en-US" i="1" dirty="0" smtClean="0"/>
              <a:t> melaksanakan </a:t>
            </a:r>
            <a:r>
              <a:rPr lang="en-US" i="1" dirty="0" err="1" smtClean="0"/>
              <a:t>tugas</a:t>
            </a:r>
            <a:r>
              <a:rPr lang="en-US" i="1" dirty="0" smtClean="0"/>
              <a:t> </a:t>
            </a:r>
            <a:r>
              <a:rPr lang="en-US" i="1" dirty="0" err="1" smtClean="0"/>
              <a:t>belajar</a:t>
            </a:r>
            <a:r>
              <a:rPr lang="en-US" i="1" dirty="0" smtClean="0"/>
              <a:t>, cuti </a:t>
            </a:r>
            <a:r>
              <a:rPr lang="en-US" i="1" dirty="0" err="1" smtClean="0"/>
              <a:t>melahirkan</a:t>
            </a:r>
            <a:r>
              <a:rPr lang="en-US" i="1" dirty="0" smtClean="0"/>
              <a:t>, Cuti Sakit </a:t>
            </a:r>
            <a:r>
              <a:rPr lang="en-US" i="1" dirty="0" err="1" smtClean="0"/>
              <a:t>lebih</a:t>
            </a:r>
            <a:r>
              <a:rPr lang="en-US" i="1" dirty="0" smtClean="0"/>
              <a:t> </a:t>
            </a:r>
            <a:r>
              <a:rPr lang="en-US" i="1" dirty="0" err="1" smtClean="0"/>
              <a:t>dari</a:t>
            </a:r>
            <a:r>
              <a:rPr lang="en-US" i="1" dirty="0" smtClean="0"/>
              <a:t> 14 </a:t>
            </a:r>
            <a:r>
              <a:rPr lang="en-US" i="1" dirty="0" err="1" smtClean="0"/>
              <a:t>hari</a:t>
            </a:r>
            <a:r>
              <a:rPr lang="en-US" i="1" dirty="0" smtClean="0"/>
              <a:t>.</a:t>
            </a:r>
            <a:endParaRPr lang="en-US" i="1" dirty="0"/>
          </a:p>
        </p:txBody>
      </p:sp>
      <p:grpSp>
        <p:nvGrpSpPr>
          <p:cNvPr id="5" name="Group 4"/>
          <p:cNvGrpSpPr/>
          <p:nvPr/>
        </p:nvGrpSpPr>
        <p:grpSpPr>
          <a:xfrm>
            <a:off x="155389" y="1241017"/>
            <a:ext cx="2991282" cy="2991282"/>
            <a:chOff x="-814492" y="1028542"/>
            <a:chExt cx="2991282" cy="2991282"/>
          </a:xfrm>
        </p:grpSpPr>
        <p:sp>
          <p:nvSpPr>
            <p:cNvPr id="6" name="Oval 5"/>
            <p:cNvSpPr/>
            <p:nvPr/>
          </p:nvSpPr>
          <p:spPr>
            <a:xfrm>
              <a:off x="-814492" y="1028542"/>
              <a:ext cx="2991282" cy="2991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p:cNvSpPr txBox="1"/>
            <p:nvPr/>
          </p:nvSpPr>
          <p:spPr>
            <a:xfrm>
              <a:off x="507063" y="1048244"/>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12</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8" name="TextBox 7"/>
            <p:cNvSpPr txBox="1"/>
            <p:nvPr/>
          </p:nvSpPr>
          <p:spPr>
            <a:xfrm>
              <a:off x="500280" y="3668934"/>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06</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9" name="TextBox 8"/>
            <p:cNvSpPr txBox="1"/>
            <p:nvPr/>
          </p:nvSpPr>
          <p:spPr>
            <a:xfrm>
              <a:off x="-792224" y="2363533"/>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09</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0" name="TextBox 9"/>
            <p:cNvSpPr txBox="1"/>
            <p:nvPr/>
          </p:nvSpPr>
          <p:spPr>
            <a:xfrm>
              <a:off x="1753304" y="2363533"/>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03</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1" name="TextBox 10"/>
            <p:cNvSpPr txBox="1"/>
            <p:nvPr/>
          </p:nvSpPr>
          <p:spPr>
            <a:xfrm>
              <a:off x="1210787" y="1331943"/>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01</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2" name="TextBox 11"/>
            <p:cNvSpPr txBox="1"/>
            <p:nvPr/>
          </p:nvSpPr>
          <p:spPr>
            <a:xfrm>
              <a:off x="-231066" y="1325492"/>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11</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3" name="TextBox 12"/>
            <p:cNvSpPr txBox="1"/>
            <p:nvPr/>
          </p:nvSpPr>
          <p:spPr>
            <a:xfrm>
              <a:off x="1236681" y="3468389"/>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05</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4" name="TextBox 13"/>
            <p:cNvSpPr txBox="1"/>
            <p:nvPr/>
          </p:nvSpPr>
          <p:spPr>
            <a:xfrm>
              <a:off x="-237942" y="3469479"/>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07</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5" name="TextBox 14"/>
            <p:cNvSpPr txBox="1"/>
            <p:nvPr/>
          </p:nvSpPr>
          <p:spPr>
            <a:xfrm>
              <a:off x="-618138" y="1746800"/>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10</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6" name="TextBox 15"/>
            <p:cNvSpPr txBox="1"/>
            <p:nvPr/>
          </p:nvSpPr>
          <p:spPr>
            <a:xfrm>
              <a:off x="1588813" y="1761469"/>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02</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7" name="TextBox 16"/>
            <p:cNvSpPr txBox="1"/>
            <p:nvPr/>
          </p:nvSpPr>
          <p:spPr>
            <a:xfrm>
              <a:off x="-627882" y="2880905"/>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08</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8" name="TextBox 17"/>
            <p:cNvSpPr txBox="1"/>
            <p:nvPr/>
          </p:nvSpPr>
          <p:spPr>
            <a:xfrm>
              <a:off x="1579069" y="2872996"/>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Narrow" panose="020B0606020202030204" pitchFamily="34" charset="0"/>
                  <a:cs typeface="Arial"/>
                  <a:sym typeface="Arial"/>
                </a:rPr>
                <a:t>04</a:t>
              </a:r>
              <a:endParaRPr kumimoji="0" lang="en-US" sz="1400" b="1" i="0" u="none" strike="noStrike" kern="0" cap="none" spc="0" normalizeH="0" baseline="0" noProof="0" dirty="0">
                <a:ln>
                  <a:noFill/>
                </a:ln>
                <a:solidFill>
                  <a:srgbClr val="000000"/>
                </a:solidFill>
                <a:effectLst/>
                <a:uLnTx/>
                <a:uFillTx/>
                <a:latin typeface="Arial Narrow" panose="020B0606020202030204" pitchFamily="34" charset="0"/>
                <a:cs typeface="Arial"/>
                <a:sym typeface="Arial"/>
              </a:endParaRPr>
            </a:p>
          </p:txBody>
        </p:sp>
        <p:sp>
          <p:nvSpPr>
            <p:cNvPr id="19" name="TextBox 18"/>
            <p:cNvSpPr txBox="1"/>
            <p:nvPr/>
          </p:nvSpPr>
          <p:spPr>
            <a:xfrm>
              <a:off x="-579238" y="2358151"/>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21</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0" name="TextBox 19"/>
            <p:cNvSpPr txBox="1"/>
            <p:nvPr/>
          </p:nvSpPr>
          <p:spPr>
            <a:xfrm>
              <a:off x="1510137" y="2358151"/>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15</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1" name="TextBox 20"/>
            <p:cNvSpPr txBox="1"/>
            <p:nvPr/>
          </p:nvSpPr>
          <p:spPr>
            <a:xfrm>
              <a:off x="-406863" y="1752893"/>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22</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2" name="TextBox 21"/>
            <p:cNvSpPr txBox="1"/>
            <p:nvPr/>
          </p:nvSpPr>
          <p:spPr>
            <a:xfrm>
              <a:off x="1371106" y="1756273"/>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14</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3" name="TextBox 22"/>
            <p:cNvSpPr txBox="1"/>
            <p:nvPr/>
          </p:nvSpPr>
          <p:spPr>
            <a:xfrm>
              <a:off x="-421072" y="2876854"/>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20</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4" name="TextBox 23"/>
            <p:cNvSpPr txBox="1"/>
            <p:nvPr/>
          </p:nvSpPr>
          <p:spPr>
            <a:xfrm>
              <a:off x="1356897" y="2880234"/>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16</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5" name="TextBox 24"/>
            <p:cNvSpPr txBox="1"/>
            <p:nvPr/>
          </p:nvSpPr>
          <p:spPr>
            <a:xfrm>
              <a:off x="970346" y="1326781"/>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13</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6" name="TextBox 25"/>
            <p:cNvSpPr txBox="1"/>
            <p:nvPr/>
          </p:nvSpPr>
          <p:spPr>
            <a:xfrm>
              <a:off x="25009" y="1320330"/>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23</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7" name="TextBox 26"/>
            <p:cNvSpPr txBox="1"/>
            <p:nvPr/>
          </p:nvSpPr>
          <p:spPr>
            <a:xfrm>
              <a:off x="948649" y="3467039"/>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17</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8" name="TextBox 27"/>
            <p:cNvSpPr txBox="1"/>
            <p:nvPr/>
          </p:nvSpPr>
          <p:spPr>
            <a:xfrm>
              <a:off x="3312" y="3460588"/>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19</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29" name="TextBox 28"/>
            <p:cNvSpPr txBox="1"/>
            <p:nvPr/>
          </p:nvSpPr>
          <p:spPr>
            <a:xfrm>
              <a:off x="501664" y="1308340"/>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24</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30" name="TextBox 29"/>
            <p:cNvSpPr txBox="1"/>
            <p:nvPr/>
          </p:nvSpPr>
          <p:spPr>
            <a:xfrm>
              <a:off x="494881" y="3445319"/>
              <a:ext cx="3481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C53F3F"/>
                  </a:solidFill>
                  <a:effectLst/>
                  <a:uLnTx/>
                  <a:uFillTx/>
                  <a:latin typeface="Arial Narrow" panose="020B0606020202030204" pitchFamily="34" charset="0"/>
                  <a:cs typeface="Arial"/>
                  <a:sym typeface="Arial"/>
                </a:rPr>
                <a:t>18</a:t>
              </a:r>
              <a:endParaRPr kumimoji="0" lang="en-US" sz="1400" b="1" i="0" u="none" strike="noStrike" kern="0" cap="none" spc="0" normalizeH="0" baseline="0" noProof="0" dirty="0">
                <a:ln>
                  <a:noFill/>
                </a:ln>
                <a:solidFill>
                  <a:srgbClr val="C53F3F"/>
                </a:solidFill>
                <a:effectLst/>
                <a:uLnTx/>
                <a:uFillTx/>
                <a:latin typeface="Arial Narrow" panose="020B0606020202030204" pitchFamily="34" charset="0"/>
                <a:cs typeface="Arial"/>
                <a:sym typeface="Arial"/>
              </a:endParaRPr>
            </a:p>
          </p:txBody>
        </p:sp>
        <p:sp>
          <p:nvSpPr>
            <p:cNvPr id="31" name="Pie 30"/>
            <p:cNvSpPr/>
            <p:nvPr/>
          </p:nvSpPr>
          <p:spPr>
            <a:xfrm rot="12853275">
              <a:off x="-456530" y="1332077"/>
              <a:ext cx="2332542" cy="2332542"/>
            </a:xfrm>
            <a:prstGeom prst="pie">
              <a:avLst>
                <a:gd name="adj1" fmla="val 8842000"/>
                <a:gd name="adj2" fmla="val 17414141"/>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3238"/>
                </a:solidFill>
                <a:effectLst/>
                <a:uLnTx/>
                <a:uFillTx/>
                <a:latin typeface="Arial"/>
                <a:ea typeface="+mn-ea"/>
                <a:cs typeface="+mn-cs"/>
                <a:sym typeface="Arial"/>
              </a:endParaRPr>
            </a:p>
          </p:txBody>
        </p:sp>
        <p:sp>
          <p:nvSpPr>
            <p:cNvPr id="32" name="Oval 31"/>
            <p:cNvSpPr/>
            <p:nvPr/>
          </p:nvSpPr>
          <p:spPr>
            <a:xfrm>
              <a:off x="534195" y="2375293"/>
              <a:ext cx="293908" cy="293908"/>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3" name="Straight Arrow Connector 32"/>
            <p:cNvCxnSpPr>
              <a:stCxn id="32" idx="6"/>
            </p:cNvCxnSpPr>
            <p:nvPr/>
          </p:nvCxnSpPr>
          <p:spPr>
            <a:xfrm>
              <a:off x="828103" y="2522247"/>
              <a:ext cx="7028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3"/>
              <a:endCxn id="23" idx="2"/>
            </p:cNvCxnSpPr>
            <p:nvPr/>
          </p:nvCxnSpPr>
          <p:spPr>
            <a:xfrm flipH="1">
              <a:off x="-246986" y="2626159"/>
              <a:ext cx="824223" cy="558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05977" y="2848169"/>
              <a:ext cx="124425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bg2"/>
                  </a:solidFill>
                  <a:effectLst/>
                  <a:uLnTx/>
                  <a:uFillTx/>
                  <a:latin typeface="Montserrat Medium"/>
                  <a:ea typeface="Montserrat Medium"/>
                  <a:cs typeface="Montserrat Medium"/>
                  <a:sym typeface="Montserrat Medium"/>
                </a:rPr>
                <a:t>15.00 WIB </a:t>
              </a:r>
              <a:r>
                <a:rPr kumimoji="0" lang="en-US" sz="1200" b="0" i="1" u="none" strike="noStrike" kern="0" cap="none" spc="0" normalizeH="0" baseline="0" noProof="0" dirty="0" err="1" smtClean="0">
                  <a:ln>
                    <a:noFill/>
                  </a:ln>
                  <a:solidFill>
                    <a:schemeClr val="bg2"/>
                  </a:solidFill>
                  <a:effectLst/>
                  <a:uLnTx/>
                  <a:uFillTx/>
                  <a:latin typeface="Montserrat Medium"/>
                  <a:ea typeface="Montserrat Medium"/>
                  <a:cs typeface="Montserrat Medium"/>
                  <a:sym typeface="Montserrat Medium"/>
                </a:rPr>
                <a:t>s.d.</a:t>
              </a:r>
              <a:endParaRPr kumimoji="0" lang="en-US" sz="1200" b="0" i="1" u="none" strike="noStrike" kern="0" cap="none" spc="0" normalizeH="0" baseline="0" noProof="0" dirty="0" smtClean="0">
                <a:ln>
                  <a:noFill/>
                </a:ln>
                <a:solidFill>
                  <a:schemeClr val="bg2"/>
                </a:solidFill>
                <a:effectLst/>
                <a:uLnTx/>
                <a:uFillTx/>
                <a:latin typeface="Montserrat Medium"/>
                <a:ea typeface="Montserrat Medium"/>
                <a:cs typeface="Montserrat Medium"/>
                <a:sym typeface="Montserrat Medium"/>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chemeClr val="bg2"/>
                  </a:solidFill>
                  <a:effectLst/>
                  <a:uLnTx/>
                  <a:uFillTx/>
                  <a:latin typeface="Montserrat Medium"/>
                  <a:ea typeface="Montserrat Medium"/>
                  <a:cs typeface="Montserrat Medium"/>
                  <a:sym typeface="Montserrat Medium"/>
                </a:rPr>
                <a:t>07.59 WIB</a:t>
              </a:r>
              <a:endParaRPr kumimoji="0" lang="en-US" sz="1400" b="1" i="0" u="none" strike="noStrike" kern="0" cap="none" spc="0" normalizeH="0" baseline="0" noProof="0" dirty="0">
                <a:ln>
                  <a:noFill/>
                </a:ln>
                <a:solidFill>
                  <a:schemeClr val="bg2"/>
                </a:solidFill>
                <a:effectLst/>
                <a:uLnTx/>
                <a:uFillTx/>
                <a:sym typeface="Arial"/>
              </a:endParaRPr>
            </a:p>
          </p:txBody>
        </p:sp>
      </p:grpSp>
      <p:sp>
        <p:nvSpPr>
          <p:cNvPr id="36" name="Google Shape;2348;p58"/>
          <p:cNvSpPr txBox="1">
            <a:spLocks/>
          </p:cNvSpPr>
          <p:nvPr/>
        </p:nvSpPr>
        <p:spPr>
          <a:xfrm flipH="1">
            <a:off x="2784110" y="1203219"/>
            <a:ext cx="6150703" cy="8074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rgbClr val="434343"/>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9pPr>
          </a:lstStyle>
          <a:p>
            <a:pPr marL="171450" indent="-171450" algn="just">
              <a:buFont typeface="Arial" panose="020B0604020202020204" pitchFamily="34" charset="0"/>
              <a:buChar char="•"/>
            </a:pPr>
            <a:r>
              <a:rPr lang="en-US" i="1" dirty="0" err="1" smtClean="0"/>
              <a:t>Pengisian</a:t>
            </a:r>
            <a:r>
              <a:rPr lang="en-US" i="1" dirty="0" smtClean="0"/>
              <a:t> aktivitas kerja harian </a:t>
            </a:r>
            <a:r>
              <a:rPr lang="en-US" i="1" dirty="0" err="1" smtClean="0"/>
              <a:t>dilaksanakan</a:t>
            </a:r>
            <a:r>
              <a:rPr lang="en-US" i="1" dirty="0" smtClean="0"/>
              <a:t> </a:t>
            </a:r>
            <a:r>
              <a:rPr lang="en-US" i="1" dirty="0" err="1" smtClean="0"/>
              <a:t>pukul</a:t>
            </a:r>
            <a:r>
              <a:rPr lang="en-US" i="1" dirty="0" smtClean="0"/>
              <a:t> 15.00 WIB sampai dengan </a:t>
            </a:r>
            <a:r>
              <a:rPr lang="en-US" i="1" dirty="0" err="1" smtClean="0"/>
              <a:t>pukul</a:t>
            </a:r>
            <a:r>
              <a:rPr lang="en-US" i="1" dirty="0" smtClean="0"/>
              <a:t> 07.59 WIB </a:t>
            </a:r>
            <a:r>
              <a:rPr lang="en-US" i="1" dirty="0" err="1" smtClean="0"/>
              <a:t>hari</a:t>
            </a:r>
            <a:r>
              <a:rPr lang="en-US" i="1" dirty="0" smtClean="0"/>
              <a:t> </a:t>
            </a:r>
            <a:r>
              <a:rPr lang="en-US" i="1" dirty="0" err="1" smtClean="0"/>
              <a:t>berikutnya</a:t>
            </a:r>
            <a:r>
              <a:rPr lang="en-US" i="1" dirty="0" smtClean="0"/>
              <a:t>.</a:t>
            </a:r>
          </a:p>
        </p:txBody>
      </p:sp>
      <p:sp>
        <p:nvSpPr>
          <p:cNvPr id="37" name="Google Shape;2348;p58"/>
          <p:cNvSpPr txBox="1">
            <a:spLocks/>
          </p:cNvSpPr>
          <p:nvPr/>
        </p:nvSpPr>
        <p:spPr>
          <a:xfrm flipH="1">
            <a:off x="2403199" y="3929756"/>
            <a:ext cx="6531616" cy="7216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rgbClr val="434343"/>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9pPr>
          </a:lstStyle>
          <a:p>
            <a:pPr marL="171450" indent="-171450" algn="just">
              <a:buFont typeface="Arial" panose="020B0604020202020204" pitchFamily="34" charset="0"/>
              <a:buChar char="•"/>
            </a:pPr>
            <a:r>
              <a:rPr lang="en-US" i="1" dirty="0" err="1" smtClean="0"/>
              <a:t>Pejabat</a:t>
            </a:r>
            <a:r>
              <a:rPr lang="en-US" i="1" dirty="0" smtClean="0"/>
              <a:t> </a:t>
            </a:r>
            <a:r>
              <a:rPr lang="en-US" i="1" dirty="0" err="1" smtClean="0"/>
              <a:t>penilai</a:t>
            </a:r>
            <a:r>
              <a:rPr lang="en-US" i="1" dirty="0" smtClean="0"/>
              <a:t> </a:t>
            </a:r>
            <a:r>
              <a:rPr lang="en-US" i="1" dirty="0" err="1" smtClean="0"/>
              <a:t>bertanggung</a:t>
            </a:r>
            <a:r>
              <a:rPr lang="en-US" i="1" dirty="0" smtClean="0"/>
              <a:t> </a:t>
            </a:r>
            <a:r>
              <a:rPr lang="en-US" i="1" dirty="0" err="1" smtClean="0"/>
              <a:t>jawab</a:t>
            </a:r>
            <a:r>
              <a:rPr lang="en-US" i="1" dirty="0" smtClean="0"/>
              <a:t> </a:t>
            </a:r>
            <a:r>
              <a:rPr lang="en-US" i="1" dirty="0" err="1" smtClean="0"/>
              <a:t>terhadap</a:t>
            </a:r>
            <a:r>
              <a:rPr lang="en-US" i="1" dirty="0" smtClean="0"/>
              <a:t> aktivitas kerja harian yang </a:t>
            </a:r>
            <a:r>
              <a:rPr lang="en-US" i="1" dirty="0" err="1" smtClean="0"/>
              <a:t>dilaksanakan</a:t>
            </a:r>
            <a:r>
              <a:rPr lang="en-US" i="1" dirty="0" smtClean="0"/>
              <a:t> </a:t>
            </a:r>
            <a:r>
              <a:rPr lang="en-US" i="1" dirty="0" err="1" smtClean="0"/>
              <a:t>oleh</a:t>
            </a:r>
            <a:r>
              <a:rPr lang="en-US" i="1" dirty="0" smtClean="0"/>
              <a:t> </a:t>
            </a:r>
            <a:r>
              <a:rPr lang="en-US" i="1" dirty="0" err="1" smtClean="0"/>
              <a:t>bawahannya</a:t>
            </a:r>
            <a:r>
              <a:rPr lang="en-US" i="1" dirty="0" smtClean="0"/>
              <a:t>.</a:t>
            </a:r>
          </a:p>
        </p:txBody>
      </p:sp>
      <p:sp>
        <p:nvSpPr>
          <p:cNvPr id="38" name="Google Shape;2348;p58"/>
          <p:cNvSpPr txBox="1">
            <a:spLocks/>
          </p:cNvSpPr>
          <p:nvPr/>
        </p:nvSpPr>
        <p:spPr>
          <a:xfrm flipH="1">
            <a:off x="3208550" y="1953174"/>
            <a:ext cx="5726264" cy="11030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rgbClr val="434343"/>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9pPr>
          </a:lstStyle>
          <a:p>
            <a:pPr marL="171450" indent="-171450" algn="just">
              <a:buFont typeface="Arial" panose="020B0604020202020204" pitchFamily="34" charset="0"/>
              <a:buChar char="•"/>
            </a:pPr>
            <a:r>
              <a:rPr lang="sv-SE" i="1" dirty="0" smtClean="0"/>
              <a:t>Pengisian aktivitas kerja harian dilaporkan setiap hari paling lambat 7 (tujuh) hari kalender setelah aktivitas dilakukan maksimal tanggal 3 (tiga) jika melewati bulan berjalan. </a:t>
            </a:r>
          </a:p>
        </p:txBody>
      </p:sp>
      <p:sp>
        <p:nvSpPr>
          <p:cNvPr id="39" name="Google Shape;2348;p58"/>
          <p:cNvSpPr txBox="1">
            <a:spLocks/>
          </p:cNvSpPr>
          <p:nvPr/>
        </p:nvSpPr>
        <p:spPr>
          <a:xfrm flipH="1">
            <a:off x="3179395" y="3056213"/>
            <a:ext cx="5755420" cy="9093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rgbClr val="434343"/>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400"/>
              <a:buFont typeface="Montserrat Medium"/>
              <a:buChar char="■"/>
              <a:defRPr sz="1400" b="0" i="0" u="none" strike="noStrike" cap="none">
                <a:solidFill>
                  <a:schemeClr val="accent2"/>
                </a:solidFill>
                <a:latin typeface="Montserrat Medium"/>
                <a:ea typeface="Montserrat Medium"/>
                <a:cs typeface="Montserrat Medium"/>
                <a:sym typeface="Montserrat Medium"/>
              </a:defRPr>
            </a:lvl9pPr>
          </a:lstStyle>
          <a:p>
            <a:pPr marL="171450" indent="-171450" algn="just">
              <a:buFont typeface="Arial" panose="020B0604020202020204" pitchFamily="34" charset="0"/>
              <a:buChar char="•"/>
            </a:pPr>
            <a:r>
              <a:rPr lang="en-US" i="1" dirty="0" smtClean="0"/>
              <a:t>Aktivitas kerja harian yang </a:t>
            </a:r>
            <a:r>
              <a:rPr lang="en-US" i="1" dirty="0" err="1" smtClean="0"/>
              <a:t>telah</a:t>
            </a:r>
            <a:r>
              <a:rPr lang="en-US" i="1" dirty="0" smtClean="0"/>
              <a:t> </a:t>
            </a:r>
            <a:r>
              <a:rPr lang="en-US" i="1" dirty="0" err="1" smtClean="0"/>
              <a:t>diinput</a:t>
            </a:r>
            <a:r>
              <a:rPr lang="en-US" i="1" dirty="0" smtClean="0"/>
              <a:t> </a:t>
            </a:r>
            <a:r>
              <a:rPr lang="en-US" i="1" dirty="0" err="1" smtClean="0"/>
              <a:t>akan</a:t>
            </a:r>
            <a:r>
              <a:rPr lang="en-US" i="1" dirty="0" smtClean="0"/>
              <a:t> </a:t>
            </a:r>
            <a:r>
              <a:rPr lang="en-US" i="1" dirty="0" err="1" smtClean="0"/>
              <a:t>menjadi</a:t>
            </a:r>
            <a:r>
              <a:rPr lang="en-US" i="1" dirty="0" smtClean="0"/>
              <a:t> </a:t>
            </a:r>
            <a:r>
              <a:rPr lang="en-US" i="1" dirty="0" err="1" smtClean="0"/>
              <a:t>nilai</a:t>
            </a:r>
            <a:r>
              <a:rPr lang="en-US" i="1" dirty="0" smtClean="0"/>
              <a:t> </a:t>
            </a:r>
            <a:r>
              <a:rPr lang="en-US" i="1" dirty="0" err="1" smtClean="0"/>
              <a:t>kinerja</a:t>
            </a:r>
            <a:r>
              <a:rPr lang="en-US" i="1" dirty="0" smtClean="0"/>
              <a:t> </a:t>
            </a:r>
            <a:r>
              <a:rPr lang="en-US" i="1" dirty="0" err="1" smtClean="0"/>
              <a:t>setelah</a:t>
            </a:r>
            <a:r>
              <a:rPr lang="en-US" i="1" dirty="0" smtClean="0"/>
              <a:t> </a:t>
            </a:r>
            <a:r>
              <a:rPr lang="en-US" i="1" dirty="0" err="1" smtClean="0"/>
              <a:t>mendapat</a:t>
            </a:r>
            <a:r>
              <a:rPr lang="en-US" i="1" dirty="0" smtClean="0"/>
              <a:t> validasi </a:t>
            </a:r>
            <a:r>
              <a:rPr lang="en-US" i="1" dirty="0" err="1" smtClean="0"/>
              <a:t>dari</a:t>
            </a:r>
            <a:r>
              <a:rPr lang="en-US" i="1" dirty="0" smtClean="0"/>
              <a:t> </a:t>
            </a:r>
            <a:r>
              <a:rPr lang="en-US" i="1" dirty="0" err="1" smtClean="0"/>
              <a:t>atasan</a:t>
            </a:r>
            <a:r>
              <a:rPr lang="en-US" i="1" dirty="0" smtClean="0"/>
              <a:t> langsung.</a:t>
            </a:r>
          </a:p>
          <a:p>
            <a:pPr marL="0" indent="0" algn="just">
              <a:buNone/>
            </a:pPr>
            <a:endParaRPr lang="en-US" i="1" dirty="0"/>
          </a:p>
        </p:txBody>
      </p:sp>
    </p:spTree>
    <p:extLst>
      <p:ext uri="{BB962C8B-B14F-4D97-AF65-F5344CB8AC3E}">
        <p14:creationId xmlns:p14="http://schemas.microsoft.com/office/powerpoint/2010/main" val="383236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939875" y="1497669"/>
            <a:ext cx="2765700"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Pengurangan Pemberian TPP</a:t>
            </a:r>
            <a:endParaRPr dirty="0"/>
          </a:p>
        </p:txBody>
      </p:sp>
      <p:sp>
        <p:nvSpPr>
          <p:cNvPr id="655" name="Google Shape;655;p36"/>
          <p:cNvSpPr txBox="1">
            <a:spLocks noGrp="1"/>
          </p:cNvSpPr>
          <p:nvPr>
            <p:ph type="subTitle" idx="1"/>
          </p:nvPr>
        </p:nvSpPr>
        <p:spPr>
          <a:xfrm>
            <a:off x="5939874" y="2617736"/>
            <a:ext cx="3119905" cy="1033307"/>
          </a:xfrm>
          <a:prstGeom prst="rect">
            <a:avLst/>
          </a:prstGeom>
        </p:spPr>
        <p:txBody>
          <a:bodyPr spcFirstLastPara="1" wrap="square" lIns="91425" tIns="91425" rIns="91425" bIns="91425" anchor="t" anchorCtr="0">
            <a:noAutofit/>
          </a:bodyPr>
          <a:lstStyle/>
          <a:p>
            <a:pPr marL="0" lvl="0" indent="0"/>
            <a:r>
              <a:rPr lang="en-US" sz="1400" dirty="0" err="1" smtClean="0"/>
              <a:t>Selaian</a:t>
            </a:r>
            <a:r>
              <a:rPr lang="en-US" sz="1400" dirty="0" smtClean="0"/>
              <a:t> </a:t>
            </a:r>
            <a:r>
              <a:rPr lang="en-US" sz="1400" dirty="0" err="1" smtClean="0"/>
              <a:t>ketentuan</a:t>
            </a:r>
            <a:r>
              <a:rPr lang="en-US" sz="1400" dirty="0" smtClean="0"/>
              <a:t> </a:t>
            </a:r>
            <a:r>
              <a:rPr lang="en-US" sz="1400" dirty="0" err="1" smtClean="0"/>
              <a:t>pengurangan</a:t>
            </a:r>
            <a:r>
              <a:rPr lang="en-US" sz="1400" dirty="0" smtClean="0"/>
              <a:t> TPP yang </a:t>
            </a:r>
            <a:r>
              <a:rPr lang="en-US" sz="1400" dirty="0" err="1" smtClean="0"/>
              <a:t>disebabkan</a:t>
            </a:r>
            <a:r>
              <a:rPr lang="en-US" sz="1400" dirty="0" smtClean="0"/>
              <a:t> </a:t>
            </a:r>
            <a:r>
              <a:rPr lang="en-US" sz="1400" dirty="0" err="1" smtClean="0"/>
              <a:t>uraian</a:t>
            </a:r>
            <a:r>
              <a:rPr lang="en-US" sz="1400" dirty="0" smtClean="0"/>
              <a:t> </a:t>
            </a:r>
            <a:r>
              <a:rPr lang="en-US" sz="1400" dirty="0" err="1" smtClean="0"/>
              <a:t>sebelumnya</a:t>
            </a:r>
            <a:r>
              <a:rPr lang="en-US" sz="1400" dirty="0" smtClean="0"/>
              <a:t>, Berikut </a:t>
            </a:r>
            <a:r>
              <a:rPr lang="en-US" sz="1400" dirty="0" err="1" smtClean="0"/>
              <a:t>ketentuan</a:t>
            </a:r>
            <a:r>
              <a:rPr lang="en-US" sz="1400" dirty="0" smtClean="0"/>
              <a:t> lainnya.</a:t>
            </a:r>
            <a:endParaRPr lang="en-US" sz="1400" dirty="0"/>
          </a:p>
        </p:txBody>
      </p:sp>
      <p:sp>
        <p:nvSpPr>
          <p:cNvPr id="656" name="Google Shape;656;p36"/>
          <p:cNvSpPr txBox="1">
            <a:spLocks noGrp="1"/>
          </p:cNvSpPr>
          <p:nvPr>
            <p:ph type="title" idx="2"/>
          </p:nvPr>
        </p:nvSpPr>
        <p:spPr>
          <a:xfrm>
            <a:off x="3755650" y="1332769"/>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373909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9" y="961785"/>
            <a:ext cx="8018561" cy="3626652"/>
          </a:xfrm>
          <a:prstGeom prst="rect">
            <a:avLst/>
          </a:prstGeom>
        </p:spPr>
        <p:txBody>
          <a:bodyPr spcFirstLastPara="1" wrap="square" lIns="91425" tIns="91425" rIns="91425" bIns="91425" anchor="t" anchorCtr="0">
            <a:noAutofit/>
          </a:bodyPr>
          <a:lstStyle/>
          <a:p>
            <a:pPr lvl="0" algn="just"/>
            <a:r>
              <a:rPr lang="en-US" dirty="0" smtClean="0"/>
              <a:t>Cuti </a:t>
            </a:r>
            <a:r>
              <a:rPr lang="en-US" dirty="0"/>
              <a:t>sakit dengan </a:t>
            </a:r>
            <a:r>
              <a:rPr lang="en-US" dirty="0" err="1"/>
              <a:t>surat</a:t>
            </a:r>
            <a:r>
              <a:rPr lang="en-US" dirty="0"/>
              <a:t> keterangan </a:t>
            </a:r>
            <a:r>
              <a:rPr lang="en-US" dirty="0" err="1"/>
              <a:t>dokter</a:t>
            </a:r>
            <a:r>
              <a:rPr lang="en-US" dirty="0"/>
              <a:t> paling lama 10 (</a:t>
            </a:r>
            <a:r>
              <a:rPr lang="en-US" dirty="0" err="1"/>
              <a:t>sepuluh</a:t>
            </a:r>
            <a:r>
              <a:rPr lang="en-US" dirty="0"/>
              <a:t>) </a:t>
            </a:r>
            <a:r>
              <a:rPr lang="en-US" dirty="0" err="1"/>
              <a:t>hari</a:t>
            </a:r>
            <a:r>
              <a:rPr lang="en-US" dirty="0"/>
              <a:t> kerja </a:t>
            </a:r>
            <a:r>
              <a:rPr lang="en-US" dirty="0" err="1"/>
              <a:t>pada</a:t>
            </a:r>
            <a:r>
              <a:rPr lang="en-US" dirty="0"/>
              <a:t> bulan </a:t>
            </a:r>
            <a:r>
              <a:rPr lang="en-US" dirty="0" err="1" smtClean="0"/>
              <a:t>berkenaan</a:t>
            </a:r>
            <a:r>
              <a:rPr lang="en-US" dirty="0" smtClean="0"/>
              <a:t>;</a:t>
            </a:r>
            <a:endParaRPr lang="en-US" dirty="0"/>
          </a:p>
          <a:p>
            <a:pPr lvl="0" algn="just"/>
            <a:r>
              <a:rPr lang="en-US" dirty="0"/>
              <a:t>C</a:t>
            </a:r>
            <a:r>
              <a:rPr lang="en-US" dirty="0" smtClean="0"/>
              <a:t>uti </a:t>
            </a:r>
            <a:r>
              <a:rPr lang="en-US" dirty="0"/>
              <a:t>sakit </a:t>
            </a:r>
            <a:r>
              <a:rPr lang="en-US" dirty="0" err="1"/>
              <a:t>karena</a:t>
            </a:r>
            <a:r>
              <a:rPr lang="en-US" dirty="0"/>
              <a:t> </a:t>
            </a:r>
            <a:r>
              <a:rPr lang="en-US" dirty="0" err="1"/>
              <a:t>kecelakaan</a:t>
            </a:r>
            <a:r>
              <a:rPr lang="en-US" dirty="0"/>
              <a:t> kerja sesuai </a:t>
            </a:r>
            <a:r>
              <a:rPr lang="en-US" dirty="0" err="1"/>
              <a:t>ketentuan</a:t>
            </a:r>
            <a:r>
              <a:rPr lang="en-US" dirty="0"/>
              <a:t> </a:t>
            </a:r>
            <a:r>
              <a:rPr lang="en-US" dirty="0" err="1"/>
              <a:t>peraturan</a:t>
            </a:r>
            <a:r>
              <a:rPr lang="en-US" dirty="0"/>
              <a:t> </a:t>
            </a:r>
            <a:r>
              <a:rPr lang="en-US" dirty="0" err="1"/>
              <a:t>perundang</a:t>
            </a:r>
            <a:r>
              <a:rPr lang="en-US" dirty="0"/>
              <a:t>-undangan; </a:t>
            </a:r>
          </a:p>
          <a:p>
            <a:pPr lvl="0" algn="just"/>
            <a:r>
              <a:rPr lang="en-US" dirty="0"/>
              <a:t>C</a:t>
            </a:r>
            <a:r>
              <a:rPr lang="en-US" dirty="0" smtClean="0"/>
              <a:t>uti </a:t>
            </a:r>
            <a:r>
              <a:rPr lang="en-US" dirty="0" err="1"/>
              <a:t>tahunan</a:t>
            </a:r>
            <a:r>
              <a:rPr lang="en-US" dirty="0"/>
              <a:t>;</a:t>
            </a:r>
          </a:p>
          <a:p>
            <a:pPr lvl="0" algn="just"/>
            <a:r>
              <a:rPr lang="en-US" dirty="0"/>
              <a:t>C</a:t>
            </a:r>
            <a:r>
              <a:rPr lang="en-US" dirty="0" smtClean="0"/>
              <a:t>uti </a:t>
            </a:r>
            <a:r>
              <a:rPr lang="en-US" dirty="0" err="1"/>
              <a:t>bersalin</a:t>
            </a:r>
            <a:r>
              <a:rPr lang="en-US" dirty="0"/>
              <a:t> untuk </a:t>
            </a:r>
            <a:r>
              <a:rPr lang="en-US" dirty="0" err="1"/>
              <a:t>persalinan</a:t>
            </a:r>
            <a:r>
              <a:rPr lang="en-US" dirty="0"/>
              <a:t> </a:t>
            </a:r>
            <a:r>
              <a:rPr lang="en-US" dirty="0" err="1"/>
              <a:t>anak</a:t>
            </a:r>
            <a:r>
              <a:rPr lang="en-US" dirty="0"/>
              <a:t> </a:t>
            </a:r>
            <a:r>
              <a:rPr lang="en-US" dirty="0" err="1"/>
              <a:t>pertama</a:t>
            </a:r>
            <a:r>
              <a:rPr lang="en-US" dirty="0"/>
              <a:t> </a:t>
            </a:r>
            <a:r>
              <a:rPr lang="en-US" dirty="0" err="1"/>
              <a:t>dan</a:t>
            </a:r>
            <a:r>
              <a:rPr lang="en-US" dirty="0"/>
              <a:t> </a:t>
            </a:r>
            <a:r>
              <a:rPr lang="en-US" dirty="0" err="1"/>
              <a:t>kedua</a:t>
            </a:r>
            <a:r>
              <a:rPr lang="en-US" dirty="0"/>
              <a:t>;</a:t>
            </a:r>
          </a:p>
          <a:p>
            <a:pPr lvl="0" algn="just"/>
            <a:r>
              <a:rPr lang="en-US" dirty="0"/>
              <a:t>M</a:t>
            </a:r>
            <a:r>
              <a:rPr lang="en-US" dirty="0" smtClean="0"/>
              <a:t>engikuti </a:t>
            </a:r>
            <a:r>
              <a:rPr lang="en-US" dirty="0" err="1"/>
              <a:t>pendidikan</a:t>
            </a:r>
            <a:r>
              <a:rPr lang="en-US" dirty="0"/>
              <a:t> </a:t>
            </a:r>
            <a:r>
              <a:rPr lang="en-US" dirty="0" err="1"/>
              <a:t>dan</a:t>
            </a:r>
            <a:r>
              <a:rPr lang="en-US" dirty="0"/>
              <a:t> </a:t>
            </a:r>
            <a:r>
              <a:rPr lang="en-US" dirty="0" err="1"/>
              <a:t>pelatihan</a:t>
            </a:r>
            <a:r>
              <a:rPr lang="en-US" dirty="0"/>
              <a:t>; </a:t>
            </a:r>
            <a:r>
              <a:rPr lang="en-US" dirty="0" err="1"/>
              <a:t>dan</a:t>
            </a:r>
            <a:endParaRPr lang="en-US" dirty="0"/>
          </a:p>
          <a:p>
            <a:pPr lvl="0" algn="just"/>
            <a:r>
              <a:rPr lang="en-US" dirty="0"/>
              <a:t>M</a:t>
            </a:r>
            <a:r>
              <a:rPr lang="en-US" dirty="0" smtClean="0"/>
              <a:t>elaksanakan </a:t>
            </a:r>
            <a:r>
              <a:rPr lang="en-US" dirty="0" err="1"/>
              <a:t>perjalanan</a:t>
            </a:r>
            <a:r>
              <a:rPr lang="en-US" dirty="0"/>
              <a:t> </a:t>
            </a:r>
            <a:r>
              <a:rPr lang="en-US" dirty="0" err="1"/>
              <a:t>dinas</a:t>
            </a:r>
            <a:r>
              <a:rPr lang="en-US" dirty="0"/>
              <a:t> </a:t>
            </a:r>
            <a:r>
              <a:rPr lang="en-US" dirty="0" err="1"/>
              <a:t>luar</a:t>
            </a:r>
            <a:r>
              <a:rPr lang="en-US" dirty="0"/>
              <a:t> </a:t>
            </a:r>
            <a:r>
              <a:rPr lang="en-US" dirty="0" err="1"/>
              <a:t>daerah</a:t>
            </a:r>
            <a:r>
              <a:rPr lang="en-US" dirty="0"/>
              <a:t>/</a:t>
            </a:r>
            <a:r>
              <a:rPr lang="en-US" dirty="0" err="1"/>
              <a:t>negeri</a:t>
            </a:r>
            <a:r>
              <a:rPr lang="en-US" dirty="0"/>
              <a:t> </a:t>
            </a:r>
            <a:r>
              <a:rPr lang="en-US" dirty="0" err="1"/>
              <a:t>dan</a:t>
            </a:r>
            <a:r>
              <a:rPr lang="en-US" dirty="0"/>
              <a:t> melaksanakan </a:t>
            </a:r>
            <a:r>
              <a:rPr lang="en-US" dirty="0" err="1"/>
              <a:t>tugas</a:t>
            </a:r>
            <a:r>
              <a:rPr lang="en-US" dirty="0"/>
              <a:t> kedinasan yang </a:t>
            </a:r>
            <a:r>
              <a:rPr lang="en-US" dirty="0" err="1"/>
              <a:t>dibuktikan</a:t>
            </a:r>
            <a:r>
              <a:rPr lang="en-US" dirty="0"/>
              <a:t> dengan </a:t>
            </a:r>
            <a:r>
              <a:rPr lang="en-US" dirty="0" err="1"/>
              <a:t>surat</a:t>
            </a:r>
            <a:r>
              <a:rPr lang="en-US" dirty="0"/>
              <a:t> </a:t>
            </a:r>
            <a:r>
              <a:rPr lang="en-US" dirty="0" err="1"/>
              <a:t>tugas</a:t>
            </a:r>
            <a:r>
              <a:rPr lang="en-US" dirty="0" smtClean="0"/>
              <a:t>.</a:t>
            </a:r>
          </a:p>
          <a:p>
            <a:pPr marL="139700" indent="0">
              <a:buNone/>
            </a:pPr>
            <a:r>
              <a:rPr lang="en-US" dirty="0" err="1"/>
              <a:t>Penjelasan</a:t>
            </a:r>
            <a:r>
              <a:rPr lang="en-US" dirty="0"/>
              <a:t>:</a:t>
            </a:r>
          </a:p>
          <a:p>
            <a:r>
              <a:rPr lang="en-US" dirty="0" err="1"/>
              <a:t>Selain</a:t>
            </a:r>
            <a:r>
              <a:rPr lang="en-US" dirty="0"/>
              <a:t> </a:t>
            </a:r>
            <a:r>
              <a:rPr lang="en-US" dirty="0" err="1"/>
              <a:t>pada</a:t>
            </a:r>
            <a:r>
              <a:rPr lang="en-US" dirty="0"/>
              <a:t> </a:t>
            </a:r>
            <a:r>
              <a:rPr lang="en-US" dirty="0" err="1"/>
              <a:t>huruf</a:t>
            </a:r>
            <a:r>
              <a:rPr lang="en-US" dirty="0"/>
              <a:t> a </a:t>
            </a:r>
            <a:r>
              <a:rPr lang="en-US" dirty="0" err="1"/>
              <a:t>hingga</a:t>
            </a:r>
            <a:r>
              <a:rPr lang="en-US" dirty="0"/>
              <a:t> f, </a:t>
            </a:r>
            <a:r>
              <a:rPr lang="en-US" dirty="0" err="1"/>
              <a:t>pengurangan</a:t>
            </a:r>
            <a:r>
              <a:rPr lang="en-US" dirty="0"/>
              <a:t> TPP </a:t>
            </a:r>
            <a:r>
              <a:rPr lang="en-US" dirty="0" err="1"/>
              <a:t>juga</a:t>
            </a:r>
            <a:r>
              <a:rPr lang="en-US" dirty="0"/>
              <a:t> </a:t>
            </a:r>
            <a:r>
              <a:rPr lang="en-US" dirty="0" err="1"/>
              <a:t>dikecualikan</a:t>
            </a:r>
            <a:r>
              <a:rPr lang="en-US" dirty="0"/>
              <a:t> </a:t>
            </a:r>
            <a:r>
              <a:rPr lang="en-US" dirty="0" err="1"/>
              <a:t>kepada</a:t>
            </a:r>
            <a:r>
              <a:rPr lang="en-US" dirty="0"/>
              <a:t> pegawai yang tidak dapat </a:t>
            </a:r>
            <a:r>
              <a:rPr lang="en-US" dirty="0" err="1"/>
              <a:t>melakukan</a:t>
            </a:r>
            <a:r>
              <a:rPr lang="en-US" dirty="0"/>
              <a:t> presensi </a:t>
            </a:r>
            <a:r>
              <a:rPr lang="en-US" dirty="0" err="1"/>
              <a:t>dikarenakan</a:t>
            </a:r>
            <a:r>
              <a:rPr lang="en-US" dirty="0"/>
              <a:t>:</a:t>
            </a:r>
          </a:p>
          <a:p>
            <a:pPr marL="722313" lvl="0" indent="-180975" algn="just">
              <a:buFont typeface="+mj-lt"/>
              <a:buAutoNum type="alphaLcPeriod"/>
            </a:pPr>
            <a:r>
              <a:rPr lang="en-US" dirty="0" err="1"/>
              <a:t>kehilangan</a:t>
            </a:r>
            <a:r>
              <a:rPr lang="en-US" dirty="0"/>
              <a:t> </a:t>
            </a:r>
            <a:r>
              <a:rPr lang="en-US" dirty="0" err="1"/>
              <a:t>ponsel</a:t>
            </a:r>
            <a:r>
              <a:rPr lang="en-US" dirty="0"/>
              <a:t> yang </a:t>
            </a:r>
            <a:r>
              <a:rPr lang="en-US" dirty="0" err="1"/>
              <a:t>digunakan</a:t>
            </a:r>
            <a:r>
              <a:rPr lang="en-US" dirty="0"/>
              <a:t> untuk presensi </a:t>
            </a:r>
            <a:r>
              <a:rPr lang="en-US" dirty="0" err="1"/>
              <a:t>maksimal</a:t>
            </a:r>
            <a:r>
              <a:rPr lang="en-US" dirty="0"/>
              <a:t> </a:t>
            </a:r>
            <a:r>
              <a:rPr lang="en-US" dirty="0" err="1"/>
              <a:t>selama</a:t>
            </a:r>
            <a:r>
              <a:rPr lang="en-US" dirty="0"/>
              <a:t> </a:t>
            </a:r>
            <a:r>
              <a:rPr lang="en-US" dirty="0" err="1"/>
              <a:t>satu</a:t>
            </a:r>
            <a:r>
              <a:rPr lang="en-US" dirty="0"/>
              <a:t> </a:t>
            </a:r>
            <a:r>
              <a:rPr lang="en-US" dirty="0" err="1"/>
              <a:t>hari</a:t>
            </a:r>
            <a:r>
              <a:rPr lang="en-US" dirty="0"/>
              <a:t> </a:t>
            </a:r>
            <a:r>
              <a:rPr lang="en-US" dirty="0" err="1"/>
              <a:t>dibuktikan</a:t>
            </a:r>
            <a:r>
              <a:rPr lang="en-US" dirty="0"/>
              <a:t> dengan </a:t>
            </a:r>
            <a:r>
              <a:rPr lang="en-US" dirty="0" err="1"/>
              <a:t>surat</a:t>
            </a:r>
            <a:r>
              <a:rPr lang="en-US" dirty="0"/>
              <a:t> </a:t>
            </a:r>
            <a:r>
              <a:rPr lang="en-US" dirty="0" err="1"/>
              <a:t>kehilangan</a:t>
            </a:r>
            <a:r>
              <a:rPr lang="en-US" dirty="0"/>
              <a:t> </a:t>
            </a:r>
            <a:r>
              <a:rPr lang="en-US" dirty="0" err="1"/>
              <a:t>dari</a:t>
            </a:r>
            <a:r>
              <a:rPr lang="en-US" dirty="0"/>
              <a:t> </a:t>
            </a:r>
            <a:r>
              <a:rPr lang="en-US" dirty="0" err="1"/>
              <a:t>kepolisian</a:t>
            </a:r>
            <a:r>
              <a:rPr lang="en-US" dirty="0"/>
              <a:t> </a:t>
            </a:r>
            <a:r>
              <a:rPr lang="en-US" dirty="0" err="1"/>
              <a:t>dan</a:t>
            </a:r>
            <a:r>
              <a:rPr lang="en-US" dirty="0"/>
              <a:t> </a:t>
            </a:r>
            <a:r>
              <a:rPr lang="en-US" dirty="0" err="1"/>
              <a:t>surat</a:t>
            </a:r>
            <a:r>
              <a:rPr lang="en-US" dirty="0"/>
              <a:t> </a:t>
            </a:r>
            <a:r>
              <a:rPr lang="en-US" dirty="0" err="1"/>
              <a:t>pernyataan</a:t>
            </a:r>
            <a:r>
              <a:rPr lang="en-US" dirty="0"/>
              <a:t> yang </a:t>
            </a:r>
            <a:r>
              <a:rPr lang="en-US" dirty="0" err="1"/>
              <a:t>ditandatangani</a:t>
            </a:r>
            <a:r>
              <a:rPr lang="en-US" dirty="0"/>
              <a:t> </a:t>
            </a:r>
            <a:r>
              <a:rPr lang="en-US" dirty="0" err="1"/>
              <a:t>oleh</a:t>
            </a:r>
            <a:r>
              <a:rPr lang="en-US" dirty="0"/>
              <a:t> </a:t>
            </a:r>
            <a:r>
              <a:rPr lang="en-US" dirty="0" err="1"/>
              <a:t>atasan</a:t>
            </a:r>
            <a:r>
              <a:rPr lang="en-US" dirty="0"/>
              <a:t> langsung;</a:t>
            </a:r>
          </a:p>
          <a:p>
            <a:pPr marL="722313" lvl="0" indent="-180975" algn="just">
              <a:buFont typeface="+mj-lt"/>
              <a:buAutoNum type="alphaLcPeriod"/>
            </a:pPr>
            <a:r>
              <a:rPr lang="en-US" dirty="0" err="1"/>
              <a:t>Kerusakan</a:t>
            </a:r>
            <a:r>
              <a:rPr lang="en-US" dirty="0"/>
              <a:t> </a:t>
            </a:r>
            <a:r>
              <a:rPr lang="en-US" dirty="0" err="1"/>
              <a:t>ponsel</a:t>
            </a:r>
            <a:r>
              <a:rPr lang="en-US" dirty="0"/>
              <a:t> yang </a:t>
            </a:r>
            <a:r>
              <a:rPr lang="en-US" dirty="0" err="1"/>
              <a:t>digunakan</a:t>
            </a:r>
            <a:r>
              <a:rPr lang="en-US" dirty="0"/>
              <a:t> untuk presensi </a:t>
            </a:r>
            <a:r>
              <a:rPr lang="en-US" dirty="0" err="1"/>
              <a:t>maksimal</a:t>
            </a:r>
            <a:r>
              <a:rPr lang="en-US" dirty="0"/>
              <a:t> </a:t>
            </a:r>
            <a:r>
              <a:rPr lang="en-US" dirty="0" err="1"/>
              <a:t>selama</a:t>
            </a:r>
            <a:r>
              <a:rPr lang="en-US" dirty="0"/>
              <a:t> </a:t>
            </a:r>
            <a:r>
              <a:rPr lang="en-US" dirty="0" err="1"/>
              <a:t>dua</a:t>
            </a:r>
            <a:r>
              <a:rPr lang="en-US" dirty="0"/>
              <a:t> </a:t>
            </a:r>
            <a:r>
              <a:rPr lang="en-US" dirty="0" err="1"/>
              <a:t>hari</a:t>
            </a:r>
            <a:r>
              <a:rPr lang="en-US" dirty="0"/>
              <a:t> </a:t>
            </a:r>
            <a:r>
              <a:rPr lang="en-US" dirty="0" err="1"/>
              <a:t>dibuktikan</a:t>
            </a:r>
            <a:r>
              <a:rPr lang="en-US" dirty="0"/>
              <a:t> dengan nota </a:t>
            </a:r>
            <a:r>
              <a:rPr lang="en-US" i="1" dirty="0"/>
              <a:t>service</a:t>
            </a:r>
            <a:r>
              <a:rPr lang="en-US" dirty="0"/>
              <a:t> </a:t>
            </a:r>
            <a:r>
              <a:rPr lang="en-US" dirty="0" err="1"/>
              <a:t>ponsel</a:t>
            </a:r>
            <a:r>
              <a:rPr lang="en-US" dirty="0"/>
              <a:t> </a:t>
            </a:r>
            <a:r>
              <a:rPr lang="en-US" dirty="0" err="1"/>
              <a:t>dan</a:t>
            </a:r>
            <a:r>
              <a:rPr lang="en-US" dirty="0"/>
              <a:t> </a:t>
            </a:r>
            <a:r>
              <a:rPr lang="en-US" dirty="0" err="1"/>
              <a:t>surat</a:t>
            </a:r>
            <a:r>
              <a:rPr lang="en-US" dirty="0"/>
              <a:t> </a:t>
            </a:r>
            <a:r>
              <a:rPr lang="en-US" dirty="0" err="1"/>
              <a:t>pernyataan</a:t>
            </a:r>
            <a:r>
              <a:rPr lang="en-US" dirty="0"/>
              <a:t> yang </a:t>
            </a:r>
            <a:r>
              <a:rPr lang="en-US" dirty="0" err="1"/>
              <a:t>ditandatangani</a:t>
            </a:r>
            <a:r>
              <a:rPr lang="en-US" dirty="0"/>
              <a:t> </a:t>
            </a:r>
            <a:r>
              <a:rPr lang="en-US" dirty="0" err="1"/>
              <a:t>oleh</a:t>
            </a:r>
            <a:r>
              <a:rPr lang="en-US" dirty="0"/>
              <a:t> </a:t>
            </a:r>
            <a:r>
              <a:rPr lang="en-US" dirty="0" err="1"/>
              <a:t>atasan</a:t>
            </a:r>
            <a:r>
              <a:rPr lang="en-US" dirty="0"/>
              <a:t> langsung.</a:t>
            </a:r>
          </a:p>
          <a:p>
            <a:pPr marL="722313" lvl="0" indent="-180975" algn="just"/>
            <a:endParaRPr lang="en-US" dirty="0"/>
          </a:p>
        </p:txBody>
      </p:sp>
      <p:sp>
        <p:nvSpPr>
          <p:cNvPr id="927" name="Google Shape;927;p39"/>
          <p:cNvSpPr txBox="1">
            <a:spLocks noGrp="1"/>
          </p:cNvSpPr>
          <p:nvPr>
            <p:ph type="title"/>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TIDAK DILAKUKAN PENGURANGAN TPP</a:t>
            </a:r>
            <a:endParaRPr dirty="0"/>
          </a:p>
        </p:txBody>
      </p:sp>
    </p:spTree>
    <p:extLst>
      <p:ext uri="{BB962C8B-B14F-4D97-AF65-F5344CB8AC3E}">
        <p14:creationId xmlns:p14="http://schemas.microsoft.com/office/powerpoint/2010/main" val="3773935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grpSp>
        <p:nvGrpSpPr>
          <p:cNvPr id="9" name="Group 8"/>
          <p:cNvGrpSpPr/>
          <p:nvPr/>
        </p:nvGrpSpPr>
        <p:grpSpPr>
          <a:xfrm>
            <a:off x="7096880" y="1731607"/>
            <a:ext cx="2047120" cy="1903710"/>
            <a:chOff x="9706373" y="1580152"/>
            <a:chExt cx="2047120" cy="1903710"/>
          </a:xfrm>
        </p:grpSpPr>
        <p:sp>
          <p:nvSpPr>
            <p:cNvPr id="189" name="Google Shape;3454;p65"/>
            <p:cNvSpPr/>
            <p:nvPr/>
          </p:nvSpPr>
          <p:spPr>
            <a:xfrm>
              <a:off x="9759383" y="2607445"/>
              <a:ext cx="334061" cy="328770"/>
            </a:xfrm>
            <a:custGeom>
              <a:avLst/>
              <a:gdLst/>
              <a:ahLst/>
              <a:cxnLst/>
              <a:rect l="l" t="t" r="r" b="b"/>
              <a:pathLst>
                <a:path w="30690" h="30204" extrusionOk="0">
                  <a:moveTo>
                    <a:pt x="23404" y="0"/>
                  </a:moveTo>
                  <a:cubicBezTo>
                    <a:pt x="23222" y="0"/>
                    <a:pt x="23036" y="19"/>
                    <a:pt x="22850" y="58"/>
                  </a:cubicBezTo>
                  <a:lnTo>
                    <a:pt x="2336" y="4428"/>
                  </a:lnTo>
                  <a:cubicBezTo>
                    <a:pt x="901" y="4761"/>
                    <a:pt x="1" y="6162"/>
                    <a:pt x="301" y="7596"/>
                  </a:cubicBezTo>
                  <a:lnTo>
                    <a:pt x="4704" y="28111"/>
                  </a:lnTo>
                  <a:cubicBezTo>
                    <a:pt x="4965" y="29360"/>
                    <a:pt x="6060" y="30204"/>
                    <a:pt x="7285" y="30204"/>
                  </a:cubicBezTo>
                  <a:cubicBezTo>
                    <a:pt x="7468" y="30204"/>
                    <a:pt x="7653" y="30185"/>
                    <a:pt x="7839" y="30146"/>
                  </a:cubicBezTo>
                  <a:lnTo>
                    <a:pt x="28354" y="25743"/>
                  </a:lnTo>
                  <a:cubicBezTo>
                    <a:pt x="29788" y="25443"/>
                    <a:pt x="30689" y="24042"/>
                    <a:pt x="30389" y="22607"/>
                  </a:cubicBezTo>
                  <a:lnTo>
                    <a:pt x="26019" y="2093"/>
                  </a:lnTo>
                  <a:cubicBezTo>
                    <a:pt x="25729" y="844"/>
                    <a:pt x="24630" y="0"/>
                    <a:pt x="23404" y="0"/>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3455;p65"/>
            <p:cNvSpPr/>
            <p:nvPr/>
          </p:nvSpPr>
          <p:spPr>
            <a:xfrm>
              <a:off x="9822200" y="2699141"/>
              <a:ext cx="205879" cy="148939"/>
            </a:xfrm>
            <a:custGeom>
              <a:avLst/>
              <a:gdLst/>
              <a:ahLst/>
              <a:cxnLst/>
              <a:rect l="l" t="t" r="r" b="b"/>
              <a:pathLst>
                <a:path w="18914" h="13683" extrusionOk="0">
                  <a:moveTo>
                    <a:pt x="4448" y="467"/>
                  </a:moveTo>
                  <a:cubicBezTo>
                    <a:pt x="4937" y="467"/>
                    <a:pt x="5400" y="569"/>
                    <a:pt x="5838" y="774"/>
                  </a:cubicBezTo>
                  <a:lnTo>
                    <a:pt x="5971" y="840"/>
                  </a:lnTo>
                  <a:cubicBezTo>
                    <a:pt x="6071" y="874"/>
                    <a:pt x="6205" y="940"/>
                    <a:pt x="6405" y="1074"/>
                  </a:cubicBezTo>
                  <a:lnTo>
                    <a:pt x="7472" y="1641"/>
                  </a:lnTo>
                  <a:lnTo>
                    <a:pt x="5771" y="4676"/>
                  </a:lnTo>
                  <a:cubicBezTo>
                    <a:pt x="5738" y="4743"/>
                    <a:pt x="5738" y="4810"/>
                    <a:pt x="5804" y="4877"/>
                  </a:cubicBezTo>
                  <a:lnTo>
                    <a:pt x="12409" y="9180"/>
                  </a:lnTo>
                  <a:cubicBezTo>
                    <a:pt x="12443" y="9213"/>
                    <a:pt x="12476" y="9213"/>
                    <a:pt x="12509" y="9213"/>
                  </a:cubicBezTo>
                  <a:cubicBezTo>
                    <a:pt x="12576" y="9213"/>
                    <a:pt x="12609" y="9180"/>
                    <a:pt x="12609" y="9146"/>
                  </a:cubicBezTo>
                  <a:lnTo>
                    <a:pt x="14311" y="6278"/>
                  </a:lnTo>
                  <a:cubicBezTo>
                    <a:pt x="15011" y="6478"/>
                    <a:pt x="15712" y="6745"/>
                    <a:pt x="16345" y="7111"/>
                  </a:cubicBezTo>
                  <a:cubicBezTo>
                    <a:pt x="17079" y="7445"/>
                    <a:pt x="17680" y="8012"/>
                    <a:pt x="18080" y="8713"/>
                  </a:cubicBezTo>
                  <a:cubicBezTo>
                    <a:pt x="18113" y="8779"/>
                    <a:pt x="18113" y="8813"/>
                    <a:pt x="18147" y="8879"/>
                  </a:cubicBezTo>
                  <a:cubicBezTo>
                    <a:pt x="18213" y="9013"/>
                    <a:pt x="18247" y="9146"/>
                    <a:pt x="18280" y="9280"/>
                  </a:cubicBezTo>
                  <a:lnTo>
                    <a:pt x="18313" y="9547"/>
                  </a:lnTo>
                  <a:lnTo>
                    <a:pt x="18280" y="9880"/>
                  </a:lnTo>
                  <a:cubicBezTo>
                    <a:pt x="18280" y="10014"/>
                    <a:pt x="18247" y="10180"/>
                    <a:pt x="18180" y="10314"/>
                  </a:cubicBezTo>
                  <a:lnTo>
                    <a:pt x="18147" y="10447"/>
                  </a:lnTo>
                  <a:cubicBezTo>
                    <a:pt x="18080" y="10647"/>
                    <a:pt x="18013" y="10847"/>
                    <a:pt x="17913" y="11048"/>
                  </a:cubicBezTo>
                  <a:cubicBezTo>
                    <a:pt x="17513" y="11781"/>
                    <a:pt x="16846" y="12382"/>
                    <a:pt x="16078" y="12749"/>
                  </a:cubicBezTo>
                  <a:cubicBezTo>
                    <a:pt x="15533" y="12976"/>
                    <a:pt x="14941" y="13095"/>
                    <a:pt x="14356" y="13095"/>
                  </a:cubicBezTo>
                  <a:cubicBezTo>
                    <a:pt x="14082" y="13095"/>
                    <a:pt x="13809" y="13069"/>
                    <a:pt x="13543" y="13016"/>
                  </a:cubicBezTo>
                  <a:cubicBezTo>
                    <a:pt x="13110" y="12916"/>
                    <a:pt x="12709" y="12782"/>
                    <a:pt x="12342" y="12582"/>
                  </a:cubicBezTo>
                  <a:cubicBezTo>
                    <a:pt x="12076" y="12449"/>
                    <a:pt x="11809" y="12282"/>
                    <a:pt x="11542" y="12115"/>
                  </a:cubicBezTo>
                  <a:lnTo>
                    <a:pt x="11208" y="11915"/>
                  </a:lnTo>
                  <a:lnTo>
                    <a:pt x="2102" y="6111"/>
                  </a:lnTo>
                  <a:cubicBezTo>
                    <a:pt x="1802" y="5944"/>
                    <a:pt x="1535" y="5777"/>
                    <a:pt x="1301" y="5544"/>
                  </a:cubicBezTo>
                  <a:cubicBezTo>
                    <a:pt x="868" y="5177"/>
                    <a:pt x="601" y="4610"/>
                    <a:pt x="567" y="4043"/>
                  </a:cubicBezTo>
                  <a:cubicBezTo>
                    <a:pt x="534" y="2975"/>
                    <a:pt x="1001" y="2008"/>
                    <a:pt x="1802" y="1341"/>
                  </a:cubicBezTo>
                  <a:cubicBezTo>
                    <a:pt x="2435" y="807"/>
                    <a:pt x="3169" y="507"/>
                    <a:pt x="3970" y="473"/>
                  </a:cubicBezTo>
                  <a:lnTo>
                    <a:pt x="4237" y="473"/>
                  </a:lnTo>
                  <a:cubicBezTo>
                    <a:pt x="4308" y="469"/>
                    <a:pt x="4378" y="467"/>
                    <a:pt x="4448" y="467"/>
                  </a:cubicBezTo>
                  <a:close/>
                  <a:moveTo>
                    <a:pt x="4145" y="0"/>
                  </a:moveTo>
                  <a:cubicBezTo>
                    <a:pt x="4075" y="0"/>
                    <a:pt x="4005" y="2"/>
                    <a:pt x="3936" y="6"/>
                  </a:cubicBezTo>
                  <a:cubicBezTo>
                    <a:pt x="3036" y="40"/>
                    <a:pt x="2169" y="373"/>
                    <a:pt x="1468" y="940"/>
                  </a:cubicBezTo>
                  <a:cubicBezTo>
                    <a:pt x="534" y="1674"/>
                    <a:pt x="0" y="2842"/>
                    <a:pt x="0" y="4043"/>
                  </a:cubicBezTo>
                  <a:cubicBezTo>
                    <a:pt x="34" y="4776"/>
                    <a:pt x="367" y="5444"/>
                    <a:pt x="901" y="5944"/>
                  </a:cubicBezTo>
                  <a:cubicBezTo>
                    <a:pt x="1168" y="6177"/>
                    <a:pt x="1468" y="6378"/>
                    <a:pt x="1768" y="6578"/>
                  </a:cubicBezTo>
                  <a:lnTo>
                    <a:pt x="10875" y="12415"/>
                  </a:lnTo>
                  <a:cubicBezTo>
                    <a:pt x="10975" y="12482"/>
                    <a:pt x="11108" y="12549"/>
                    <a:pt x="11208" y="12615"/>
                  </a:cubicBezTo>
                  <a:cubicBezTo>
                    <a:pt x="11475" y="12816"/>
                    <a:pt x="11742" y="12982"/>
                    <a:pt x="12042" y="13116"/>
                  </a:cubicBezTo>
                  <a:cubicBezTo>
                    <a:pt x="12476" y="13349"/>
                    <a:pt x="12943" y="13516"/>
                    <a:pt x="13410" y="13583"/>
                  </a:cubicBezTo>
                  <a:cubicBezTo>
                    <a:pt x="13710" y="13649"/>
                    <a:pt x="14044" y="13683"/>
                    <a:pt x="14377" y="13683"/>
                  </a:cubicBezTo>
                  <a:cubicBezTo>
                    <a:pt x="15044" y="13683"/>
                    <a:pt x="15712" y="13549"/>
                    <a:pt x="16312" y="13283"/>
                  </a:cubicBezTo>
                  <a:cubicBezTo>
                    <a:pt x="17246" y="12882"/>
                    <a:pt x="17980" y="12148"/>
                    <a:pt x="18447" y="11248"/>
                  </a:cubicBezTo>
                  <a:cubicBezTo>
                    <a:pt x="18547" y="11048"/>
                    <a:pt x="18647" y="10814"/>
                    <a:pt x="18714" y="10581"/>
                  </a:cubicBezTo>
                  <a:lnTo>
                    <a:pt x="18780" y="10447"/>
                  </a:lnTo>
                  <a:cubicBezTo>
                    <a:pt x="18847" y="10280"/>
                    <a:pt x="18880" y="10080"/>
                    <a:pt x="18880" y="9847"/>
                  </a:cubicBezTo>
                  <a:lnTo>
                    <a:pt x="18914" y="9480"/>
                  </a:lnTo>
                  <a:lnTo>
                    <a:pt x="18880" y="9146"/>
                  </a:lnTo>
                  <a:cubicBezTo>
                    <a:pt x="18847" y="8946"/>
                    <a:pt x="18814" y="8746"/>
                    <a:pt x="18714" y="8579"/>
                  </a:cubicBezTo>
                  <a:lnTo>
                    <a:pt x="18647" y="8412"/>
                  </a:lnTo>
                  <a:cubicBezTo>
                    <a:pt x="18180" y="7578"/>
                    <a:pt x="17479" y="6911"/>
                    <a:pt x="16646" y="6511"/>
                  </a:cubicBezTo>
                  <a:cubicBezTo>
                    <a:pt x="15878" y="6111"/>
                    <a:pt x="15078" y="5811"/>
                    <a:pt x="14244" y="5577"/>
                  </a:cubicBezTo>
                  <a:lnTo>
                    <a:pt x="14144" y="5577"/>
                  </a:lnTo>
                  <a:cubicBezTo>
                    <a:pt x="14126" y="5568"/>
                    <a:pt x="14108" y="5564"/>
                    <a:pt x="14091" y="5564"/>
                  </a:cubicBezTo>
                  <a:cubicBezTo>
                    <a:pt x="14044" y="5564"/>
                    <a:pt x="14001" y="5595"/>
                    <a:pt x="13977" y="5644"/>
                  </a:cubicBezTo>
                  <a:lnTo>
                    <a:pt x="12342" y="8412"/>
                  </a:lnTo>
                  <a:lnTo>
                    <a:pt x="6372" y="4576"/>
                  </a:lnTo>
                  <a:lnTo>
                    <a:pt x="8006" y="1574"/>
                  </a:lnTo>
                  <a:cubicBezTo>
                    <a:pt x="8006" y="1541"/>
                    <a:pt x="8006" y="1507"/>
                    <a:pt x="8006" y="1441"/>
                  </a:cubicBezTo>
                  <a:cubicBezTo>
                    <a:pt x="7973" y="1407"/>
                    <a:pt x="7939" y="1374"/>
                    <a:pt x="7906" y="1374"/>
                  </a:cubicBezTo>
                  <a:lnTo>
                    <a:pt x="6538" y="707"/>
                  </a:lnTo>
                  <a:cubicBezTo>
                    <a:pt x="6305" y="607"/>
                    <a:pt x="6171" y="540"/>
                    <a:pt x="6071" y="507"/>
                  </a:cubicBezTo>
                  <a:cubicBezTo>
                    <a:pt x="6038" y="473"/>
                    <a:pt x="6005" y="440"/>
                    <a:pt x="5938" y="440"/>
                  </a:cubicBezTo>
                  <a:lnTo>
                    <a:pt x="5871" y="373"/>
                  </a:lnTo>
                  <a:cubicBezTo>
                    <a:pt x="5771" y="340"/>
                    <a:pt x="5671" y="307"/>
                    <a:pt x="5571" y="240"/>
                  </a:cubicBezTo>
                  <a:cubicBezTo>
                    <a:pt x="5106" y="95"/>
                    <a:pt x="4616" y="0"/>
                    <a:pt x="4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3456;p65"/>
            <p:cNvSpPr/>
            <p:nvPr/>
          </p:nvSpPr>
          <p:spPr>
            <a:xfrm>
              <a:off x="9931126" y="2695538"/>
              <a:ext cx="51203" cy="49429"/>
            </a:xfrm>
            <a:custGeom>
              <a:avLst/>
              <a:gdLst/>
              <a:ahLst/>
              <a:cxnLst/>
              <a:rect l="l" t="t" r="r" b="b"/>
              <a:pathLst>
                <a:path w="4704" h="4541" extrusionOk="0">
                  <a:moveTo>
                    <a:pt x="1915" y="1"/>
                  </a:moveTo>
                  <a:cubicBezTo>
                    <a:pt x="1864" y="1"/>
                    <a:pt x="1810" y="29"/>
                    <a:pt x="1768" y="71"/>
                  </a:cubicBezTo>
                  <a:cubicBezTo>
                    <a:pt x="1702" y="171"/>
                    <a:pt x="1768" y="838"/>
                    <a:pt x="2002" y="2039"/>
                  </a:cubicBezTo>
                  <a:cubicBezTo>
                    <a:pt x="134" y="2472"/>
                    <a:pt x="67" y="2606"/>
                    <a:pt x="34" y="2639"/>
                  </a:cubicBezTo>
                  <a:cubicBezTo>
                    <a:pt x="0" y="2672"/>
                    <a:pt x="0" y="2739"/>
                    <a:pt x="34" y="2772"/>
                  </a:cubicBezTo>
                  <a:cubicBezTo>
                    <a:pt x="34" y="2839"/>
                    <a:pt x="67" y="2873"/>
                    <a:pt x="267" y="2873"/>
                  </a:cubicBezTo>
                  <a:cubicBezTo>
                    <a:pt x="901" y="2839"/>
                    <a:pt x="1502" y="2739"/>
                    <a:pt x="2102" y="2572"/>
                  </a:cubicBezTo>
                  <a:cubicBezTo>
                    <a:pt x="2469" y="4340"/>
                    <a:pt x="2602" y="4540"/>
                    <a:pt x="2702" y="4540"/>
                  </a:cubicBezTo>
                  <a:lnTo>
                    <a:pt x="2769" y="4540"/>
                  </a:lnTo>
                  <a:cubicBezTo>
                    <a:pt x="2903" y="4507"/>
                    <a:pt x="3036" y="4474"/>
                    <a:pt x="2669" y="2472"/>
                  </a:cubicBezTo>
                  <a:cubicBezTo>
                    <a:pt x="4704" y="2039"/>
                    <a:pt x="4670" y="1939"/>
                    <a:pt x="4637" y="1772"/>
                  </a:cubicBezTo>
                  <a:cubicBezTo>
                    <a:pt x="4637" y="1738"/>
                    <a:pt x="4604" y="1705"/>
                    <a:pt x="4570" y="1672"/>
                  </a:cubicBezTo>
                  <a:cubicBezTo>
                    <a:pt x="4547" y="1656"/>
                    <a:pt x="4490" y="1648"/>
                    <a:pt x="4400" y="1648"/>
                  </a:cubicBezTo>
                  <a:cubicBezTo>
                    <a:pt x="4110" y="1648"/>
                    <a:pt x="3478" y="1735"/>
                    <a:pt x="2536" y="1939"/>
                  </a:cubicBezTo>
                  <a:cubicBezTo>
                    <a:pt x="2302" y="738"/>
                    <a:pt x="2135" y="104"/>
                    <a:pt x="2002" y="37"/>
                  </a:cubicBezTo>
                  <a:cubicBezTo>
                    <a:pt x="1976" y="12"/>
                    <a:pt x="1946" y="1"/>
                    <a:pt x="19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3457;p65"/>
            <p:cNvSpPr/>
            <p:nvPr/>
          </p:nvSpPr>
          <p:spPr>
            <a:xfrm>
              <a:off x="11203398" y="1658219"/>
              <a:ext cx="495997" cy="820598"/>
            </a:xfrm>
            <a:custGeom>
              <a:avLst/>
              <a:gdLst/>
              <a:ahLst/>
              <a:cxnLst/>
              <a:rect l="l" t="t" r="r" b="b"/>
              <a:pathLst>
                <a:path w="45567" h="75388" extrusionOk="0">
                  <a:moveTo>
                    <a:pt x="1" y="0"/>
                  </a:moveTo>
                  <a:lnTo>
                    <a:pt x="1" y="75388"/>
                  </a:lnTo>
                  <a:lnTo>
                    <a:pt x="45567" y="75388"/>
                  </a:lnTo>
                  <a:lnTo>
                    <a:pt x="45567"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3458;p65"/>
            <p:cNvSpPr/>
            <p:nvPr/>
          </p:nvSpPr>
          <p:spPr>
            <a:xfrm>
              <a:off x="11187059" y="1658219"/>
              <a:ext cx="495638" cy="820598"/>
            </a:xfrm>
            <a:custGeom>
              <a:avLst/>
              <a:gdLst/>
              <a:ahLst/>
              <a:cxnLst/>
              <a:rect l="l" t="t" r="r" b="b"/>
              <a:pathLst>
                <a:path w="45534" h="75388" extrusionOk="0">
                  <a:moveTo>
                    <a:pt x="1" y="0"/>
                  </a:moveTo>
                  <a:lnTo>
                    <a:pt x="1" y="75388"/>
                  </a:lnTo>
                  <a:lnTo>
                    <a:pt x="45533" y="75388"/>
                  </a:lnTo>
                  <a:lnTo>
                    <a:pt x="4553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3459;p65"/>
            <p:cNvSpPr/>
            <p:nvPr/>
          </p:nvSpPr>
          <p:spPr>
            <a:xfrm>
              <a:off x="11208122" y="1674917"/>
              <a:ext cx="453513" cy="787203"/>
            </a:xfrm>
            <a:custGeom>
              <a:avLst/>
              <a:gdLst/>
              <a:ahLst/>
              <a:cxnLst/>
              <a:rect l="l" t="t" r="r" b="b"/>
              <a:pathLst>
                <a:path w="41664" h="72320" extrusionOk="0">
                  <a:moveTo>
                    <a:pt x="1" y="1"/>
                  </a:moveTo>
                  <a:lnTo>
                    <a:pt x="1" y="72319"/>
                  </a:lnTo>
                  <a:lnTo>
                    <a:pt x="41664" y="72319"/>
                  </a:lnTo>
                  <a:lnTo>
                    <a:pt x="41664"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3460;p65"/>
            <p:cNvSpPr/>
            <p:nvPr/>
          </p:nvSpPr>
          <p:spPr>
            <a:xfrm>
              <a:off x="11294538" y="1776953"/>
              <a:ext cx="278863" cy="582772"/>
            </a:xfrm>
            <a:custGeom>
              <a:avLst/>
              <a:gdLst/>
              <a:ahLst/>
              <a:cxnLst/>
              <a:rect l="l" t="t" r="r" b="b"/>
              <a:pathLst>
                <a:path w="25619" h="53539" extrusionOk="0">
                  <a:moveTo>
                    <a:pt x="1" y="0"/>
                  </a:moveTo>
                  <a:lnTo>
                    <a:pt x="1" y="53538"/>
                  </a:lnTo>
                  <a:lnTo>
                    <a:pt x="25619" y="53538"/>
                  </a:lnTo>
                  <a:lnTo>
                    <a:pt x="25619"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3461;p65"/>
            <p:cNvSpPr/>
            <p:nvPr/>
          </p:nvSpPr>
          <p:spPr>
            <a:xfrm>
              <a:off x="11293809" y="1938530"/>
              <a:ext cx="281769" cy="421195"/>
            </a:xfrm>
            <a:custGeom>
              <a:avLst/>
              <a:gdLst/>
              <a:ahLst/>
              <a:cxnLst/>
              <a:rect l="l" t="t" r="r" b="b"/>
              <a:pathLst>
                <a:path w="25886" h="38695" extrusionOk="0">
                  <a:moveTo>
                    <a:pt x="25686" y="0"/>
                  </a:moveTo>
                  <a:cubicBezTo>
                    <a:pt x="21716" y="1568"/>
                    <a:pt x="20482" y="6805"/>
                    <a:pt x="16546" y="8406"/>
                  </a:cubicBezTo>
                  <a:cubicBezTo>
                    <a:pt x="14311" y="9307"/>
                    <a:pt x="11809" y="8840"/>
                    <a:pt x="9441" y="9173"/>
                  </a:cubicBezTo>
                  <a:cubicBezTo>
                    <a:pt x="4504" y="9874"/>
                    <a:pt x="1" y="14744"/>
                    <a:pt x="68" y="19748"/>
                  </a:cubicBezTo>
                  <a:lnTo>
                    <a:pt x="68" y="38694"/>
                  </a:lnTo>
                  <a:lnTo>
                    <a:pt x="25886" y="38694"/>
                  </a:lnTo>
                  <a:lnTo>
                    <a:pt x="25686"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3462;p65"/>
            <p:cNvSpPr/>
            <p:nvPr/>
          </p:nvSpPr>
          <p:spPr>
            <a:xfrm>
              <a:off x="10680907" y="1656761"/>
              <a:ext cx="381258" cy="397237"/>
            </a:xfrm>
            <a:custGeom>
              <a:avLst/>
              <a:gdLst/>
              <a:ahLst/>
              <a:cxnLst/>
              <a:rect l="l" t="t" r="r" b="b"/>
              <a:pathLst>
                <a:path w="35026" h="36494" extrusionOk="0">
                  <a:moveTo>
                    <a:pt x="1" y="1"/>
                  </a:moveTo>
                  <a:lnTo>
                    <a:pt x="1" y="36494"/>
                  </a:lnTo>
                  <a:lnTo>
                    <a:pt x="35026" y="36494"/>
                  </a:lnTo>
                  <a:lnTo>
                    <a:pt x="35026"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3463;p65"/>
            <p:cNvSpPr/>
            <p:nvPr/>
          </p:nvSpPr>
          <p:spPr>
            <a:xfrm>
              <a:off x="10654772" y="1656761"/>
              <a:ext cx="381258" cy="397237"/>
            </a:xfrm>
            <a:custGeom>
              <a:avLst/>
              <a:gdLst/>
              <a:ahLst/>
              <a:cxnLst/>
              <a:rect l="l" t="t" r="r" b="b"/>
              <a:pathLst>
                <a:path w="35026" h="36494" extrusionOk="0">
                  <a:moveTo>
                    <a:pt x="0" y="1"/>
                  </a:moveTo>
                  <a:lnTo>
                    <a:pt x="0" y="36494"/>
                  </a:lnTo>
                  <a:lnTo>
                    <a:pt x="35025" y="36494"/>
                  </a:lnTo>
                  <a:lnTo>
                    <a:pt x="3502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3464;p65"/>
            <p:cNvSpPr/>
            <p:nvPr/>
          </p:nvSpPr>
          <p:spPr>
            <a:xfrm>
              <a:off x="10654772" y="1656401"/>
              <a:ext cx="381617" cy="397956"/>
            </a:xfrm>
            <a:custGeom>
              <a:avLst/>
              <a:gdLst/>
              <a:ahLst/>
              <a:cxnLst/>
              <a:rect l="l" t="t" r="r" b="b"/>
              <a:pathLst>
                <a:path w="35059" h="36560" extrusionOk="0">
                  <a:moveTo>
                    <a:pt x="0" y="0"/>
                  </a:moveTo>
                  <a:lnTo>
                    <a:pt x="0" y="36560"/>
                  </a:lnTo>
                  <a:lnTo>
                    <a:pt x="34" y="36560"/>
                  </a:lnTo>
                  <a:lnTo>
                    <a:pt x="34" y="34"/>
                  </a:lnTo>
                  <a:lnTo>
                    <a:pt x="35025" y="34"/>
                  </a:lnTo>
                  <a:lnTo>
                    <a:pt x="35025" y="36560"/>
                  </a:lnTo>
                  <a:lnTo>
                    <a:pt x="35059" y="36560"/>
                  </a:lnTo>
                  <a:lnTo>
                    <a:pt x="35059"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3465;p65"/>
            <p:cNvSpPr/>
            <p:nvPr/>
          </p:nvSpPr>
          <p:spPr>
            <a:xfrm>
              <a:off x="10705964" y="1710141"/>
              <a:ext cx="278863" cy="290488"/>
            </a:xfrm>
            <a:custGeom>
              <a:avLst/>
              <a:gdLst/>
              <a:ahLst/>
              <a:cxnLst/>
              <a:rect l="l" t="t" r="r" b="b"/>
              <a:pathLst>
                <a:path w="25619" h="26687" extrusionOk="0">
                  <a:moveTo>
                    <a:pt x="1" y="0"/>
                  </a:moveTo>
                  <a:lnTo>
                    <a:pt x="1" y="26686"/>
                  </a:lnTo>
                  <a:lnTo>
                    <a:pt x="25619" y="26686"/>
                  </a:lnTo>
                  <a:lnTo>
                    <a:pt x="2561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3466;p65"/>
            <p:cNvSpPr/>
            <p:nvPr/>
          </p:nvSpPr>
          <p:spPr>
            <a:xfrm>
              <a:off x="10655490" y="2002795"/>
              <a:ext cx="50844" cy="50115"/>
            </a:xfrm>
            <a:custGeom>
              <a:avLst/>
              <a:gdLst/>
              <a:ahLst/>
              <a:cxnLst/>
              <a:rect l="l" t="t" r="r" b="b"/>
              <a:pathLst>
                <a:path w="4671" h="4604" extrusionOk="0">
                  <a:moveTo>
                    <a:pt x="4671" y="0"/>
                  </a:moveTo>
                  <a:cubicBezTo>
                    <a:pt x="4371" y="167"/>
                    <a:pt x="4137" y="367"/>
                    <a:pt x="3904" y="601"/>
                  </a:cubicBezTo>
                  <a:cubicBezTo>
                    <a:pt x="3503" y="1001"/>
                    <a:pt x="2903" y="1568"/>
                    <a:pt x="2236" y="2235"/>
                  </a:cubicBezTo>
                  <a:cubicBezTo>
                    <a:pt x="1602" y="2869"/>
                    <a:pt x="1035" y="3469"/>
                    <a:pt x="601" y="3903"/>
                  </a:cubicBezTo>
                  <a:cubicBezTo>
                    <a:pt x="368" y="4103"/>
                    <a:pt x="168" y="4337"/>
                    <a:pt x="1" y="4604"/>
                  </a:cubicBezTo>
                  <a:cubicBezTo>
                    <a:pt x="268" y="4437"/>
                    <a:pt x="501" y="4237"/>
                    <a:pt x="735" y="4003"/>
                  </a:cubicBezTo>
                  <a:cubicBezTo>
                    <a:pt x="1135" y="3603"/>
                    <a:pt x="1736" y="3069"/>
                    <a:pt x="2403" y="2402"/>
                  </a:cubicBezTo>
                  <a:cubicBezTo>
                    <a:pt x="3036" y="1735"/>
                    <a:pt x="3604" y="1168"/>
                    <a:pt x="4037" y="734"/>
                  </a:cubicBezTo>
                  <a:cubicBezTo>
                    <a:pt x="4271" y="501"/>
                    <a:pt x="4471" y="267"/>
                    <a:pt x="467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3467;p65"/>
            <p:cNvSpPr/>
            <p:nvPr/>
          </p:nvSpPr>
          <p:spPr>
            <a:xfrm>
              <a:off x="10984816" y="2001706"/>
              <a:ext cx="50485" cy="50844"/>
            </a:xfrm>
            <a:custGeom>
              <a:avLst/>
              <a:gdLst/>
              <a:ahLst/>
              <a:cxnLst/>
              <a:rect l="l" t="t" r="r" b="b"/>
              <a:pathLst>
                <a:path w="4638" h="4671" extrusionOk="0">
                  <a:moveTo>
                    <a:pt x="1" y="0"/>
                  </a:moveTo>
                  <a:cubicBezTo>
                    <a:pt x="168" y="300"/>
                    <a:pt x="401" y="534"/>
                    <a:pt x="635" y="767"/>
                  </a:cubicBezTo>
                  <a:cubicBezTo>
                    <a:pt x="1035" y="1168"/>
                    <a:pt x="1569" y="1768"/>
                    <a:pt x="2236" y="2435"/>
                  </a:cubicBezTo>
                  <a:cubicBezTo>
                    <a:pt x="2870" y="3069"/>
                    <a:pt x="3470" y="3636"/>
                    <a:pt x="3904" y="4070"/>
                  </a:cubicBezTo>
                  <a:cubicBezTo>
                    <a:pt x="4104" y="4303"/>
                    <a:pt x="4371" y="4503"/>
                    <a:pt x="4638" y="4670"/>
                  </a:cubicBezTo>
                  <a:cubicBezTo>
                    <a:pt x="4437" y="4403"/>
                    <a:pt x="4237" y="4170"/>
                    <a:pt x="4004" y="3936"/>
                  </a:cubicBezTo>
                  <a:cubicBezTo>
                    <a:pt x="3603" y="3536"/>
                    <a:pt x="3070" y="2902"/>
                    <a:pt x="2403" y="2268"/>
                  </a:cubicBezTo>
                  <a:cubicBezTo>
                    <a:pt x="1769" y="1635"/>
                    <a:pt x="1168" y="1068"/>
                    <a:pt x="735" y="634"/>
                  </a:cubicBezTo>
                  <a:cubicBezTo>
                    <a:pt x="535" y="400"/>
                    <a:pt x="268" y="20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3468;p65"/>
            <p:cNvSpPr/>
            <p:nvPr/>
          </p:nvSpPr>
          <p:spPr>
            <a:xfrm>
              <a:off x="10984098" y="1660396"/>
              <a:ext cx="50844" cy="50485"/>
            </a:xfrm>
            <a:custGeom>
              <a:avLst/>
              <a:gdLst/>
              <a:ahLst/>
              <a:cxnLst/>
              <a:rect l="l" t="t" r="r" b="b"/>
              <a:pathLst>
                <a:path w="4671" h="4638" extrusionOk="0">
                  <a:moveTo>
                    <a:pt x="4670" y="0"/>
                  </a:moveTo>
                  <a:cubicBezTo>
                    <a:pt x="4403" y="201"/>
                    <a:pt x="4136" y="401"/>
                    <a:pt x="3936" y="634"/>
                  </a:cubicBezTo>
                  <a:cubicBezTo>
                    <a:pt x="3503" y="1034"/>
                    <a:pt x="2902" y="1568"/>
                    <a:pt x="2268" y="2235"/>
                  </a:cubicBezTo>
                  <a:cubicBezTo>
                    <a:pt x="1635" y="2869"/>
                    <a:pt x="1068" y="3470"/>
                    <a:pt x="634" y="3903"/>
                  </a:cubicBezTo>
                  <a:cubicBezTo>
                    <a:pt x="400" y="4103"/>
                    <a:pt x="167" y="4370"/>
                    <a:pt x="0" y="4637"/>
                  </a:cubicBezTo>
                  <a:cubicBezTo>
                    <a:pt x="267" y="4470"/>
                    <a:pt x="534" y="4270"/>
                    <a:pt x="734" y="4003"/>
                  </a:cubicBezTo>
                  <a:cubicBezTo>
                    <a:pt x="1168" y="3603"/>
                    <a:pt x="1768" y="3069"/>
                    <a:pt x="2402" y="2402"/>
                  </a:cubicBezTo>
                  <a:cubicBezTo>
                    <a:pt x="3069" y="1768"/>
                    <a:pt x="3636" y="1168"/>
                    <a:pt x="4036" y="734"/>
                  </a:cubicBezTo>
                  <a:cubicBezTo>
                    <a:pt x="4270" y="534"/>
                    <a:pt x="4503" y="267"/>
                    <a:pt x="467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3469;p65"/>
            <p:cNvSpPr/>
            <p:nvPr/>
          </p:nvSpPr>
          <p:spPr>
            <a:xfrm>
              <a:off x="10655131" y="1660755"/>
              <a:ext cx="50115" cy="50844"/>
            </a:xfrm>
            <a:custGeom>
              <a:avLst/>
              <a:gdLst/>
              <a:ahLst/>
              <a:cxnLst/>
              <a:rect l="l" t="t" r="r" b="b"/>
              <a:pathLst>
                <a:path w="4604" h="4671" extrusionOk="0">
                  <a:moveTo>
                    <a:pt x="1" y="1"/>
                  </a:moveTo>
                  <a:lnTo>
                    <a:pt x="1" y="1"/>
                  </a:lnTo>
                  <a:cubicBezTo>
                    <a:pt x="167" y="268"/>
                    <a:pt x="368" y="501"/>
                    <a:pt x="601" y="735"/>
                  </a:cubicBezTo>
                  <a:cubicBezTo>
                    <a:pt x="1035" y="1168"/>
                    <a:pt x="1568" y="1769"/>
                    <a:pt x="2202" y="2402"/>
                  </a:cubicBezTo>
                  <a:cubicBezTo>
                    <a:pt x="2869" y="3036"/>
                    <a:pt x="3470" y="3603"/>
                    <a:pt x="3870" y="4037"/>
                  </a:cubicBezTo>
                  <a:cubicBezTo>
                    <a:pt x="4104" y="4270"/>
                    <a:pt x="4337" y="4471"/>
                    <a:pt x="4604" y="4671"/>
                  </a:cubicBezTo>
                  <a:cubicBezTo>
                    <a:pt x="4437" y="4404"/>
                    <a:pt x="4237" y="4137"/>
                    <a:pt x="4003" y="3937"/>
                  </a:cubicBezTo>
                  <a:cubicBezTo>
                    <a:pt x="3603" y="3503"/>
                    <a:pt x="3036" y="2903"/>
                    <a:pt x="2402" y="2269"/>
                  </a:cubicBezTo>
                  <a:cubicBezTo>
                    <a:pt x="1735" y="1602"/>
                    <a:pt x="1135" y="1035"/>
                    <a:pt x="734" y="635"/>
                  </a:cubicBezTo>
                  <a:cubicBezTo>
                    <a:pt x="501" y="401"/>
                    <a:pt x="267" y="168"/>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3470;p65"/>
            <p:cNvSpPr/>
            <p:nvPr/>
          </p:nvSpPr>
          <p:spPr>
            <a:xfrm>
              <a:off x="10705235" y="1708323"/>
              <a:ext cx="280321" cy="293024"/>
            </a:xfrm>
            <a:custGeom>
              <a:avLst/>
              <a:gdLst/>
              <a:ahLst/>
              <a:cxnLst/>
              <a:rect l="l" t="t" r="r" b="b"/>
              <a:pathLst>
                <a:path w="25753" h="26920" extrusionOk="0">
                  <a:moveTo>
                    <a:pt x="1" y="1"/>
                  </a:moveTo>
                  <a:lnTo>
                    <a:pt x="1" y="134"/>
                  </a:lnTo>
                  <a:lnTo>
                    <a:pt x="1" y="26820"/>
                  </a:lnTo>
                  <a:lnTo>
                    <a:pt x="1" y="26920"/>
                  </a:lnTo>
                  <a:lnTo>
                    <a:pt x="68" y="26920"/>
                  </a:lnTo>
                  <a:lnTo>
                    <a:pt x="18648" y="26853"/>
                  </a:lnTo>
                  <a:lnTo>
                    <a:pt x="23818" y="26820"/>
                  </a:lnTo>
                  <a:lnTo>
                    <a:pt x="18614" y="26820"/>
                  </a:lnTo>
                  <a:lnTo>
                    <a:pt x="234" y="26753"/>
                  </a:lnTo>
                  <a:lnTo>
                    <a:pt x="234" y="26753"/>
                  </a:lnTo>
                  <a:lnTo>
                    <a:pt x="234" y="267"/>
                  </a:lnTo>
                  <a:lnTo>
                    <a:pt x="25552" y="267"/>
                  </a:lnTo>
                  <a:cubicBezTo>
                    <a:pt x="25553" y="8196"/>
                    <a:pt x="25586" y="14831"/>
                    <a:pt x="25586" y="19481"/>
                  </a:cubicBezTo>
                  <a:cubicBezTo>
                    <a:pt x="25619" y="21816"/>
                    <a:pt x="25619" y="23651"/>
                    <a:pt x="25619" y="24918"/>
                  </a:cubicBezTo>
                  <a:lnTo>
                    <a:pt x="25619" y="26353"/>
                  </a:lnTo>
                  <a:lnTo>
                    <a:pt x="25619" y="26720"/>
                  </a:lnTo>
                  <a:lnTo>
                    <a:pt x="25619" y="26853"/>
                  </a:lnTo>
                  <a:cubicBezTo>
                    <a:pt x="25653" y="26786"/>
                    <a:pt x="25653" y="26753"/>
                    <a:pt x="25653" y="26686"/>
                  </a:cubicBezTo>
                  <a:lnTo>
                    <a:pt x="25653" y="26319"/>
                  </a:lnTo>
                  <a:lnTo>
                    <a:pt x="25653" y="24918"/>
                  </a:lnTo>
                  <a:cubicBezTo>
                    <a:pt x="25653" y="23651"/>
                    <a:pt x="25686" y="21816"/>
                    <a:pt x="25686" y="19481"/>
                  </a:cubicBezTo>
                  <a:cubicBezTo>
                    <a:pt x="25686" y="14778"/>
                    <a:pt x="25719" y="8106"/>
                    <a:pt x="25753" y="101"/>
                  </a:cubicBezTo>
                  <a:lnTo>
                    <a:pt x="25753"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3471;p65"/>
            <p:cNvSpPr/>
            <p:nvPr/>
          </p:nvSpPr>
          <p:spPr>
            <a:xfrm>
              <a:off x="10798922" y="1808900"/>
              <a:ext cx="92958" cy="92958"/>
            </a:xfrm>
            <a:custGeom>
              <a:avLst/>
              <a:gdLst/>
              <a:ahLst/>
              <a:cxnLst/>
              <a:rect l="l" t="t" r="r" b="b"/>
              <a:pathLst>
                <a:path w="8540" h="8540" extrusionOk="0">
                  <a:moveTo>
                    <a:pt x="0" y="1"/>
                  </a:moveTo>
                  <a:lnTo>
                    <a:pt x="0" y="8540"/>
                  </a:lnTo>
                  <a:lnTo>
                    <a:pt x="8539" y="8540"/>
                  </a:lnTo>
                  <a:lnTo>
                    <a:pt x="853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3472;p65"/>
            <p:cNvSpPr/>
            <p:nvPr/>
          </p:nvSpPr>
          <p:spPr>
            <a:xfrm>
              <a:off x="11582838" y="3330264"/>
              <a:ext cx="107849" cy="151051"/>
            </a:xfrm>
            <a:custGeom>
              <a:avLst/>
              <a:gdLst/>
              <a:ahLst/>
              <a:cxnLst/>
              <a:rect l="l" t="t" r="r" b="b"/>
              <a:pathLst>
                <a:path w="9908" h="13877" extrusionOk="0">
                  <a:moveTo>
                    <a:pt x="0" y="0"/>
                  </a:moveTo>
                  <a:lnTo>
                    <a:pt x="1401" y="13877"/>
                  </a:lnTo>
                  <a:lnTo>
                    <a:pt x="8573" y="13877"/>
                  </a:lnTo>
                  <a:lnTo>
                    <a:pt x="9907"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3473;p65"/>
            <p:cNvSpPr/>
            <p:nvPr/>
          </p:nvSpPr>
          <p:spPr>
            <a:xfrm>
              <a:off x="11573390" y="3319009"/>
              <a:ext cx="128911" cy="11266"/>
            </a:xfrm>
            <a:custGeom>
              <a:avLst/>
              <a:gdLst/>
              <a:ahLst/>
              <a:cxnLst/>
              <a:rect l="l" t="t" r="r" b="b"/>
              <a:pathLst>
                <a:path w="11843" h="1035" extrusionOk="0">
                  <a:moveTo>
                    <a:pt x="1" y="0"/>
                  </a:moveTo>
                  <a:lnTo>
                    <a:pt x="1" y="1034"/>
                  </a:lnTo>
                  <a:lnTo>
                    <a:pt x="11843" y="1034"/>
                  </a:lnTo>
                  <a:lnTo>
                    <a:pt x="1184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3474;p65"/>
            <p:cNvSpPr/>
            <p:nvPr/>
          </p:nvSpPr>
          <p:spPr>
            <a:xfrm>
              <a:off x="11588280" y="3300123"/>
              <a:ext cx="102406" cy="21433"/>
            </a:xfrm>
            <a:custGeom>
              <a:avLst/>
              <a:gdLst/>
              <a:ahLst/>
              <a:cxnLst/>
              <a:rect l="l" t="t" r="r" b="b"/>
              <a:pathLst>
                <a:path w="9408" h="1969" extrusionOk="0">
                  <a:moveTo>
                    <a:pt x="434" y="1"/>
                  </a:moveTo>
                  <a:lnTo>
                    <a:pt x="0" y="1969"/>
                  </a:lnTo>
                  <a:lnTo>
                    <a:pt x="9407" y="1969"/>
                  </a:lnTo>
                  <a:lnTo>
                    <a:pt x="8240"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3475;p65"/>
            <p:cNvSpPr/>
            <p:nvPr/>
          </p:nvSpPr>
          <p:spPr>
            <a:xfrm>
              <a:off x="11587921" y="3381097"/>
              <a:ext cx="98041" cy="53750"/>
            </a:xfrm>
            <a:custGeom>
              <a:avLst/>
              <a:gdLst/>
              <a:ahLst/>
              <a:cxnLst/>
              <a:rect l="l" t="t" r="r" b="b"/>
              <a:pathLst>
                <a:path w="9007" h="4938" extrusionOk="0">
                  <a:moveTo>
                    <a:pt x="0" y="0"/>
                  </a:moveTo>
                  <a:lnTo>
                    <a:pt x="500" y="4937"/>
                  </a:lnTo>
                  <a:lnTo>
                    <a:pt x="8506" y="4937"/>
                  </a:lnTo>
                  <a:lnTo>
                    <a:pt x="9007"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3476;p65"/>
            <p:cNvSpPr/>
            <p:nvPr/>
          </p:nvSpPr>
          <p:spPr>
            <a:xfrm>
              <a:off x="11625681" y="3388357"/>
              <a:ext cx="22880" cy="36138"/>
            </a:xfrm>
            <a:custGeom>
              <a:avLst/>
              <a:gdLst/>
              <a:ahLst/>
              <a:cxnLst/>
              <a:rect l="l" t="t" r="r" b="b"/>
              <a:pathLst>
                <a:path w="2102" h="3320" extrusionOk="0">
                  <a:moveTo>
                    <a:pt x="1468" y="0"/>
                  </a:moveTo>
                  <a:cubicBezTo>
                    <a:pt x="1468" y="134"/>
                    <a:pt x="1468" y="234"/>
                    <a:pt x="1401" y="367"/>
                  </a:cubicBezTo>
                  <a:cubicBezTo>
                    <a:pt x="1335" y="634"/>
                    <a:pt x="1168" y="901"/>
                    <a:pt x="1001" y="1135"/>
                  </a:cubicBezTo>
                  <a:cubicBezTo>
                    <a:pt x="801" y="1401"/>
                    <a:pt x="567" y="1668"/>
                    <a:pt x="367" y="1968"/>
                  </a:cubicBezTo>
                  <a:cubicBezTo>
                    <a:pt x="134" y="2335"/>
                    <a:pt x="0" y="2769"/>
                    <a:pt x="0" y="3203"/>
                  </a:cubicBezTo>
                  <a:cubicBezTo>
                    <a:pt x="67" y="3236"/>
                    <a:pt x="167" y="3269"/>
                    <a:pt x="234" y="3303"/>
                  </a:cubicBezTo>
                  <a:cubicBezTo>
                    <a:pt x="312" y="3314"/>
                    <a:pt x="389" y="3319"/>
                    <a:pt x="467" y="3319"/>
                  </a:cubicBezTo>
                  <a:cubicBezTo>
                    <a:pt x="853" y="3319"/>
                    <a:pt x="1223" y="3180"/>
                    <a:pt x="1501" y="2902"/>
                  </a:cubicBezTo>
                  <a:cubicBezTo>
                    <a:pt x="1768" y="2602"/>
                    <a:pt x="1935" y="2269"/>
                    <a:pt x="2002" y="1868"/>
                  </a:cubicBezTo>
                  <a:cubicBezTo>
                    <a:pt x="2102" y="1535"/>
                    <a:pt x="2102" y="1201"/>
                    <a:pt x="2068" y="868"/>
                  </a:cubicBezTo>
                  <a:cubicBezTo>
                    <a:pt x="2002" y="534"/>
                    <a:pt x="1802" y="234"/>
                    <a:pt x="1535" y="34"/>
                  </a:cubicBezTo>
                  <a:lnTo>
                    <a:pt x="1468"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3477;p65"/>
            <p:cNvSpPr/>
            <p:nvPr/>
          </p:nvSpPr>
          <p:spPr>
            <a:xfrm>
              <a:off x="11618421" y="3387127"/>
              <a:ext cx="21062" cy="35006"/>
            </a:xfrm>
            <a:custGeom>
              <a:avLst/>
              <a:gdLst/>
              <a:ahLst/>
              <a:cxnLst/>
              <a:rect l="l" t="t" r="r" b="b"/>
              <a:pathLst>
                <a:path w="1935" h="3216" extrusionOk="0">
                  <a:moveTo>
                    <a:pt x="1566" y="0"/>
                  </a:moveTo>
                  <a:cubicBezTo>
                    <a:pt x="1461" y="0"/>
                    <a:pt x="1358" y="17"/>
                    <a:pt x="1268" y="47"/>
                  </a:cubicBezTo>
                  <a:cubicBezTo>
                    <a:pt x="801" y="180"/>
                    <a:pt x="467" y="480"/>
                    <a:pt x="300" y="914"/>
                  </a:cubicBezTo>
                  <a:cubicBezTo>
                    <a:pt x="167" y="1348"/>
                    <a:pt x="67" y="1781"/>
                    <a:pt x="67" y="2215"/>
                  </a:cubicBezTo>
                  <a:cubicBezTo>
                    <a:pt x="0" y="2482"/>
                    <a:pt x="33" y="2715"/>
                    <a:pt x="134" y="2949"/>
                  </a:cubicBezTo>
                  <a:cubicBezTo>
                    <a:pt x="234" y="3082"/>
                    <a:pt x="300" y="3149"/>
                    <a:pt x="434" y="3216"/>
                  </a:cubicBezTo>
                  <a:cubicBezTo>
                    <a:pt x="434" y="3149"/>
                    <a:pt x="434" y="3082"/>
                    <a:pt x="434" y="3015"/>
                  </a:cubicBezTo>
                  <a:cubicBezTo>
                    <a:pt x="467" y="2649"/>
                    <a:pt x="601" y="2282"/>
                    <a:pt x="801" y="1981"/>
                  </a:cubicBezTo>
                  <a:cubicBezTo>
                    <a:pt x="1001" y="1681"/>
                    <a:pt x="1234" y="1414"/>
                    <a:pt x="1434" y="1147"/>
                  </a:cubicBezTo>
                  <a:cubicBezTo>
                    <a:pt x="1635" y="947"/>
                    <a:pt x="1768" y="680"/>
                    <a:pt x="1868" y="414"/>
                  </a:cubicBezTo>
                  <a:cubicBezTo>
                    <a:pt x="1902" y="314"/>
                    <a:pt x="1935" y="180"/>
                    <a:pt x="1935" y="80"/>
                  </a:cubicBezTo>
                  <a:cubicBezTo>
                    <a:pt x="1825" y="25"/>
                    <a:pt x="1694" y="0"/>
                    <a:pt x="156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3478;p65"/>
            <p:cNvSpPr/>
            <p:nvPr/>
          </p:nvSpPr>
          <p:spPr>
            <a:xfrm>
              <a:off x="10558189" y="2743737"/>
              <a:ext cx="499621" cy="530687"/>
            </a:xfrm>
            <a:custGeom>
              <a:avLst/>
              <a:gdLst/>
              <a:ahLst/>
              <a:cxnLst/>
              <a:rect l="l" t="t" r="r" b="b"/>
              <a:pathLst>
                <a:path w="45900" h="48754" extrusionOk="0">
                  <a:moveTo>
                    <a:pt x="5020" y="0"/>
                  </a:moveTo>
                  <a:cubicBezTo>
                    <a:pt x="4781" y="0"/>
                    <a:pt x="4542" y="15"/>
                    <a:pt x="4303" y="46"/>
                  </a:cubicBezTo>
                  <a:cubicBezTo>
                    <a:pt x="2235" y="279"/>
                    <a:pt x="300" y="1947"/>
                    <a:pt x="134" y="4049"/>
                  </a:cubicBezTo>
                  <a:cubicBezTo>
                    <a:pt x="0" y="6150"/>
                    <a:pt x="1535" y="7985"/>
                    <a:pt x="3102" y="9386"/>
                  </a:cubicBezTo>
                  <a:cubicBezTo>
                    <a:pt x="5437" y="11487"/>
                    <a:pt x="8039" y="13222"/>
                    <a:pt x="10875" y="14556"/>
                  </a:cubicBezTo>
                  <a:cubicBezTo>
                    <a:pt x="11408" y="14723"/>
                    <a:pt x="11875" y="15090"/>
                    <a:pt x="12176" y="15523"/>
                  </a:cubicBezTo>
                  <a:cubicBezTo>
                    <a:pt x="12676" y="16424"/>
                    <a:pt x="11942" y="17558"/>
                    <a:pt x="11041" y="18025"/>
                  </a:cubicBezTo>
                  <a:cubicBezTo>
                    <a:pt x="10041" y="18592"/>
                    <a:pt x="8873" y="18692"/>
                    <a:pt x="7772" y="18993"/>
                  </a:cubicBezTo>
                  <a:cubicBezTo>
                    <a:pt x="6705" y="19326"/>
                    <a:pt x="5571" y="20060"/>
                    <a:pt x="5337" y="21161"/>
                  </a:cubicBezTo>
                  <a:cubicBezTo>
                    <a:pt x="5004" y="22729"/>
                    <a:pt x="6505" y="24063"/>
                    <a:pt x="7873" y="24830"/>
                  </a:cubicBezTo>
                  <a:cubicBezTo>
                    <a:pt x="10641" y="26431"/>
                    <a:pt x="13677" y="27499"/>
                    <a:pt x="16812" y="28066"/>
                  </a:cubicBezTo>
                  <a:cubicBezTo>
                    <a:pt x="17946" y="28266"/>
                    <a:pt x="19081" y="28399"/>
                    <a:pt x="20081" y="29000"/>
                  </a:cubicBezTo>
                  <a:cubicBezTo>
                    <a:pt x="21049" y="29600"/>
                    <a:pt x="21782" y="30768"/>
                    <a:pt x="21449" y="31868"/>
                  </a:cubicBezTo>
                  <a:cubicBezTo>
                    <a:pt x="21115" y="32969"/>
                    <a:pt x="19881" y="33536"/>
                    <a:pt x="18747" y="33536"/>
                  </a:cubicBezTo>
                  <a:cubicBezTo>
                    <a:pt x="17613" y="33503"/>
                    <a:pt x="16512" y="33103"/>
                    <a:pt x="15411" y="32869"/>
                  </a:cubicBezTo>
                  <a:cubicBezTo>
                    <a:pt x="15016" y="32800"/>
                    <a:pt x="14606" y="32764"/>
                    <a:pt x="14195" y="32764"/>
                  </a:cubicBezTo>
                  <a:cubicBezTo>
                    <a:pt x="12422" y="32764"/>
                    <a:pt x="10626" y="33433"/>
                    <a:pt x="9841" y="35004"/>
                  </a:cubicBezTo>
                  <a:cubicBezTo>
                    <a:pt x="9207" y="36238"/>
                    <a:pt x="9407" y="37839"/>
                    <a:pt x="10074" y="39074"/>
                  </a:cubicBezTo>
                  <a:cubicBezTo>
                    <a:pt x="10775" y="40308"/>
                    <a:pt x="11742" y="41375"/>
                    <a:pt x="12876" y="42243"/>
                  </a:cubicBezTo>
                  <a:cubicBezTo>
                    <a:pt x="16645" y="45411"/>
                    <a:pt x="21182" y="47546"/>
                    <a:pt x="26086" y="48380"/>
                  </a:cubicBezTo>
                  <a:cubicBezTo>
                    <a:pt x="27584" y="48618"/>
                    <a:pt x="29029" y="48753"/>
                    <a:pt x="30434" y="48753"/>
                  </a:cubicBezTo>
                  <a:cubicBezTo>
                    <a:pt x="33565" y="48753"/>
                    <a:pt x="36505" y="48082"/>
                    <a:pt x="39428" y="46379"/>
                  </a:cubicBezTo>
                  <a:lnTo>
                    <a:pt x="39428" y="46346"/>
                  </a:lnTo>
                  <a:cubicBezTo>
                    <a:pt x="45900" y="39874"/>
                    <a:pt x="45866" y="30000"/>
                    <a:pt x="44032" y="21461"/>
                  </a:cubicBezTo>
                  <a:cubicBezTo>
                    <a:pt x="43731" y="20027"/>
                    <a:pt x="43631" y="18492"/>
                    <a:pt x="42731" y="17325"/>
                  </a:cubicBezTo>
                  <a:cubicBezTo>
                    <a:pt x="42127" y="16565"/>
                    <a:pt x="41135" y="16060"/>
                    <a:pt x="40194" y="16060"/>
                  </a:cubicBezTo>
                  <a:cubicBezTo>
                    <a:pt x="39731" y="16060"/>
                    <a:pt x="39280" y="16182"/>
                    <a:pt x="38895" y="16457"/>
                  </a:cubicBezTo>
                  <a:cubicBezTo>
                    <a:pt x="37894" y="17158"/>
                    <a:pt x="37660" y="18459"/>
                    <a:pt x="37260" y="19593"/>
                  </a:cubicBezTo>
                  <a:cubicBezTo>
                    <a:pt x="36693" y="21127"/>
                    <a:pt x="35726" y="22428"/>
                    <a:pt x="34458" y="23429"/>
                  </a:cubicBezTo>
                  <a:cubicBezTo>
                    <a:pt x="33808" y="23923"/>
                    <a:pt x="33016" y="24336"/>
                    <a:pt x="32209" y="24336"/>
                  </a:cubicBezTo>
                  <a:cubicBezTo>
                    <a:pt x="31980" y="24336"/>
                    <a:pt x="31751" y="24303"/>
                    <a:pt x="31523" y="24230"/>
                  </a:cubicBezTo>
                  <a:cubicBezTo>
                    <a:pt x="30155" y="23763"/>
                    <a:pt x="29721" y="22061"/>
                    <a:pt x="29488" y="20627"/>
                  </a:cubicBezTo>
                  <a:cubicBezTo>
                    <a:pt x="29021" y="17959"/>
                    <a:pt x="28554" y="15290"/>
                    <a:pt x="28087" y="12621"/>
                  </a:cubicBezTo>
                  <a:cubicBezTo>
                    <a:pt x="27853" y="11187"/>
                    <a:pt x="27587" y="9753"/>
                    <a:pt x="26919" y="8452"/>
                  </a:cubicBezTo>
                  <a:cubicBezTo>
                    <a:pt x="26219" y="7184"/>
                    <a:pt x="25018" y="6117"/>
                    <a:pt x="23584" y="5950"/>
                  </a:cubicBezTo>
                  <a:cubicBezTo>
                    <a:pt x="23505" y="5943"/>
                    <a:pt x="23425" y="5939"/>
                    <a:pt x="23346" y="5939"/>
                  </a:cubicBezTo>
                  <a:cubicBezTo>
                    <a:pt x="21985" y="5939"/>
                    <a:pt x="20613" y="6996"/>
                    <a:pt x="20582" y="8352"/>
                  </a:cubicBezTo>
                  <a:cubicBezTo>
                    <a:pt x="20615" y="8952"/>
                    <a:pt x="20715" y="9552"/>
                    <a:pt x="20848" y="10153"/>
                  </a:cubicBezTo>
                  <a:cubicBezTo>
                    <a:pt x="20915" y="10753"/>
                    <a:pt x="20748" y="11454"/>
                    <a:pt x="20215" y="11721"/>
                  </a:cubicBezTo>
                  <a:cubicBezTo>
                    <a:pt x="20071" y="11793"/>
                    <a:pt x="19920" y="11823"/>
                    <a:pt x="19766" y="11823"/>
                  </a:cubicBezTo>
                  <a:cubicBezTo>
                    <a:pt x="19349" y="11823"/>
                    <a:pt x="18912" y="11597"/>
                    <a:pt x="18547" y="11354"/>
                  </a:cubicBezTo>
                  <a:cubicBezTo>
                    <a:pt x="16812" y="10153"/>
                    <a:pt x="15478" y="8485"/>
                    <a:pt x="14210" y="6784"/>
                  </a:cubicBezTo>
                  <a:cubicBezTo>
                    <a:pt x="12943" y="5116"/>
                    <a:pt x="11709" y="3381"/>
                    <a:pt x="10074" y="2047"/>
                  </a:cubicBezTo>
                  <a:cubicBezTo>
                    <a:pt x="8628" y="867"/>
                    <a:pt x="6844" y="0"/>
                    <a:pt x="5020"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3479;p65"/>
            <p:cNvSpPr/>
            <p:nvPr/>
          </p:nvSpPr>
          <p:spPr>
            <a:xfrm>
              <a:off x="10578523" y="2762383"/>
              <a:ext cx="374357" cy="432820"/>
            </a:xfrm>
            <a:custGeom>
              <a:avLst/>
              <a:gdLst/>
              <a:ahLst/>
              <a:cxnLst/>
              <a:rect l="l" t="t" r="r" b="b"/>
              <a:pathLst>
                <a:path w="34392" h="39763" extrusionOk="0">
                  <a:moveTo>
                    <a:pt x="0" y="1"/>
                  </a:moveTo>
                  <a:cubicBezTo>
                    <a:pt x="67" y="67"/>
                    <a:pt x="100" y="101"/>
                    <a:pt x="167" y="134"/>
                  </a:cubicBezTo>
                  <a:lnTo>
                    <a:pt x="667" y="434"/>
                  </a:lnTo>
                  <a:cubicBezTo>
                    <a:pt x="1068" y="701"/>
                    <a:pt x="1735" y="1068"/>
                    <a:pt x="2535" y="1602"/>
                  </a:cubicBezTo>
                  <a:cubicBezTo>
                    <a:pt x="4837" y="3069"/>
                    <a:pt x="7005" y="4737"/>
                    <a:pt x="9040" y="6539"/>
                  </a:cubicBezTo>
                  <a:cubicBezTo>
                    <a:pt x="10341" y="7673"/>
                    <a:pt x="11709" y="8974"/>
                    <a:pt x="13176" y="10375"/>
                  </a:cubicBezTo>
                  <a:cubicBezTo>
                    <a:pt x="14611" y="11809"/>
                    <a:pt x="16145" y="13343"/>
                    <a:pt x="17713" y="15045"/>
                  </a:cubicBezTo>
                  <a:cubicBezTo>
                    <a:pt x="19347" y="16779"/>
                    <a:pt x="20882" y="18614"/>
                    <a:pt x="22316" y="20515"/>
                  </a:cubicBezTo>
                  <a:cubicBezTo>
                    <a:pt x="23083" y="21516"/>
                    <a:pt x="23751" y="22550"/>
                    <a:pt x="24484" y="23651"/>
                  </a:cubicBezTo>
                  <a:lnTo>
                    <a:pt x="26619" y="26920"/>
                  </a:lnTo>
                  <a:cubicBezTo>
                    <a:pt x="29388" y="31056"/>
                    <a:pt x="31890" y="35326"/>
                    <a:pt x="34158" y="39762"/>
                  </a:cubicBezTo>
                  <a:lnTo>
                    <a:pt x="34391" y="39629"/>
                  </a:lnTo>
                  <a:cubicBezTo>
                    <a:pt x="32123" y="35192"/>
                    <a:pt x="29588" y="30889"/>
                    <a:pt x="26853" y="26753"/>
                  </a:cubicBezTo>
                  <a:lnTo>
                    <a:pt x="24685" y="23484"/>
                  </a:lnTo>
                  <a:cubicBezTo>
                    <a:pt x="23984" y="22417"/>
                    <a:pt x="23284" y="21349"/>
                    <a:pt x="22516" y="20348"/>
                  </a:cubicBezTo>
                  <a:cubicBezTo>
                    <a:pt x="21082" y="18447"/>
                    <a:pt x="19548" y="16612"/>
                    <a:pt x="17880" y="14878"/>
                  </a:cubicBezTo>
                  <a:cubicBezTo>
                    <a:pt x="16312" y="13210"/>
                    <a:pt x="14777" y="11642"/>
                    <a:pt x="13310" y="10241"/>
                  </a:cubicBezTo>
                  <a:cubicBezTo>
                    <a:pt x="11875" y="8807"/>
                    <a:pt x="10474" y="7506"/>
                    <a:pt x="9140" y="6372"/>
                  </a:cubicBezTo>
                  <a:cubicBezTo>
                    <a:pt x="7105" y="4604"/>
                    <a:pt x="4904" y="2969"/>
                    <a:pt x="2602" y="1535"/>
                  </a:cubicBezTo>
                  <a:cubicBezTo>
                    <a:pt x="1768" y="1001"/>
                    <a:pt x="1134" y="634"/>
                    <a:pt x="701" y="367"/>
                  </a:cubicBezTo>
                  <a:lnTo>
                    <a:pt x="167" y="101"/>
                  </a:lnTo>
                  <a:cubicBezTo>
                    <a:pt x="134" y="67"/>
                    <a:pt x="67" y="34"/>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3480;p65"/>
            <p:cNvSpPr/>
            <p:nvPr/>
          </p:nvSpPr>
          <p:spPr>
            <a:xfrm>
              <a:off x="10813802" y="2808491"/>
              <a:ext cx="9448" cy="175390"/>
            </a:xfrm>
            <a:custGeom>
              <a:avLst/>
              <a:gdLst/>
              <a:ahLst/>
              <a:cxnLst/>
              <a:rect l="l" t="t" r="r" b="b"/>
              <a:pathLst>
                <a:path w="868" h="16113" extrusionOk="0">
                  <a:moveTo>
                    <a:pt x="134" y="1"/>
                  </a:moveTo>
                  <a:cubicBezTo>
                    <a:pt x="101" y="234"/>
                    <a:pt x="67" y="435"/>
                    <a:pt x="67" y="635"/>
                  </a:cubicBezTo>
                  <a:cubicBezTo>
                    <a:pt x="34" y="1068"/>
                    <a:pt x="34" y="1635"/>
                    <a:pt x="1" y="2369"/>
                  </a:cubicBezTo>
                  <a:cubicBezTo>
                    <a:pt x="1" y="3837"/>
                    <a:pt x="67" y="5872"/>
                    <a:pt x="234" y="8073"/>
                  </a:cubicBezTo>
                  <a:cubicBezTo>
                    <a:pt x="401" y="10308"/>
                    <a:pt x="568" y="12243"/>
                    <a:pt x="668" y="13744"/>
                  </a:cubicBezTo>
                  <a:cubicBezTo>
                    <a:pt x="701" y="14445"/>
                    <a:pt x="735" y="15012"/>
                    <a:pt x="768" y="15479"/>
                  </a:cubicBezTo>
                  <a:cubicBezTo>
                    <a:pt x="768" y="15679"/>
                    <a:pt x="801" y="15912"/>
                    <a:pt x="835" y="16112"/>
                  </a:cubicBezTo>
                  <a:cubicBezTo>
                    <a:pt x="868" y="15912"/>
                    <a:pt x="868" y="15679"/>
                    <a:pt x="868" y="15479"/>
                  </a:cubicBezTo>
                  <a:cubicBezTo>
                    <a:pt x="868" y="15078"/>
                    <a:pt x="868" y="14478"/>
                    <a:pt x="835" y="13744"/>
                  </a:cubicBezTo>
                  <a:cubicBezTo>
                    <a:pt x="801" y="12276"/>
                    <a:pt x="634" y="10275"/>
                    <a:pt x="468" y="8073"/>
                  </a:cubicBezTo>
                  <a:cubicBezTo>
                    <a:pt x="301" y="5838"/>
                    <a:pt x="201" y="3837"/>
                    <a:pt x="167" y="2369"/>
                  </a:cubicBezTo>
                  <a:lnTo>
                    <a:pt x="167" y="635"/>
                  </a:lnTo>
                  <a:cubicBezTo>
                    <a:pt x="201" y="435"/>
                    <a:pt x="167" y="234"/>
                    <a:pt x="134"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3481;p65"/>
            <p:cNvSpPr/>
            <p:nvPr/>
          </p:nvSpPr>
          <p:spPr>
            <a:xfrm>
              <a:off x="10616283" y="2975065"/>
              <a:ext cx="206608" cy="8817"/>
            </a:xfrm>
            <a:custGeom>
              <a:avLst/>
              <a:gdLst/>
              <a:ahLst/>
              <a:cxnLst/>
              <a:rect l="l" t="t" r="r" b="b"/>
              <a:pathLst>
                <a:path w="18981" h="810" extrusionOk="0">
                  <a:moveTo>
                    <a:pt x="8405" y="1"/>
                  </a:moveTo>
                  <a:cubicBezTo>
                    <a:pt x="6514" y="1"/>
                    <a:pt x="4641" y="75"/>
                    <a:pt x="2769" y="242"/>
                  </a:cubicBezTo>
                  <a:cubicBezTo>
                    <a:pt x="1902" y="342"/>
                    <a:pt x="1201" y="443"/>
                    <a:pt x="734" y="509"/>
                  </a:cubicBezTo>
                  <a:cubicBezTo>
                    <a:pt x="467" y="543"/>
                    <a:pt x="234" y="576"/>
                    <a:pt x="0" y="643"/>
                  </a:cubicBezTo>
                  <a:cubicBezTo>
                    <a:pt x="234" y="643"/>
                    <a:pt x="501" y="643"/>
                    <a:pt x="734" y="609"/>
                  </a:cubicBezTo>
                  <a:cubicBezTo>
                    <a:pt x="1235" y="576"/>
                    <a:pt x="1902" y="509"/>
                    <a:pt x="2769" y="443"/>
                  </a:cubicBezTo>
                  <a:cubicBezTo>
                    <a:pt x="4271" y="356"/>
                    <a:pt x="6249" y="269"/>
                    <a:pt x="8442" y="269"/>
                  </a:cubicBezTo>
                  <a:cubicBezTo>
                    <a:pt x="8781" y="269"/>
                    <a:pt x="9125" y="271"/>
                    <a:pt x="9474" y="276"/>
                  </a:cubicBezTo>
                  <a:cubicBezTo>
                    <a:pt x="12109" y="309"/>
                    <a:pt x="14477" y="443"/>
                    <a:pt x="16212" y="576"/>
                  </a:cubicBezTo>
                  <a:cubicBezTo>
                    <a:pt x="17079" y="643"/>
                    <a:pt x="17746" y="709"/>
                    <a:pt x="18247" y="776"/>
                  </a:cubicBezTo>
                  <a:cubicBezTo>
                    <a:pt x="18480" y="809"/>
                    <a:pt x="18747" y="809"/>
                    <a:pt x="18981" y="809"/>
                  </a:cubicBezTo>
                  <a:cubicBezTo>
                    <a:pt x="18747" y="743"/>
                    <a:pt x="18514" y="676"/>
                    <a:pt x="18247" y="643"/>
                  </a:cubicBezTo>
                  <a:cubicBezTo>
                    <a:pt x="17780" y="576"/>
                    <a:pt x="17079" y="476"/>
                    <a:pt x="16212" y="376"/>
                  </a:cubicBezTo>
                  <a:cubicBezTo>
                    <a:pt x="14511" y="209"/>
                    <a:pt x="12109" y="42"/>
                    <a:pt x="9507" y="9"/>
                  </a:cubicBezTo>
                  <a:cubicBezTo>
                    <a:pt x="9139" y="3"/>
                    <a:pt x="8772" y="1"/>
                    <a:pt x="8405"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3482;p65"/>
            <p:cNvSpPr/>
            <p:nvPr/>
          </p:nvSpPr>
          <p:spPr>
            <a:xfrm>
              <a:off x="10949603" y="2917058"/>
              <a:ext cx="55198" cy="273790"/>
            </a:xfrm>
            <a:custGeom>
              <a:avLst/>
              <a:gdLst/>
              <a:ahLst/>
              <a:cxnLst/>
              <a:rect l="l" t="t" r="r" b="b"/>
              <a:pathLst>
                <a:path w="5071" h="25153" extrusionOk="0">
                  <a:moveTo>
                    <a:pt x="5071" y="1"/>
                  </a:moveTo>
                  <a:lnTo>
                    <a:pt x="5071" y="1"/>
                  </a:lnTo>
                  <a:cubicBezTo>
                    <a:pt x="5037" y="101"/>
                    <a:pt x="5004" y="168"/>
                    <a:pt x="5004" y="268"/>
                  </a:cubicBezTo>
                  <a:lnTo>
                    <a:pt x="4804" y="968"/>
                  </a:lnTo>
                  <a:cubicBezTo>
                    <a:pt x="4637" y="1602"/>
                    <a:pt x="4403" y="2536"/>
                    <a:pt x="4137" y="3670"/>
                  </a:cubicBezTo>
                  <a:cubicBezTo>
                    <a:pt x="3636" y="5905"/>
                    <a:pt x="3036" y="9074"/>
                    <a:pt x="2402" y="12543"/>
                  </a:cubicBezTo>
                  <a:cubicBezTo>
                    <a:pt x="1768" y="16046"/>
                    <a:pt x="1201" y="19181"/>
                    <a:pt x="734" y="21449"/>
                  </a:cubicBezTo>
                  <a:cubicBezTo>
                    <a:pt x="501" y="22550"/>
                    <a:pt x="334" y="23484"/>
                    <a:pt x="200" y="24151"/>
                  </a:cubicBezTo>
                  <a:cubicBezTo>
                    <a:pt x="134" y="24452"/>
                    <a:pt x="67" y="24685"/>
                    <a:pt x="34" y="24885"/>
                  </a:cubicBezTo>
                  <a:cubicBezTo>
                    <a:pt x="0" y="24952"/>
                    <a:pt x="0" y="25052"/>
                    <a:pt x="0" y="25152"/>
                  </a:cubicBezTo>
                  <a:cubicBezTo>
                    <a:pt x="34" y="25052"/>
                    <a:pt x="67" y="24985"/>
                    <a:pt x="100" y="24885"/>
                  </a:cubicBezTo>
                  <a:cubicBezTo>
                    <a:pt x="134" y="24685"/>
                    <a:pt x="200" y="24485"/>
                    <a:pt x="300" y="24185"/>
                  </a:cubicBezTo>
                  <a:cubicBezTo>
                    <a:pt x="467" y="23551"/>
                    <a:pt x="667" y="22617"/>
                    <a:pt x="934" y="21483"/>
                  </a:cubicBezTo>
                  <a:cubicBezTo>
                    <a:pt x="1435" y="19248"/>
                    <a:pt x="2035" y="16079"/>
                    <a:pt x="2669" y="12610"/>
                  </a:cubicBezTo>
                  <a:cubicBezTo>
                    <a:pt x="3303" y="9141"/>
                    <a:pt x="3870" y="5972"/>
                    <a:pt x="4337" y="3703"/>
                  </a:cubicBezTo>
                  <a:cubicBezTo>
                    <a:pt x="4570" y="2603"/>
                    <a:pt x="4770" y="1669"/>
                    <a:pt x="4904" y="1001"/>
                  </a:cubicBezTo>
                  <a:cubicBezTo>
                    <a:pt x="4937" y="701"/>
                    <a:pt x="5004" y="468"/>
                    <a:pt x="5037" y="268"/>
                  </a:cubicBezTo>
                  <a:cubicBezTo>
                    <a:pt x="5071" y="201"/>
                    <a:pt x="5071" y="101"/>
                    <a:pt x="507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3483;p65"/>
            <p:cNvSpPr/>
            <p:nvPr/>
          </p:nvSpPr>
          <p:spPr>
            <a:xfrm>
              <a:off x="10668563" y="3152348"/>
              <a:ext cx="281051" cy="38130"/>
            </a:xfrm>
            <a:custGeom>
              <a:avLst/>
              <a:gdLst/>
              <a:ahLst/>
              <a:cxnLst/>
              <a:rect l="l" t="t" r="r" b="b"/>
              <a:pathLst>
                <a:path w="25820" h="3503" extrusionOk="0">
                  <a:moveTo>
                    <a:pt x="1" y="0"/>
                  </a:moveTo>
                  <a:cubicBezTo>
                    <a:pt x="101" y="34"/>
                    <a:pt x="168" y="34"/>
                    <a:pt x="268" y="67"/>
                  </a:cubicBezTo>
                  <a:lnTo>
                    <a:pt x="1002" y="167"/>
                  </a:lnTo>
                  <a:lnTo>
                    <a:pt x="3770" y="534"/>
                  </a:lnTo>
                  <a:cubicBezTo>
                    <a:pt x="6105" y="867"/>
                    <a:pt x="9341" y="1368"/>
                    <a:pt x="12877" y="1902"/>
                  </a:cubicBezTo>
                  <a:cubicBezTo>
                    <a:pt x="16446" y="2435"/>
                    <a:pt x="19682" y="2902"/>
                    <a:pt x="22017" y="3136"/>
                  </a:cubicBezTo>
                  <a:cubicBezTo>
                    <a:pt x="23184" y="3269"/>
                    <a:pt x="24151" y="3369"/>
                    <a:pt x="24785" y="3436"/>
                  </a:cubicBezTo>
                  <a:lnTo>
                    <a:pt x="25552" y="3503"/>
                  </a:lnTo>
                  <a:lnTo>
                    <a:pt x="25819" y="3503"/>
                  </a:lnTo>
                  <a:cubicBezTo>
                    <a:pt x="25753" y="3469"/>
                    <a:pt x="25652" y="3436"/>
                    <a:pt x="25552" y="3436"/>
                  </a:cubicBezTo>
                  <a:lnTo>
                    <a:pt x="24819" y="3336"/>
                  </a:lnTo>
                  <a:lnTo>
                    <a:pt x="22050" y="2936"/>
                  </a:lnTo>
                  <a:cubicBezTo>
                    <a:pt x="19715" y="2635"/>
                    <a:pt x="16479" y="2135"/>
                    <a:pt x="12943" y="1601"/>
                  </a:cubicBezTo>
                  <a:cubicBezTo>
                    <a:pt x="9374" y="1068"/>
                    <a:pt x="6139" y="601"/>
                    <a:pt x="3804" y="367"/>
                  </a:cubicBezTo>
                  <a:cubicBezTo>
                    <a:pt x="2636" y="200"/>
                    <a:pt x="1669" y="100"/>
                    <a:pt x="1035" y="67"/>
                  </a:cubicBezTo>
                  <a:lnTo>
                    <a:pt x="26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3484;p65"/>
            <p:cNvSpPr/>
            <p:nvPr/>
          </p:nvSpPr>
          <p:spPr>
            <a:xfrm>
              <a:off x="9809487" y="1580152"/>
              <a:ext cx="322435" cy="336238"/>
            </a:xfrm>
            <a:custGeom>
              <a:avLst/>
              <a:gdLst/>
              <a:ahLst/>
              <a:cxnLst/>
              <a:rect l="l" t="t" r="r" b="b"/>
              <a:pathLst>
                <a:path w="29622" h="30890" extrusionOk="0">
                  <a:moveTo>
                    <a:pt x="68" y="0"/>
                  </a:moveTo>
                  <a:lnTo>
                    <a:pt x="1" y="30823"/>
                  </a:lnTo>
                  <a:lnTo>
                    <a:pt x="29555" y="30889"/>
                  </a:lnTo>
                  <a:lnTo>
                    <a:pt x="29622" y="67"/>
                  </a:lnTo>
                  <a:lnTo>
                    <a:pt x="6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3485;p65"/>
            <p:cNvSpPr/>
            <p:nvPr/>
          </p:nvSpPr>
          <p:spPr>
            <a:xfrm>
              <a:off x="9787706" y="1580152"/>
              <a:ext cx="322435" cy="335868"/>
            </a:xfrm>
            <a:custGeom>
              <a:avLst/>
              <a:gdLst/>
              <a:ahLst/>
              <a:cxnLst/>
              <a:rect l="l" t="t" r="r" b="b"/>
              <a:pathLst>
                <a:path w="29622" h="30856" extrusionOk="0">
                  <a:moveTo>
                    <a:pt x="67" y="0"/>
                  </a:moveTo>
                  <a:lnTo>
                    <a:pt x="0" y="30789"/>
                  </a:lnTo>
                  <a:lnTo>
                    <a:pt x="29555" y="30856"/>
                  </a:lnTo>
                  <a:lnTo>
                    <a:pt x="29622" y="67"/>
                  </a:lnTo>
                  <a:lnTo>
                    <a:pt x="67"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3486;p65"/>
            <p:cNvSpPr/>
            <p:nvPr/>
          </p:nvSpPr>
          <p:spPr>
            <a:xfrm>
              <a:off x="9787706" y="1580152"/>
              <a:ext cx="322435" cy="336238"/>
            </a:xfrm>
            <a:custGeom>
              <a:avLst/>
              <a:gdLst/>
              <a:ahLst/>
              <a:cxnLst/>
              <a:rect l="l" t="t" r="r" b="b"/>
              <a:pathLst>
                <a:path w="29622" h="30890" extrusionOk="0">
                  <a:moveTo>
                    <a:pt x="67" y="0"/>
                  </a:moveTo>
                  <a:lnTo>
                    <a:pt x="0" y="30823"/>
                  </a:lnTo>
                  <a:lnTo>
                    <a:pt x="29555" y="30889"/>
                  </a:lnTo>
                  <a:lnTo>
                    <a:pt x="29622" y="67"/>
                  </a:lnTo>
                  <a:lnTo>
                    <a:pt x="67"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3487;p65"/>
            <p:cNvSpPr/>
            <p:nvPr/>
          </p:nvSpPr>
          <p:spPr>
            <a:xfrm>
              <a:off x="9831278" y="1625172"/>
              <a:ext cx="235660" cy="245827"/>
            </a:xfrm>
            <a:custGeom>
              <a:avLst/>
              <a:gdLst/>
              <a:ahLst/>
              <a:cxnLst/>
              <a:rect l="l" t="t" r="r" b="b"/>
              <a:pathLst>
                <a:path w="21650" h="22584" extrusionOk="0">
                  <a:moveTo>
                    <a:pt x="34" y="1"/>
                  </a:moveTo>
                  <a:lnTo>
                    <a:pt x="0" y="22517"/>
                  </a:lnTo>
                  <a:lnTo>
                    <a:pt x="21582" y="22584"/>
                  </a:lnTo>
                  <a:lnTo>
                    <a:pt x="21649" y="67"/>
                  </a:lnTo>
                  <a:lnTo>
                    <a:pt x="3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3488;p65"/>
            <p:cNvSpPr/>
            <p:nvPr/>
          </p:nvSpPr>
          <p:spPr>
            <a:xfrm>
              <a:off x="9788065" y="1872077"/>
              <a:ext cx="43224" cy="42136"/>
            </a:xfrm>
            <a:custGeom>
              <a:avLst/>
              <a:gdLst/>
              <a:ahLst/>
              <a:cxnLst/>
              <a:rect l="l" t="t" r="r" b="b"/>
              <a:pathLst>
                <a:path w="3971" h="3871" extrusionOk="0">
                  <a:moveTo>
                    <a:pt x="3970" y="1"/>
                  </a:moveTo>
                  <a:lnTo>
                    <a:pt x="3970" y="1"/>
                  </a:lnTo>
                  <a:cubicBezTo>
                    <a:pt x="3737" y="134"/>
                    <a:pt x="3537" y="301"/>
                    <a:pt x="3336" y="501"/>
                  </a:cubicBezTo>
                  <a:cubicBezTo>
                    <a:pt x="2970" y="868"/>
                    <a:pt x="2469" y="1302"/>
                    <a:pt x="1935" y="1869"/>
                  </a:cubicBezTo>
                  <a:cubicBezTo>
                    <a:pt x="1368" y="2436"/>
                    <a:pt x="901" y="2903"/>
                    <a:pt x="534" y="3270"/>
                  </a:cubicBezTo>
                  <a:cubicBezTo>
                    <a:pt x="334" y="3436"/>
                    <a:pt x="168" y="3637"/>
                    <a:pt x="1" y="3870"/>
                  </a:cubicBezTo>
                  <a:cubicBezTo>
                    <a:pt x="234" y="3737"/>
                    <a:pt x="468" y="3537"/>
                    <a:pt x="635" y="3370"/>
                  </a:cubicBezTo>
                  <a:cubicBezTo>
                    <a:pt x="1001" y="3003"/>
                    <a:pt x="1502" y="2569"/>
                    <a:pt x="2069" y="2002"/>
                  </a:cubicBezTo>
                  <a:cubicBezTo>
                    <a:pt x="2603" y="1435"/>
                    <a:pt x="3103" y="968"/>
                    <a:pt x="3437" y="601"/>
                  </a:cubicBezTo>
                  <a:cubicBezTo>
                    <a:pt x="3637" y="434"/>
                    <a:pt x="3803" y="234"/>
                    <a:pt x="397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3489;p65"/>
            <p:cNvSpPr/>
            <p:nvPr/>
          </p:nvSpPr>
          <p:spPr>
            <a:xfrm>
              <a:off x="10066198" y="1872077"/>
              <a:ext cx="42125" cy="42854"/>
            </a:xfrm>
            <a:custGeom>
              <a:avLst/>
              <a:gdLst/>
              <a:ahLst/>
              <a:cxnLst/>
              <a:rect l="l" t="t" r="r" b="b"/>
              <a:pathLst>
                <a:path w="3870" h="3937" extrusionOk="0">
                  <a:moveTo>
                    <a:pt x="0" y="1"/>
                  </a:moveTo>
                  <a:lnTo>
                    <a:pt x="0" y="1"/>
                  </a:lnTo>
                  <a:cubicBezTo>
                    <a:pt x="167" y="234"/>
                    <a:pt x="334" y="434"/>
                    <a:pt x="534" y="601"/>
                  </a:cubicBezTo>
                  <a:cubicBezTo>
                    <a:pt x="868" y="968"/>
                    <a:pt x="1301" y="1502"/>
                    <a:pt x="1868" y="2035"/>
                  </a:cubicBezTo>
                  <a:cubicBezTo>
                    <a:pt x="2435" y="2569"/>
                    <a:pt x="2902" y="3070"/>
                    <a:pt x="3269" y="3403"/>
                  </a:cubicBezTo>
                  <a:cubicBezTo>
                    <a:pt x="3436" y="3603"/>
                    <a:pt x="3670" y="3803"/>
                    <a:pt x="3870" y="3937"/>
                  </a:cubicBezTo>
                  <a:cubicBezTo>
                    <a:pt x="3736" y="3703"/>
                    <a:pt x="3570" y="3503"/>
                    <a:pt x="3369" y="3303"/>
                  </a:cubicBezTo>
                  <a:cubicBezTo>
                    <a:pt x="3036" y="2936"/>
                    <a:pt x="2569" y="2436"/>
                    <a:pt x="2002" y="1902"/>
                  </a:cubicBezTo>
                  <a:cubicBezTo>
                    <a:pt x="1468" y="1368"/>
                    <a:pt x="1001" y="868"/>
                    <a:pt x="634" y="534"/>
                  </a:cubicBezTo>
                  <a:cubicBezTo>
                    <a:pt x="434" y="334"/>
                    <a:pt x="234" y="134"/>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3490;p65"/>
            <p:cNvSpPr/>
            <p:nvPr/>
          </p:nvSpPr>
          <p:spPr>
            <a:xfrm>
              <a:off x="10066198" y="1584506"/>
              <a:ext cx="42854" cy="42136"/>
            </a:xfrm>
            <a:custGeom>
              <a:avLst/>
              <a:gdLst/>
              <a:ahLst/>
              <a:cxnLst/>
              <a:rect l="l" t="t" r="r" b="b"/>
              <a:pathLst>
                <a:path w="3937" h="3871" extrusionOk="0">
                  <a:moveTo>
                    <a:pt x="3936" y="1"/>
                  </a:moveTo>
                  <a:lnTo>
                    <a:pt x="3936" y="1"/>
                  </a:lnTo>
                  <a:cubicBezTo>
                    <a:pt x="3703" y="134"/>
                    <a:pt x="3503" y="301"/>
                    <a:pt x="3303" y="501"/>
                  </a:cubicBezTo>
                  <a:cubicBezTo>
                    <a:pt x="2936" y="835"/>
                    <a:pt x="2435" y="1302"/>
                    <a:pt x="1902" y="1835"/>
                  </a:cubicBezTo>
                  <a:cubicBezTo>
                    <a:pt x="1368" y="2369"/>
                    <a:pt x="868" y="2869"/>
                    <a:pt x="534" y="3236"/>
                  </a:cubicBezTo>
                  <a:cubicBezTo>
                    <a:pt x="334" y="3437"/>
                    <a:pt x="134" y="3637"/>
                    <a:pt x="0" y="3870"/>
                  </a:cubicBezTo>
                  <a:cubicBezTo>
                    <a:pt x="234" y="3703"/>
                    <a:pt x="434" y="3537"/>
                    <a:pt x="634" y="3336"/>
                  </a:cubicBezTo>
                  <a:cubicBezTo>
                    <a:pt x="1001" y="3003"/>
                    <a:pt x="1501" y="2536"/>
                    <a:pt x="2068" y="2002"/>
                  </a:cubicBezTo>
                  <a:cubicBezTo>
                    <a:pt x="2602" y="1468"/>
                    <a:pt x="3103" y="968"/>
                    <a:pt x="3436" y="601"/>
                  </a:cubicBezTo>
                  <a:cubicBezTo>
                    <a:pt x="3636" y="401"/>
                    <a:pt x="3803" y="201"/>
                    <a:pt x="3936"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3491;p65"/>
            <p:cNvSpPr/>
            <p:nvPr/>
          </p:nvSpPr>
          <p:spPr>
            <a:xfrm>
              <a:off x="9788794" y="1583417"/>
              <a:ext cx="42495" cy="43224"/>
            </a:xfrm>
            <a:custGeom>
              <a:avLst/>
              <a:gdLst/>
              <a:ahLst/>
              <a:cxnLst/>
              <a:rect l="l" t="t" r="r" b="b"/>
              <a:pathLst>
                <a:path w="3904" h="3971" extrusionOk="0">
                  <a:moveTo>
                    <a:pt x="0" y="1"/>
                  </a:moveTo>
                  <a:cubicBezTo>
                    <a:pt x="167" y="234"/>
                    <a:pt x="334" y="468"/>
                    <a:pt x="534" y="634"/>
                  </a:cubicBezTo>
                  <a:cubicBezTo>
                    <a:pt x="868" y="1001"/>
                    <a:pt x="1335" y="1502"/>
                    <a:pt x="1902" y="2069"/>
                  </a:cubicBezTo>
                  <a:cubicBezTo>
                    <a:pt x="2469" y="2603"/>
                    <a:pt x="2936" y="3070"/>
                    <a:pt x="3303" y="3436"/>
                  </a:cubicBezTo>
                  <a:cubicBezTo>
                    <a:pt x="3470" y="3637"/>
                    <a:pt x="3670" y="3803"/>
                    <a:pt x="3903" y="3970"/>
                  </a:cubicBezTo>
                  <a:cubicBezTo>
                    <a:pt x="3736" y="3737"/>
                    <a:pt x="3570" y="3537"/>
                    <a:pt x="3370" y="3336"/>
                  </a:cubicBezTo>
                  <a:cubicBezTo>
                    <a:pt x="3036" y="2969"/>
                    <a:pt x="2569" y="2469"/>
                    <a:pt x="2002" y="1935"/>
                  </a:cubicBezTo>
                  <a:cubicBezTo>
                    <a:pt x="1468" y="1368"/>
                    <a:pt x="1001" y="901"/>
                    <a:pt x="634" y="534"/>
                  </a:cubicBezTo>
                  <a:cubicBezTo>
                    <a:pt x="434" y="334"/>
                    <a:pt x="234" y="167"/>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3492;p65"/>
            <p:cNvSpPr/>
            <p:nvPr/>
          </p:nvSpPr>
          <p:spPr>
            <a:xfrm>
              <a:off x="9830549" y="1624084"/>
              <a:ext cx="236749" cy="247275"/>
            </a:xfrm>
            <a:custGeom>
              <a:avLst/>
              <a:gdLst/>
              <a:ahLst/>
              <a:cxnLst/>
              <a:rect l="l" t="t" r="r" b="b"/>
              <a:pathLst>
                <a:path w="21750" h="22717" extrusionOk="0">
                  <a:moveTo>
                    <a:pt x="34" y="1"/>
                  </a:moveTo>
                  <a:lnTo>
                    <a:pt x="34" y="101"/>
                  </a:lnTo>
                  <a:cubicBezTo>
                    <a:pt x="1" y="8373"/>
                    <a:pt x="1" y="16112"/>
                    <a:pt x="1" y="22617"/>
                  </a:cubicBezTo>
                  <a:lnTo>
                    <a:pt x="1" y="22717"/>
                  </a:lnTo>
                  <a:lnTo>
                    <a:pt x="20082" y="22717"/>
                  </a:lnTo>
                  <a:lnTo>
                    <a:pt x="21216" y="22650"/>
                  </a:lnTo>
                  <a:lnTo>
                    <a:pt x="20048" y="22650"/>
                  </a:lnTo>
                  <a:lnTo>
                    <a:pt x="15645" y="22617"/>
                  </a:lnTo>
                  <a:lnTo>
                    <a:pt x="134" y="22550"/>
                  </a:lnTo>
                  <a:lnTo>
                    <a:pt x="134" y="22550"/>
                  </a:lnTo>
                  <a:cubicBezTo>
                    <a:pt x="167" y="16086"/>
                    <a:pt x="167" y="8408"/>
                    <a:pt x="200" y="201"/>
                  </a:cubicBezTo>
                  <a:lnTo>
                    <a:pt x="200" y="201"/>
                  </a:lnTo>
                  <a:lnTo>
                    <a:pt x="21616" y="267"/>
                  </a:lnTo>
                  <a:lnTo>
                    <a:pt x="21616" y="267"/>
                  </a:lnTo>
                  <a:lnTo>
                    <a:pt x="21616" y="16479"/>
                  </a:lnTo>
                  <a:lnTo>
                    <a:pt x="21616" y="21049"/>
                  </a:lnTo>
                  <a:lnTo>
                    <a:pt x="21616" y="22283"/>
                  </a:lnTo>
                  <a:lnTo>
                    <a:pt x="21616" y="22584"/>
                  </a:lnTo>
                  <a:cubicBezTo>
                    <a:pt x="21583" y="22617"/>
                    <a:pt x="21583" y="22650"/>
                    <a:pt x="21616" y="22717"/>
                  </a:cubicBezTo>
                  <a:cubicBezTo>
                    <a:pt x="21616" y="22717"/>
                    <a:pt x="21649" y="22650"/>
                    <a:pt x="21649" y="22584"/>
                  </a:cubicBezTo>
                  <a:lnTo>
                    <a:pt x="21649" y="22283"/>
                  </a:lnTo>
                  <a:lnTo>
                    <a:pt x="21649" y="21082"/>
                  </a:lnTo>
                  <a:cubicBezTo>
                    <a:pt x="21649" y="20015"/>
                    <a:pt x="21683" y="18447"/>
                    <a:pt x="21683" y="16479"/>
                  </a:cubicBezTo>
                  <a:cubicBezTo>
                    <a:pt x="21683" y="12543"/>
                    <a:pt x="21716" y="6906"/>
                    <a:pt x="21749" y="134"/>
                  </a:cubicBezTo>
                  <a:lnTo>
                    <a:pt x="21749" y="67"/>
                  </a:lnTo>
                  <a:lnTo>
                    <a:pt x="21649" y="67"/>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3493;p65"/>
            <p:cNvSpPr/>
            <p:nvPr/>
          </p:nvSpPr>
          <p:spPr>
            <a:xfrm>
              <a:off x="9886825" y="1665632"/>
              <a:ext cx="122010" cy="154066"/>
            </a:xfrm>
            <a:custGeom>
              <a:avLst/>
              <a:gdLst/>
              <a:ahLst/>
              <a:cxnLst/>
              <a:rect l="l" t="t" r="r" b="b"/>
              <a:pathLst>
                <a:path w="11209" h="14154" extrusionOk="0">
                  <a:moveTo>
                    <a:pt x="7744" y="1"/>
                  </a:moveTo>
                  <a:cubicBezTo>
                    <a:pt x="7251" y="1"/>
                    <a:pt x="6763" y="123"/>
                    <a:pt x="6339" y="387"/>
                  </a:cubicBezTo>
                  <a:cubicBezTo>
                    <a:pt x="4671" y="1421"/>
                    <a:pt x="4671" y="3923"/>
                    <a:pt x="3470" y="5490"/>
                  </a:cubicBezTo>
                  <a:cubicBezTo>
                    <a:pt x="2903" y="6191"/>
                    <a:pt x="2102" y="6691"/>
                    <a:pt x="1502" y="7392"/>
                  </a:cubicBezTo>
                  <a:cubicBezTo>
                    <a:pt x="1" y="9226"/>
                    <a:pt x="101" y="11928"/>
                    <a:pt x="1702" y="13663"/>
                  </a:cubicBezTo>
                  <a:lnTo>
                    <a:pt x="1735" y="13696"/>
                  </a:lnTo>
                  <a:cubicBezTo>
                    <a:pt x="2441" y="14001"/>
                    <a:pt x="3211" y="14154"/>
                    <a:pt x="3985" y="14154"/>
                  </a:cubicBezTo>
                  <a:cubicBezTo>
                    <a:pt x="4565" y="14154"/>
                    <a:pt x="5147" y="14068"/>
                    <a:pt x="5705" y="13896"/>
                  </a:cubicBezTo>
                  <a:cubicBezTo>
                    <a:pt x="6939" y="13429"/>
                    <a:pt x="8240" y="12629"/>
                    <a:pt x="8674" y="11395"/>
                  </a:cubicBezTo>
                  <a:cubicBezTo>
                    <a:pt x="8974" y="10327"/>
                    <a:pt x="8807" y="9126"/>
                    <a:pt x="9107" y="8126"/>
                  </a:cubicBezTo>
                  <a:cubicBezTo>
                    <a:pt x="9408" y="7091"/>
                    <a:pt x="10175" y="6291"/>
                    <a:pt x="10608" y="5290"/>
                  </a:cubicBezTo>
                  <a:cubicBezTo>
                    <a:pt x="11209" y="3956"/>
                    <a:pt x="11075" y="2388"/>
                    <a:pt x="10208" y="1187"/>
                  </a:cubicBezTo>
                  <a:cubicBezTo>
                    <a:pt x="9639" y="443"/>
                    <a:pt x="8683" y="1"/>
                    <a:pt x="774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3494;p65"/>
            <p:cNvSpPr/>
            <p:nvPr/>
          </p:nvSpPr>
          <p:spPr>
            <a:xfrm>
              <a:off x="9880294" y="1701792"/>
              <a:ext cx="91869" cy="147056"/>
            </a:xfrm>
            <a:custGeom>
              <a:avLst/>
              <a:gdLst/>
              <a:ahLst/>
              <a:cxnLst/>
              <a:rect l="l" t="t" r="r" b="b"/>
              <a:pathLst>
                <a:path w="8440" h="13510" extrusionOk="0">
                  <a:moveTo>
                    <a:pt x="8440" y="0"/>
                  </a:moveTo>
                  <a:cubicBezTo>
                    <a:pt x="8306" y="167"/>
                    <a:pt x="8206" y="367"/>
                    <a:pt x="8140" y="567"/>
                  </a:cubicBezTo>
                  <a:cubicBezTo>
                    <a:pt x="7973" y="934"/>
                    <a:pt x="7706" y="1468"/>
                    <a:pt x="7406" y="2102"/>
                  </a:cubicBezTo>
                  <a:cubicBezTo>
                    <a:pt x="6572" y="3803"/>
                    <a:pt x="5671" y="5471"/>
                    <a:pt x="4670" y="7072"/>
                  </a:cubicBezTo>
                  <a:cubicBezTo>
                    <a:pt x="3670" y="8640"/>
                    <a:pt x="2602" y="10207"/>
                    <a:pt x="1435" y="11675"/>
                  </a:cubicBezTo>
                  <a:cubicBezTo>
                    <a:pt x="1001" y="12242"/>
                    <a:pt x="634" y="12709"/>
                    <a:pt x="367" y="13009"/>
                  </a:cubicBezTo>
                  <a:cubicBezTo>
                    <a:pt x="234" y="13176"/>
                    <a:pt x="101" y="13343"/>
                    <a:pt x="0" y="13510"/>
                  </a:cubicBezTo>
                  <a:cubicBezTo>
                    <a:pt x="134" y="13376"/>
                    <a:pt x="301" y="13210"/>
                    <a:pt x="434" y="13076"/>
                  </a:cubicBezTo>
                  <a:cubicBezTo>
                    <a:pt x="734" y="12776"/>
                    <a:pt x="1101" y="12309"/>
                    <a:pt x="1568" y="11742"/>
                  </a:cubicBezTo>
                  <a:cubicBezTo>
                    <a:pt x="2736" y="10308"/>
                    <a:pt x="3870" y="8773"/>
                    <a:pt x="4871" y="7172"/>
                  </a:cubicBezTo>
                  <a:cubicBezTo>
                    <a:pt x="5871" y="5571"/>
                    <a:pt x="6739" y="3903"/>
                    <a:pt x="7539" y="2168"/>
                  </a:cubicBezTo>
                  <a:cubicBezTo>
                    <a:pt x="7839" y="1501"/>
                    <a:pt x="8073" y="967"/>
                    <a:pt x="8206" y="601"/>
                  </a:cubicBezTo>
                  <a:cubicBezTo>
                    <a:pt x="8306" y="400"/>
                    <a:pt x="8373" y="200"/>
                    <a:pt x="844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3495;p65"/>
            <p:cNvSpPr/>
            <p:nvPr/>
          </p:nvSpPr>
          <p:spPr>
            <a:xfrm>
              <a:off x="9923137" y="1744265"/>
              <a:ext cx="51573" cy="44672"/>
            </a:xfrm>
            <a:custGeom>
              <a:avLst/>
              <a:gdLst/>
              <a:ahLst/>
              <a:cxnLst/>
              <a:rect l="l" t="t" r="r" b="b"/>
              <a:pathLst>
                <a:path w="4738" h="4104" extrusionOk="0">
                  <a:moveTo>
                    <a:pt x="1" y="1"/>
                  </a:moveTo>
                  <a:cubicBezTo>
                    <a:pt x="1" y="368"/>
                    <a:pt x="34" y="735"/>
                    <a:pt x="67" y="1135"/>
                  </a:cubicBezTo>
                  <a:cubicBezTo>
                    <a:pt x="134" y="1836"/>
                    <a:pt x="201" y="2836"/>
                    <a:pt x="301" y="3970"/>
                  </a:cubicBezTo>
                  <a:lnTo>
                    <a:pt x="301" y="4104"/>
                  </a:lnTo>
                  <a:lnTo>
                    <a:pt x="434" y="4037"/>
                  </a:lnTo>
                  <a:lnTo>
                    <a:pt x="901" y="3770"/>
                  </a:lnTo>
                  <a:cubicBezTo>
                    <a:pt x="2002" y="3137"/>
                    <a:pt x="2969" y="2536"/>
                    <a:pt x="3670" y="2136"/>
                  </a:cubicBezTo>
                  <a:cubicBezTo>
                    <a:pt x="4037" y="1902"/>
                    <a:pt x="4404" y="1669"/>
                    <a:pt x="4737" y="1402"/>
                  </a:cubicBezTo>
                  <a:lnTo>
                    <a:pt x="4737" y="1402"/>
                  </a:lnTo>
                  <a:cubicBezTo>
                    <a:pt x="4337" y="1569"/>
                    <a:pt x="3937" y="1769"/>
                    <a:pt x="3570" y="2002"/>
                  </a:cubicBezTo>
                  <a:cubicBezTo>
                    <a:pt x="2869" y="2403"/>
                    <a:pt x="1869" y="2970"/>
                    <a:pt x="801" y="3604"/>
                  </a:cubicBezTo>
                  <a:lnTo>
                    <a:pt x="455" y="3801"/>
                  </a:lnTo>
                  <a:lnTo>
                    <a:pt x="455" y="3801"/>
                  </a:lnTo>
                  <a:cubicBezTo>
                    <a:pt x="359" y="2754"/>
                    <a:pt x="263" y="1807"/>
                    <a:pt x="167" y="1135"/>
                  </a:cubicBezTo>
                  <a:cubicBezTo>
                    <a:pt x="134" y="735"/>
                    <a:pt x="101" y="368"/>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3496;p65"/>
            <p:cNvSpPr/>
            <p:nvPr/>
          </p:nvSpPr>
          <p:spPr>
            <a:xfrm>
              <a:off x="9950012" y="1711958"/>
              <a:ext cx="34865" cy="29422"/>
            </a:xfrm>
            <a:custGeom>
              <a:avLst/>
              <a:gdLst/>
              <a:ahLst/>
              <a:cxnLst/>
              <a:rect l="l" t="t" r="r" b="b"/>
              <a:pathLst>
                <a:path w="3203" h="2703" extrusionOk="0">
                  <a:moveTo>
                    <a:pt x="33" y="0"/>
                  </a:moveTo>
                  <a:lnTo>
                    <a:pt x="33" y="0"/>
                  </a:lnTo>
                  <a:cubicBezTo>
                    <a:pt x="0" y="234"/>
                    <a:pt x="33" y="500"/>
                    <a:pt x="67" y="734"/>
                  </a:cubicBezTo>
                  <a:cubicBezTo>
                    <a:pt x="133" y="1201"/>
                    <a:pt x="200" y="1835"/>
                    <a:pt x="334" y="2569"/>
                  </a:cubicBezTo>
                  <a:lnTo>
                    <a:pt x="334" y="2702"/>
                  </a:lnTo>
                  <a:lnTo>
                    <a:pt x="434" y="2635"/>
                  </a:lnTo>
                  <a:lnTo>
                    <a:pt x="667" y="2535"/>
                  </a:lnTo>
                  <a:cubicBezTo>
                    <a:pt x="1368" y="2235"/>
                    <a:pt x="2035" y="1935"/>
                    <a:pt x="2468" y="1701"/>
                  </a:cubicBezTo>
                  <a:cubicBezTo>
                    <a:pt x="2735" y="1601"/>
                    <a:pt x="2969" y="1434"/>
                    <a:pt x="3202" y="1301"/>
                  </a:cubicBezTo>
                  <a:lnTo>
                    <a:pt x="3202" y="1301"/>
                  </a:lnTo>
                  <a:cubicBezTo>
                    <a:pt x="2935" y="1368"/>
                    <a:pt x="2669" y="1434"/>
                    <a:pt x="2402" y="1568"/>
                  </a:cubicBezTo>
                  <a:cubicBezTo>
                    <a:pt x="1935" y="1768"/>
                    <a:pt x="1268" y="2068"/>
                    <a:pt x="567" y="2368"/>
                  </a:cubicBezTo>
                  <a:lnTo>
                    <a:pt x="509" y="2398"/>
                  </a:lnTo>
                  <a:lnTo>
                    <a:pt x="509" y="2398"/>
                  </a:lnTo>
                  <a:cubicBezTo>
                    <a:pt x="388" y="1722"/>
                    <a:pt x="294" y="1140"/>
                    <a:pt x="200" y="734"/>
                  </a:cubicBezTo>
                  <a:cubicBezTo>
                    <a:pt x="167" y="467"/>
                    <a:pt x="100" y="234"/>
                    <a:pt x="33"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3497;p65"/>
            <p:cNvSpPr/>
            <p:nvPr/>
          </p:nvSpPr>
          <p:spPr>
            <a:xfrm>
              <a:off x="9706373" y="3480216"/>
              <a:ext cx="2047120" cy="2188"/>
            </a:xfrm>
            <a:custGeom>
              <a:avLst/>
              <a:gdLst/>
              <a:ahLst/>
              <a:cxnLst/>
              <a:rect l="l" t="t" r="r" b="b"/>
              <a:pathLst>
                <a:path w="188068" h="201" extrusionOk="0">
                  <a:moveTo>
                    <a:pt x="94034" y="1"/>
                  </a:moveTo>
                  <a:cubicBezTo>
                    <a:pt x="42130" y="1"/>
                    <a:pt x="0" y="34"/>
                    <a:pt x="0" y="101"/>
                  </a:cubicBezTo>
                  <a:cubicBezTo>
                    <a:pt x="0" y="168"/>
                    <a:pt x="42130" y="201"/>
                    <a:pt x="94034" y="201"/>
                  </a:cubicBezTo>
                  <a:cubicBezTo>
                    <a:pt x="145938" y="201"/>
                    <a:pt x="188068" y="168"/>
                    <a:pt x="188068" y="101"/>
                  </a:cubicBezTo>
                  <a:cubicBezTo>
                    <a:pt x="188068" y="34"/>
                    <a:pt x="145971" y="1"/>
                    <a:pt x="940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3498;p65"/>
            <p:cNvSpPr/>
            <p:nvPr/>
          </p:nvSpPr>
          <p:spPr>
            <a:xfrm>
              <a:off x="10236124" y="3068991"/>
              <a:ext cx="142343" cy="86220"/>
            </a:xfrm>
            <a:custGeom>
              <a:avLst/>
              <a:gdLst/>
              <a:ahLst/>
              <a:cxnLst/>
              <a:rect l="l" t="t" r="r" b="b"/>
              <a:pathLst>
                <a:path w="13077" h="7921" extrusionOk="0">
                  <a:moveTo>
                    <a:pt x="6780" y="1"/>
                  </a:moveTo>
                  <a:cubicBezTo>
                    <a:pt x="5280" y="1"/>
                    <a:pt x="3798" y="288"/>
                    <a:pt x="2469" y="987"/>
                  </a:cubicBezTo>
                  <a:cubicBezTo>
                    <a:pt x="1301" y="1587"/>
                    <a:pt x="467" y="2721"/>
                    <a:pt x="267" y="4022"/>
                  </a:cubicBezTo>
                  <a:cubicBezTo>
                    <a:pt x="0" y="4923"/>
                    <a:pt x="101" y="5924"/>
                    <a:pt x="534" y="6791"/>
                  </a:cubicBezTo>
                  <a:cubicBezTo>
                    <a:pt x="917" y="7501"/>
                    <a:pt x="1658" y="7921"/>
                    <a:pt x="2427" y="7921"/>
                  </a:cubicBezTo>
                  <a:cubicBezTo>
                    <a:pt x="2596" y="7921"/>
                    <a:pt x="2767" y="7901"/>
                    <a:pt x="2936" y="7858"/>
                  </a:cubicBezTo>
                  <a:cubicBezTo>
                    <a:pt x="3870" y="7591"/>
                    <a:pt x="4404" y="6591"/>
                    <a:pt x="5171" y="6024"/>
                  </a:cubicBezTo>
                  <a:cubicBezTo>
                    <a:pt x="6002" y="5395"/>
                    <a:pt x="7031" y="5272"/>
                    <a:pt x="8092" y="5272"/>
                  </a:cubicBezTo>
                  <a:cubicBezTo>
                    <a:pt x="8776" y="5272"/>
                    <a:pt x="9474" y="5323"/>
                    <a:pt x="10141" y="5323"/>
                  </a:cubicBezTo>
                  <a:cubicBezTo>
                    <a:pt x="10230" y="5332"/>
                    <a:pt x="10320" y="5336"/>
                    <a:pt x="10409" y="5336"/>
                  </a:cubicBezTo>
                  <a:cubicBezTo>
                    <a:pt x="11025" y="5336"/>
                    <a:pt x="11647" y="5139"/>
                    <a:pt x="12142" y="4789"/>
                  </a:cubicBezTo>
                  <a:cubicBezTo>
                    <a:pt x="13076" y="4056"/>
                    <a:pt x="12910" y="2488"/>
                    <a:pt x="12109" y="1621"/>
                  </a:cubicBezTo>
                  <a:cubicBezTo>
                    <a:pt x="11309" y="720"/>
                    <a:pt x="10108" y="386"/>
                    <a:pt x="8940" y="186"/>
                  </a:cubicBezTo>
                  <a:cubicBezTo>
                    <a:pt x="8226" y="67"/>
                    <a:pt x="7501" y="1"/>
                    <a:pt x="678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3499;p65"/>
            <p:cNvSpPr/>
            <p:nvPr/>
          </p:nvSpPr>
          <p:spPr>
            <a:xfrm>
              <a:off x="10201630" y="2791402"/>
              <a:ext cx="104942" cy="205629"/>
            </a:xfrm>
            <a:custGeom>
              <a:avLst/>
              <a:gdLst/>
              <a:ahLst/>
              <a:cxnLst/>
              <a:rect l="l" t="t" r="r" b="b"/>
              <a:pathLst>
                <a:path w="9641" h="18891" extrusionOk="0">
                  <a:moveTo>
                    <a:pt x="5462" y="0"/>
                  </a:moveTo>
                  <a:cubicBezTo>
                    <a:pt x="5255" y="0"/>
                    <a:pt x="5045" y="23"/>
                    <a:pt x="4837" y="70"/>
                  </a:cubicBezTo>
                  <a:cubicBezTo>
                    <a:pt x="3670" y="370"/>
                    <a:pt x="2936" y="1504"/>
                    <a:pt x="2402" y="2605"/>
                  </a:cubicBezTo>
                  <a:cubicBezTo>
                    <a:pt x="834" y="5841"/>
                    <a:pt x="34" y="9410"/>
                    <a:pt x="1" y="12979"/>
                  </a:cubicBezTo>
                  <a:cubicBezTo>
                    <a:pt x="1" y="14647"/>
                    <a:pt x="201" y="16415"/>
                    <a:pt x="1135" y="17783"/>
                  </a:cubicBezTo>
                  <a:cubicBezTo>
                    <a:pt x="1686" y="18579"/>
                    <a:pt x="2477" y="18890"/>
                    <a:pt x="3278" y="18890"/>
                  </a:cubicBezTo>
                  <a:cubicBezTo>
                    <a:pt x="4220" y="18890"/>
                    <a:pt x="5176" y="18460"/>
                    <a:pt x="5771" y="17883"/>
                  </a:cubicBezTo>
                  <a:cubicBezTo>
                    <a:pt x="6839" y="16849"/>
                    <a:pt x="7306" y="15314"/>
                    <a:pt x="7706" y="13880"/>
                  </a:cubicBezTo>
                  <a:cubicBezTo>
                    <a:pt x="8673" y="10577"/>
                    <a:pt x="9641" y="7108"/>
                    <a:pt x="8907" y="3739"/>
                  </a:cubicBezTo>
                  <a:cubicBezTo>
                    <a:pt x="8740" y="2705"/>
                    <a:pt x="8306" y="1771"/>
                    <a:pt x="7639" y="970"/>
                  </a:cubicBezTo>
                  <a:cubicBezTo>
                    <a:pt x="7080" y="358"/>
                    <a:pt x="6286" y="0"/>
                    <a:pt x="546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3500;p65"/>
            <p:cNvSpPr/>
            <p:nvPr/>
          </p:nvSpPr>
          <p:spPr>
            <a:xfrm>
              <a:off x="10023714" y="2851542"/>
              <a:ext cx="171373" cy="169577"/>
            </a:xfrm>
            <a:custGeom>
              <a:avLst/>
              <a:gdLst/>
              <a:ahLst/>
              <a:cxnLst/>
              <a:rect l="l" t="t" r="r" b="b"/>
              <a:pathLst>
                <a:path w="15744" h="15579" extrusionOk="0">
                  <a:moveTo>
                    <a:pt x="14377" y="14492"/>
                  </a:moveTo>
                  <a:lnTo>
                    <a:pt x="14188" y="14713"/>
                  </a:lnTo>
                  <a:lnTo>
                    <a:pt x="14188" y="14713"/>
                  </a:lnTo>
                  <a:cubicBezTo>
                    <a:pt x="14255" y="14644"/>
                    <a:pt x="14318" y="14571"/>
                    <a:pt x="14377" y="14492"/>
                  </a:cubicBezTo>
                  <a:close/>
                  <a:moveTo>
                    <a:pt x="14188" y="14713"/>
                  </a:moveTo>
                  <a:lnTo>
                    <a:pt x="14188" y="14713"/>
                  </a:lnTo>
                  <a:cubicBezTo>
                    <a:pt x="14188" y="14714"/>
                    <a:pt x="14187" y="14714"/>
                    <a:pt x="14187" y="14714"/>
                  </a:cubicBezTo>
                  <a:lnTo>
                    <a:pt x="14187" y="14714"/>
                  </a:lnTo>
                  <a:cubicBezTo>
                    <a:pt x="14184" y="14718"/>
                    <a:pt x="14181" y="14722"/>
                    <a:pt x="14177" y="14726"/>
                  </a:cubicBezTo>
                  <a:lnTo>
                    <a:pt x="14188" y="14713"/>
                  </a:lnTo>
                  <a:close/>
                  <a:moveTo>
                    <a:pt x="3345" y="1"/>
                  </a:moveTo>
                  <a:cubicBezTo>
                    <a:pt x="3208" y="1"/>
                    <a:pt x="3072" y="6"/>
                    <a:pt x="2936" y="15"/>
                  </a:cubicBezTo>
                  <a:cubicBezTo>
                    <a:pt x="1969" y="49"/>
                    <a:pt x="1101" y="582"/>
                    <a:pt x="634" y="1383"/>
                  </a:cubicBezTo>
                  <a:cubicBezTo>
                    <a:pt x="1" y="2617"/>
                    <a:pt x="601" y="4085"/>
                    <a:pt x="1268" y="5319"/>
                  </a:cubicBezTo>
                  <a:cubicBezTo>
                    <a:pt x="2436" y="7421"/>
                    <a:pt x="3770" y="9489"/>
                    <a:pt x="5271" y="11390"/>
                  </a:cubicBezTo>
                  <a:cubicBezTo>
                    <a:pt x="6472" y="12958"/>
                    <a:pt x="7839" y="14459"/>
                    <a:pt x="9674" y="15160"/>
                  </a:cubicBezTo>
                  <a:cubicBezTo>
                    <a:pt x="10413" y="15428"/>
                    <a:pt x="11163" y="15578"/>
                    <a:pt x="11859" y="15578"/>
                  </a:cubicBezTo>
                  <a:cubicBezTo>
                    <a:pt x="12782" y="15578"/>
                    <a:pt x="13610" y="15314"/>
                    <a:pt x="14187" y="14714"/>
                  </a:cubicBezTo>
                  <a:lnTo>
                    <a:pt x="14187" y="14714"/>
                  </a:lnTo>
                  <a:cubicBezTo>
                    <a:pt x="15480" y="13180"/>
                    <a:pt x="15744" y="10918"/>
                    <a:pt x="15145" y="8989"/>
                  </a:cubicBezTo>
                  <a:cubicBezTo>
                    <a:pt x="14578" y="7054"/>
                    <a:pt x="13277" y="5386"/>
                    <a:pt x="11776" y="4052"/>
                  </a:cubicBezTo>
                  <a:cubicBezTo>
                    <a:pt x="9974" y="2484"/>
                    <a:pt x="7906" y="1250"/>
                    <a:pt x="5671" y="449"/>
                  </a:cubicBezTo>
                  <a:cubicBezTo>
                    <a:pt x="4930" y="164"/>
                    <a:pt x="4141" y="1"/>
                    <a:pt x="334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3501;p65"/>
            <p:cNvSpPr/>
            <p:nvPr/>
          </p:nvSpPr>
          <p:spPr>
            <a:xfrm>
              <a:off x="10212525" y="3094702"/>
              <a:ext cx="98041" cy="172027"/>
            </a:xfrm>
            <a:custGeom>
              <a:avLst/>
              <a:gdLst/>
              <a:ahLst/>
              <a:cxnLst/>
              <a:rect l="l" t="t" r="r" b="b"/>
              <a:pathLst>
                <a:path w="9007" h="15804" extrusionOk="0">
                  <a:moveTo>
                    <a:pt x="8606" y="1"/>
                  </a:moveTo>
                  <a:cubicBezTo>
                    <a:pt x="8473" y="1"/>
                    <a:pt x="8340" y="9"/>
                    <a:pt x="8206" y="26"/>
                  </a:cubicBezTo>
                  <a:cubicBezTo>
                    <a:pt x="7506" y="92"/>
                    <a:pt x="6772" y="293"/>
                    <a:pt x="6138" y="593"/>
                  </a:cubicBezTo>
                  <a:cubicBezTo>
                    <a:pt x="5137" y="1026"/>
                    <a:pt x="4303" y="1727"/>
                    <a:pt x="3636" y="2561"/>
                  </a:cubicBezTo>
                  <a:cubicBezTo>
                    <a:pt x="2802" y="3595"/>
                    <a:pt x="2168" y="4762"/>
                    <a:pt x="1668" y="5963"/>
                  </a:cubicBezTo>
                  <a:cubicBezTo>
                    <a:pt x="1201" y="7198"/>
                    <a:pt x="834" y="8432"/>
                    <a:pt x="567" y="9733"/>
                  </a:cubicBezTo>
                  <a:cubicBezTo>
                    <a:pt x="367" y="10767"/>
                    <a:pt x="200" y="11834"/>
                    <a:pt x="134" y="12868"/>
                  </a:cubicBezTo>
                  <a:cubicBezTo>
                    <a:pt x="67" y="13802"/>
                    <a:pt x="34" y="14503"/>
                    <a:pt x="34" y="15037"/>
                  </a:cubicBezTo>
                  <a:cubicBezTo>
                    <a:pt x="0" y="15270"/>
                    <a:pt x="34" y="15537"/>
                    <a:pt x="67" y="15804"/>
                  </a:cubicBezTo>
                  <a:cubicBezTo>
                    <a:pt x="134" y="15537"/>
                    <a:pt x="167" y="15270"/>
                    <a:pt x="167" y="15037"/>
                  </a:cubicBezTo>
                  <a:cubicBezTo>
                    <a:pt x="234" y="14469"/>
                    <a:pt x="300" y="13736"/>
                    <a:pt x="367" y="12902"/>
                  </a:cubicBezTo>
                  <a:cubicBezTo>
                    <a:pt x="467" y="11834"/>
                    <a:pt x="634" y="10800"/>
                    <a:pt x="834" y="9766"/>
                  </a:cubicBezTo>
                  <a:cubicBezTo>
                    <a:pt x="1101" y="8498"/>
                    <a:pt x="1501" y="7264"/>
                    <a:pt x="1968" y="6097"/>
                  </a:cubicBezTo>
                  <a:cubicBezTo>
                    <a:pt x="2435" y="4896"/>
                    <a:pt x="3069" y="3762"/>
                    <a:pt x="3836" y="2761"/>
                  </a:cubicBezTo>
                  <a:cubicBezTo>
                    <a:pt x="4470" y="1927"/>
                    <a:pt x="5304" y="1260"/>
                    <a:pt x="6238" y="760"/>
                  </a:cubicBezTo>
                  <a:cubicBezTo>
                    <a:pt x="6872" y="459"/>
                    <a:pt x="7539" y="259"/>
                    <a:pt x="8239" y="159"/>
                  </a:cubicBezTo>
                  <a:cubicBezTo>
                    <a:pt x="8506" y="126"/>
                    <a:pt x="8740" y="92"/>
                    <a:pt x="9007" y="26"/>
                  </a:cubicBezTo>
                  <a:cubicBezTo>
                    <a:pt x="8873" y="9"/>
                    <a:pt x="8740" y="1"/>
                    <a:pt x="86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3502;p65"/>
            <p:cNvSpPr/>
            <p:nvPr/>
          </p:nvSpPr>
          <p:spPr>
            <a:xfrm>
              <a:off x="10212885" y="2866225"/>
              <a:ext cx="45031" cy="382717"/>
            </a:xfrm>
            <a:custGeom>
              <a:avLst/>
              <a:gdLst/>
              <a:ahLst/>
              <a:cxnLst/>
              <a:rect l="l" t="t" r="r" b="b"/>
              <a:pathLst>
                <a:path w="4137" h="35160" extrusionOk="0">
                  <a:moveTo>
                    <a:pt x="4137" y="1"/>
                  </a:moveTo>
                  <a:lnTo>
                    <a:pt x="4137" y="1"/>
                  </a:lnTo>
                  <a:cubicBezTo>
                    <a:pt x="4070" y="101"/>
                    <a:pt x="4037" y="201"/>
                    <a:pt x="4003" y="334"/>
                  </a:cubicBezTo>
                  <a:cubicBezTo>
                    <a:pt x="3937" y="601"/>
                    <a:pt x="3837" y="935"/>
                    <a:pt x="3703" y="1335"/>
                  </a:cubicBezTo>
                  <a:cubicBezTo>
                    <a:pt x="3603" y="1735"/>
                    <a:pt x="3436" y="2302"/>
                    <a:pt x="3303" y="2903"/>
                  </a:cubicBezTo>
                  <a:cubicBezTo>
                    <a:pt x="3136" y="3537"/>
                    <a:pt x="2969" y="4237"/>
                    <a:pt x="2803" y="5004"/>
                  </a:cubicBezTo>
                  <a:cubicBezTo>
                    <a:pt x="1902" y="9107"/>
                    <a:pt x="1235" y="13244"/>
                    <a:pt x="801" y="17413"/>
                  </a:cubicBezTo>
                  <a:cubicBezTo>
                    <a:pt x="267" y="22283"/>
                    <a:pt x="34" y="26720"/>
                    <a:pt x="1" y="29955"/>
                  </a:cubicBezTo>
                  <a:cubicBezTo>
                    <a:pt x="1" y="31557"/>
                    <a:pt x="1" y="32858"/>
                    <a:pt x="67" y="33758"/>
                  </a:cubicBezTo>
                  <a:cubicBezTo>
                    <a:pt x="101" y="34158"/>
                    <a:pt x="101" y="34525"/>
                    <a:pt x="134" y="34792"/>
                  </a:cubicBezTo>
                  <a:cubicBezTo>
                    <a:pt x="134" y="34926"/>
                    <a:pt x="134" y="35026"/>
                    <a:pt x="167" y="35159"/>
                  </a:cubicBezTo>
                  <a:cubicBezTo>
                    <a:pt x="201" y="35026"/>
                    <a:pt x="201" y="34926"/>
                    <a:pt x="167" y="34792"/>
                  </a:cubicBezTo>
                  <a:lnTo>
                    <a:pt x="167" y="33758"/>
                  </a:lnTo>
                  <a:cubicBezTo>
                    <a:pt x="167" y="32858"/>
                    <a:pt x="167" y="31557"/>
                    <a:pt x="234" y="29955"/>
                  </a:cubicBezTo>
                  <a:cubicBezTo>
                    <a:pt x="301" y="26753"/>
                    <a:pt x="568" y="23284"/>
                    <a:pt x="1101" y="18447"/>
                  </a:cubicBezTo>
                  <a:cubicBezTo>
                    <a:pt x="1602" y="13844"/>
                    <a:pt x="2302" y="8540"/>
                    <a:pt x="3003" y="5071"/>
                  </a:cubicBezTo>
                  <a:cubicBezTo>
                    <a:pt x="3170" y="4270"/>
                    <a:pt x="3303" y="3570"/>
                    <a:pt x="3470" y="2936"/>
                  </a:cubicBezTo>
                  <a:cubicBezTo>
                    <a:pt x="3603" y="2336"/>
                    <a:pt x="3737" y="1802"/>
                    <a:pt x="3837" y="1368"/>
                  </a:cubicBezTo>
                  <a:cubicBezTo>
                    <a:pt x="3937" y="935"/>
                    <a:pt x="4003" y="601"/>
                    <a:pt x="4070" y="368"/>
                  </a:cubicBezTo>
                  <a:cubicBezTo>
                    <a:pt x="4104" y="234"/>
                    <a:pt x="4137" y="101"/>
                    <a:pt x="413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3503;p65"/>
            <p:cNvSpPr/>
            <p:nvPr/>
          </p:nvSpPr>
          <p:spPr>
            <a:xfrm>
              <a:off x="10089438" y="2894907"/>
              <a:ext cx="126005" cy="260717"/>
            </a:xfrm>
            <a:custGeom>
              <a:avLst/>
              <a:gdLst/>
              <a:ahLst/>
              <a:cxnLst/>
              <a:rect l="l" t="t" r="r" b="b"/>
              <a:pathLst>
                <a:path w="11576" h="23952" extrusionOk="0">
                  <a:moveTo>
                    <a:pt x="67" y="1"/>
                  </a:moveTo>
                  <a:lnTo>
                    <a:pt x="67" y="1"/>
                  </a:lnTo>
                  <a:cubicBezTo>
                    <a:pt x="0" y="68"/>
                    <a:pt x="1368" y="835"/>
                    <a:pt x="3036" y="2636"/>
                  </a:cubicBezTo>
                  <a:cubicBezTo>
                    <a:pt x="5204" y="5038"/>
                    <a:pt x="6938" y="7773"/>
                    <a:pt x="8139" y="10775"/>
                  </a:cubicBezTo>
                  <a:cubicBezTo>
                    <a:pt x="8873" y="12376"/>
                    <a:pt x="9474" y="14078"/>
                    <a:pt x="9941" y="15779"/>
                  </a:cubicBezTo>
                  <a:cubicBezTo>
                    <a:pt x="10341" y="17147"/>
                    <a:pt x="10708" y="18581"/>
                    <a:pt x="10975" y="19982"/>
                  </a:cubicBezTo>
                  <a:cubicBezTo>
                    <a:pt x="11175" y="21216"/>
                    <a:pt x="11308" y="22217"/>
                    <a:pt x="11375" y="22884"/>
                  </a:cubicBezTo>
                  <a:cubicBezTo>
                    <a:pt x="11408" y="23251"/>
                    <a:pt x="11442" y="23618"/>
                    <a:pt x="11542" y="23951"/>
                  </a:cubicBezTo>
                  <a:cubicBezTo>
                    <a:pt x="11575" y="23584"/>
                    <a:pt x="11575" y="23218"/>
                    <a:pt x="11542" y="22884"/>
                  </a:cubicBezTo>
                  <a:cubicBezTo>
                    <a:pt x="11475" y="21883"/>
                    <a:pt x="11375" y="20916"/>
                    <a:pt x="11208" y="19949"/>
                  </a:cubicBezTo>
                  <a:cubicBezTo>
                    <a:pt x="10975" y="18514"/>
                    <a:pt x="10641" y="17080"/>
                    <a:pt x="10241" y="15679"/>
                  </a:cubicBezTo>
                  <a:cubicBezTo>
                    <a:pt x="9774" y="13978"/>
                    <a:pt x="9207" y="12276"/>
                    <a:pt x="8473" y="10642"/>
                  </a:cubicBezTo>
                  <a:cubicBezTo>
                    <a:pt x="7239" y="7640"/>
                    <a:pt x="5471" y="4871"/>
                    <a:pt x="3236" y="2503"/>
                  </a:cubicBezTo>
                  <a:cubicBezTo>
                    <a:pt x="2836" y="2069"/>
                    <a:pt x="2435" y="1702"/>
                    <a:pt x="1968" y="1335"/>
                  </a:cubicBezTo>
                  <a:cubicBezTo>
                    <a:pt x="1801" y="1168"/>
                    <a:pt x="1635" y="1035"/>
                    <a:pt x="1468" y="902"/>
                  </a:cubicBezTo>
                  <a:lnTo>
                    <a:pt x="968" y="568"/>
                  </a:lnTo>
                  <a:cubicBezTo>
                    <a:pt x="701" y="335"/>
                    <a:pt x="400" y="1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3504;p65"/>
            <p:cNvSpPr/>
            <p:nvPr/>
          </p:nvSpPr>
          <p:spPr>
            <a:xfrm>
              <a:off x="10125021" y="3320097"/>
              <a:ext cx="183009" cy="128182"/>
            </a:xfrm>
            <a:custGeom>
              <a:avLst/>
              <a:gdLst/>
              <a:ahLst/>
              <a:cxnLst/>
              <a:rect l="l" t="t" r="r" b="b"/>
              <a:pathLst>
                <a:path w="16813" h="11776" extrusionOk="0">
                  <a:moveTo>
                    <a:pt x="0" y="0"/>
                  </a:moveTo>
                  <a:lnTo>
                    <a:pt x="834" y="11775"/>
                  </a:lnTo>
                  <a:lnTo>
                    <a:pt x="15945" y="11775"/>
                  </a:lnTo>
                  <a:lnTo>
                    <a:pt x="16812"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3505;p65"/>
            <p:cNvSpPr/>
            <p:nvPr/>
          </p:nvSpPr>
          <p:spPr>
            <a:xfrm>
              <a:off x="10109042" y="3269623"/>
              <a:ext cx="218593" cy="50485"/>
            </a:xfrm>
            <a:custGeom>
              <a:avLst/>
              <a:gdLst/>
              <a:ahLst/>
              <a:cxnLst/>
              <a:rect l="l" t="t" r="r" b="b"/>
              <a:pathLst>
                <a:path w="20082" h="4638" extrusionOk="0">
                  <a:moveTo>
                    <a:pt x="0" y="1"/>
                  </a:moveTo>
                  <a:lnTo>
                    <a:pt x="0" y="4637"/>
                  </a:lnTo>
                  <a:lnTo>
                    <a:pt x="20081" y="4637"/>
                  </a:lnTo>
                  <a:lnTo>
                    <a:pt x="2008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3506;p65"/>
            <p:cNvSpPr/>
            <p:nvPr/>
          </p:nvSpPr>
          <p:spPr>
            <a:xfrm>
              <a:off x="10109042" y="3443185"/>
              <a:ext cx="214957" cy="14172"/>
            </a:xfrm>
            <a:custGeom>
              <a:avLst/>
              <a:gdLst/>
              <a:ahLst/>
              <a:cxnLst/>
              <a:rect l="l" t="t" r="r" b="b"/>
              <a:pathLst>
                <a:path w="19748" h="1302" extrusionOk="0">
                  <a:moveTo>
                    <a:pt x="0" y="0"/>
                  </a:moveTo>
                  <a:lnTo>
                    <a:pt x="0" y="1301"/>
                  </a:lnTo>
                  <a:lnTo>
                    <a:pt x="19748" y="1301"/>
                  </a:lnTo>
                  <a:lnTo>
                    <a:pt x="19748"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3507;p65"/>
            <p:cNvSpPr/>
            <p:nvPr/>
          </p:nvSpPr>
          <p:spPr>
            <a:xfrm>
              <a:off x="10119208" y="3457346"/>
              <a:ext cx="196812" cy="24339"/>
            </a:xfrm>
            <a:custGeom>
              <a:avLst/>
              <a:gdLst/>
              <a:ahLst/>
              <a:cxnLst/>
              <a:rect l="l" t="t" r="r" b="b"/>
              <a:pathLst>
                <a:path w="18081" h="2236" extrusionOk="0">
                  <a:moveTo>
                    <a:pt x="0" y="0"/>
                  </a:moveTo>
                  <a:lnTo>
                    <a:pt x="934" y="2235"/>
                  </a:lnTo>
                  <a:lnTo>
                    <a:pt x="17013" y="2235"/>
                  </a:lnTo>
                  <a:lnTo>
                    <a:pt x="18080"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3508;p65"/>
            <p:cNvSpPr/>
            <p:nvPr/>
          </p:nvSpPr>
          <p:spPr>
            <a:xfrm>
              <a:off x="10127557" y="3344055"/>
              <a:ext cx="177567" cy="35964"/>
            </a:xfrm>
            <a:custGeom>
              <a:avLst/>
              <a:gdLst/>
              <a:ahLst/>
              <a:cxnLst/>
              <a:rect l="l" t="t" r="r" b="b"/>
              <a:pathLst>
                <a:path w="16313" h="3304" extrusionOk="0">
                  <a:moveTo>
                    <a:pt x="1" y="1302"/>
                  </a:moveTo>
                  <a:cubicBezTo>
                    <a:pt x="1" y="1335"/>
                    <a:pt x="34" y="1402"/>
                    <a:pt x="67" y="1435"/>
                  </a:cubicBezTo>
                  <a:cubicBezTo>
                    <a:pt x="67" y="1368"/>
                    <a:pt x="34" y="1335"/>
                    <a:pt x="1" y="1302"/>
                  </a:cubicBezTo>
                  <a:close/>
                  <a:moveTo>
                    <a:pt x="8273" y="1"/>
                  </a:moveTo>
                  <a:lnTo>
                    <a:pt x="8207" y="101"/>
                  </a:lnTo>
                  <a:lnTo>
                    <a:pt x="8040" y="268"/>
                  </a:lnTo>
                  <a:lnTo>
                    <a:pt x="5875" y="3014"/>
                  </a:lnTo>
                  <a:lnTo>
                    <a:pt x="5875" y="3014"/>
                  </a:lnTo>
                  <a:lnTo>
                    <a:pt x="3803" y="101"/>
                  </a:lnTo>
                  <a:lnTo>
                    <a:pt x="3737" y="34"/>
                  </a:lnTo>
                  <a:lnTo>
                    <a:pt x="3670" y="101"/>
                  </a:lnTo>
                  <a:lnTo>
                    <a:pt x="1140" y="3091"/>
                  </a:lnTo>
                  <a:lnTo>
                    <a:pt x="1140" y="3091"/>
                  </a:lnTo>
                  <a:lnTo>
                    <a:pt x="301" y="1769"/>
                  </a:lnTo>
                  <a:lnTo>
                    <a:pt x="67" y="1435"/>
                  </a:lnTo>
                  <a:lnTo>
                    <a:pt x="67" y="1435"/>
                  </a:lnTo>
                  <a:cubicBezTo>
                    <a:pt x="101" y="1535"/>
                    <a:pt x="201" y="1669"/>
                    <a:pt x="268" y="1802"/>
                  </a:cubicBezTo>
                  <a:lnTo>
                    <a:pt x="1101" y="3170"/>
                  </a:lnTo>
                  <a:lnTo>
                    <a:pt x="1135" y="3236"/>
                  </a:lnTo>
                  <a:lnTo>
                    <a:pt x="1202" y="3203"/>
                  </a:lnTo>
                  <a:lnTo>
                    <a:pt x="3748" y="264"/>
                  </a:lnTo>
                  <a:lnTo>
                    <a:pt x="3748" y="264"/>
                  </a:lnTo>
                  <a:lnTo>
                    <a:pt x="5838" y="3203"/>
                  </a:lnTo>
                  <a:lnTo>
                    <a:pt x="5905" y="3303"/>
                  </a:lnTo>
                  <a:lnTo>
                    <a:pt x="5972" y="3203"/>
                  </a:lnTo>
                  <a:lnTo>
                    <a:pt x="8240" y="368"/>
                  </a:lnTo>
                  <a:lnTo>
                    <a:pt x="8308" y="283"/>
                  </a:lnTo>
                  <a:lnTo>
                    <a:pt x="10742" y="3203"/>
                  </a:lnTo>
                  <a:lnTo>
                    <a:pt x="10808" y="3303"/>
                  </a:lnTo>
                  <a:lnTo>
                    <a:pt x="10875" y="3203"/>
                  </a:lnTo>
                  <a:cubicBezTo>
                    <a:pt x="11616" y="2140"/>
                    <a:pt x="12326" y="1169"/>
                    <a:pt x="12945" y="263"/>
                  </a:cubicBezTo>
                  <a:lnTo>
                    <a:pt x="12945" y="263"/>
                  </a:lnTo>
                  <a:cubicBezTo>
                    <a:pt x="13768" y="1403"/>
                    <a:pt x="14468" y="2388"/>
                    <a:pt x="15016" y="3131"/>
                  </a:cubicBezTo>
                  <a:lnTo>
                    <a:pt x="15016" y="3131"/>
                  </a:lnTo>
                  <a:lnTo>
                    <a:pt x="15011" y="3136"/>
                  </a:lnTo>
                  <a:lnTo>
                    <a:pt x="15020" y="3136"/>
                  </a:lnTo>
                  <a:cubicBezTo>
                    <a:pt x="15028" y="3148"/>
                    <a:pt x="15037" y="3159"/>
                    <a:pt x="15045" y="3170"/>
                  </a:cubicBezTo>
                  <a:lnTo>
                    <a:pt x="15078" y="3236"/>
                  </a:lnTo>
                  <a:lnTo>
                    <a:pt x="15111" y="3170"/>
                  </a:lnTo>
                  <a:lnTo>
                    <a:pt x="16012" y="2036"/>
                  </a:lnTo>
                  <a:lnTo>
                    <a:pt x="16212" y="1769"/>
                  </a:lnTo>
                  <a:cubicBezTo>
                    <a:pt x="16246" y="1702"/>
                    <a:pt x="16279" y="1669"/>
                    <a:pt x="16312" y="1635"/>
                  </a:cubicBezTo>
                  <a:cubicBezTo>
                    <a:pt x="16279" y="1635"/>
                    <a:pt x="16279" y="1669"/>
                    <a:pt x="16179" y="1769"/>
                  </a:cubicBezTo>
                  <a:lnTo>
                    <a:pt x="15945" y="2036"/>
                  </a:lnTo>
                  <a:lnTo>
                    <a:pt x="15048" y="3093"/>
                  </a:lnTo>
                  <a:lnTo>
                    <a:pt x="15048" y="3093"/>
                  </a:lnTo>
                  <a:lnTo>
                    <a:pt x="12977" y="101"/>
                  </a:lnTo>
                  <a:lnTo>
                    <a:pt x="12910" y="34"/>
                  </a:lnTo>
                  <a:lnTo>
                    <a:pt x="12843" y="101"/>
                  </a:lnTo>
                  <a:lnTo>
                    <a:pt x="10770" y="3017"/>
                  </a:lnTo>
                  <a:lnTo>
                    <a:pt x="10770" y="3017"/>
                  </a:lnTo>
                  <a:lnTo>
                    <a:pt x="8340" y="101"/>
                  </a:lnTo>
                  <a:lnTo>
                    <a:pt x="8273"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3509;p65"/>
            <p:cNvSpPr/>
            <p:nvPr/>
          </p:nvSpPr>
          <p:spPr>
            <a:xfrm>
              <a:off x="10126109" y="3318279"/>
              <a:ext cx="184098" cy="2188"/>
            </a:xfrm>
            <a:custGeom>
              <a:avLst/>
              <a:gdLst/>
              <a:ahLst/>
              <a:cxnLst/>
              <a:rect l="l" t="t" r="r" b="b"/>
              <a:pathLst>
                <a:path w="16913" h="201" extrusionOk="0">
                  <a:moveTo>
                    <a:pt x="8473" y="0"/>
                  </a:moveTo>
                  <a:cubicBezTo>
                    <a:pt x="3803" y="0"/>
                    <a:pt x="0" y="34"/>
                    <a:pt x="0" y="101"/>
                  </a:cubicBezTo>
                  <a:cubicBezTo>
                    <a:pt x="0" y="134"/>
                    <a:pt x="3803" y="201"/>
                    <a:pt x="8473" y="201"/>
                  </a:cubicBezTo>
                  <a:cubicBezTo>
                    <a:pt x="13143" y="201"/>
                    <a:pt x="16912" y="134"/>
                    <a:pt x="16912" y="101"/>
                  </a:cubicBezTo>
                  <a:cubicBezTo>
                    <a:pt x="16912" y="34"/>
                    <a:pt x="13143" y="0"/>
                    <a:pt x="847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3510;p65"/>
            <p:cNvSpPr/>
            <p:nvPr/>
          </p:nvSpPr>
          <p:spPr>
            <a:xfrm>
              <a:off x="10118849" y="3457705"/>
              <a:ext cx="199707" cy="1829"/>
            </a:xfrm>
            <a:custGeom>
              <a:avLst/>
              <a:gdLst/>
              <a:ahLst/>
              <a:cxnLst/>
              <a:rect l="l" t="t" r="r" b="b"/>
              <a:pathLst>
                <a:path w="18347" h="168" extrusionOk="0">
                  <a:moveTo>
                    <a:pt x="9173" y="1"/>
                  </a:moveTo>
                  <a:cubicBezTo>
                    <a:pt x="4103" y="1"/>
                    <a:pt x="0" y="34"/>
                    <a:pt x="0" y="67"/>
                  </a:cubicBezTo>
                  <a:cubicBezTo>
                    <a:pt x="0" y="134"/>
                    <a:pt x="4136" y="167"/>
                    <a:pt x="9173" y="167"/>
                  </a:cubicBezTo>
                  <a:cubicBezTo>
                    <a:pt x="14244" y="167"/>
                    <a:pt x="18347" y="134"/>
                    <a:pt x="18347" y="67"/>
                  </a:cubicBezTo>
                  <a:cubicBezTo>
                    <a:pt x="18347" y="34"/>
                    <a:pt x="14244" y="1"/>
                    <a:pt x="91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3511;p65"/>
            <p:cNvSpPr/>
            <p:nvPr/>
          </p:nvSpPr>
          <p:spPr>
            <a:xfrm>
              <a:off x="11396933" y="2402557"/>
              <a:ext cx="167030" cy="369274"/>
            </a:xfrm>
            <a:custGeom>
              <a:avLst/>
              <a:gdLst/>
              <a:ahLst/>
              <a:cxnLst/>
              <a:rect l="l" t="t" r="r" b="b"/>
              <a:pathLst>
                <a:path w="15345" h="33925" extrusionOk="0">
                  <a:moveTo>
                    <a:pt x="9907" y="1"/>
                  </a:moveTo>
                  <a:cubicBezTo>
                    <a:pt x="9140" y="1"/>
                    <a:pt x="9107" y="1368"/>
                    <a:pt x="9107" y="1368"/>
                  </a:cubicBezTo>
                  <a:cubicBezTo>
                    <a:pt x="9107" y="1368"/>
                    <a:pt x="8609" y="7539"/>
                    <a:pt x="7945" y="7539"/>
                  </a:cubicBezTo>
                  <a:cubicBezTo>
                    <a:pt x="7943" y="7539"/>
                    <a:pt x="7941" y="7539"/>
                    <a:pt x="7939" y="7539"/>
                  </a:cubicBezTo>
                  <a:cubicBezTo>
                    <a:pt x="7305" y="7506"/>
                    <a:pt x="7772" y="4003"/>
                    <a:pt x="7839" y="2669"/>
                  </a:cubicBezTo>
                  <a:cubicBezTo>
                    <a:pt x="7890" y="1674"/>
                    <a:pt x="7532" y="1050"/>
                    <a:pt x="7151" y="1050"/>
                  </a:cubicBezTo>
                  <a:cubicBezTo>
                    <a:pt x="7034" y="1050"/>
                    <a:pt x="6915" y="1109"/>
                    <a:pt x="6805" y="1235"/>
                  </a:cubicBezTo>
                  <a:cubicBezTo>
                    <a:pt x="6105" y="2035"/>
                    <a:pt x="6105" y="5238"/>
                    <a:pt x="6038" y="6505"/>
                  </a:cubicBezTo>
                  <a:cubicBezTo>
                    <a:pt x="5957" y="7499"/>
                    <a:pt x="5726" y="10048"/>
                    <a:pt x="4960" y="10048"/>
                  </a:cubicBezTo>
                  <a:cubicBezTo>
                    <a:pt x="4774" y="10048"/>
                    <a:pt x="4557" y="9899"/>
                    <a:pt x="4303" y="9541"/>
                  </a:cubicBezTo>
                  <a:cubicBezTo>
                    <a:pt x="3047" y="7802"/>
                    <a:pt x="1480" y="6902"/>
                    <a:pt x="803" y="6902"/>
                  </a:cubicBezTo>
                  <a:cubicBezTo>
                    <a:pt x="779" y="6902"/>
                    <a:pt x="756" y="6903"/>
                    <a:pt x="734" y="6905"/>
                  </a:cubicBezTo>
                  <a:cubicBezTo>
                    <a:pt x="134" y="6972"/>
                    <a:pt x="0" y="7839"/>
                    <a:pt x="601" y="8173"/>
                  </a:cubicBezTo>
                  <a:cubicBezTo>
                    <a:pt x="1234" y="8640"/>
                    <a:pt x="1768" y="9140"/>
                    <a:pt x="2235" y="9741"/>
                  </a:cubicBezTo>
                  <a:cubicBezTo>
                    <a:pt x="2602" y="10208"/>
                    <a:pt x="2902" y="10708"/>
                    <a:pt x="3169" y="11275"/>
                  </a:cubicBezTo>
                  <a:cubicBezTo>
                    <a:pt x="3503" y="11942"/>
                    <a:pt x="3736" y="12710"/>
                    <a:pt x="3836" y="13477"/>
                  </a:cubicBezTo>
                  <a:cubicBezTo>
                    <a:pt x="4036" y="14678"/>
                    <a:pt x="4737" y="15745"/>
                    <a:pt x="5771" y="16446"/>
                  </a:cubicBezTo>
                  <a:lnTo>
                    <a:pt x="5671" y="26353"/>
                  </a:lnTo>
                  <a:lnTo>
                    <a:pt x="5404" y="31256"/>
                  </a:lnTo>
                  <a:lnTo>
                    <a:pt x="13110" y="33925"/>
                  </a:lnTo>
                  <a:lnTo>
                    <a:pt x="12109" y="16412"/>
                  </a:lnTo>
                  <a:cubicBezTo>
                    <a:pt x="12476" y="13043"/>
                    <a:pt x="13977" y="8807"/>
                    <a:pt x="14511" y="6805"/>
                  </a:cubicBezTo>
                  <a:cubicBezTo>
                    <a:pt x="15345" y="3670"/>
                    <a:pt x="14944" y="3536"/>
                    <a:pt x="14577" y="3536"/>
                  </a:cubicBezTo>
                  <a:cubicBezTo>
                    <a:pt x="14575" y="3536"/>
                    <a:pt x="14572" y="3536"/>
                    <a:pt x="14569" y="3536"/>
                  </a:cubicBezTo>
                  <a:cubicBezTo>
                    <a:pt x="13803" y="3536"/>
                    <a:pt x="12935" y="7665"/>
                    <a:pt x="12538" y="7665"/>
                  </a:cubicBezTo>
                  <a:cubicBezTo>
                    <a:pt x="12487" y="7665"/>
                    <a:pt x="12443" y="7595"/>
                    <a:pt x="12409" y="7439"/>
                  </a:cubicBezTo>
                  <a:cubicBezTo>
                    <a:pt x="12076" y="6005"/>
                    <a:pt x="13743" y="1135"/>
                    <a:pt x="12676" y="1035"/>
                  </a:cubicBezTo>
                  <a:cubicBezTo>
                    <a:pt x="12655" y="1032"/>
                    <a:pt x="12635" y="1031"/>
                    <a:pt x="12615" y="1031"/>
                  </a:cubicBezTo>
                  <a:cubicBezTo>
                    <a:pt x="11268" y="1031"/>
                    <a:pt x="11041" y="6446"/>
                    <a:pt x="11008" y="6939"/>
                  </a:cubicBezTo>
                  <a:cubicBezTo>
                    <a:pt x="10977" y="7175"/>
                    <a:pt x="10804" y="7278"/>
                    <a:pt x="10637" y="7278"/>
                  </a:cubicBezTo>
                  <a:cubicBezTo>
                    <a:pt x="10451" y="7278"/>
                    <a:pt x="10272" y="7150"/>
                    <a:pt x="10308" y="6939"/>
                  </a:cubicBezTo>
                  <a:cubicBezTo>
                    <a:pt x="10408" y="6305"/>
                    <a:pt x="11308" y="1"/>
                    <a:pt x="9907" y="1"/>
                  </a:cubicBezTo>
                  <a:close/>
                </a:path>
              </a:pathLst>
            </a:custGeom>
            <a:solidFill>
              <a:srgbClr val="A36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3512;p65"/>
            <p:cNvSpPr/>
            <p:nvPr/>
          </p:nvSpPr>
          <p:spPr>
            <a:xfrm>
              <a:off x="11461557" y="2529280"/>
              <a:ext cx="59563" cy="23969"/>
            </a:xfrm>
            <a:custGeom>
              <a:avLst/>
              <a:gdLst/>
              <a:ahLst/>
              <a:cxnLst/>
              <a:rect l="l" t="t" r="r" b="b"/>
              <a:pathLst>
                <a:path w="5472" h="2202" extrusionOk="0">
                  <a:moveTo>
                    <a:pt x="5205" y="0"/>
                  </a:moveTo>
                  <a:cubicBezTo>
                    <a:pt x="4971" y="0"/>
                    <a:pt x="4738" y="34"/>
                    <a:pt x="4504" y="100"/>
                  </a:cubicBezTo>
                  <a:cubicBezTo>
                    <a:pt x="4137" y="167"/>
                    <a:pt x="3804" y="334"/>
                    <a:pt x="3503" y="501"/>
                  </a:cubicBezTo>
                  <a:cubicBezTo>
                    <a:pt x="3103" y="734"/>
                    <a:pt x="2769" y="1034"/>
                    <a:pt x="2503" y="1401"/>
                  </a:cubicBezTo>
                  <a:cubicBezTo>
                    <a:pt x="2383" y="1581"/>
                    <a:pt x="2263" y="1760"/>
                    <a:pt x="2168" y="1964"/>
                  </a:cubicBezTo>
                  <a:lnTo>
                    <a:pt x="2168" y="1964"/>
                  </a:lnTo>
                  <a:cubicBezTo>
                    <a:pt x="1747" y="1534"/>
                    <a:pt x="1239" y="1221"/>
                    <a:pt x="701" y="968"/>
                  </a:cubicBezTo>
                  <a:cubicBezTo>
                    <a:pt x="501" y="868"/>
                    <a:pt x="234" y="801"/>
                    <a:pt x="1" y="767"/>
                  </a:cubicBezTo>
                  <a:lnTo>
                    <a:pt x="1" y="767"/>
                  </a:lnTo>
                  <a:cubicBezTo>
                    <a:pt x="1" y="767"/>
                    <a:pt x="268" y="868"/>
                    <a:pt x="668" y="1068"/>
                  </a:cubicBezTo>
                  <a:cubicBezTo>
                    <a:pt x="1202" y="1335"/>
                    <a:pt x="1702" y="1701"/>
                    <a:pt x="2136" y="2135"/>
                  </a:cubicBezTo>
                  <a:lnTo>
                    <a:pt x="2202" y="2202"/>
                  </a:lnTo>
                  <a:lnTo>
                    <a:pt x="2269" y="2102"/>
                  </a:lnTo>
                  <a:cubicBezTo>
                    <a:pt x="2369" y="1902"/>
                    <a:pt x="2503" y="1701"/>
                    <a:pt x="2636" y="1501"/>
                  </a:cubicBezTo>
                  <a:cubicBezTo>
                    <a:pt x="3103" y="868"/>
                    <a:pt x="3770" y="434"/>
                    <a:pt x="4537" y="200"/>
                  </a:cubicBezTo>
                  <a:cubicBezTo>
                    <a:pt x="4838" y="134"/>
                    <a:pt x="5138" y="67"/>
                    <a:pt x="5471" y="67"/>
                  </a:cubicBezTo>
                  <a:cubicBezTo>
                    <a:pt x="5371" y="34"/>
                    <a:pt x="5305" y="0"/>
                    <a:pt x="5205" y="0"/>
                  </a:cubicBezTo>
                  <a:close/>
                </a:path>
              </a:pathLst>
            </a:custGeom>
            <a:solidFill>
              <a:srgbClr val="7C3B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3513;p65"/>
            <p:cNvSpPr/>
            <p:nvPr/>
          </p:nvSpPr>
          <p:spPr>
            <a:xfrm>
              <a:off x="11480802" y="2580418"/>
              <a:ext cx="36323" cy="3363"/>
            </a:xfrm>
            <a:custGeom>
              <a:avLst/>
              <a:gdLst/>
              <a:ahLst/>
              <a:cxnLst/>
              <a:rect l="l" t="t" r="r" b="b"/>
              <a:pathLst>
                <a:path w="3337" h="309" extrusionOk="0">
                  <a:moveTo>
                    <a:pt x="3301" y="0"/>
                  </a:moveTo>
                  <a:cubicBezTo>
                    <a:pt x="3140" y="0"/>
                    <a:pt x="2471" y="109"/>
                    <a:pt x="1669" y="139"/>
                  </a:cubicBezTo>
                  <a:cubicBezTo>
                    <a:pt x="1532" y="144"/>
                    <a:pt x="1399" y="146"/>
                    <a:pt x="1273" y="146"/>
                  </a:cubicBezTo>
                  <a:cubicBezTo>
                    <a:pt x="662" y="146"/>
                    <a:pt x="190" y="99"/>
                    <a:pt x="46" y="99"/>
                  </a:cubicBezTo>
                  <a:cubicBezTo>
                    <a:pt x="17" y="99"/>
                    <a:pt x="1" y="101"/>
                    <a:pt x="1" y="106"/>
                  </a:cubicBezTo>
                  <a:cubicBezTo>
                    <a:pt x="481" y="241"/>
                    <a:pt x="982" y="308"/>
                    <a:pt x="1487" y="308"/>
                  </a:cubicBezTo>
                  <a:cubicBezTo>
                    <a:pt x="2105" y="308"/>
                    <a:pt x="2731" y="207"/>
                    <a:pt x="3336" y="6"/>
                  </a:cubicBezTo>
                  <a:cubicBezTo>
                    <a:pt x="3333" y="2"/>
                    <a:pt x="3321" y="0"/>
                    <a:pt x="3301" y="0"/>
                  </a:cubicBezTo>
                  <a:close/>
                </a:path>
              </a:pathLst>
            </a:custGeom>
            <a:solidFill>
              <a:srgbClr val="7C3B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3514;p65"/>
            <p:cNvSpPr/>
            <p:nvPr/>
          </p:nvSpPr>
          <p:spPr>
            <a:xfrm>
              <a:off x="11008785" y="2221997"/>
              <a:ext cx="385982" cy="480486"/>
            </a:xfrm>
            <a:custGeom>
              <a:avLst/>
              <a:gdLst/>
              <a:ahLst/>
              <a:cxnLst/>
              <a:rect l="l" t="t" r="r" b="b"/>
              <a:pathLst>
                <a:path w="35460" h="44142" extrusionOk="0">
                  <a:moveTo>
                    <a:pt x="10023" y="0"/>
                  </a:moveTo>
                  <a:cubicBezTo>
                    <a:pt x="9351" y="0"/>
                    <a:pt x="8676" y="177"/>
                    <a:pt x="8073" y="544"/>
                  </a:cubicBezTo>
                  <a:cubicBezTo>
                    <a:pt x="7639" y="877"/>
                    <a:pt x="7172" y="1211"/>
                    <a:pt x="6705" y="1478"/>
                  </a:cubicBezTo>
                  <a:cubicBezTo>
                    <a:pt x="6071" y="1678"/>
                    <a:pt x="5404" y="1811"/>
                    <a:pt x="4737" y="1845"/>
                  </a:cubicBezTo>
                  <a:cubicBezTo>
                    <a:pt x="2169" y="2312"/>
                    <a:pt x="201" y="4447"/>
                    <a:pt x="0" y="7048"/>
                  </a:cubicBezTo>
                  <a:lnTo>
                    <a:pt x="14377" y="36336"/>
                  </a:lnTo>
                  <a:cubicBezTo>
                    <a:pt x="14744" y="39071"/>
                    <a:pt x="17847" y="41606"/>
                    <a:pt x="20048" y="43274"/>
                  </a:cubicBezTo>
                  <a:cubicBezTo>
                    <a:pt x="20482" y="43641"/>
                    <a:pt x="21015" y="43908"/>
                    <a:pt x="21583" y="44075"/>
                  </a:cubicBezTo>
                  <a:cubicBezTo>
                    <a:pt x="21816" y="44119"/>
                    <a:pt x="22053" y="44142"/>
                    <a:pt x="22290" y="44142"/>
                  </a:cubicBezTo>
                  <a:cubicBezTo>
                    <a:pt x="22765" y="44142"/>
                    <a:pt x="23239" y="44053"/>
                    <a:pt x="23684" y="43875"/>
                  </a:cubicBezTo>
                  <a:cubicBezTo>
                    <a:pt x="25185" y="43308"/>
                    <a:pt x="26386" y="42207"/>
                    <a:pt x="27053" y="40773"/>
                  </a:cubicBezTo>
                  <a:cubicBezTo>
                    <a:pt x="27673" y="41097"/>
                    <a:pt x="28299" y="41242"/>
                    <a:pt x="28899" y="41242"/>
                  </a:cubicBezTo>
                  <a:cubicBezTo>
                    <a:pt x="31688" y="41242"/>
                    <a:pt x="33904" y="38108"/>
                    <a:pt x="32257" y="35335"/>
                  </a:cubicBezTo>
                  <a:cubicBezTo>
                    <a:pt x="32023" y="34935"/>
                    <a:pt x="31723" y="34501"/>
                    <a:pt x="31823" y="34068"/>
                  </a:cubicBezTo>
                  <a:cubicBezTo>
                    <a:pt x="31957" y="33667"/>
                    <a:pt x="32357" y="33467"/>
                    <a:pt x="32690" y="33234"/>
                  </a:cubicBezTo>
                  <a:cubicBezTo>
                    <a:pt x="35459" y="31466"/>
                    <a:pt x="35092" y="27296"/>
                    <a:pt x="32023" y="26062"/>
                  </a:cubicBezTo>
                  <a:cubicBezTo>
                    <a:pt x="31690" y="25962"/>
                    <a:pt x="31356" y="25795"/>
                    <a:pt x="31056" y="25562"/>
                  </a:cubicBezTo>
                  <a:cubicBezTo>
                    <a:pt x="30389" y="24961"/>
                    <a:pt x="30689" y="23860"/>
                    <a:pt x="30489" y="22993"/>
                  </a:cubicBezTo>
                  <a:cubicBezTo>
                    <a:pt x="30022" y="21125"/>
                    <a:pt x="27453" y="20591"/>
                    <a:pt x="26619" y="18857"/>
                  </a:cubicBezTo>
                  <a:cubicBezTo>
                    <a:pt x="26086" y="17789"/>
                    <a:pt x="26353" y="16555"/>
                    <a:pt x="26486" y="15388"/>
                  </a:cubicBezTo>
                  <a:cubicBezTo>
                    <a:pt x="26619" y="14220"/>
                    <a:pt x="26486" y="12819"/>
                    <a:pt x="25519" y="12185"/>
                  </a:cubicBezTo>
                  <a:cubicBezTo>
                    <a:pt x="24985" y="11818"/>
                    <a:pt x="24318" y="11785"/>
                    <a:pt x="23784" y="11385"/>
                  </a:cubicBezTo>
                  <a:cubicBezTo>
                    <a:pt x="22717" y="10651"/>
                    <a:pt x="22883" y="9050"/>
                    <a:pt x="22550" y="7816"/>
                  </a:cubicBezTo>
                  <a:cubicBezTo>
                    <a:pt x="21989" y="5885"/>
                    <a:pt x="20266" y="4594"/>
                    <a:pt x="18302" y="4594"/>
                  </a:cubicBezTo>
                  <a:cubicBezTo>
                    <a:pt x="18162" y="4594"/>
                    <a:pt x="18022" y="4600"/>
                    <a:pt x="17880" y="4613"/>
                  </a:cubicBezTo>
                  <a:cubicBezTo>
                    <a:pt x="17880" y="4613"/>
                    <a:pt x="18814" y="2879"/>
                    <a:pt x="16746" y="1845"/>
                  </a:cubicBezTo>
                  <a:cubicBezTo>
                    <a:pt x="16048" y="1501"/>
                    <a:pt x="15524" y="1395"/>
                    <a:pt x="15107" y="1395"/>
                  </a:cubicBezTo>
                  <a:cubicBezTo>
                    <a:pt x="14445" y="1395"/>
                    <a:pt x="14051" y="1661"/>
                    <a:pt x="13657" y="1661"/>
                  </a:cubicBezTo>
                  <a:cubicBezTo>
                    <a:pt x="13408" y="1661"/>
                    <a:pt x="13159" y="1555"/>
                    <a:pt x="12843" y="1211"/>
                  </a:cubicBezTo>
                  <a:cubicBezTo>
                    <a:pt x="12094" y="421"/>
                    <a:pt x="11062" y="0"/>
                    <a:pt x="10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3515;p65"/>
            <p:cNvSpPr/>
            <p:nvPr/>
          </p:nvSpPr>
          <p:spPr>
            <a:xfrm>
              <a:off x="11006967" y="2294926"/>
              <a:ext cx="221140" cy="350911"/>
            </a:xfrm>
            <a:custGeom>
              <a:avLst/>
              <a:gdLst/>
              <a:ahLst/>
              <a:cxnLst/>
              <a:rect l="l" t="t" r="r" b="b"/>
              <a:pathLst>
                <a:path w="20316" h="32238" extrusionOk="0">
                  <a:moveTo>
                    <a:pt x="12377" y="0"/>
                  </a:moveTo>
                  <a:cubicBezTo>
                    <a:pt x="12142" y="0"/>
                    <a:pt x="11908" y="16"/>
                    <a:pt x="11676" y="48"/>
                  </a:cubicBezTo>
                  <a:lnTo>
                    <a:pt x="1" y="2650"/>
                  </a:lnTo>
                  <a:lnTo>
                    <a:pt x="101" y="4585"/>
                  </a:lnTo>
                  <a:lnTo>
                    <a:pt x="1335" y="32238"/>
                  </a:lnTo>
                  <a:lnTo>
                    <a:pt x="14711" y="31637"/>
                  </a:lnTo>
                  <a:lnTo>
                    <a:pt x="14544" y="25633"/>
                  </a:lnTo>
                  <a:cubicBezTo>
                    <a:pt x="14544" y="25633"/>
                    <a:pt x="19148" y="24733"/>
                    <a:pt x="19915" y="18661"/>
                  </a:cubicBezTo>
                  <a:cubicBezTo>
                    <a:pt x="20315" y="15626"/>
                    <a:pt x="20015" y="10689"/>
                    <a:pt x="19615" y="6686"/>
                  </a:cubicBezTo>
                  <a:cubicBezTo>
                    <a:pt x="19303" y="3285"/>
                    <a:pt x="15779" y="0"/>
                    <a:pt x="12377" y="0"/>
                  </a:cubicBezTo>
                  <a:close/>
                </a:path>
              </a:pathLst>
            </a:custGeom>
            <a:solidFill>
              <a:srgbClr val="A36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3516;p65"/>
            <p:cNvSpPr/>
            <p:nvPr/>
          </p:nvSpPr>
          <p:spPr>
            <a:xfrm>
              <a:off x="11179799" y="2407978"/>
              <a:ext cx="17079" cy="16404"/>
            </a:xfrm>
            <a:custGeom>
              <a:avLst/>
              <a:gdLst/>
              <a:ahLst/>
              <a:cxnLst/>
              <a:rect l="l" t="t" r="r" b="b"/>
              <a:pathLst>
                <a:path w="1569" h="1507" extrusionOk="0">
                  <a:moveTo>
                    <a:pt x="795" y="0"/>
                  </a:moveTo>
                  <a:cubicBezTo>
                    <a:pt x="775" y="0"/>
                    <a:pt x="755" y="1"/>
                    <a:pt x="735" y="3"/>
                  </a:cubicBezTo>
                  <a:cubicBezTo>
                    <a:pt x="301" y="36"/>
                    <a:pt x="1" y="403"/>
                    <a:pt x="1" y="803"/>
                  </a:cubicBezTo>
                  <a:cubicBezTo>
                    <a:pt x="32" y="1215"/>
                    <a:pt x="365" y="1507"/>
                    <a:pt x="769" y="1507"/>
                  </a:cubicBezTo>
                  <a:cubicBezTo>
                    <a:pt x="791" y="1507"/>
                    <a:pt x="813" y="1506"/>
                    <a:pt x="835" y="1504"/>
                  </a:cubicBezTo>
                  <a:cubicBezTo>
                    <a:pt x="1268" y="1471"/>
                    <a:pt x="1568" y="1104"/>
                    <a:pt x="1568" y="703"/>
                  </a:cubicBezTo>
                  <a:cubicBezTo>
                    <a:pt x="1537" y="292"/>
                    <a:pt x="1175" y="0"/>
                    <a:pt x="79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3517;p65"/>
            <p:cNvSpPr/>
            <p:nvPr/>
          </p:nvSpPr>
          <p:spPr>
            <a:xfrm>
              <a:off x="11173268" y="2387666"/>
              <a:ext cx="34865" cy="9252"/>
            </a:xfrm>
            <a:custGeom>
              <a:avLst/>
              <a:gdLst/>
              <a:ahLst/>
              <a:cxnLst/>
              <a:rect l="l" t="t" r="r" b="b"/>
              <a:pathLst>
                <a:path w="3203" h="850" extrusionOk="0">
                  <a:moveTo>
                    <a:pt x="1635" y="1"/>
                  </a:moveTo>
                  <a:cubicBezTo>
                    <a:pt x="1201" y="34"/>
                    <a:pt x="767" y="168"/>
                    <a:pt x="401" y="435"/>
                  </a:cubicBezTo>
                  <a:cubicBezTo>
                    <a:pt x="134" y="601"/>
                    <a:pt x="0" y="735"/>
                    <a:pt x="100" y="835"/>
                  </a:cubicBezTo>
                  <a:cubicBezTo>
                    <a:pt x="111" y="845"/>
                    <a:pt x="126" y="850"/>
                    <a:pt x="147" y="850"/>
                  </a:cubicBezTo>
                  <a:cubicBezTo>
                    <a:pt x="327" y="850"/>
                    <a:pt x="887" y="498"/>
                    <a:pt x="1635" y="468"/>
                  </a:cubicBezTo>
                  <a:cubicBezTo>
                    <a:pt x="2376" y="468"/>
                    <a:pt x="2933" y="784"/>
                    <a:pt x="3118" y="784"/>
                  </a:cubicBezTo>
                  <a:cubicBezTo>
                    <a:pt x="3141" y="784"/>
                    <a:pt x="3158" y="779"/>
                    <a:pt x="3169" y="768"/>
                  </a:cubicBezTo>
                  <a:cubicBezTo>
                    <a:pt x="3203" y="735"/>
                    <a:pt x="3102" y="535"/>
                    <a:pt x="2836" y="368"/>
                  </a:cubicBezTo>
                  <a:cubicBezTo>
                    <a:pt x="2502" y="134"/>
                    <a:pt x="2068" y="1"/>
                    <a:pt x="16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3518;p65"/>
            <p:cNvSpPr/>
            <p:nvPr/>
          </p:nvSpPr>
          <p:spPr>
            <a:xfrm>
              <a:off x="11094842" y="2412267"/>
              <a:ext cx="17438" cy="16186"/>
            </a:xfrm>
            <a:custGeom>
              <a:avLst/>
              <a:gdLst/>
              <a:ahLst/>
              <a:cxnLst/>
              <a:rect l="l" t="t" r="r" b="b"/>
              <a:pathLst>
                <a:path w="1602" h="1487" extrusionOk="0">
                  <a:moveTo>
                    <a:pt x="845" y="1"/>
                  </a:moveTo>
                  <a:cubicBezTo>
                    <a:pt x="808" y="1"/>
                    <a:pt x="771" y="3"/>
                    <a:pt x="734" y="9"/>
                  </a:cubicBezTo>
                  <a:cubicBezTo>
                    <a:pt x="334" y="43"/>
                    <a:pt x="0" y="409"/>
                    <a:pt x="33" y="810"/>
                  </a:cubicBezTo>
                  <a:cubicBezTo>
                    <a:pt x="64" y="1203"/>
                    <a:pt x="368" y="1486"/>
                    <a:pt x="747" y="1486"/>
                  </a:cubicBezTo>
                  <a:cubicBezTo>
                    <a:pt x="787" y="1486"/>
                    <a:pt x="827" y="1483"/>
                    <a:pt x="867" y="1477"/>
                  </a:cubicBezTo>
                  <a:cubicBezTo>
                    <a:pt x="1268" y="1444"/>
                    <a:pt x="1601" y="1110"/>
                    <a:pt x="1568" y="676"/>
                  </a:cubicBezTo>
                  <a:cubicBezTo>
                    <a:pt x="1537" y="311"/>
                    <a:pt x="1229" y="1"/>
                    <a:pt x="84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3519;p65"/>
            <p:cNvSpPr/>
            <p:nvPr/>
          </p:nvSpPr>
          <p:spPr>
            <a:xfrm>
              <a:off x="11083946" y="2392336"/>
              <a:ext cx="34865" cy="9296"/>
            </a:xfrm>
            <a:custGeom>
              <a:avLst/>
              <a:gdLst/>
              <a:ahLst/>
              <a:cxnLst/>
              <a:rect l="l" t="t" r="r" b="b"/>
              <a:pathLst>
                <a:path w="3203" h="854" extrusionOk="0">
                  <a:moveTo>
                    <a:pt x="1768" y="0"/>
                  </a:moveTo>
                  <a:cubicBezTo>
                    <a:pt x="1723" y="0"/>
                    <a:pt x="1679" y="2"/>
                    <a:pt x="1635" y="6"/>
                  </a:cubicBezTo>
                  <a:cubicBezTo>
                    <a:pt x="1201" y="6"/>
                    <a:pt x="768" y="139"/>
                    <a:pt x="401" y="406"/>
                  </a:cubicBezTo>
                  <a:cubicBezTo>
                    <a:pt x="134" y="606"/>
                    <a:pt x="0" y="739"/>
                    <a:pt x="100" y="839"/>
                  </a:cubicBezTo>
                  <a:cubicBezTo>
                    <a:pt x="110" y="849"/>
                    <a:pt x="125" y="854"/>
                    <a:pt x="143" y="854"/>
                  </a:cubicBezTo>
                  <a:cubicBezTo>
                    <a:pt x="319" y="854"/>
                    <a:pt x="882" y="473"/>
                    <a:pt x="1635" y="473"/>
                  </a:cubicBezTo>
                  <a:cubicBezTo>
                    <a:pt x="1668" y="471"/>
                    <a:pt x="1702" y="471"/>
                    <a:pt x="1734" y="471"/>
                  </a:cubicBezTo>
                  <a:cubicBezTo>
                    <a:pt x="2425" y="471"/>
                    <a:pt x="2941" y="756"/>
                    <a:pt x="3117" y="756"/>
                  </a:cubicBezTo>
                  <a:cubicBezTo>
                    <a:pt x="3141" y="756"/>
                    <a:pt x="3158" y="751"/>
                    <a:pt x="3169" y="739"/>
                  </a:cubicBezTo>
                  <a:cubicBezTo>
                    <a:pt x="3203" y="706"/>
                    <a:pt x="3103" y="506"/>
                    <a:pt x="2869" y="339"/>
                  </a:cubicBezTo>
                  <a:cubicBezTo>
                    <a:pt x="2540" y="129"/>
                    <a:pt x="2156" y="0"/>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3520;p65"/>
            <p:cNvSpPr/>
            <p:nvPr/>
          </p:nvSpPr>
          <p:spPr>
            <a:xfrm>
              <a:off x="11146034" y="2391302"/>
              <a:ext cx="30511" cy="75770"/>
            </a:xfrm>
            <a:custGeom>
              <a:avLst/>
              <a:gdLst/>
              <a:ahLst/>
              <a:cxnLst/>
              <a:rect l="l" t="t" r="r" b="b"/>
              <a:pathLst>
                <a:path w="2803" h="6961" extrusionOk="0">
                  <a:moveTo>
                    <a:pt x="70" y="0"/>
                  </a:moveTo>
                  <a:cubicBezTo>
                    <a:pt x="69" y="0"/>
                    <a:pt x="68" y="0"/>
                    <a:pt x="67" y="0"/>
                  </a:cubicBezTo>
                  <a:cubicBezTo>
                    <a:pt x="0" y="34"/>
                    <a:pt x="668" y="1902"/>
                    <a:pt x="1635" y="4203"/>
                  </a:cubicBezTo>
                  <a:cubicBezTo>
                    <a:pt x="1868" y="4771"/>
                    <a:pt x="2102" y="5304"/>
                    <a:pt x="2302" y="5805"/>
                  </a:cubicBezTo>
                  <a:cubicBezTo>
                    <a:pt x="2436" y="6005"/>
                    <a:pt x="2469" y="6205"/>
                    <a:pt x="2469" y="6438"/>
                  </a:cubicBezTo>
                  <a:cubicBezTo>
                    <a:pt x="2436" y="6572"/>
                    <a:pt x="2235" y="6639"/>
                    <a:pt x="2035" y="6639"/>
                  </a:cubicBezTo>
                  <a:cubicBezTo>
                    <a:pt x="1568" y="6705"/>
                    <a:pt x="1101" y="6772"/>
                    <a:pt x="668" y="6939"/>
                  </a:cubicBezTo>
                  <a:cubicBezTo>
                    <a:pt x="861" y="6953"/>
                    <a:pt x="1055" y="6961"/>
                    <a:pt x="1248" y="6961"/>
                  </a:cubicBezTo>
                  <a:cubicBezTo>
                    <a:pt x="1522" y="6961"/>
                    <a:pt x="1795" y="6945"/>
                    <a:pt x="2069" y="6905"/>
                  </a:cubicBezTo>
                  <a:cubicBezTo>
                    <a:pt x="2169" y="6872"/>
                    <a:pt x="2302" y="6872"/>
                    <a:pt x="2402" y="6839"/>
                  </a:cubicBezTo>
                  <a:cubicBezTo>
                    <a:pt x="2569" y="6772"/>
                    <a:pt x="2702" y="6672"/>
                    <a:pt x="2769" y="6505"/>
                  </a:cubicBezTo>
                  <a:cubicBezTo>
                    <a:pt x="2802" y="6238"/>
                    <a:pt x="2769" y="5938"/>
                    <a:pt x="2602" y="5671"/>
                  </a:cubicBezTo>
                  <a:cubicBezTo>
                    <a:pt x="2402" y="5171"/>
                    <a:pt x="2202" y="4637"/>
                    <a:pt x="1969" y="4070"/>
                  </a:cubicBezTo>
                  <a:cubicBezTo>
                    <a:pt x="1010" y="1789"/>
                    <a:pt x="182" y="0"/>
                    <a:pt x="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3521;p65"/>
            <p:cNvSpPr/>
            <p:nvPr/>
          </p:nvSpPr>
          <p:spPr>
            <a:xfrm>
              <a:off x="11074138" y="2553238"/>
              <a:ext cx="91510" cy="38359"/>
            </a:xfrm>
            <a:custGeom>
              <a:avLst/>
              <a:gdLst/>
              <a:ahLst/>
              <a:cxnLst/>
              <a:rect l="l" t="t" r="r" b="b"/>
              <a:pathLst>
                <a:path w="8407" h="3524" extrusionOk="0">
                  <a:moveTo>
                    <a:pt x="1" y="1"/>
                  </a:moveTo>
                  <a:lnTo>
                    <a:pt x="1" y="1"/>
                  </a:lnTo>
                  <a:cubicBezTo>
                    <a:pt x="1" y="1"/>
                    <a:pt x="1833" y="3523"/>
                    <a:pt x="6972" y="3523"/>
                  </a:cubicBezTo>
                  <a:cubicBezTo>
                    <a:pt x="7424" y="3523"/>
                    <a:pt x="7902" y="3496"/>
                    <a:pt x="8407" y="3437"/>
                  </a:cubicBezTo>
                  <a:lnTo>
                    <a:pt x="8373" y="1936"/>
                  </a:lnTo>
                  <a:cubicBezTo>
                    <a:pt x="8131" y="1947"/>
                    <a:pt x="7888" y="1952"/>
                    <a:pt x="7646" y="1952"/>
                  </a:cubicBezTo>
                  <a:cubicBezTo>
                    <a:pt x="4988" y="1952"/>
                    <a:pt x="2354" y="1285"/>
                    <a:pt x="1" y="1"/>
                  </a:cubicBezTo>
                  <a:close/>
                </a:path>
              </a:pathLst>
            </a:custGeom>
            <a:solidFill>
              <a:srgbClr val="7C3B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3522;p65"/>
            <p:cNvSpPr/>
            <p:nvPr/>
          </p:nvSpPr>
          <p:spPr>
            <a:xfrm>
              <a:off x="11122794" y="2483030"/>
              <a:ext cx="28693" cy="20268"/>
            </a:xfrm>
            <a:custGeom>
              <a:avLst/>
              <a:gdLst/>
              <a:ahLst/>
              <a:cxnLst/>
              <a:rect l="l" t="t" r="r" b="b"/>
              <a:pathLst>
                <a:path w="2636" h="1862" extrusionOk="0">
                  <a:moveTo>
                    <a:pt x="1360" y="0"/>
                  </a:moveTo>
                  <a:cubicBezTo>
                    <a:pt x="1296" y="0"/>
                    <a:pt x="1232" y="4"/>
                    <a:pt x="1168" y="13"/>
                  </a:cubicBezTo>
                  <a:cubicBezTo>
                    <a:pt x="801" y="46"/>
                    <a:pt x="434" y="246"/>
                    <a:pt x="234" y="547"/>
                  </a:cubicBezTo>
                  <a:cubicBezTo>
                    <a:pt x="1" y="847"/>
                    <a:pt x="1" y="1247"/>
                    <a:pt x="201" y="1547"/>
                  </a:cubicBezTo>
                  <a:cubicBezTo>
                    <a:pt x="381" y="1750"/>
                    <a:pt x="636" y="1861"/>
                    <a:pt x="907" y="1861"/>
                  </a:cubicBezTo>
                  <a:cubicBezTo>
                    <a:pt x="1037" y="1861"/>
                    <a:pt x="1171" y="1835"/>
                    <a:pt x="1302" y="1781"/>
                  </a:cubicBezTo>
                  <a:cubicBezTo>
                    <a:pt x="1668" y="1647"/>
                    <a:pt x="2035" y="1414"/>
                    <a:pt x="2336" y="1114"/>
                  </a:cubicBezTo>
                  <a:cubicBezTo>
                    <a:pt x="2436" y="1047"/>
                    <a:pt x="2502" y="980"/>
                    <a:pt x="2569" y="880"/>
                  </a:cubicBezTo>
                  <a:cubicBezTo>
                    <a:pt x="2636" y="780"/>
                    <a:pt x="2636" y="647"/>
                    <a:pt x="2569" y="547"/>
                  </a:cubicBezTo>
                  <a:lnTo>
                    <a:pt x="2536" y="547"/>
                  </a:lnTo>
                  <a:cubicBezTo>
                    <a:pt x="2245" y="197"/>
                    <a:pt x="1801" y="0"/>
                    <a:pt x="1360" y="0"/>
                  </a:cubicBezTo>
                  <a:close/>
                </a:path>
              </a:pathLst>
            </a:custGeom>
            <a:solidFill>
              <a:srgbClr val="7C3B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3523;p65"/>
            <p:cNvSpPr/>
            <p:nvPr/>
          </p:nvSpPr>
          <p:spPr>
            <a:xfrm>
              <a:off x="11125341" y="2474082"/>
              <a:ext cx="31229" cy="25427"/>
            </a:xfrm>
            <a:custGeom>
              <a:avLst/>
              <a:gdLst/>
              <a:ahLst/>
              <a:cxnLst/>
              <a:rect l="l" t="t" r="r" b="b"/>
              <a:pathLst>
                <a:path w="2869" h="2336" extrusionOk="0">
                  <a:moveTo>
                    <a:pt x="134" y="1"/>
                  </a:moveTo>
                  <a:cubicBezTo>
                    <a:pt x="67" y="1"/>
                    <a:pt x="0" y="201"/>
                    <a:pt x="33" y="601"/>
                  </a:cubicBezTo>
                  <a:cubicBezTo>
                    <a:pt x="100" y="1102"/>
                    <a:pt x="367" y="1535"/>
                    <a:pt x="801" y="1869"/>
                  </a:cubicBezTo>
                  <a:cubicBezTo>
                    <a:pt x="1201" y="2169"/>
                    <a:pt x="1735" y="2336"/>
                    <a:pt x="2268" y="2336"/>
                  </a:cubicBezTo>
                  <a:cubicBezTo>
                    <a:pt x="2669" y="2303"/>
                    <a:pt x="2869" y="2169"/>
                    <a:pt x="2869" y="2102"/>
                  </a:cubicBezTo>
                  <a:cubicBezTo>
                    <a:pt x="2869" y="2002"/>
                    <a:pt x="1901" y="2102"/>
                    <a:pt x="1101" y="1502"/>
                  </a:cubicBezTo>
                  <a:cubicBezTo>
                    <a:pt x="300" y="868"/>
                    <a:pt x="2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3524;p65"/>
            <p:cNvSpPr/>
            <p:nvPr/>
          </p:nvSpPr>
          <p:spPr>
            <a:xfrm>
              <a:off x="11077774" y="2358397"/>
              <a:ext cx="42125" cy="12942"/>
            </a:xfrm>
            <a:custGeom>
              <a:avLst/>
              <a:gdLst/>
              <a:ahLst/>
              <a:cxnLst/>
              <a:rect l="l" t="t" r="r" b="b"/>
              <a:pathLst>
                <a:path w="3870" h="1189" extrusionOk="0">
                  <a:moveTo>
                    <a:pt x="2307" y="0"/>
                  </a:moveTo>
                  <a:cubicBezTo>
                    <a:pt x="1648" y="0"/>
                    <a:pt x="1005" y="193"/>
                    <a:pt x="434" y="588"/>
                  </a:cubicBezTo>
                  <a:cubicBezTo>
                    <a:pt x="134" y="822"/>
                    <a:pt x="0" y="1022"/>
                    <a:pt x="67" y="1122"/>
                  </a:cubicBezTo>
                  <a:cubicBezTo>
                    <a:pt x="99" y="1170"/>
                    <a:pt x="166" y="1189"/>
                    <a:pt x="264" y="1189"/>
                  </a:cubicBezTo>
                  <a:cubicBezTo>
                    <a:pt x="578" y="1189"/>
                    <a:pt x="1206" y="990"/>
                    <a:pt x="1968" y="889"/>
                  </a:cubicBezTo>
                  <a:cubicBezTo>
                    <a:pt x="2936" y="722"/>
                    <a:pt x="3770" y="822"/>
                    <a:pt x="3836" y="588"/>
                  </a:cubicBezTo>
                  <a:cubicBezTo>
                    <a:pt x="3870" y="488"/>
                    <a:pt x="3703" y="322"/>
                    <a:pt x="3336" y="155"/>
                  </a:cubicBezTo>
                  <a:cubicBezTo>
                    <a:pt x="2994" y="52"/>
                    <a:pt x="2648" y="0"/>
                    <a:pt x="23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3525;p65"/>
            <p:cNvSpPr/>
            <p:nvPr/>
          </p:nvSpPr>
          <p:spPr>
            <a:xfrm>
              <a:off x="11172180" y="2360987"/>
              <a:ext cx="31958" cy="10080"/>
            </a:xfrm>
            <a:custGeom>
              <a:avLst/>
              <a:gdLst/>
              <a:ahLst/>
              <a:cxnLst/>
              <a:rect l="l" t="t" r="r" b="b"/>
              <a:pathLst>
                <a:path w="2936" h="926" extrusionOk="0">
                  <a:moveTo>
                    <a:pt x="1455" y="0"/>
                  </a:moveTo>
                  <a:cubicBezTo>
                    <a:pt x="1059" y="0"/>
                    <a:pt x="667" y="117"/>
                    <a:pt x="334" y="350"/>
                  </a:cubicBezTo>
                  <a:cubicBezTo>
                    <a:pt x="67" y="517"/>
                    <a:pt x="0" y="717"/>
                    <a:pt x="34" y="817"/>
                  </a:cubicBezTo>
                  <a:cubicBezTo>
                    <a:pt x="102" y="899"/>
                    <a:pt x="237" y="925"/>
                    <a:pt x="420" y="925"/>
                  </a:cubicBezTo>
                  <a:cubicBezTo>
                    <a:pt x="686" y="925"/>
                    <a:pt x="1054" y="870"/>
                    <a:pt x="1468" y="851"/>
                  </a:cubicBezTo>
                  <a:cubicBezTo>
                    <a:pt x="1524" y="848"/>
                    <a:pt x="1579" y="847"/>
                    <a:pt x="1634" y="847"/>
                  </a:cubicBezTo>
                  <a:cubicBezTo>
                    <a:pt x="2024" y="847"/>
                    <a:pt x="2362" y="908"/>
                    <a:pt x="2590" y="908"/>
                  </a:cubicBezTo>
                  <a:cubicBezTo>
                    <a:pt x="2726" y="908"/>
                    <a:pt x="2823" y="886"/>
                    <a:pt x="2869" y="817"/>
                  </a:cubicBezTo>
                  <a:cubicBezTo>
                    <a:pt x="2936" y="717"/>
                    <a:pt x="2836" y="517"/>
                    <a:pt x="2602" y="350"/>
                  </a:cubicBezTo>
                  <a:cubicBezTo>
                    <a:pt x="2252" y="117"/>
                    <a:pt x="1852" y="0"/>
                    <a:pt x="145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3526;p65"/>
            <p:cNvSpPr/>
            <p:nvPr/>
          </p:nvSpPr>
          <p:spPr>
            <a:xfrm>
              <a:off x="10997171" y="2280917"/>
              <a:ext cx="234561" cy="81050"/>
            </a:xfrm>
            <a:custGeom>
              <a:avLst/>
              <a:gdLst/>
              <a:ahLst/>
              <a:cxnLst/>
              <a:rect l="l" t="t" r="r" b="b"/>
              <a:pathLst>
                <a:path w="21549" h="7446" extrusionOk="0">
                  <a:moveTo>
                    <a:pt x="2802" y="1"/>
                  </a:moveTo>
                  <a:cubicBezTo>
                    <a:pt x="1601" y="268"/>
                    <a:pt x="0" y="3370"/>
                    <a:pt x="234" y="4571"/>
                  </a:cubicBezTo>
                  <a:cubicBezTo>
                    <a:pt x="567" y="5805"/>
                    <a:pt x="1501" y="6772"/>
                    <a:pt x="2702" y="7173"/>
                  </a:cubicBezTo>
                  <a:cubicBezTo>
                    <a:pt x="3350" y="7353"/>
                    <a:pt x="4017" y="7445"/>
                    <a:pt x="4682" y="7445"/>
                  </a:cubicBezTo>
                  <a:cubicBezTo>
                    <a:pt x="5251" y="7445"/>
                    <a:pt x="5818" y="7378"/>
                    <a:pt x="6371" y="7239"/>
                  </a:cubicBezTo>
                  <a:cubicBezTo>
                    <a:pt x="8106" y="6872"/>
                    <a:pt x="9974" y="5872"/>
                    <a:pt x="10241" y="4104"/>
                  </a:cubicBezTo>
                  <a:cubicBezTo>
                    <a:pt x="11543" y="5632"/>
                    <a:pt x="13445" y="6488"/>
                    <a:pt x="15418" y="6488"/>
                  </a:cubicBezTo>
                  <a:cubicBezTo>
                    <a:pt x="15771" y="6488"/>
                    <a:pt x="16125" y="6461"/>
                    <a:pt x="16478" y="6405"/>
                  </a:cubicBezTo>
                  <a:cubicBezTo>
                    <a:pt x="18780" y="6039"/>
                    <a:pt x="20715" y="2736"/>
                    <a:pt x="21549" y="535"/>
                  </a:cubicBezTo>
                  <a:lnTo>
                    <a:pt x="2802"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3527;p65"/>
            <p:cNvSpPr/>
            <p:nvPr/>
          </p:nvSpPr>
          <p:spPr>
            <a:xfrm>
              <a:off x="10851562" y="2282115"/>
              <a:ext cx="205890" cy="444380"/>
            </a:xfrm>
            <a:custGeom>
              <a:avLst/>
              <a:gdLst/>
              <a:ahLst/>
              <a:cxnLst/>
              <a:rect l="l" t="t" r="r" b="b"/>
              <a:pathLst>
                <a:path w="18915" h="40825" extrusionOk="0">
                  <a:moveTo>
                    <a:pt x="12811" y="0"/>
                  </a:moveTo>
                  <a:cubicBezTo>
                    <a:pt x="11965" y="0"/>
                    <a:pt x="11040" y="306"/>
                    <a:pt x="10141" y="1192"/>
                  </a:cubicBezTo>
                  <a:cubicBezTo>
                    <a:pt x="9307" y="1992"/>
                    <a:pt x="8574" y="4194"/>
                    <a:pt x="8540" y="5361"/>
                  </a:cubicBezTo>
                  <a:cubicBezTo>
                    <a:pt x="8507" y="5795"/>
                    <a:pt x="8540" y="6329"/>
                    <a:pt x="8173" y="6562"/>
                  </a:cubicBezTo>
                  <a:cubicBezTo>
                    <a:pt x="8040" y="6629"/>
                    <a:pt x="7873" y="6662"/>
                    <a:pt x="7740" y="6696"/>
                  </a:cubicBezTo>
                  <a:cubicBezTo>
                    <a:pt x="5138" y="7263"/>
                    <a:pt x="3470" y="9765"/>
                    <a:pt x="3870" y="12366"/>
                  </a:cubicBezTo>
                  <a:cubicBezTo>
                    <a:pt x="4004" y="12800"/>
                    <a:pt x="3837" y="13267"/>
                    <a:pt x="3437" y="13501"/>
                  </a:cubicBezTo>
                  <a:cubicBezTo>
                    <a:pt x="2202" y="14768"/>
                    <a:pt x="1869" y="16670"/>
                    <a:pt x="2603" y="18304"/>
                  </a:cubicBezTo>
                  <a:cubicBezTo>
                    <a:pt x="2903" y="18738"/>
                    <a:pt x="3103" y="19238"/>
                    <a:pt x="3236" y="19738"/>
                  </a:cubicBezTo>
                  <a:cubicBezTo>
                    <a:pt x="3337" y="20706"/>
                    <a:pt x="2636" y="21506"/>
                    <a:pt x="2102" y="22274"/>
                  </a:cubicBezTo>
                  <a:cubicBezTo>
                    <a:pt x="434" y="24609"/>
                    <a:pt x="1" y="28044"/>
                    <a:pt x="1802" y="30246"/>
                  </a:cubicBezTo>
                  <a:cubicBezTo>
                    <a:pt x="2236" y="30780"/>
                    <a:pt x="2803" y="31280"/>
                    <a:pt x="2970" y="31947"/>
                  </a:cubicBezTo>
                  <a:cubicBezTo>
                    <a:pt x="3003" y="32281"/>
                    <a:pt x="3003" y="32614"/>
                    <a:pt x="2970" y="32948"/>
                  </a:cubicBezTo>
                  <a:cubicBezTo>
                    <a:pt x="2936" y="34682"/>
                    <a:pt x="3770" y="36617"/>
                    <a:pt x="5438" y="37051"/>
                  </a:cubicBezTo>
                  <a:cubicBezTo>
                    <a:pt x="6372" y="37284"/>
                    <a:pt x="7506" y="37051"/>
                    <a:pt x="8140" y="37751"/>
                  </a:cubicBezTo>
                  <a:cubicBezTo>
                    <a:pt x="8407" y="38085"/>
                    <a:pt x="8607" y="38452"/>
                    <a:pt x="8707" y="38852"/>
                  </a:cubicBezTo>
                  <a:cubicBezTo>
                    <a:pt x="9351" y="40218"/>
                    <a:pt x="10548" y="40824"/>
                    <a:pt x="11739" y="40824"/>
                  </a:cubicBezTo>
                  <a:cubicBezTo>
                    <a:pt x="13571" y="40824"/>
                    <a:pt x="15388" y="39389"/>
                    <a:pt x="15145" y="37084"/>
                  </a:cubicBezTo>
                  <a:cubicBezTo>
                    <a:pt x="17046" y="36417"/>
                    <a:pt x="18314" y="34616"/>
                    <a:pt x="18314" y="32614"/>
                  </a:cubicBezTo>
                  <a:cubicBezTo>
                    <a:pt x="18314" y="32614"/>
                    <a:pt x="17747" y="26543"/>
                    <a:pt x="18347" y="24942"/>
                  </a:cubicBezTo>
                  <a:cubicBezTo>
                    <a:pt x="18914" y="23308"/>
                    <a:pt x="17947" y="19805"/>
                    <a:pt x="17347" y="18071"/>
                  </a:cubicBezTo>
                  <a:cubicBezTo>
                    <a:pt x="16779" y="16369"/>
                    <a:pt x="17647" y="12467"/>
                    <a:pt x="17847" y="10899"/>
                  </a:cubicBezTo>
                  <a:cubicBezTo>
                    <a:pt x="18080" y="9331"/>
                    <a:pt x="15812" y="1192"/>
                    <a:pt x="15812" y="1192"/>
                  </a:cubicBezTo>
                  <a:cubicBezTo>
                    <a:pt x="15263" y="745"/>
                    <a:pt x="14132" y="0"/>
                    <a:pt x="1281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3528;p65"/>
            <p:cNvSpPr/>
            <p:nvPr/>
          </p:nvSpPr>
          <p:spPr>
            <a:xfrm>
              <a:off x="11166367" y="3375284"/>
              <a:ext cx="255525" cy="105813"/>
            </a:xfrm>
            <a:custGeom>
              <a:avLst/>
              <a:gdLst/>
              <a:ahLst/>
              <a:cxnLst/>
              <a:rect l="l" t="t" r="r" b="b"/>
              <a:pathLst>
                <a:path w="23475" h="9721" extrusionOk="0">
                  <a:moveTo>
                    <a:pt x="4070" y="1"/>
                  </a:moveTo>
                  <a:lnTo>
                    <a:pt x="0" y="7706"/>
                  </a:lnTo>
                  <a:cubicBezTo>
                    <a:pt x="0" y="7706"/>
                    <a:pt x="4871" y="9607"/>
                    <a:pt x="6472" y="9707"/>
                  </a:cubicBezTo>
                  <a:cubicBezTo>
                    <a:pt x="6618" y="9717"/>
                    <a:pt x="6857" y="9721"/>
                    <a:pt x="7172" y="9721"/>
                  </a:cubicBezTo>
                  <a:cubicBezTo>
                    <a:pt x="10197" y="9721"/>
                    <a:pt x="20204" y="9339"/>
                    <a:pt x="21538" y="9339"/>
                  </a:cubicBezTo>
                  <a:cubicBezTo>
                    <a:pt x="21587" y="9339"/>
                    <a:pt x="21624" y="9339"/>
                    <a:pt x="21649" y="9341"/>
                  </a:cubicBezTo>
                  <a:cubicBezTo>
                    <a:pt x="21663" y="9341"/>
                    <a:pt x="21677" y="9341"/>
                    <a:pt x="21691" y="9341"/>
                  </a:cubicBezTo>
                  <a:cubicBezTo>
                    <a:pt x="23320" y="9341"/>
                    <a:pt x="23475" y="5501"/>
                    <a:pt x="22416" y="5138"/>
                  </a:cubicBezTo>
                  <a:cubicBezTo>
                    <a:pt x="21716" y="4904"/>
                    <a:pt x="4070" y="1"/>
                    <a:pt x="407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3529;p65"/>
            <p:cNvSpPr/>
            <p:nvPr/>
          </p:nvSpPr>
          <p:spPr>
            <a:xfrm>
              <a:off x="11289814" y="3410073"/>
              <a:ext cx="23620" cy="38566"/>
            </a:xfrm>
            <a:custGeom>
              <a:avLst/>
              <a:gdLst/>
              <a:ahLst/>
              <a:cxnLst/>
              <a:rect l="l" t="t" r="r" b="b"/>
              <a:pathLst>
                <a:path w="2170" h="3543" extrusionOk="0">
                  <a:moveTo>
                    <a:pt x="2088" y="1"/>
                  </a:moveTo>
                  <a:cubicBezTo>
                    <a:pt x="1968" y="1"/>
                    <a:pt x="1166" y="503"/>
                    <a:pt x="601" y="1508"/>
                  </a:cubicBezTo>
                  <a:cubicBezTo>
                    <a:pt x="1" y="2575"/>
                    <a:pt x="1" y="3543"/>
                    <a:pt x="101" y="3543"/>
                  </a:cubicBezTo>
                  <a:cubicBezTo>
                    <a:pt x="168" y="3543"/>
                    <a:pt x="301" y="2609"/>
                    <a:pt x="868" y="1641"/>
                  </a:cubicBezTo>
                  <a:cubicBezTo>
                    <a:pt x="1435" y="674"/>
                    <a:pt x="2169" y="107"/>
                    <a:pt x="2102" y="7"/>
                  </a:cubicBezTo>
                  <a:cubicBezTo>
                    <a:pt x="2100" y="3"/>
                    <a:pt x="2096" y="1"/>
                    <a:pt x="208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3530;p65"/>
            <p:cNvSpPr/>
            <p:nvPr/>
          </p:nvSpPr>
          <p:spPr>
            <a:xfrm>
              <a:off x="11270210" y="3402823"/>
              <a:ext cx="19615" cy="36737"/>
            </a:xfrm>
            <a:custGeom>
              <a:avLst/>
              <a:gdLst/>
              <a:ahLst/>
              <a:cxnLst/>
              <a:rect l="l" t="t" r="r" b="b"/>
              <a:pathLst>
                <a:path w="1802" h="3375" extrusionOk="0">
                  <a:moveTo>
                    <a:pt x="1721" y="1"/>
                  </a:moveTo>
                  <a:cubicBezTo>
                    <a:pt x="1602" y="1"/>
                    <a:pt x="978" y="588"/>
                    <a:pt x="534" y="1507"/>
                  </a:cubicBezTo>
                  <a:cubicBezTo>
                    <a:pt x="34" y="2474"/>
                    <a:pt x="1" y="3375"/>
                    <a:pt x="34" y="3375"/>
                  </a:cubicBezTo>
                  <a:cubicBezTo>
                    <a:pt x="134" y="3375"/>
                    <a:pt x="301" y="2541"/>
                    <a:pt x="768" y="1640"/>
                  </a:cubicBezTo>
                  <a:cubicBezTo>
                    <a:pt x="1268" y="740"/>
                    <a:pt x="1802" y="72"/>
                    <a:pt x="1735" y="6"/>
                  </a:cubicBezTo>
                  <a:cubicBezTo>
                    <a:pt x="1732" y="2"/>
                    <a:pt x="1727" y="1"/>
                    <a:pt x="172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3531;p65"/>
            <p:cNvSpPr/>
            <p:nvPr/>
          </p:nvSpPr>
          <p:spPr>
            <a:xfrm>
              <a:off x="11248864" y="3395922"/>
              <a:ext cx="18820" cy="38566"/>
            </a:xfrm>
            <a:custGeom>
              <a:avLst/>
              <a:gdLst/>
              <a:ahLst/>
              <a:cxnLst/>
              <a:rect l="l" t="t" r="r" b="b"/>
              <a:pathLst>
                <a:path w="1729" h="3543" extrusionOk="0">
                  <a:moveTo>
                    <a:pt x="1644" y="0"/>
                  </a:moveTo>
                  <a:cubicBezTo>
                    <a:pt x="1510" y="0"/>
                    <a:pt x="803" y="532"/>
                    <a:pt x="394" y="1540"/>
                  </a:cubicBezTo>
                  <a:cubicBezTo>
                    <a:pt x="0" y="2590"/>
                    <a:pt x="187" y="3543"/>
                    <a:pt x="289" y="3543"/>
                  </a:cubicBezTo>
                  <a:cubicBezTo>
                    <a:pt x="290" y="3543"/>
                    <a:pt x="292" y="3542"/>
                    <a:pt x="294" y="3542"/>
                  </a:cubicBezTo>
                  <a:cubicBezTo>
                    <a:pt x="360" y="3542"/>
                    <a:pt x="294" y="2674"/>
                    <a:pt x="694" y="1674"/>
                  </a:cubicBezTo>
                  <a:cubicBezTo>
                    <a:pt x="1094" y="706"/>
                    <a:pt x="1728" y="106"/>
                    <a:pt x="1661" y="6"/>
                  </a:cubicBezTo>
                  <a:cubicBezTo>
                    <a:pt x="1658" y="2"/>
                    <a:pt x="1652" y="0"/>
                    <a:pt x="164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3532;p65"/>
            <p:cNvSpPr/>
            <p:nvPr/>
          </p:nvSpPr>
          <p:spPr>
            <a:xfrm>
              <a:off x="11240069" y="3365161"/>
              <a:ext cx="17808" cy="47535"/>
            </a:xfrm>
            <a:custGeom>
              <a:avLst/>
              <a:gdLst/>
              <a:ahLst/>
              <a:cxnLst/>
              <a:rect l="l" t="t" r="r" b="b"/>
              <a:pathLst>
                <a:path w="1636" h="4367" extrusionOk="0">
                  <a:moveTo>
                    <a:pt x="573" y="0"/>
                  </a:moveTo>
                  <a:cubicBezTo>
                    <a:pt x="463" y="0"/>
                    <a:pt x="356" y="42"/>
                    <a:pt x="268" y="130"/>
                  </a:cubicBezTo>
                  <a:cubicBezTo>
                    <a:pt x="134" y="263"/>
                    <a:pt x="34" y="430"/>
                    <a:pt x="34" y="630"/>
                  </a:cubicBezTo>
                  <a:cubicBezTo>
                    <a:pt x="1" y="797"/>
                    <a:pt x="1" y="931"/>
                    <a:pt x="1" y="1097"/>
                  </a:cubicBezTo>
                  <a:cubicBezTo>
                    <a:pt x="1" y="1398"/>
                    <a:pt x="34" y="1664"/>
                    <a:pt x="101" y="1965"/>
                  </a:cubicBezTo>
                  <a:cubicBezTo>
                    <a:pt x="234" y="2432"/>
                    <a:pt x="401" y="2899"/>
                    <a:pt x="668" y="3299"/>
                  </a:cubicBezTo>
                  <a:cubicBezTo>
                    <a:pt x="835" y="3699"/>
                    <a:pt x="1102" y="4066"/>
                    <a:pt x="1435" y="4366"/>
                  </a:cubicBezTo>
                  <a:cubicBezTo>
                    <a:pt x="1502" y="4333"/>
                    <a:pt x="1202" y="3933"/>
                    <a:pt x="835" y="3199"/>
                  </a:cubicBezTo>
                  <a:cubicBezTo>
                    <a:pt x="635" y="2799"/>
                    <a:pt x="468" y="2365"/>
                    <a:pt x="368" y="1898"/>
                  </a:cubicBezTo>
                  <a:cubicBezTo>
                    <a:pt x="335" y="1631"/>
                    <a:pt x="301" y="1364"/>
                    <a:pt x="301" y="1097"/>
                  </a:cubicBezTo>
                  <a:cubicBezTo>
                    <a:pt x="301" y="830"/>
                    <a:pt x="301" y="497"/>
                    <a:pt x="468" y="363"/>
                  </a:cubicBezTo>
                  <a:cubicBezTo>
                    <a:pt x="489" y="322"/>
                    <a:pt x="535" y="294"/>
                    <a:pt x="591" y="294"/>
                  </a:cubicBezTo>
                  <a:cubicBezTo>
                    <a:pt x="625" y="294"/>
                    <a:pt x="663" y="305"/>
                    <a:pt x="701" y="330"/>
                  </a:cubicBezTo>
                  <a:cubicBezTo>
                    <a:pt x="768" y="430"/>
                    <a:pt x="835" y="530"/>
                    <a:pt x="868" y="630"/>
                  </a:cubicBezTo>
                  <a:cubicBezTo>
                    <a:pt x="1002" y="897"/>
                    <a:pt x="1068" y="1164"/>
                    <a:pt x="1135" y="1431"/>
                  </a:cubicBezTo>
                  <a:cubicBezTo>
                    <a:pt x="1269" y="1865"/>
                    <a:pt x="1335" y="2332"/>
                    <a:pt x="1369" y="2799"/>
                  </a:cubicBezTo>
                  <a:cubicBezTo>
                    <a:pt x="1435" y="3599"/>
                    <a:pt x="1369" y="4099"/>
                    <a:pt x="1402" y="4099"/>
                  </a:cubicBezTo>
                  <a:cubicBezTo>
                    <a:pt x="1569" y="3666"/>
                    <a:pt x="1635" y="3232"/>
                    <a:pt x="1602" y="2799"/>
                  </a:cubicBezTo>
                  <a:cubicBezTo>
                    <a:pt x="1602" y="2298"/>
                    <a:pt x="1535" y="1831"/>
                    <a:pt x="1402" y="1364"/>
                  </a:cubicBezTo>
                  <a:cubicBezTo>
                    <a:pt x="1335" y="1064"/>
                    <a:pt x="1269" y="797"/>
                    <a:pt x="1135" y="530"/>
                  </a:cubicBezTo>
                  <a:cubicBezTo>
                    <a:pt x="1102" y="363"/>
                    <a:pt x="1002" y="197"/>
                    <a:pt x="868" y="97"/>
                  </a:cubicBezTo>
                  <a:cubicBezTo>
                    <a:pt x="774" y="34"/>
                    <a:pt x="672" y="0"/>
                    <a:pt x="57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3533;p65"/>
            <p:cNvSpPr/>
            <p:nvPr/>
          </p:nvSpPr>
          <p:spPr>
            <a:xfrm>
              <a:off x="11216111" y="3405697"/>
              <a:ext cx="38859" cy="20703"/>
            </a:xfrm>
            <a:custGeom>
              <a:avLst/>
              <a:gdLst/>
              <a:ahLst/>
              <a:cxnLst/>
              <a:rect l="l" t="t" r="r" b="b"/>
              <a:pathLst>
                <a:path w="3570" h="1902" extrusionOk="0">
                  <a:moveTo>
                    <a:pt x="2639" y="0"/>
                  </a:moveTo>
                  <a:cubicBezTo>
                    <a:pt x="2572" y="0"/>
                    <a:pt x="2504" y="3"/>
                    <a:pt x="2435" y="9"/>
                  </a:cubicBezTo>
                  <a:cubicBezTo>
                    <a:pt x="2002" y="9"/>
                    <a:pt x="1602" y="42"/>
                    <a:pt x="1201" y="142"/>
                  </a:cubicBezTo>
                  <a:cubicBezTo>
                    <a:pt x="934" y="209"/>
                    <a:pt x="701" y="309"/>
                    <a:pt x="467" y="409"/>
                  </a:cubicBezTo>
                  <a:cubicBezTo>
                    <a:pt x="167" y="576"/>
                    <a:pt x="0" y="909"/>
                    <a:pt x="34" y="1243"/>
                  </a:cubicBezTo>
                  <a:cubicBezTo>
                    <a:pt x="134" y="1543"/>
                    <a:pt x="367" y="1776"/>
                    <a:pt x="701" y="1877"/>
                  </a:cubicBezTo>
                  <a:cubicBezTo>
                    <a:pt x="818" y="1893"/>
                    <a:pt x="951" y="1902"/>
                    <a:pt x="1085" y="1902"/>
                  </a:cubicBezTo>
                  <a:cubicBezTo>
                    <a:pt x="1218" y="1902"/>
                    <a:pt x="1351" y="1893"/>
                    <a:pt x="1468" y="1877"/>
                  </a:cubicBezTo>
                  <a:cubicBezTo>
                    <a:pt x="1902" y="1743"/>
                    <a:pt x="2302" y="1576"/>
                    <a:pt x="2636" y="1309"/>
                  </a:cubicBezTo>
                  <a:cubicBezTo>
                    <a:pt x="2969" y="1076"/>
                    <a:pt x="3236" y="809"/>
                    <a:pt x="3470" y="476"/>
                  </a:cubicBezTo>
                  <a:lnTo>
                    <a:pt x="3470" y="476"/>
                  </a:lnTo>
                  <a:cubicBezTo>
                    <a:pt x="3136" y="676"/>
                    <a:pt x="2836" y="876"/>
                    <a:pt x="2536" y="1109"/>
                  </a:cubicBezTo>
                  <a:cubicBezTo>
                    <a:pt x="2202" y="1343"/>
                    <a:pt x="1835" y="1510"/>
                    <a:pt x="1435" y="1576"/>
                  </a:cubicBezTo>
                  <a:cubicBezTo>
                    <a:pt x="1335" y="1610"/>
                    <a:pt x="1226" y="1626"/>
                    <a:pt x="1114" y="1626"/>
                  </a:cubicBezTo>
                  <a:cubicBezTo>
                    <a:pt x="1001" y="1626"/>
                    <a:pt x="884" y="1610"/>
                    <a:pt x="768" y="1576"/>
                  </a:cubicBezTo>
                  <a:cubicBezTo>
                    <a:pt x="567" y="1543"/>
                    <a:pt x="434" y="1376"/>
                    <a:pt x="367" y="1176"/>
                  </a:cubicBezTo>
                  <a:cubicBezTo>
                    <a:pt x="334" y="976"/>
                    <a:pt x="434" y="776"/>
                    <a:pt x="634" y="676"/>
                  </a:cubicBezTo>
                  <a:cubicBezTo>
                    <a:pt x="834" y="576"/>
                    <a:pt x="1034" y="476"/>
                    <a:pt x="1268" y="442"/>
                  </a:cubicBezTo>
                  <a:cubicBezTo>
                    <a:pt x="1668" y="309"/>
                    <a:pt x="2069" y="242"/>
                    <a:pt x="2469" y="209"/>
                  </a:cubicBezTo>
                  <a:cubicBezTo>
                    <a:pt x="2620" y="201"/>
                    <a:pt x="2759" y="199"/>
                    <a:pt x="2884" y="199"/>
                  </a:cubicBezTo>
                  <a:cubicBezTo>
                    <a:pt x="3107" y="199"/>
                    <a:pt x="3284" y="206"/>
                    <a:pt x="3402" y="206"/>
                  </a:cubicBezTo>
                  <a:cubicBezTo>
                    <a:pt x="3510" y="206"/>
                    <a:pt x="3570" y="200"/>
                    <a:pt x="3570" y="175"/>
                  </a:cubicBezTo>
                  <a:cubicBezTo>
                    <a:pt x="3266" y="65"/>
                    <a:pt x="2962" y="0"/>
                    <a:pt x="263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3534;p65"/>
            <p:cNvSpPr/>
            <p:nvPr/>
          </p:nvSpPr>
          <p:spPr>
            <a:xfrm>
              <a:off x="11317124" y="3418051"/>
              <a:ext cx="17002" cy="32775"/>
            </a:xfrm>
            <a:custGeom>
              <a:avLst/>
              <a:gdLst/>
              <a:ahLst/>
              <a:cxnLst/>
              <a:rect l="l" t="t" r="r" b="b"/>
              <a:pathLst>
                <a:path w="1562" h="3011" extrusionOk="0">
                  <a:moveTo>
                    <a:pt x="1473" y="1"/>
                  </a:moveTo>
                  <a:cubicBezTo>
                    <a:pt x="1336" y="1"/>
                    <a:pt x="703" y="435"/>
                    <a:pt x="361" y="1275"/>
                  </a:cubicBezTo>
                  <a:cubicBezTo>
                    <a:pt x="1" y="2191"/>
                    <a:pt x="218" y="3011"/>
                    <a:pt x="290" y="3011"/>
                  </a:cubicBezTo>
                  <a:cubicBezTo>
                    <a:pt x="291" y="3011"/>
                    <a:pt x="293" y="3010"/>
                    <a:pt x="294" y="3010"/>
                  </a:cubicBezTo>
                  <a:cubicBezTo>
                    <a:pt x="361" y="3010"/>
                    <a:pt x="294" y="2243"/>
                    <a:pt x="627" y="1409"/>
                  </a:cubicBezTo>
                  <a:cubicBezTo>
                    <a:pt x="994" y="575"/>
                    <a:pt x="1561" y="74"/>
                    <a:pt x="1495" y="8"/>
                  </a:cubicBezTo>
                  <a:cubicBezTo>
                    <a:pt x="1490" y="3"/>
                    <a:pt x="1483" y="1"/>
                    <a:pt x="1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3535;p65"/>
            <p:cNvSpPr/>
            <p:nvPr/>
          </p:nvSpPr>
          <p:spPr>
            <a:xfrm>
              <a:off x="11186341" y="3459730"/>
              <a:ext cx="205879" cy="17002"/>
            </a:xfrm>
            <a:custGeom>
              <a:avLst/>
              <a:gdLst/>
              <a:ahLst/>
              <a:cxnLst/>
              <a:rect l="l" t="t" r="r" b="b"/>
              <a:pathLst>
                <a:path w="18914" h="1562" extrusionOk="0">
                  <a:moveTo>
                    <a:pt x="29" y="0"/>
                  </a:moveTo>
                  <a:cubicBezTo>
                    <a:pt x="10" y="0"/>
                    <a:pt x="0" y="5"/>
                    <a:pt x="0" y="15"/>
                  </a:cubicBezTo>
                  <a:cubicBezTo>
                    <a:pt x="200" y="115"/>
                    <a:pt x="434" y="248"/>
                    <a:pt x="667" y="315"/>
                  </a:cubicBezTo>
                  <a:cubicBezTo>
                    <a:pt x="1301" y="582"/>
                    <a:pt x="1968" y="782"/>
                    <a:pt x="2635" y="915"/>
                  </a:cubicBezTo>
                  <a:cubicBezTo>
                    <a:pt x="4564" y="1354"/>
                    <a:pt x="6544" y="1562"/>
                    <a:pt x="8530" y="1562"/>
                  </a:cubicBezTo>
                  <a:cubicBezTo>
                    <a:pt x="8811" y="1562"/>
                    <a:pt x="9092" y="1557"/>
                    <a:pt x="9373" y="1549"/>
                  </a:cubicBezTo>
                  <a:cubicBezTo>
                    <a:pt x="12009" y="1516"/>
                    <a:pt x="14377" y="1416"/>
                    <a:pt x="16112" y="1349"/>
                  </a:cubicBezTo>
                  <a:lnTo>
                    <a:pt x="18146" y="1216"/>
                  </a:lnTo>
                  <a:cubicBezTo>
                    <a:pt x="18413" y="1216"/>
                    <a:pt x="18647" y="1182"/>
                    <a:pt x="18914" y="1149"/>
                  </a:cubicBezTo>
                  <a:cubicBezTo>
                    <a:pt x="18725" y="1125"/>
                    <a:pt x="18553" y="1102"/>
                    <a:pt x="18374" y="1102"/>
                  </a:cubicBezTo>
                  <a:cubicBezTo>
                    <a:pt x="18300" y="1102"/>
                    <a:pt x="18225" y="1106"/>
                    <a:pt x="18146" y="1116"/>
                  </a:cubicBezTo>
                  <a:lnTo>
                    <a:pt x="16112" y="1116"/>
                  </a:lnTo>
                  <a:lnTo>
                    <a:pt x="9373" y="1249"/>
                  </a:lnTo>
                  <a:cubicBezTo>
                    <a:pt x="9085" y="1257"/>
                    <a:pt x="8798" y="1262"/>
                    <a:pt x="8511" y="1262"/>
                  </a:cubicBezTo>
                  <a:cubicBezTo>
                    <a:pt x="6539" y="1262"/>
                    <a:pt x="4595" y="1065"/>
                    <a:pt x="2702" y="715"/>
                  </a:cubicBezTo>
                  <a:cubicBezTo>
                    <a:pt x="1170" y="385"/>
                    <a:pt x="206" y="0"/>
                    <a:pt x="2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3536;p65"/>
            <p:cNvSpPr/>
            <p:nvPr/>
          </p:nvSpPr>
          <p:spPr>
            <a:xfrm>
              <a:off x="11180528" y="3447691"/>
              <a:ext cx="93328" cy="33624"/>
            </a:xfrm>
            <a:custGeom>
              <a:avLst/>
              <a:gdLst/>
              <a:ahLst/>
              <a:cxnLst/>
              <a:rect l="l" t="t" r="r" b="b"/>
              <a:pathLst>
                <a:path w="8574" h="3089" extrusionOk="0">
                  <a:moveTo>
                    <a:pt x="3948" y="1"/>
                  </a:moveTo>
                  <a:cubicBezTo>
                    <a:pt x="3004" y="1"/>
                    <a:pt x="2078" y="246"/>
                    <a:pt x="1235" y="720"/>
                  </a:cubicBezTo>
                  <a:cubicBezTo>
                    <a:pt x="768" y="887"/>
                    <a:pt x="367" y="1154"/>
                    <a:pt x="0" y="1488"/>
                  </a:cubicBezTo>
                  <a:cubicBezTo>
                    <a:pt x="2" y="1490"/>
                    <a:pt x="6" y="1490"/>
                    <a:pt x="10" y="1490"/>
                  </a:cubicBezTo>
                  <a:cubicBezTo>
                    <a:pt x="88" y="1490"/>
                    <a:pt x="548" y="1233"/>
                    <a:pt x="1335" y="887"/>
                  </a:cubicBezTo>
                  <a:cubicBezTo>
                    <a:pt x="2142" y="497"/>
                    <a:pt x="3010" y="309"/>
                    <a:pt x="3907" y="309"/>
                  </a:cubicBezTo>
                  <a:cubicBezTo>
                    <a:pt x="4159" y="309"/>
                    <a:pt x="4414" y="324"/>
                    <a:pt x="4670" y="354"/>
                  </a:cubicBezTo>
                  <a:cubicBezTo>
                    <a:pt x="5971" y="554"/>
                    <a:pt x="6939" y="1421"/>
                    <a:pt x="7539" y="2055"/>
                  </a:cubicBezTo>
                  <a:cubicBezTo>
                    <a:pt x="7873" y="2422"/>
                    <a:pt x="8206" y="2789"/>
                    <a:pt x="8573" y="3089"/>
                  </a:cubicBezTo>
                  <a:cubicBezTo>
                    <a:pt x="8340" y="2655"/>
                    <a:pt x="8039" y="2255"/>
                    <a:pt x="7706" y="1921"/>
                  </a:cubicBezTo>
                  <a:cubicBezTo>
                    <a:pt x="7339" y="1488"/>
                    <a:pt x="6972" y="1121"/>
                    <a:pt x="6538" y="821"/>
                  </a:cubicBezTo>
                  <a:cubicBezTo>
                    <a:pt x="5971" y="420"/>
                    <a:pt x="5371" y="153"/>
                    <a:pt x="4704" y="53"/>
                  </a:cubicBezTo>
                  <a:cubicBezTo>
                    <a:pt x="4451" y="18"/>
                    <a:pt x="4199" y="1"/>
                    <a:pt x="39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3537;p65"/>
            <p:cNvSpPr/>
            <p:nvPr/>
          </p:nvSpPr>
          <p:spPr>
            <a:xfrm>
              <a:off x="11166367" y="3375284"/>
              <a:ext cx="255525" cy="105813"/>
            </a:xfrm>
            <a:custGeom>
              <a:avLst/>
              <a:gdLst/>
              <a:ahLst/>
              <a:cxnLst/>
              <a:rect l="l" t="t" r="r" b="b"/>
              <a:pathLst>
                <a:path w="23475" h="9721" extrusionOk="0">
                  <a:moveTo>
                    <a:pt x="4070" y="1"/>
                  </a:moveTo>
                  <a:lnTo>
                    <a:pt x="0" y="7706"/>
                  </a:lnTo>
                  <a:cubicBezTo>
                    <a:pt x="0" y="7706"/>
                    <a:pt x="4871" y="9607"/>
                    <a:pt x="6472" y="9707"/>
                  </a:cubicBezTo>
                  <a:cubicBezTo>
                    <a:pt x="6618" y="9717"/>
                    <a:pt x="6857" y="9721"/>
                    <a:pt x="7172" y="9721"/>
                  </a:cubicBezTo>
                  <a:cubicBezTo>
                    <a:pt x="10197" y="9721"/>
                    <a:pt x="20204" y="9339"/>
                    <a:pt x="21538" y="9339"/>
                  </a:cubicBezTo>
                  <a:cubicBezTo>
                    <a:pt x="21587" y="9339"/>
                    <a:pt x="21624" y="9339"/>
                    <a:pt x="21649" y="9341"/>
                  </a:cubicBezTo>
                  <a:cubicBezTo>
                    <a:pt x="21663" y="9341"/>
                    <a:pt x="21677" y="9341"/>
                    <a:pt x="21691" y="9341"/>
                  </a:cubicBezTo>
                  <a:cubicBezTo>
                    <a:pt x="23320" y="9341"/>
                    <a:pt x="23475" y="5501"/>
                    <a:pt x="22416" y="5138"/>
                  </a:cubicBezTo>
                  <a:cubicBezTo>
                    <a:pt x="21716" y="4904"/>
                    <a:pt x="4070" y="1"/>
                    <a:pt x="40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3538;p65"/>
            <p:cNvSpPr/>
            <p:nvPr/>
          </p:nvSpPr>
          <p:spPr>
            <a:xfrm>
              <a:off x="10553106" y="3154525"/>
              <a:ext cx="792276" cy="310821"/>
            </a:xfrm>
            <a:custGeom>
              <a:avLst/>
              <a:gdLst/>
              <a:ahLst/>
              <a:cxnLst/>
              <a:rect l="l" t="t" r="r" b="b"/>
              <a:pathLst>
                <a:path w="72786" h="28555" extrusionOk="0">
                  <a:moveTo>
                    <a:pt x="40796" y="0"/>
                  </a:moveTo>
                  <a:lnTo>
                    <a:pt x="36993" y="7839"/>
                  </a:lnTo>
                  <a:cubicBezTo>
                    <a:pt x="36993" y="7839"/>
                    <a:pt x="17564" y="1925"/>
                    <a:pt x="11864" y="1925"/>
                  </a:cubicBezTo>
                  <a:cubicBezTo>
                    <a:pt x="11726" y="1925"/>
                    <a:pt x="11596" y="1928"/>
                    <a:pt x="11475" y="1935"/>
                  </a:cubicBezTo>
                  <a:cubicBezTo>
                    <a:pt x="6338" y="2202"/>
                    <a:pt x="2135" y="4270"/>
                    <a:pt x="1134" y="8440"/>
                  </a:cubicBezTo>
                  <a:cubicBezTo>
                    <a:pt x="134" y="12609"/>
                    <a:pt x="0" y="18380"/>
                    <a:pt x="6005" y="22350"/>
                  </a:cubicBezTo>
                  <a:cubicBezTo>
                    <a:pt x="11975" y="26353"/>
                    <a:pt x="41763" y="28554"/>
                    <a:pt x="41763" y="28554"/>
                  </a:cubicBezTo>
                  <a:lnTo>
                    <a:pt x="53538" y="28554"/>
                  </a:lnTo>
                  <a:lnTo>
                    <a:pt x="72786" y="3169"/>
                  </a:lnTo>
                  <a:lnTo>
                    <a:pt x="69683" y="667"/>
                  </a:lnTo>
                  <a:lnTo>
                    <a:pt x="40796" y="0"/>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3539;p65"/>
            <p:cNvSpPr/>
            <p:nvPr/>
          </p:nvSpPr>
          <p:spPr>
            <a:xfrm>
              <a:off x="10679100" y="3212031"/>
              <a:ext cx="387789" cy="129858"/>
            </a:xfrm>
            <a:custGeom>
              <a:avLst/>
              <a:gdLst/>
              <a:ahLst/>
              <a:cxnLst/>
              <a:rect l="l" t="t" r="r" b="b"/>
              <a:pathLst>
                <a:path w="35626" h="11930" extrusionOk="0">
                  <a:moveTo>
                    <a:pt x="2322" y="1"/>
                  </a:moveTo>
                  <a:cubicBezTo>
                    <a:pt x="2047" y="1"/>
                    <a:pt x="1774" y="8"/>
                    <a:pt x="1501" y="21"/>
                  </a:cubicBezTo>
                  <a:cubicBezTo>
                    <a:pt x="1001" y="21"/>
                    <a:pt x="634" y="88"/>
                    <a:pt x="367" y="121"/>
                  </a:cubicBezTo>
                  <a:cubicBezTo>
                    <a:pt x="234" y="121"/>
                    <a:pt x="134" y="121"/>
                    <a:pt x="0" y="155"/>
                  </a:cubicBezTo>
                  <a:lnTo>
                    <a:pt x="400" y="155"/>
                  </a:lnTo>
                  <a:cubicBezTo>
                    <a:pt x="667" y="155"/>
                    <a:pt x="1001" y="121"/>
                    <a:pt x="1501" y="121"/>
                  </a:cubicBezTo>
                  <a:cubicBezTo>
                    <a:pt x="1637" y="118"/>
                    <a:pt x="1774" y="116"/>
                    <a:pt x="1911" y="116"/>
                  </a:cubicBezTo>
                  <a:cubicBezTo>
                    <a:pt x="3114" y="116"/>
                    <a:pt x="4339" y="245"/>
                    <a:pt x="5537" y="455"/>
                  </a:cubicBezTo>
                  <a:cubicBezTo>
                    <a:pt x="7506" y="855"/>
                    <a:pt x="9407" y="1422"/>
                    <a:pt x="11275" y="2189"/>
                  </a:cubicBezTo>
                  <a:cubicBezTo>
                    <a:pt x="13543" y="3123"/>
                    <a:pt x="15778" y="4191"/>
                    <a:pt x="17946" y="5392"/>
                  </a:cubicBezTo>
                  <a:cubicBezTo>
                    <a:pt x="20248" y="6626"/>
                    <a:pt x="22450" y="7827"/>
                    <a:pt x="24518" y="8794"/>
                  </a:cubicBezTo>
                  <a:cubicBezTo>
                    <a:pt x="26319" y="9661"/>
                    <a:pt x="28220" y="10395"/>
                    <a:pt x="30155" y="10996"/>
                  </a:cubicBezTo>
                  <a:cubicBezTo>
                    <a:pt x="31456" y="11396"/>
                    <a:pt x="32790" y="11663"/>
                    <a:pt x="34125" y="11830"/>
                  </a:cubicBezTo>
                  <a:cubicBezTo>
                    <a:pt x="34625" y="11930"/>
                    <a:pt x="34992" y="11930"/>
                    <a:pt x="35259" y="11930"/>
                  </a:cubicBezTo>
                  <a:lnTo>
                    <a:pt x="35626" y="11930"/>
                  </a:lnTo>
                  <a:cubicBezTo>
                    <a:pt x="35492" y="11863"/>
                    <a:pt x="35359" y="11863"/>
                    <a:pt x="35225" y="11830"/>
                  </a:cubicBezTo>
                  <a:cubicBezTo>
                    <a:pt x="34958" y="11796"/>
                    <a:pt x="34592" y="11763"/>
                    <a:pt x="34125" y="11696"/>
                  </a:cubicBezTo>
                  <a:cubicBezTo>
                    <a:pt x="32790" y="11496"/>
                    <a:pt x="31456" y="11196"/>
                    <a:pt x="30155" y="10796"/>
                  </a:cubicBezTo>
                  <a:cubicBezTo>
                    <a:pt x="28254" y="10195"/>
                    <a:pt x="26386" y="9428"/>
                    <a:pt x="24584" y="8561"/>
                  </a:cubicBezTo>
                  <a:cubicBezTo>
                    <a:pt x="22550" y="7593"/>
                    <a:pt x="20348" y="6392"/>
                    <a:pt x="18046" y="5125"/>
                  </a:cubicBezTo>
                  <a:cubicBezTo>
                    <a:pt x="15878" y="3957"/>
                    <a:pt x="13643" y="2890"/>
                    <a:pt x="11375" y="1956"/>
                  </a:cubicBezTo>
                  <a:cubicBezTo>
                    <a:pt x="9474" y="1189"/>
                    <a:pt x="7539" y="622"/>
                    <a:pt x="5571" y="288"/>
                  </a:cubicBezTo>
                  <a:cubicBezTo>
                    <a:pt x="4482" y="102"/>
                    <a:pt x="3394" y="1"/>
                    <a:pt x="2322"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3540;p65"/>
            <p:cNvSpPr/>
            <p:nvPr/>
          </p:nvSpPr>
          <p:spPr>
            <a:xfrm>
              <a:off x="11047274" y="3098555"/>
              <a:ext cx="546460" cy="385307"/>
            </a:xfrm>
            <a:custGeom>
              <a:avLst/>
              <a:gdLst/>
              <a:ahLst/>
              <a:cxnLst/>
              <a:rect l="l" t="t" r="r" b="b"/>
              <a:pathLst>
                <a:path w="50203" h="35398" extrusionOk="0">
                  <a:moveTo>
                    <a:pt x="41130" y="1"/>
                  </a:moveTo>
                  <a:cubicBezTo>
                    <a:pt x="40123" y="1"/>
                    <a:pt x="39079" y="193"/>
                    <a:pt x="38027" y="606"/>
                  </a:cubicBezTo>
                  <a:cubicBezTo>
                    <a:pt x="37260" y="906"/>
                    <a:pt x="35492" y="1606"/>
                    <a:pt x="34758" y="2007"/>
                  </a:cubicBezTo>
                  <a:cubicBezTo>
                    <a:pt x="32724" y="3074"/>
                    <a:pt x="0" y="23856"/>
                    <a:pt x="0" y="23856"/>
                  </a:cubicBezTo>
                  <a:cubicBezTo>
                    <a:pt x="0" y="23856"/>
                    <a:pt x="5704" y="34997"/>
                    <a:pt x="5538" y="35397"/>
                  </a:cubicBezTo>
                  <a:lnTo>
                    <a:pt x="15745" y="31628"/>
                  </a:lnTo>
                  <a:cubicBezTo>
                    <a:pt x="19514" y="30127"/>
                    <a:pt x="40329" y="23522"/>
                    <a:pt x="47701" y="15016"/>
                  </a:cubicBezTo>
                  <a:cubicBezTo>
                    <a:pt x="49469" y="13081"/>
                    <a:pt x="50203" y="10479"/>
                    <a:pt x="49702" y="7944"/>
                  </a:cubicBezTo>
                  <a:cubicBezTo>
                    <a:pt x="48895" y="3343"/>
                    <a:pt x="45332" y="1"/>
                    <a:pt x="41130"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3541;p65"/>
            <p:cNvSpPr/>
            <p:nvPr/>
          </p:nvSpPr>
          <p:spPr>
            <a:xfrm>
              <a:off x="11049451" y="3174129"/>
              <a:ext cx="280681" cy="309733"/>
            </a:xfrm>
            <a:custGeom>
              <a:avLst/>
              <a:gdLst/>
              <a:ahLst/>
              <a:cxnLst/>
              <a:rect l="l" t="t" r="r" b="b"/>
              <a:pathLst>
                <a:path w="25786" h="28455" extrusionOk="0">
                  <a:moveTo>
                    <a:pt x="25786" y="1"/>
                  </a:moveTo>
                  <a:cubicBezTo>
                    <a:pt x="25786" y="1"/>
                    <a:pt x="25752" y="1"/>
                    <a:pt x="25685" y="34"/>
                  </a:cubicBezTo>
                  <a:lnTo>
                    <a:pt x="25385" y="201"/>
                  </a:lnTo>
                  <a:lnTo>
                    <a:pt x="24284" y="868"/>
                  </a:lnTo>
                  <a:lnTo>
                    <a:pt x="20315" y="3303"/>
                  </a:lnTo>
                  <a:lnTo>
                    <a:pt x="7172" y="11476"/>
                  </a:lnTo>
                  <a:lnTo>
                    <a:pt x="101" y="15912"/>
                  </a:lnTo>
                  <a:lnTo>
                    <a:pt x="0" y="15979"/>
                  </a:lnTo>
                  <a:lnTo>
                    <a:pt x="34" y="16045"/>
                  </a:lnTo>
                  <a:cubicBezTo>
                    <a:pt x="1602" y="19681"/>
                    <a:pt x="2903" y="22784"/>
                    <a:pt x="3870" y="24985"/>
                  </a:cubicBezTo>
                  <a:lnTo>
                    <a:pt x="4971" y="27554"/>
                  </a:lnTo>
                  <a:cubicBezTo>
                    <a:pt x="5104" y="27821"/>
                    <a:pt x="5204" y="28054"/>
                    <a:pt x="5271" y="28221"/>
                  </a:cubicBezTo>
                  <a:cubicBezTo>
                    <a:pt x="5304" y="28288"/>
                    <a:pt x="5338" y="28388"/>
                    <a:pt x="5371" y="28454"/>
                  </a:cubicBezTo>
                  <a:cubicBezTo>
                    <a:pt x="5371" y="28354"/>
                    <a:pt x="5338" y="28288"/>
                    <a:pt x="5304" y="28221"/>
                  </a:cubicBezTo>
                  <a:cubicBezTo>
                    <a:pt x="5238" y="28021"/>
                    <a:pt x="5137" y="27787"/>
                    <a:pt x="5037" y="27520"/>
                  </a:cubicBezTo>
                  <a:cubicBezTo>
                    <a:pt x="4771" y="26887"/>
                    <a:pt x="4437" y="26019"/>
                    <a:pt x="4003" y="24952"/>
                  </a:cubicBezTo>
                  <a:cubicBezTo>
                    <a:pt x="3044" y="22735"/>
                    <a:pt x="1789" y="19665"/>
                    <a:pt x="272" y="16068"/>
                  </a:cubicBezTo>
                  <a:lnTo>
                    <a:pt x="272" y="16068"/>
                  </a:lnTo>
                  <a:lnTo>
                    <a:pt x="7306" y="11676"/>
                  </a:lnTo>
                  <a:lnTo>
                    <a:pt x="20382" y="3436"/>
                  </a:lnTo>
                  <a:lnTo>
                    <a:pt x="24351" y="935"/>
                  </a:lnTo>
                  <a:lnTo>
                    <a:pt x="25419" y="267"/>
                  </a:lnTo>
                  <a:lnTo>
                    <a:pt x="25685" y="67"/>
                  </a:lnTo>
                  <a:cubicBezTo>
                    <a:pt x="25719" y="34"/>
                    <a:pt x="25752" y="34"/>
                    <a:pt x="2578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3542;p65"/>
            <p:cNvSpPr/>
            <p:nvPr/>
          </p:nvSpPr>
          <p:spPr>
            <a:xfrm>
              <a:off x="10956134" y="3236185"/>
              <a:ext cx="61381" cy="44705"/>
            </a:xfrm>
            <a:custGeom>
              <a:avLst/>
              <a:gdLst/>
              <a:ahLst/>
              <a:cxnLst/>
              <a:rect l="l" t="t" r="r" b="b"/>
              <a:pathLst>
                <a:path w="5639" h="4107" extrusionOk="0">
                  <a:moveTo>
                    <a:pt x="6" y="1"/>
                  </a:moveTo>
                  <a:cubicBezTo>
                    <a:pt x="3" y="1"/>
                    <a:pt x="2" y="2"/>
                    <a:pt x="1" y="4"/>
                  </a:cubicBezTo>
                  <a:cubicBezTo>
                    <a:pt x="167" y="304"/>
                    <a:pt x="368" y="571"/>
                    <a:pt x="634" y="804"/>
                  </a:cubicBezTo>
                  <a:cubicBezTo>
                    <a:pt x="1202" y="1405"/>
                    <a:pt x="1802" y="1972"/>
                    <a:pt x="2502" y="2472"/>
                  </a:cubicBezTo>
                  <a:cubicBezTo>
                    <a:pt x="3170" y="2973"/>
                    <a:pt x="3870" y="3373"/>
                    <a:pt x="4637" y="3740"/>
                  </a:cubicBezTo>
                  <a:cubicBezTo>
                    <a:pt x="4938" y="3907"/>
                    <a:pt x="5271" y="4040"/>
                    <a:pt x="5605" y="4107"/>
                  </a:cubicBezTo>
                  <a:cubicBezTo>
                    <a:pt x="5638" y="4040"/>
                    <a:pt x="4204" y="3373"/>
                    <a:pt x="2636" y="2239"/>
                  </a:cubicBezTo>
                  <a:cubicBezTo>
                    <a:pt x="1144" y="1136"/>
                    <a:pt x="93" y="1"/>
                    <a:pt x="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3543;p65"/>
            <p:cNvSpPr/>
            <p:nvPr/>
          </p:nvSpPr>
          <p:spPr>
            <a:xfrm>
              <a:off x="11138044" y="3180671"/>
              <a:ext cx="11266" cy="95864"/>
            </a:xfrm>
            <a:custGeom>
              <a:avLst/>
              <a:gdLst/>
              <a:ahLst/>
              <a:cxnLst/>
              <a:rect l="l" t="t" r="r" b="b"/>
              <a:pathLst>
                <a:path w="1035" h="8807" extrusionOk="0">
                  <a:moveTo>
                    <a:pt x="234" y="0"/>
                  </a:moveTo>
                  <a:cubicBezTo>
                    <a:pt x="134" y="434"/>
                    <a:pt x="101" y="867"/>
                    <a:pt x="101" y="1301"/>
                  </a:cubicBezTo>
                  <a:cubicBezTo>
                    <a:pt x="1" y="3402"/>
                    <a:pt x="201" y="5504"/>
                    <a:pt x="668" y="7572"/>
                  </a:cubicBezTo>
                  <a:cubicBezTo>
                    <a:pt x="734" y="8006"/>
                    <a:pt x="868" y="8406"/>
                    <a:pt x="1035" y="8806"/>
                  </a:cubicBezTo>
                  <a:cubicBezTo>
                    <a:pt x="1001" y="8373"/>
                    <a:pt x="935" y="7939"/>
                    <a:pt x="835" y="7505"/>
                  </a:cubicBezTo>
                  <a:cubicBezTo>
                    <a:pt x="701" y="6738"/>
                    <a:pt x="534" y="5637"/>
                    <a:pt x="434" y="4403"/>
                  </a:cubicBezTo>
                  <a:cubicBezTo>
                    <a:pt x="301" y="3202"/>
                    <a:pt x="267" y="2102"/>
                    <a:pt x="267" y="1301"/>
                  </a:cubicBezTo>
                  <a:cubicBezTo>
                    <a:pt x="301" y="834"/>
                    <a:pt x="267" y="400"/>
                    <a:pt x="23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3544;p65"/>
            <p:cNvSpPr/>
            <p:nvPr/>
          </p:nvSpPr>
          <p:spPr>
            <a:xfrm>
              <a:off x="11152206" y="3177395"/>
              <a:ext cx="26157" cy="25101"/>
            </a:xfrm>
            <a:custGeom>
              <a:avLst/>
              <a:gdLst/>
              <a:ahLst/>
              <a:cxnLst/>
              <a:rect l="l" t="t" r="r" b="b"/>
              <a:pathLst>
                <a:path w="2403" h="2306" extrusionOk="0">
                  <a:moveTo>
                    <a:pt x="1368" y="1"/>
                  </a:moveTo>
                  <a:lnTo>
                    <a:pt x="1368" y="1"/>
                  </a:lnTo>
                  <a:cubicBezTo>
                    <a:pt x="1602" y="134"/>
                    <a:pt x="1835" y="368"/>
                    <a:pt x="1969" y="601"/>
                  </a:cubicBezTo>
                  <a:cubicBezTo>
                    <a:pt x="2135" y="868"/>
                    <a:pt x="2169" y="1202"/>
                    <a:pt x="2069" y="1469"/>
                  </a:cubicBezTo>
                  <a:cubicBezTo>
                    <a:pt x="1902" y="1835"/>
                    <a:pt x="1602" y="2036"/>
                    <a:pt x="1235" y="2036"/>
                  </a:cubicBezTo>
                  <a:cubicBezTo>
                    <a:pt x="1187" y="2044"/>
                    <a:pt x="1140" y="2048"/>
                    <a:pt x="1093" y="2048"/>
                  </a:cubicBezTo>
                  <a:cubicBezTo>
                    <a:pt x="776" y="2048"/>
                    <a:pt x="479" y="1859"/>
                    <a:pt x="334" y="1569"/>
                  </a:cubicBezTo>
                  <a:cubicBezTo>
                    <a:pt x="234" y="1268"/>
                    <a:pt x="267" y="968"/>
                    <a:pt x="434" y="701"/>
                  </a:cubicBezTo>
                  <a:cubicBezTo>
                    <a:pt x="568" y="434"/>
                    <a:pt x="801" y="268"/>
                    <a:pt x="1101" y="168"/>
                  </a:cubicBezTo>
                  <a:cubicBezTo>
                    <a:pt x="1051" y="151"/>
                    <a:pt x="1010" y="143"/>
                    <a:pt x="968" y="143"/>
                  </a:cubicBezTo>
                  <a:cubicBezTo>
                    <a:pt x="926" y="143"/>
                    <a:pt x="885" y="151"/>
                    <a:pt x="834" y="168"/>
                  </a:cubicBezTo>
                  <a:cubicBezTo>
                    <a:pt x="601" y="234"/>
                    <a:pt x="401" y="401"/>
                    <a:pt x="267" y="601"/>
                  </a:cubicBezTo>
                  <a:cubicBezTo>
                    <a:pt x="34" y="901"/>
                    <a:pt x="1" y="1302"/>
                    <a:pt x="134" y="1635"/>
                  </a:cubicBezTo>
                  <a:cubicBezTo>
                    <a:pt x="291" y="2045"/>
                    <a:pt x="716" y="2305"/>
                    <a:pt x="1156" y="2305"/>
                  </a:cubicBezTo>
                  <a:cubicBezTo>
                    <a:pt x="1182" y="2305"/>
                    <a:pt x="1208" y="2304"/>
                    <a:pt x="1235" y="2302"/>
                  </a:cubicBezTo>
                  <a:cubicBezTo>
                    <a:pt x="1702" y="2302"/>
                    <a:pt x="2135" y="2002"/>
                    <a:pt x="2302" y="1535"/>
                  </a:cubicBezTo>
                  <a:cubicBezTo>
                    <a:pt x="2402" y="1202"/>
                    <a:pt x="2369" y="801"/>
                    <a:pt x="2135" y="501"/>
                  </a:cubicBezTo>
                  <a:cubicBezTo>
                    <a:pt x="2035" y="301"/>
                    <a:pt x="1835" y="134"/>
                    <a:pt x="1602" y="34"/>
                  </a:cubicBezTo>
                  <a:cubicBezTo>
                    <a:pt x="1468" y="1"/>
                    <a:pt x="1368" y="1"/>
                    <a:pt x="1368"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545;p65"/>
            <p:cNvSpPr/>
            <p:nvPr/>
          </p:nvSpPr>
          <p:spPr>
            <a:xfrm>
              <a:off x="10987363" y="3168687"/>
              <a:ext cx="73713" cy="59628"/>
            </a:xfrm>
            <a:custGeom>
              <a:avLst/>
              <a:gdLst/>
              <a:ahLst/>
              <a:cxnLst/>
              <a:rect l="l" t="t" r="r" b="b"/>
              <a:pathLst>
                <a:path w="6772" h="5478" extrusionOk="0">
                  <a:moveTo>
                    <a:pt x="6438" y="0"/>
                  </a:moveTo>
                  <a:lnTo>
                    <a:pt x="6438" y="0"/>
                  </a:lnTo>
                  <a:cubicBezTo>
                    <a:pt x="6538" y="501"/>
                    <a:pt x="6605" y="1001"/>
                    <a:pt x="6605" y="1535"/>
                  </a:cubicBezTo>
                  <a:cubicBezTo>
                    <a:pt x="6572" y="2102"/>
                    <a:pt x="6438" y="2635"/>
                    <a:pt x="6171" y="3136"/>
                  </a:cubicBezTo>
                  <a:cubicBezTo>
                    <a:pt x="5604" y="4403"/>
                    <a:pt x="4370" y="5204"/>
                    <a:pt x="3003" y="5271"/>
                  </a:cubicBezTo>
                  <a:cubicBezTo>
                    <a:pt x="2908" y="5276"/>
                    <a:pt x="2814" y="5279"/>
                    <a:pt x="2722" y="5279"/>
                  </a:cubicBezTo>
                  <a:cubicBezTo>
                    <a:pt x="2258" y="5279"/>
                    <a:pt x="1813" y="5210"/>
                    <a:pt x="1368" y="5071"/>
                  </a:cubicBezTo>
                  <a:cubicBezTo>
                    <a:pt x="901" y="4837"/>
                    <a:pt x="434" y="4604"/>
                    <a:pt x="0" y="4270"/>
                  </a:cubicBezTo>
                  <a:lnTo>
                    <a:pt x="0" y="4270"/>
                  </a:lnTo>
                  <a:cubicBezTo>
                    <a:pt x="100" y="4403"/>
                    <a:pt x="201" y="4503"/>
                    <a:pt x="301" y="4604"/>
                  </a:cubicBezTo>
                  <a:cubicBezTo>
                    <a:pt x="601" y="4837"/>
                    <a:pt x="934" y="5037"/>
                    <a:pt x="1301" y="5204"/>
                  </a:cubicBezTo>
                  <a:cubicBezTo>
                    <a:pt x="1767" y="5379"/>
                    <a:pt x="2284" y="5477"/>
                    <a:pt x="2785" y="5477"/>
                  </a:cubicBezTo>
                  <a:cubicBezTo>
                    <a:pt x="2858" y="5477"/>
                    <a:pt x="2931" y="5475"/>
                    <a:pt x="3003" y="5471"/>
                  </a:cubicBezTo>
                  <a:cubicBezTo>
                    <a:pt x="4504" y="5437"/>
                    <a:pt x="5805" y="4537"/>
                    <a:pt x="6405" y="3203"/>
                  </a:cubicBezTo>
                  <a:cubicBezTo>
                    <a:pt x="6638" y="2669"/>
                    <a:pt x="6772" y="2102"/>
                    <a:pt x="6772" y="1535"/>
                  </a:cubicBezTo>
                  <a:cubicBezTo>
                    <a:pt x="6772" y="1134"/>
                    <a:pt x="6739" y="734"/>
                    <a:pt x="6605" y="367"/>
                  </a:cubicBezTo>
                  <a:cubicBezTo>
                    <a:pt x="6572" y="234"/>
                    <a:pt x="6505" y="100"/>
                    <a:pt x="643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3546;p65"/>
            <p:cNvSpPr/>
            <p:nvPr/>
          </p:nvSpPr>
          <p:spPr>
            <a:xfrm>
              <a:off x="11237892" y="3168687"/>
              <a:ext cx="30881" cy="42266"/>
            </a:xfrm>
            <a:custGeom>
              <a:avLst/>
              <a:gdLst/>
              <a:ahLst/>
              <a:cxnLst/>
              <a:rect l="l" t="t" r="r" b="b"/>
              <a:pathLst>
                <a:path w="2837" h="3883" extrusionOk="0">
                  <a:moveTo>
                    <a:pt x="301" y="0"/>
                  </a:moveTo>
                  <a:cubicBezTo>
                    <a:pt x="168" y="234"/>
                    <a:pt x="101" y="501"/>
                    <a:pt x="101" y="767"/>
                  </a:cubicBezTo>
                  <a:cubicBezTo>
                    <a:pt x="1" y="2102"/>
                    <a:pt x="801" y="3336"/>
                    <a:pt x="2069" y="3770"/>
                  </a:cubicBezTo>
                  <a:cubicBezTo>
                    <a:pt x="2244" y="3845"/>
                    <a:pt x="2438" y="3882"/>
                    <a:pt x="2637" y="3882"/>
                  </a:cubicBezTo>
                  <a:cubicBezTo>
                    <a:pt x="2703" y="3882"/>
                    <a:pt x="2769" y="3878"/>
                    <a:pt x="2836" y="3870"/>
                  </a:cubicBezTo>
                  <a:cubicBezTo>
                    <a:pt x="2836" y="3836"/>
                    <a:pt x="2536" y="3803"/>
                    <a:pt x="2136" y="3603"/>
                  </a:cubicBezTo>
                  <a:cubicBezTo>
                    <a:pt x="1002" y="3102"/>
                    <a:pt x="301" y="2002"/>
                    <a:pt x="301" y="767"/>
                  </a:cubicBezTo>
                  <a:cubicBezTo>
                    <a:pt x="268" y="300"/>
                    <a:pt x="368" y="0"/>
                    <a:pt x="301"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3547;p65"/>
            <p:cNvSpPr/>
            <p:nvPr/>
          </p:nvSpPr>
          <p:spPr>
            <a:xfrm>
              <a:off x="11351902" y="3099632"/>
              <a:ext cx="242921" cy="280746"/>
            </a:xfrm>
            <a:custGeom>
              <a:avLst/>
              <a:gdLst/>
              <a:ahLst/>
              <a:cxnLst/>
              <a:rect l="l" t="t" r="r" b="b"/>
              <a:pathLst>
                <a:path w="22317" h="25792" extrusionOk="0">
                  <a:moveTo>
                    <a:pt x="13350" y="0"/>
                  </a:moveTo>
                  <a:cubicBezTo>
                    <a:pt x="13248" y="0"/>
                    <a:pt x="13145" y="2"/>
                    <a:pt x="13044" y="6"/>
                  </a:cubicBezTo>
                  <a:cubicBezTo>
                    <a:pt x="12276" y="6"/>
                    <a:pt x="11509" y="106"/>
                    <a:pt x="10775" y="273"/>
                  </a:cubicBezTo>
                  <a:cubicBezTo>
                    <a:pt x="9441" y="573"/>
                    <a:pt x="8173" y="1040"/>
                    <a:pt x="6973" y="1741"/>
                  </a:cubicBezTo>
                  <a:cubicBezTo>
                    <a:pt x="4804" y="2942"/>
                    <a:pt x="3070" y="3943"/>
                    <a:pt x="1836" y="4643"/>
                  </a:cubicBezTo>
                  <a:lnTo>
                    <a:pt x="468" y="5444"/>
                  </a:lnTo>
                  <a:lnTo>
                    <a:pt x="101" y="5644"/>
                  </a:lnTo>
                  <a:cubicBezTo>
                    <a:pt x="68" y="5677"/>
                    <a:pt x="34" y="5710"/>
                    <a:pt x="1" y="5744"/>
                  </a:cubicBezTo>
                  <a:lnTo>
                    <a:pt x="101" y="5677"/>
                  </a:lnTo>
                  <a:lnTo>
                    <a:pt x="468" y="5477"/>
                  </a:lnTo>
                  <a:lnTo>
                    <a:pt x="1869" y="4710"/>
                  </a:lnTo>
                  <a:lnTo>
                    <a:pt x="7039" y="1841"/>
                  </a:lnTo>
                  <a:cubicBezTo>
                    <a:pt x="8207" y="1174"/>
                    <a:pt x="9474" y="707"/>
                    <a:pt x="10809" y="407"/>
                  </a:cubicBezTo>
                  <a:cubicBezTo>
                    <a:pt x="11543" y="273"/>
                    <a:pt x="12310" y="173"/>
                    <a:pt x="13044" y="173"/>
                  </a:cubicBezTo>
                  <a:cubicBezTo>
                    <a:pt x="13145" y="169"/>
                    <a:pt x="13247" y="167"/>
                    <a:pt x="13349" y="167"/>
                  </a:cubicBezTo>
                  <a:cubicBezTo>
                    <a:pt x="14047" y="167"/>
                    <a:pt x="14742" y="265"/>
                    <a:pt x="15412" y="440"/>
                  </a:cubicBezTo>
                  <a:cubicBezTo>
                    <a:pt x="16179" y="707"/>
                    <a:pt x="16913" y="1107"/>
                    <a:pt x="17513" y="1674"/>
                  </a:cubicBezTo>
                  <a:cubicBezTo>
                    <a:pt x="18214" y="2241"/>
                    <a:pt x="18848" y="2808"/>
                    <a:pt x="19482" y="3442"/>
                  </a:cubicBezTo>
                  <a:cubicBezTo>
                    <a:pt x="19782" y="3776"/>
                    <a:pt x="20082" y="4109"/>
                    <a:pt x="20315" y="4476"/>
                  </a:cubicBezTo>
                  <a:cubicBezTo>
                    <a:pt x="20582" y="4843"/>
                    <a:pt x="20816" y="5243"/>
                    <a:pt x="21016" y="5644"/>
                  </a:cubicBezTo>
                  <a:cubicBezTo>
                    <a:pt x="21383" y="6511"/>
                    <a:pt x="21616" y="7412"/>
                    <a:pt x="21683" y="8346"/>
                  </a:cubicBezTo>
                  <a:cubicBezTo>
                    <a:pt x="21850" y="10180"/>
                    <a:pt x="21416" y="12015"/>
                    <a:pt x="20449" y="13583"/>
                  </a:cubicBezTo>
                  <a:cubicBezTo>
                    <a:pt x="19448" y="14950"/>
                    <a:pt x="18281" y="16218"/>
                    <a:pt x="16980" y="17352"/>
                  </a:cubicBezTo>
                  <a:cubicBezTo>
                    <a:pt x="14745" y="19220"/>
                    <a:pt x="12310" y="20821"/>
                    <a:pt x="9741" y="22156"/>
                  </a:cubicBezTo>
                  <a:cubicBezTo>
                    <a:pt x="7540" y="23356"/>
                    <a:pt x="5738" y="24224"/>
                    <a:pt x="4471" y="24824"/>
                  </a:cubicBezTo>
                  <a:lnTo>
                    <a:pt x="3036" y="25525"/>
                  </a:lnTo>
                  <a:lnTo>
                    <a:pt x="2670" y="25725"/>
                  </a:lnTo>
                  <a:lnTo>
                    <a:pt x="3036" y="25558"/>
                  </a:lnTo>
                  <a:lnTo>
                    <a:pt x="4504" y="24891"/>
                  </a:lnTo>
                  <a:cubicBezTo>
                    <a:pt x="5772" y="24290"/>
                    <a:pt x="7573" y="23457"/>
                    <a:pt x="9775" y="22289"/>
                  </a:cubicBezTo>
                  <a:cubicBezTo>
                    <a:pt x="12376" y="20955"/>
                    <a:pt x="14845" y="19320"/>
                    <a:pt x="17080" y="17452"/>
                  </a:cubicBezTo>
                  <a:cubicBezTo>
                    <a:pt x="18381" y="16351"/>
                    <a:pt x="19582" y="15051"/>
                    <a:pt x="20582" y="13650"/>
                  </a:cubicBezTo>
                  <a:cubicBezTo>
                    <a:pt x="22083" y="11248"/>
                    <a:pt x="22317" y="8212"/>
                    <a:pt x="21149" y="5577"/>
                  </a:cubicBezTo>
                  <a:cubicBezTo>
                    <a:pt x="20983" y="5177"/>
                    <a:pt x="20749" y="4743"/>
                    <a:pt x="20482" y="4376"/>
                  </a:cubicBezTo>
                  <a:cubicBezTo>
                    <a:pt x="20215" y="4009"/>
                    <a:pt x="19915" y="3676"/>
                    <a:pt x="19582" y="3342"/>
                  </a:cubicBezTo>
                  <a:cubicBezTo>
                    <a:pt x="18981" y="2708"/>
                    <a:pt x="18314" y="2108"/>
                    <a:pt x="17614" y="1574"/>
                  </a:cubicBezTo>
                  <a:cubicBezTo>
                    <a:pt x="17013" y="974"/>
                    <a:pt x="16246" y="540"/>
                    <a:pt x="15445" y="273"/>
                  </a:cubicBezTo>
                  <a:cubicBezTo>
                    <a:pt x="14776" y="99"/>
                    <a:pt x="14055" y="0"/>
                    <a:pt x="13350" y="0"/>
                  </a:cubicBezTo>
                  <a:close/>
                  <a:moveTo>
                    <a:pt x="2670" y="25725"/>
                  </a:moveTo>
                  <a:lnTo>
                    <a:pt x="2670" y="25725"/>
                  </a:lnTo>
                  <a:cubicBezTo>
                    <a:pt x="2569" y="25758"/>
                    <a:pt x="2536" y="25792"/>
                    <a:pt x="2536" y="25792"/>
                  </a:cubicBezTo>
                  <a:lnTo>
                    <a:pt x="2670" y="25725"/>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548;p65"/>
            <p:cNvSpPr/>
            <p:nvPr/>
          </p:nvSpPr>
          <p:spPr>
            <a:xfrm>
              <a:off x="10850158" y="3376373"/>
              <a:ext cx="249778" cy="105726"/>
            </a:xfrm>
            <a:custGeom>
              <a:avLst/>
              <a:gdLst/>
              <a:ahLst/>
              <a:cxnLst/>
              <a:rect l="l" t="t" r="r" b="b"/>
              <a:pathLst>
                <a:path w="22947" h="9713" extrusionOk="0">
                  <a:moveTo>
                    <a:pt x="19477" y="1"/>
                  </a:moveTo>
                  <a:cubicBezTo>
                    <a:pt x="19477" y="1"/>
                    <a:pt x="1764" y="4671"/>
                    <a:pt x="1064" y="4904"/>
                  </a:cubicBezTo>
                  <a:cubicBezTo>
                    <a:pt x="1" y="5269"/>
                    <a:pt x="129" y="9141"/>
                    <a:pt x="1744" y="9141"/>
                  </a:cubicBezTo>
                  <a:cubicBezTo>
                    <a:pt x="1750" y="9141"/>
                    <a:pt x="1757" y="9141"/>
                    <a:pt x="1764" y="9140"/>
                  </a:cubicBezTo>
                  <a:cubicBezTo>
                    <a:pt x="2525" y="9140"/>
                    <a:pt x="14093" y="9712"/>
                    <a:pt x="16621" y="9712"/>
                  </a:cubicBezTo>
                  <a:cubicBezTo>
                    <a:pt x="16754" y="9712"/>
                    <a:pt x="16862" y="9711"/>
                    <a:pt x="16942" y="9708"/>
                  </a:cubicBezTo>
                  <a:cubicBezTo>
                    <a:pt x="18576" y="9607"/>
                    <a:pt x="22946" y="7973"/>
                    <a:pt x="22946" y="7973"/>
                  </a:cubicBezTo>
                  <a:lnTo>
                    <a:pt x="194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3549;p65"/>
            <p:cNvSpPr/>
            <p:nvPr/>
          </p:nvSpPr>
          <p:spPr>
            <a:xfrm>
              <a:off x="10959040" y="3410073"/>
              <a:ext cx="23250" cy="38936"/>
            </a:xfrm>
            <a:custGeom>
              <a:avLst/>
              <a:gdLst/>
              <a:ahLst/>
              <a:cxnLst/>
              <a:rect l="l" t="t" r="r" b="b"/>
              <a:pathLst>
                <a:path w="2136" h="3577" extrusionOk="0">
                  <a:moveTo>
                    <a:pt x="87" y="1"/>
                  </a:moveTo>
                  <a:cubicBezTo>
                    <a:pt x="78" y="1"/>
                    <a:pt x="71" y="3"/>
                    <a:pt x="67" y="7"/>
                  </a:cubicBezTo>
                  <a:cubicBezTo>
                    <a:pt x="1" y="74"/>
                    <a:pt x="734" y="674"/>
                    <a:pt x="1301" y="1641"/>
                  </a:cubicBezTo>
                  <a:cubicBezTo>
                    <a:pt x="1835" y="2642"/>
                    <a:pt x="1969" y="3576"/>
                    <a:pt x="2035" y="3576"/>
                  </a:cubicBezTo>
                  <a:cubicBezTo>
                    <a:pt x="2135" y="3576"/>
                    <a:pt x="2135" y="2609"/>
                    <a:pt x="1535" y="1508"/>
                  </a:cubicBezTo>
                  <a:cubicBezTo>
                    <a:pt x="1001" y="503"/>
                    <a:pt x="231" y="1"/>
                    <a:pt x="8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3550;p65"/>
            <p:cNvSpPr/>
            <p:nvPr/>
          </p:nvSpPr>
          <p:spPr>
            <a:xfrm>
              <a:off x="10982639" y="3403182"/>
              <a:ext cx="19626" cy="36748"/>
            </a:xfrm>
            <a:custGeom>
              <a:avLst/>
              <a:gdLst/>
              <a:ahLst/>
              <a:cxnLst/>
              <a:rect l="l" t="t" r="r" b="b"/>
              <a:pathLst>
                <a:path w="1803" h="3376" extrusionOk="0">
                  <a:moveTo>
                    <a:pt x="83" y="1"/>
                  </a:moveTo>
                  <a:cubicBezTo>
                    <a:pt x="76" y="1"/>
                    <a:pt x="71" y="2"/>
                    <a:pt x="67" y="6"/>
                  </a:cubicBezTo>
                  <a:cubicBezTo>
                    <a:pt x="1" y="39"/>
                    <a:pt x="568" y="707"/>
                    <a:pt x="1001" y="1641"/>
                  </a:cubicBezTo>
                  <a:cubicBezTo>
                    <a:pt x="1468" y="2541"/>
                    <a:pt x="1635" y="3375"/>
                    <a:pt x="1735" y="3375"/>
                  </a:cubicBezTo>
                  <a:cubicBezTo>
                    <a:pt x="1802" y="3375"/>
                    <a:pt x="1769" y="2474"/>
                    <a:pt x="1268" y="1507"/>
                  </a:cubicBezTo>
                  <a:cubicBezTo>
                    <a:pt x="826" y="560"/>
                    <a:pt x="204" y="1"/>
                    <a:pt x="8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3551;p65"/>
            <p:cNvSpPr/>
            <p:nvPr/>
          </p:nvSpPr>
          <p:spPr>
            <a:xfrm>
              <a:off x="11005149" y="3396651"/>
              <a:ext cx="18102" cy="38566"/>
            </a:xfrm>
            <a:custGeom>
              <a:avLst/>
              <a:gdLst/>
              <a:ahLst/>
              <a:cxnLst/>
              <a:rect l="l" t="t" r="r" b="b"/>
              <a:pathLst>
                <a:path w="1663" h="3543" extrusionOk="0">
                  <a:moveTo>
                    <a:pt x="84" y="0"/>
                  </a:moveTo>
                  <a:cubicBezTo>
                    <a:pt x="77" y="0"/>
                    <a:pt x="71" y="2"/>
                    <a:pt x="68" y="6"/>
                  </a:cubicBezTo>
                  <a:cubicBezTo>
                    <a:pt x="1" y="72"/>
                    <a:pt x="635" y="673"/>
                    <a:pt x="1002" y="1673"/>
                  </a:cubicBezTo>
                  <a:cubicBezTo>
                    <a:pt x="1402" y="2641"/>
                    <a:pt x="1302" y="3541"/>
                    <a:pt x="1402" y="3541"/>
                  </a:cubicBezTo>
                  <a:cubicBezTo>
                    <a:pt x="1403" y="3542"/>
                    <a:pt x="1404" y="3542"/>
                    <a:pt x="1406" y="3542"/>
                  </a:cubicBezTo>
                  <a:cubicBezTo>
                    <a:pt x="1475" y="3542"/>
                    <a:pt x="1662" y="2622"/>
                    <a:pt x="1302" y="1573"/>
                  </a:cubicBezTo>
                  <a:cubicBezTo>
                    <a:pt x="923" y="562"/>
                    <a:pt x="215" y="0"/>
                    <a:pt x="8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3552;p65"/>
            <p:cNvSpPr/>
            <p:nvPr/>
          </p:nvSpPr>
          <p:spPr>
            <a:xfrm>
              <a:off x="11014957" y="3365890"/>
              <a:ext cx="17808" cy="47535"/>
            </a:xfrm>
            <a:custGeom>
              <a:avLst/>
              <a:gdLst/>
              <a:ahLst/>
              <a:cxnLst/>
              <a:rect l="l" t="t" r="r" b="b"/>
              <a:pathLst>
                <a:path w="1636" h="4367" extrusionOk="0">
                  <a:moveTo>
                    <a:pt x="1083" y="0"/>
                  </a:moveTo>
                  <a:cubicBezTo>
                    <a:pt x="981" y="0"/>
                    <a:pt x="880" y="33"/>
                    <a:pt x="801" y="96"/>
                  </a:cubicBezTo>
                  <a:cubicBezTo>
                    <a:pt x="668" y="196"/>
                    <a:pt x="568" y="363"/>
                    <a:pt x="501" y="530"/>
                  </a:cubicBezTo>
                  <a:cubicBezTo>
                    <a:pt x="401" y="763"/>
                    <a:pt x="301" y="1064"/>
                    <a:pt x="234" y="1331"/>
                  </a:cubicBezTo>
                  <a:cubicBezTo>
                    <a:pt x="101" y="1798"/>
                    <a:pt x="34" y="2265"/>
                    <a:pt x="34" y="2765"/>
                  </a:cubicBezTo>
                  <a:cubicBezTo>
                    <a:pt x="1" y="3199"/>
                    <a:pt x="67" y="3666"/>
                    <a:pt x="201" y="4099"/>
                  </a:cubicBezTo>
                  <a:cubicBezTo>
                    <a:pt x="267" y="4066"/>
                    <a:pt x="167" y="3565"/>
                    <a:pt x="234" y="2798"/>
                  </a:cubicBezTo>
                  <a:cubicBezTo>
                    <a:pt x="267" y="2331"/>
                    <a:pt x="367" y="1864"/>
                    <a:pt x="501" y="1431"/>
                  </a:cubicBezTo>
                  <a:cubicBezTo>
                    <a:pt x="568" y="1164"/>
                    <a:pt x="668" y="897"/>
                    <a:pt x="768" y="630"/>
                  </a:cubicBezTo>
                  <a:cubicBezTo>
                    <a:pt x="801" y="530"/>
                    <a:pt x="868" y="430"/>
                    <a:pt x="968" y="330"/>
                  </a:cubicBezTo>
                  <a:cubicBezTo>
                    <a:pt x="993" y="304"/>
                    <a:pt x="1024" y="293"/>
                    <a:pt x="1055" y="293"/>
                  </a:cubicBezTo>
                  <a:cubicBezTo>
                    <a:pt x="1106" y="293"/>
                    <a:pt x="1160" y="322"/>
                    <a:pt x="1201" y="363"/>
                  </a:cubicBezTo>
                  <a:cubicBezTo>
                    <a:pt x="1368" y="497"/>
                    <a:pt x="1368" y="830"/>
                    <a:pt x="1368" y="1097"/>
                  </a:cubicBezTo>
                  <a:cubicBezTo>
                    <a:pt x="1335" y="1364"/>
                    <a:pt x="1301" y="1631"/>
                    <a:pt x="1268" y="1898"/>
                  </a:cubicBezTo>
                  <a:cubicBezTo>
                    <a:pt x="1135" y="2365"/>
                    <a:pt x="1001" y="2798"/>
                    <a:pt x="768" y="3199"/>
                  </a:cubicBezTo>
                  <a:cubicBezTo>
                    <a:pt x="434" y="3932"/>
                    <a:pt x="134" y="4333"/>
                    <a:pt x="167" y="4366"/>
                  </a:cubicBezTo>
                  <a:cubicBezTo>
                    <a:pt x="501" y="4066"/>
                    <a:pt x="768" y="3699"/>
                    <a:pt x="968" y="3299"/>
                  </a:cubicBezTo>
                  <a:cubicBezTo>
                    <a:pt x="1201" y="2898"/>
                    <a:pt x="1402" y="2431"/>
                    <a:pt x="1535" y="1964"/>
                  </a:cubicBezTo>
                  <a:cubicBezTo>
                    <a:pt x="1602" y="1697"/>
                    <a:pt x="1635" y="1397"/>
                    <a:pt x="1635" y="1097"/>
                  </a:cubicBezTo>
                  <a:cubicBezTo>
                    <a:pt x="1635" y="930"/>
                    <a:pt x="1635" y="797"/>
                    <a:pt x="1635" y="630"/>
                  </a:cubicBezTo>
                  <a:cubicBezTo>
                    <a:pt x="1602" y="430"/>
                    <a:pt x="1535" y="263"/>
                    <a:pt x="1402" y="130"/>
                  </a:cubicBezTo>
                  <a:cubicBezTo>
                    <a:pt x="1314" y="42"/>
                    <a:pt x="1198" y="0"/>
                    <a:pt x="108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3553;p65"/>
            <p:cNvSpPr/>
            <p:nvPr/>
          </p:nvSpPr>
          <p:spPr>
            <a:xfrm>
              <a:off x="11017504" y="3406415"/>
              <a:ext cx="38859" cy="21345"/>
            </a:xfrm>
            <a:custGeom>
              <a:avLst/>
              <a:gdLst/>
              <a:ahLst/>
              <a:cxnLst/>
              <a:rect l="l" t="t" r="r" b="b"/>
              <a:pathLst>
                <a:path w="3570" h="1961" extrusionOk="0">
                  <a:moveTo>
                    <a:pt x="931" y="1"/>
                  </a:moveTo>
                  <a:cubicBezTo>
                    <a:pt x="608" y="1"/>
                    <a:pt x="304" y="65"/>
                    <a:pt x="0" y="176"/>
                  </a:cubicBezTo>
                  <a:cubicBezTo>
                    <a:pt x="0" y="209"/>
                    <a:pt x="108" y="209"/>
                    <a:pt x="300" y="209"/>
                  </a:cubicBezTo>
                  <a:cubicBezTo>
                    <a:pt x="492" y="209"/>
                    <a:pt x="767" y="209"/>
                    <a:pt x="1101" y="243"/>
                  </a:cubicBezTo>
                  <a:cubicBezTo>
                    <a:pt x="1501" y="276"/>
                    <a:pt x="1901" y="343"/>
                    <a:pt x="2302" y="443"/>
                  </a:cubicBezTo>
                  <a:cubicBezTo>
                    <a:pt x="2535" y="510"/>
                    <a:pt x="2735" y="610"/>
                    <a:pt x="2935" y="710"/>
                  </a:cubicBezTo>
                  <a:cubicBezTo>
                    <a:pt x="3136" y="810"/>
                    <a:pt x="3236" y="1010"/>
                    <a:pt x="3202" y="1210"/>
                  </a:cubicBezTo>
                  <a:cubicBezTo>
                    <a:pt x="3136" y="1410"/>
                    <a:pt x="2969" y="1577"/>
                    <a:pt x="2769" y="1644"/>
                  </a:cubicBezTo>
                  <a:cubicBezTo>
                    <a:pt x="2669" y="1660"/>
                    <a:pt x="2560" y="1669"/>
                    <a:pt x="2452" y="1669"/>
                  </a:cubicBezTo>
                  <a:cubicBezTo>
                    <a:pt x="2343" y="1669"/>
                    <a:pt x="2235" y="1660"/>
                    <a:pt x="2135" y="1644"/>
                  </a:cubicBezTo>
                  <a:cubicBezTo>
                    <a:pt x="1735" y="1544"/>
                    <a:pt x="1368" y="1377"/>
                    <a:pt x="1034" y="1143"/>
                  </a:cubicBezTo>
                  <a:cubicBezTo>
                    <a:pt x="734" y="910"/>
                    <a:pt x="434" y="676"/>
                    <a:pt x="100" y="510"/>
                  </a:cubicBezTo>
                  <a:lnTo>
                    <a:pt x="100" y="510"/>
                  </a:lnTo>
                  <a:cubicBezTo>
                    <a:pt x="334" y="810"/>
                    <a:pt x="600" y="1110"/>
                    <a:pt x="934" y="1344"/>
                  </a:cubicBezTo>
                  <a:cubicBezTo>
                    <a:pt x="1268" y="1610"/>
                    <a:pt x="1635" y="1811"/>
                    <a:pt x="2068" y="1911"/>
                  </a:cubicBezTo>
                  <a:cubicBezTo>
                    <a:pt x="2202" y="1944"/>
                    <a:pt x="2335" y="1961"/>
                    <a:pt x="2468" y="1961"/>
                  </a:cubicBezTo>
                  <a:cubicBezTo>
                    <a:pt x="2602" y="1961"/>
                    <a:pt x="2735" y="1944"/>
                    <a:pt x="2869" y="1911"/>
                  </a:cubicBezTo>
                  <a:cubicBezTo>
                    <a:pt x="3169" y="1844"/>
                    <a:pt x="3402" y="1610"/>
                    <a:pt x="3503" y="1277"/>
                  </a:cubicBezTo>
                  <a:cubicBezTo>
                    <a:pt x="3569" y="943"/>
                    <a:pt x="3402" y="610"/>
                    <a:pt x="3102" y="443"/>
                  </a:cubicBezTo>
                  <a:cubicBezTo>
                    <a:pt x="2869" y="343"/>
                    <a:pt x="2635" y="243"/>
                    <a:pt x="2402" y="176"/>
                  </a:cubicBezTo>
                  <a:cubicBezTo>
                    <a:pt x="1968" y="76"/>
                    <a:pt x="1568" y="9"/>
                    <a:pt x="1134" y="9"/>
                  </a:cubicBezTo>
                  <a:cubicBezTo>
                    <a:pt x="1066" y="4"/>
                    <a:pt x="998" y="1"/>
                    <a:pt x="9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3554;p65"/>
            <p:cNvSpPr/>
            <p:nvPr/>
          </p:nvSpPr>
          <p:spPr>
            <a:xfrm>
              <a:off x="10938348" y="3418051"/>
              <a:ext cx="16708" cy="32764"/>
            </a:xfrm>
            <a:custGeom>
              <a:avLst/>
              <a:gdLst/>
              <a:ahLst/>
              <a:cxnLst/>
              <a:rect l="l" t="t" r="r" b="b"/>
              <a:pathLst>
                <a:path w="1535" h="3010" extrusionOk="0">
                  <a:moveTo>
                    <a:pt x="88" y="1"/>
                  </a:moveTo>
                  <a:cubicBezTo>
                    <a:pt x="79" y="1"/>
                    <a:pt x="71" y="3"/>
                    <a:pt x="67" y="8"/>
                  </a:cubicBezTo>
                  <a:cubicBezTo>
                    <a:pt x="0" y="74"/>
                    <a:pt x="567" y="575"/>
                    <a:pt x="901" y="1409"/>
                  </a:cubicBezTo>
                  <a:cubicBezTo>
                    <a:pt x="1234" y="2243"/>
                    <a:pt x="1134" y="3010"/>
                    <a:pt x="1234" y="3010"/>
                  </a:cubicBezTo>
                  <a:cubicBezTo>
                    <a:pt x="1301" y="3010"/>
                    <a:pt x="1535" y="2209"/>
                    <a:pt x="1201" y="1275"/>
                  </a:cubicBezTo>
                  <a:cubicBezTo>
                    <a:pt x="859" y="435"/>
                    <a:pt x="226" y="1"/>
                    <a:pt x="8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3555;p65"/>
            <p:cNvSpPr/>
            <p:nvPr/>
          </p:nvSpPr>
          <p:spPr>
            <a:xfrm>
              <a:off x="10879526" y="3460949"/>
              <a:ext cx="206249" cy="16164"/>
            </a:xfrm>
            <a:custGeom>
              <a:avLst/>
              <a:gdLst/>
              <a:ahLst/>
              <a:cxnLst/>
              <a:rect l="l" t="t" r="r" b="b"/>
              <a:pathLst>
                <a:path w="18948" h="1485" extrusionOk="0">
                  <a:moveTo>
                    <a:pt x="18939" y="1"/>
                  </a:moveTo>
                  <a:cubicBezTo>
                    <a:pt x="18837" y="1"/>
                    <a:pt x="17880" y="384"/>
                    <a:pt x="16245" y="737"/>
                  </a:cubicBezTo>
                  <a:cubicBezTo>
                    <a:pt x="14467" y="1033"/>
                    <a:pt x="12644" y="1199"/>
                    <a:pt x="10832" y="1199"/>
                  </a:cubicBezTo>
                  <a:cubicBezTo>
                    <a:pt x="10400" y="1199"/>
                    <a:pt x="9970" y="1190"/>
                    <a:pt x="9540" y="1170"/>
                  </a:cubicBezTo>
                  <a:lnTo>
                    <a:pt x="2802" y="937"/>
                  </a:lnTo>
                  <a:lnTo>
                    <a:pt x="734" y="903"/>
                  </a:lnTo>
                  <a:cubicBezTo>
                    <a:pt x="501" y="903"/>
                    <a:pt x="234" y="903"/>
                    <a:pt x="0" y="937"/>
                  </a:cubicBezTo>
                  <a:cubicBezTo>
                    <a:pt x="234" y="1004"/>
                    <a:pt x="467" y="1037"/>
                    <a:pt x="734" y="1037"/>
                  </a:cubicBezTo>
                  <a:lnTo>
                    <a:pt x="2769" y="1170"/>
                  </a:lnTo>
                  <a:cubicBezTo>
                    <a:pt x="4504" y="1237"/>
                    <a:pt x="6872" y="1404"/>
                    <a:pt x="9540" y="1471"/>
                  </a:cubicBezTo>
                  <a:cubicBezTo>
                    <a:pt x="9858" y="1480"/>
                    <a:pt x="10176" y="1485"/>
                    <a:pt x="10493" y="1485"/>
                  </a:cubicBezTo>
                  <a:cubicBezTo>
                    <a:pt x="12443" y="1485"/>
                    <a:pt x="14385" y="1305"/>
                    <a:pt x="16279" y="903"/>
                  </a:cubicBezTo>
                  <a:cubicBezTo>
                    <a:pt x="16946" y="770"/>
                    <a:pt x="17613" y="570"/>
                    <a:pt x="18247" y="336"/>
                  </a:cubicBezTo>
                  <a:cubicBezTo>
                    <a:pt x="18480" y="236"/>
                    <a:pt x="18714" y="136"/>
                    <a:pt x="18947" y="3"/>
                  </a:cubicBezTo>
                  <a:cubicBezTo>
                    <a:pt x="18946" y="2"/>
                    <a:pt x="18943" y="1"/>
                    <a:pt x="189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3556;p65"/>
            <p:cNvSpPr/>
            <p:nvPr/>
          </p:nvSpPr>
          <p:spPr>
            <a:xfrm>
              <a:off x="10997530" y="3448595"/>
              <a:ext cx="93687" cy="33090"/>
            </a:xfrm>
            <a:custGeom>
              <a:avLst/>
              <a:gdLst/>
              <a:ahLst/>
              <a:cxnLst/>
              <a:rect l="l" t="t" r="r" b="b"/>
              <a:pathLst>
                <a:path w="8607" h="3040" extrusionOk="0">
                  <a:moveTo>
                    <a:pt x="4560" y="1"/>
                  </a:moveTo>
                  <a:cubicBezTo>
                    <a:pt x="4341" y="1"/>
                    <a:pt x="4122" y="13"/>
                    <a:pt x="3903" y="37"/>
                  </a:cubicBezTo>
                  <a:cubicBezTo>
                    <a:pt x="3269" y="137"/>
                    <a:pt x="2636" y="404"/>
                    <a:pt x="2069" y="771"/>
                  </a:cubicBezTo>
                  <a:cubicBezTo>
                    <a:pt x="1635" y="1104"/>
                    <a:pt x="1235" y="1471"/>
                    <a:pt x="901" y="1872"/>
                  </a:cubicBezTo>
                  <a:cubicBezTo>
                    <a:pt x="567" y="2205"/>
                    <a:pt x="267" y="2606"/>
                    <a:pt x="0" y="3039"/>
                  </a:cubicBezTo>
                  <a:cubicBezTo>
                    <a:pt x="401" y="2706"/>
                    <a:pt x="734" y="2372"/>
                    <a:pt x="1034" y="2005"/>
                  </a:cubicBezTo>
                  <a:cubicBezTo>
                    <a:pt x="1668" y="1405"/>
                    <a:pt x="2636" y="537"/>
                    <a:pt x="3970" y="337"/>
                  </a:cubicBezTo>
                  <a:cubicBezTo>
                    <a:pt x="4182" y="312"/>
                    <a:pt x="4394" y="300"/>
                    <a:pt x="4607" y="300"/>
                  </a:cubicBezTo>
                  <a:cubicBezTo>
                    <a:pt x="5535" y="300"/>
                    <a:pt x="6464" y="531"/>
                    <a:pt x="7306" y="938"/>
                  </a:cubicBezTo>
                  <a:cubicBezTo>
                    <a:pt x="8030" y="1270"/>
                    <a:pt x="8509" y="1547"/>
                    <a:pt x="8593" y="1547"/>
                  </a:cubicBezTo>
                  <a:cubicBezTo>
                    <a:pt x="8602" y="1547"/>
                    <a:pt x="8607" y="1544"/>
                    <a:pt x="8607" y="1538"/>
                  </a:cubicBezTo>
                  <a:cubicBezTo>
                    <a:pt x="8240" y="1205"/>
                    <a:pt x="7839" y="938"/>
                    <a:pt x="7372" y="738"/>
                  </a:cubicBezTo>
                  <a:cubicBezTo>
                    <a:pt x="6526" y="246"/>
                    <a:pt x="5546" y="1"/>
                    <a:pt x="456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3557;p65"/>
            <p:cNvSpPr/>
            <p:nvPr/>
          </p:nvSpPr>
          <p:spPr>
            <a:xfrm>
              <a:off x="10890051" y="3423886"/>
              <a:ext cx="18526" cy="47633"/>
            </a:xfrm>
            <a:custGeom>
              <a:avLst/>
              <a:gdLst/>
              <a:ahLst/>
              <a:cxnLst/>
              <a:rect l="l" t="t" r="r" b="b"/>
              <a:pathLst>
                <a:path w="1702" h="4376" extrusionOk="0">
                  <a:moveTo>
                    <a:pt x="42" y="0"/>
                  </a:moveTo>
                  <a:cubicBezTo>
                    <a:pt x="37" y="0"/>
                    <a:pt x="34" y="2"/>
                    <a:pt x="34" y="5"/>
                  </a:cubicBezTo>
                  <a:cubicBezTo>
                    <a:pt x="1" y="39"/>
                    <a:pt x="234" y="206"/>
                    <a:pt x="501" y="539"/>
                  </a:cubicBezTo>
                  <a:cubicBezTo>
                    <a:pt x="1235" y="1406"/>
                    <a:pt x="1435" y="2641"/>
                    <a:pt x="1035" y="3708"/>
                  </a:cubicBezTo>
                  <a:cubicBezTo>
                    <a:pt x="901" y="4108"/>
                    <a:pt x="735" y="4342"/>
                    <a:pt x="768" y="4375"/>
                  </a:cubicBezTo>
                  <a:cubicBezTo>
                    <a:pt x="801" y="4375"/>
                    <a:pt x="1001" y="4175"/>
                    <a:pt x="1202" y="3741"/>
                  </a:cubicBezTo>
                  <a:cubicBezTo>
                    <a:pt x="1702" y="2641"/>
                    <a:pt x="1468" y="1306"/>
                    <a:pt x="634" y="406"/>
                  </a:cubicBezTo>
                  <a:cubicBezTo>
                    <a:pt x="334" y="135"/>
                    <a:pt x="88" y="0"/>
                    <a:pt x="4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3558;p65"/>
            <p:cNvSpPr/>
            <p:nvPr/>
          </p:nvSpPr>
          <p:spPr>
            <a:xfrm>
              <a:off x="10954316" y="2620410"/>
              <a:ext cx="387800" cy="543564"/>
            </a:xfrm>
            <a:custGeom>
              <a:avLst/>
              <a:gdLst/>
              <a:ahLst/>
              <a:cxnLst/>
              <a:rect l="l" t="t" r="r" b="b"/>
              <a:pathLst>
                <a:path w="35627" h="49937" extrusionOk="0">
                  <a:moveTo>
                    <a:pt x="19948" y="1"/>
                  </a:moveTo>
                  <a:lnTo>
                    <a:pt x="9107" y="668"/>
                  </a:lnTo>
                  <a:lnTo>
                    <a:pt x="1" y="3203"/>
                  </a:lnTo>
                  <a:lnTo>
                    <a:pt x="2970" y="31557"/>
                  </a:lnTo>
                  <a:cubicBezTo>
                    <a:pt x="2970" y="31557"/>
                    <a:pt x="1268" y="41664"/>
                    <a:pt x="1268" y="44333"/>
                  </a:cubicBezTo>
                  <a:cubicBezTo>
                    <a:pt x="1202" y="46267"/>
                    <a:pt x="2236" y="48102"/>
                    <a:pt x="3937" y="49069"/>
                  </a:cubicBezTo>
                  <a:lnTo>
                    <a:pt x="33024" y="49937"/>
                  </a:lnTo>
                  <a:lnTo>
                    <a:pt x="34526" y="48669"/>
                  </a:lnTo>
                  <a:cubicBezTo>
                    <a:pt x="35293" y="47768"/>
                    <a:pt x="35626" y="46601"/>
                    <a:pt x="35493" y="45433"/>
                  </a:cubicBezTo>
                  <a:lnTo>
                    <a:pt x="30056" y="2202"/>
                  </a:lnTo>
                  <a:lnTo>
                    <a:pt x="19948"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3559;p65"/>
            <p:cNvSpPr/>
            <p:nvPr/>
          </p:nvSpPr>
          <p:spPr>
            <a:xfrm>
              <a:off x="10947056" y="2730794"/>
              <a:ext cx="39959" cy="232754"/>
            </a:xfrm>
            <a:custGeom>
              <a:avLst/>
              <a:gdLst/>
              <a:ahLst/>
              <a:cxnLst/>
              <a:rect l="l" t="t" r="r" b="b"/>
              <a:pathLst>
                <a:path w="3671" h="21383" extrusionOk="0">
                  <a:moveTo>
                    <a:pt x="1" y="0"/>
                  </a:moveTo>
                  <a:cubicBezTo>
                    <a:pt x="1" y="67"/>
                    <a:pt x="1" y="134"/>
                    <a:pt x="1" y="201"/>
                  </a:cubicBezTo>
                  <a:cubicBezTo>
                    <a:pt x="34" y="367"/>
                    <a:pt x="67" y="568"/>
                    <a:pt x="101" y="834"/>
                  </a:cubicBezTo>
                  <a:cubicBezTo>
                    <a:pt x="201" y="1401"/>
                    <a:pt x="301" y="2169"/>
                    <a:pt x="468" y="3136"/>
                  </a:cubicBezTo>
                  <a:cubicBezTo>
                    <a:pt x="801" y="5104"/>
                    <a:pt x="1235" y="7773"/>
                    <a:pt x="1735" y="10708"/>
                  </a:cubicBezTo>
                  <a:cubicBezTo>
                    <a:pt x="2269" y="13644"/>
                    <a:pt x="2736" y="16312"/>
                    <a:pt x="3070" y="18247"/>
                  </a:cubicBezTo>
                  <a:cubicBezTo>
                    <a:pt x="3236" y="19214"/>
                    <a:pt x="3370" y="19981"/>
                    <a:pt x="3470" y="20549"/>
                  </a:cubicBezTo>
                  <a:lnTo>
                    <a:pt x="3603" y="21149"/>
                  </a:lnTo>
                  <a:cubicBezTo>
                    <a:pt x="3603" y="21216"/>
                    <a:pt x="3637" y="21316"/>
                    <a:pt x="3670" y="21382"/>
                  </a:cubicBezTo>
                  <a:cubicBezTo>
                    <a:pt x="3670" y="21316"/>
                    <a:pt x="3670" y="21216"/>
                    <a:pt x="3670" y="21149"/>
                  </a:cubicBezTo>
                  <a:cubicBezTo>
                    <a:pt x="3637" y="20982"/>
                    <a:pt x="3603" y="20782"/>
                    <a:pt x="3570" y="20515"/>
                  </a:cubicBezTo>
                  <a:cubicBezTo>
                    <a:pt x="3470" y="19981"/>
                    <a:pt x="3336" y="19181"/>
                    <a:pt x="3203" y="18247"/>
                  </a:cubicBezTo>
                  <a:lnTo>
                    <a:pt x="1935" y="10675"/>
                  </a:lnTo>
                  <a:cubicBezTo>
                    <a:pt x="1402" y="7739"/>
                    <a:pt x="935" y="5071"/>
                    <a:pt x="601" y="3103"/>
                  </a:cubicBezTo>
                  <a:cubicBezTo>
                    <a:pt x="434" y="2169"/>
                    <a:pt x="301" y="1401"/>
                    <a:pt x="168" y="834"/>
                  </a:cubicBezTo>
                  <a:cubicBezTo>
                    <a:pt x="134" y="568"/>
                    <a:pt x="101" y="367"/>
                    <a:pt x="67" y="201"/>
                  </a:cubicBezTo>
                  <a:cubicBezTo>
                    <a:pt x="34" y="134"/>
                    <a:pt x="34" y="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3560;p65"/>
            <p:cNvSpPr/>
            <p:nvPr/>
          </p:nvSpPr>
          <p:spPr>
            <a:xfrm>
              <a:off x="11043639" y="2625863"/>
              <a:ext cx="141984" cy="21574"/>
            </a:xfrm>
            <a:custGeom>
              <a:avLst/>
              <a:gdLst/>
              <a:ahLst/>
              <a:cxnLst/>
              <a:rect l="l" t="t" r="r" b="b"/>
              <a:pathLst>
                <a:path w="13044" h="1982" extrusionOk="0">
                  <a:moveTo>
                    <a:pt x="13043" y="0"/>
                  </a:moveTo>
                  <a:cubicBezTo>
                    <a:pt x="12476" y="367"/>
                    <a:pt x="11876" y="701"/>
                    <a:pt x="11275" y="968"/>
                  </a:cubicBezTo>
                  <a:cubicBezTo>
                    <a:pt x="10608" y="1234"/>
                    <a:pt x="9941" y="1435"/>
                    <a:pt x="9241" y="1568"/>
                  </a:cubicBezTo>
                  <a:cubicBezTo>
                    <a:pt x="8373" y="1701"/>
                    <a:pt x="7506" y="1802"/>
                    <a:pt x="6605" y="1802"/>
                  </a:cubicBezTo>
                  <a:cubicBezTo>
                    <a:pt x="6364" y="1810"/>
                    <a:pt x="6123" y="1815"/>
                    <a:pt x="5883" y="1815"/>
                  </a:cubicBezTo>
                  <a:cubicBezTo>
                    <a:pt x="5229" y="1815"/>
                    <a:pt x="4590" y="1784"/>
                    <a:pt x="4004" y="1735"/>
                  </a:cubicBezTo>
                  <a:cubicBezTo>
                    <a:pt x="3270" y="1701"/>
                    <a:pt x="2569" y="1635"/>
                    <a:pt x="1869" y="1501"/>
                  </a:cubicBezTo>
                  <a:cubicBezTo>
                    <a:pt x="1402" y="1401"/>
                    <a:pt x="935" y="1268"/>
                    <a:pt x="468" y="1101"/>
                  </a:cubicBezTo>
                  <a:cubicBezTo>
                    <a:pt x="301" y="1001"/>
                    <a:pt x="168" y="934"/>
                    <a:pt x="1" y="868"/>
                  </a:cubicBezTo>
                  <a:lnTo>
                    <a:pt x="1" y="868"/>
                  </a:lnTo>
                  <a:lnTo>
                    <a:pt x="101" y="968"/>
                  </a:lnTo>
                  <a:cubicBezTo>
                    <a:pt x="168" y="1001"/>
                    <a:pt x="301" y="1068"/>
                    <a:pt x="468" y="1134"/>
                  </a:cubicBezTo>
                  <a:cubicBezTo>
                    <a:pt x="901" y="1368"/>
                    <a:pt x="1368" y="1501"/>
                    <a:pt x="1835" y="1601"/>
                  </a:cubicBezTo>
                  <a:cubicBezTo>
                    <a:pt x="2536" y="1735"/>
                    <a:pt x="3270" y="1835"/>
                    <a:pt x="3970" y="1902"/>
                  </a:cubicBezTo>
                  <a:cubicBezTo>
                    <a:pt x="4630" y="1950"/>
                    <a:pt x="5271" y="1981"/>
                    <a:pt x="5921" y="1981"/>
                  </a:cubicBezTo>
                  <a:cubicBezTo>
                    <a:pt x="6159" y="1981"/>
                    <a:pt x="6398" y="1977"/>
                    <a:pt x="6639" y="1968"/>
                  </a:cubicBezTo>
                  <a:cubicBezTo>
                    <a:pt x="7506" y="1935"/>
                    <a:pt x="8373" y="1868"/>
                    <a:pt x="9241" y="1701"/>
                  </a:cubicBezTo>
                  <a:cubicBezTo>
                    <a:pt x="9975" y="1535"/>
                    <a:pt x="10675" y="1335"/>
                    <a:pt x="11342" y="1034"/>
                  </a:cubicBezTo>
                  <a:cubicBezTo>
                    <a:pt x="11609" y="934"/>
                    <a:pt x="11876" y="801"/>
                    <a:pt x="12076" y="667"/>
                  </a:cubicBezTo>
                  <a:cubicBezTo>
                    <a:pt x="12276" y="534"/>
                    <a:pt x="12476" y="434"/>
                    <a:pt x="12610" y="334"/>
                  </a:cubicBezTo>
                  <a:cubicBezTo>
                    <a:pt x="12743" y="234"/>
                    <a:pt x="12910" y="134"/>
                    <a:pt x="1304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3561;p65"/>
            <p:cNvSpPr/>
            <p:nvPr/>
          </p:nvSpPr>
          <p:spPr>
            <a:xfrm>
              <a:off x="11075956" y="3076099"/>
              <a:ext cx="212062" cy="29923"/>
            </a:xfrm>
            <a:custGeom>
              <a:avLst/>
              <a:gdLst/>
              <a:ahLst/>
              <a:cxnLst/>
              <a:rect l="l" t="t" r="r" b="b"/>
              <a:pathLst>
                <a:path w="19482" h="2749" extrusionOk="0">
                  <a:moveTo>
                    <a:pt x="1" y="0"/>
                  </a:moveTo>
                  <a:cubicBezTo>
                    <a:pt x="67" y="34"/>
                    <a:pt x="101" y="67"/>
                    <a:pt x="167" y="67"/>
                  </a:cubicBezTo>
                  <a:lnTo>
                    <a:pt x="734" y="300"/>
                  </a:lnTo>
                  <a:cubicBezTo>
                    <a:pt x="935" y="400"/>
                    <a:pt x="1235" y="501"/>
                    <a:pt x="1568" y="601"/>
                  </a:cubicBezTo>
                  <a:cubicBezTo>
                    <a:pt x="1869" y="734"/>
                    <a:pt x="2302" y="867"/>
                    <a:pt x="2702" y="1001"/>
                  </a:cubicBezTo>
                  <a:cubicBezTo>
                    <a:pt x="3570" y="1268"/>
                    <a:pt x="4604" y="1601"/>
                    <a:pt x="5771" y="1835"/>
                  </a:cubicBezTo>
                  <a:cubicBezTo>
                    <a:pt x="6905" y="2068"/>
                    <a:pt x="8206" y="2335"/>
                    <a:pt x="9574" y="2469"/>
                  </a:cubicBezTo>
                  <a:cubicBezTo>
                    <a:pt x="10908" y="2635"/>
                    <a:pt x="12243" y="2735"/>
                    <a:pt x="13410" y="2735"/>
                  </a:cubicBezTo>
                  <a:cubicBezTo>
                    <a:pt x="13732" y="2744"/>
                    <a:pt x="14044" y="2749"/>
                    <a:pt x="14346" y="2749"/>
                  </a:cubicBezTo>
                  <a:cubicBezTo>
                    <a:pt x="15171" y="2749"/>
                    <a:pt x="15920" y="2718"/>
                    <a:pt x="16579" y="2669"/>
                  </a:cubicBezTo>
                  <a:cubicBezTo>
                    <a:pt x="17013" y="2635"/>
                    <a:pt x="17446" y="2602"/>
                    <a:pt x="17780" y="2569"/>
                  </a:cubicBezTo>
                  <a:cubicBezTo>
                    <a:pt x="18147" y="2535"/>
                    <a:pt x="18447" y="2502"/>
                    <a:pt x="18714" y="2469"/>
                  </a:cubicBezTo>
                  <a:lnTo>
                    <a:pt x="19281" y="2369"/>
                  </a:lnTo>
                  <a:cubicBezTo>
                    <a:pt x="19348" y="2369"/>
                    <a:pt x="19414" y="2369"/>
                    <a:pt x="19481" y="2335"/>
                  </a:cubicBezTo>
                  <a:lnTo>
                    <a:pt x="19281" y="2335"/>
                  </a:lnTo>
                  <a:lnTo>
                    <a:pt x="18714" y="2369"/>
                  </a:lnTo>
                  <a:cubicBezTo>
                    <a:pt x="18447" y="2402"/>
                    <a:pt x="18180" y="2435"/>
                    <a:pt x="17813" y="2469"/>
                  </a:cubicBezTo>
                  <a:cubicBezTo>
                    <a:pt x="17413" y="2469"/>
                    <a:pt x="17046" y="2535"/>
                    <a:pt x="16579" y="2535"/>
                  </a:cubicBezTo>
                  <a:cubicBezTo>
                    <a:pt x="15966" y="2559"/>
                    <a:pt x="15252" y="2583"/>
                    <a:pt x="14463" y="2583"/>
                  </a:cubicBezTo>
                  <a:cubicBezTo>
                    <a:pt x="14135" y="2583"/>
                    <a:pt x="13795" y="2578"/>
                    <a:pt x="13443" y="2569"/>
                  </a:cubicBezTo>
                  <a:cubicBezTo>
                    <a:pt x="12276" y="2535"/>
                    <a:pt x="10975" y="2469"/>
                    <a:pt x="9607" y="2302"/>
                  </a:cubicBezTo>
                  <a:cubicBezTo>
                    <a:pt x="8240" y="2135"/>
                    <a:pt x="6972" y="1902"/>
                    <a:pt x="5805" y="1668"/>
                  </a:cubicBezTo>
                  <a:cubicBezTo>
                    <a:pt x="4637" y="1401"/>
                    <a:pt x="3603" y="1134"/>
                    <a:pt x="2769" y="867"/>
                  </a:cubicBezTo>
                  <a:cubicBezTo>
                    <a:pt x="2336" y="767"/>
                    <a:pt x="1935" y="634"/>
                    <a:pt x="1602" y="534"/>
                  </a:cubicBezTo>
                  <a:cubicBezTo>
                    <a:pt x="1268" y="400"/>
                    <a:pt x="968" y="300"/>
                    <a:pt x="734" y="234"/>
                  </a:cubicBezTo>
                  <a:lnTo>
                    <a:pt x="201" y="34"/>
                  </a:lnTo>
                  <a:cubicBezTo>
                    <a:pt x="134" y="34"/>
                    <a:pt x="67" y="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3562;p65"/>
            <p:cNvSpPr/>
            <p:nvPr/>
          </p:nvSpPr>
          <p:spPr>
            <a:xfrm>
              <a:off x="11299262" y="2724622"/>
              <a:ext cx="25427" cy="112573"/>
            </a:xfrm>
            <a:custGeom>
              <a:avLst/>
              <a:gdLst/>
              <a:ahLst/>
              <a:cxnLst/>
              <a:rect l="l" t="t" r="r" b="b"/>
              <a:pathLst>
                <a:path w="2336" h="10342" extrusionOk="0">
                  <a:moveTo>
                    <a:pt x="34" y="0"/>
                  </a:moveTo>
                  <a:lnTo>
                    <a:pt x="34" y="0"/>
                  </a:lnTo>
                  <a:cubicBezTo>
                    <a:pt x="0" y="134"/>
                    <a:pt x="34" y="267"/>
                    <a:pt x="67" y="401"/>
                  </a:cubicBezTo>
                  <a:cubicBezTo>
                    <a:pt x="100" y="668"/>
                    <a:pt x="167" y="1068"/>
                    <a:pt x="234" y="1535"/>
                  </a:cubicBezTo>
                  <a:cubicBezTo>
                    <a:pt x="400" y="2469"/>
                    <a:pt x="667" y="3770"/>
                    <a:pt x="968" y="5204"/>
                  </a:cubicBezTo>
                  <a:cubicBezTo>
                    <a:pt x="1301" y="6638"/>
                    <a:pt x="1601" y="7939"/>
                    <a:pt x="1868" y="8840"/>
                  </a:cubicBezTo>
                  <a:cubicBezTo>
                    <a:pt x="2002" y="9307"/>
                    <a:pt x="2102" y="9674"/>
                    <a:pt x="2168" y="9941"/>
                  </a:cubicBezTo>
                  <a:cubicBezTo>
                    <a:pt x="2202" y="10074"/>
                    <a:pt x="2268" y="10208"/>
                    <a:pt x="2335" y="10341"/>
                  </a:cubicBezTo>
                  <a:cubicBezTo>
                    <a:pt x="2302" y="10208"/>
                    <a:pt x="2268" y="10074"/>
                    <a:pt x="2235" y="9941"/>
                  </a:cubicBezTo>
                  <a:cubicBezTo>
                    <a:pt x="2168" y="9641"/>
                    <a:pt x="2068" y="9274"/>
                    <a:pt x="1968" y="8840"/>
                  </a:cubicBezTo>
                  <a:cubicBezTo>
                    <a:pt x="1768" y="7906"/>
                    <a:pt x="1468" y="6605"/>
                    <a:pt x="1134" y="5171"/>
                  </a:cubicBezTo>
                  <a:cubicBezTo>
                    <a:pt x="834" y="3770"/>
                    <a:pt x="567" y="2469"/>
                    <a:pt x="367" y="1535"/>
                  </a:cubicBezTo>
                  <a:cubicBezTo>
                    <a:pt x="267" y="1101"/>
                    <a:pt x="200" y="701"/>
                    <a:pt x="134" y="401"/>
                  </a:cubicBezTo>
                  <a:cubicBezTo>
                    <a:pt x="100" y="267"/>
                    <a:pt x="67" y="134"/>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3563;p65"/>
            <p:cNvSpPr/>
            <p:nvPr/>
          </p:nvSpPr>
          <p:spPr>
            <a:xfrm>
              <a:off x="11065060" y="2641472"/>
              <a:ext cx="50125" cy="305368"/>
            </a:xfrm>
            <a:custGeom>
              <a:avLst/>
              <a:gdLst/>
              <a:ahLst/>
              <a:cxnLst/>
              <a:rect l="l" t="t" r="r" b="b"/>
              <a:pathLst>
                <a:path w="4605" h="28054" extrusionOk="0">
                  <a:moveTo>
                    <a:pt x="2102" y="1"/>
                  </a:moveTo>
                  <a:lnTo>
                    <a:pt x="1869" y="568"/>
                  </a:lnTo>
                  <a:cubicBezTo>
                    <a:pt x="1435" y="768"/>
                    <a:pt x="1202" y="1235"/>
                    <a:pt x="801" y="1468"/>
                  </a:cubicBezTo>
                  <a:cubicBezTo>
                    <a:pt x="601" y="1602"/>
                    <a:pt x="401" y="1702"/>
                    <a:pt x="234" y="1869"/>
                  </a:cubicBezTo>
                  <a:cubicBezTo>
                    <a:pt x="68" y="2135"/>
                    <a:pt x="1" y="2436"/>
                    <a:pt x="68" y="2703"/>
                  </a:cubicBezTo>
                  <a:cubicBezTo>
                    <a:pt x="301" y="7873"/>
                    <a:pt x="735" y="13010"/>
                    <a:pt x="1368" y="18147"/>
                  </a:cubicBezTo>
                  <a:cubicBezTo>
                    <a:pt x="1368" y="18414"/>
                    <a:pt x="1435" y="18681"/>
                    <a:pt x="1569" y="18914"/>
                  </a:cubicBezTo>
                  <a:cubicBezTo>
                    <a:pt x="1702" y="19181"/>
                    <a:pt x="1902" y="19381"/>
                    <a:pt x="2136" y="19581"/>
                  </a:cubicBezTo>
                  <a:cubicBezTo>
                    <a:pt x="3170" y="20615"/>
                    <a:pt x="3437" y="21983"/>
                    <a:pt x="3403" y="23451"/>
                  </a:cubicBezTo>
                  <a:cubicBezTo>
                    <a:pt x="3370" y="23684"/>
                    <a:pt x="3236" y="23551"/>
                    <a:pt x="3236" y="23784"/>
                  </a:cubicBezTo>
                  <a:cubicBezTo>
                    <a:pt x="3136" y="25019"/>
                    <a:pt x="3070" y="26820"/>
                    <a:pt x="3103" y="28054"/>
                  </a:cubicBezTo>
                  <a:cubicBezTo>
                    <a:pt x="3737" y="26653"/>
                    <a:pt x="4170" y="25185"/>
                    <a:pt x="4437" y="23684"/>
                  </a:cubicBezTo>
                  <a:cubicBezTo>
                    <a:pt x="4604" y="22150"/>
                    <a:pt x="4371" y="20515"/>
                    <a:pt x="3470" y="19314"/>
                  </a:cubicBezTo>
                  <a:cubicBezTo>
                    <a:pt x="3303" y="19148"/>
                    <a:pt x="3170" y="18947"/>
                    <a:pt x="3070" y="18747"/>
                  </a:cubicBezTo>
                  <a:cubicBezTo>
                    <a:pt x="3003" y="18480"/>
                    <a:pt x="3003" y="18247"/>
                    <a:pt x="3036" y="17980"/>
                  </a:cubicBezTo>
                  <a:cubicBezTo>
                    <a:pt x="3303" y="13410"/>
                    <a:pt x="3070" y="8807"/>
                    <a:pt x="2302" y="4270"/>
                  </a:cubicBezTo>
                  <a:cubicBezTo>
                    <a:pt x="2136" y="3136"/>
                    <a:pt x="2469" y="1268"/>
                    <a:pt x="21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3564;p65"/>
            <p:cNvSpPr/>
            <p:nvPr/>
          </p:nvSpPr>
          <p:spPr>
            <a:xfrm>
              <a:off x="10863906" y="2655274"/>
              <a:ext cx="242921" cy="404443"/>
            </a:xfrm>
            <a:custGeom>
              <a:avLst/>
              <a:gdLst/>
              <a:ahLst/>
              <a:cxnLst/>
              <a:rect l="l" t="t" r="r" b="b"/>
              <a:pathLst>
                <a:path w="22317" h="37156" extrusionOk="0">
                  <a:moveTo>
                    <a:pt x="8307" y="0"/>
                  </a:moveTo>
                  <a:cubicBezTo>
                    <a:pt x="8307" y="0"/>
                    <a:pt x="1" y="1968"/>
                    <a:pt x="2002" y="14444"/>
                  </a:cubicBezTo>
                  <a:cubicBezTo>
                    <a:pt x="2936" y="20515"/>
                    <a:pt x="4604" y="26452"/>
                    <a:pt x="6973" y="32123"/>
                  </a:cubicBezTo>
                  <a:cubicBezTo>
                    <a:pt x="8188" y="35041"/>
                    <a:pt x="10871" y="37155"/>
                    <a:pt x="13962" y="37155"/>
                  </a:cubicBezTo>
                  <a:cubicBezTo>
                    <a:pt x="14264" y="37155"/>
                    <a:pt x="14570" y="37135"/>
                    <a:pt x="14878" y="37093"/>
                  </a:cubicBezTo>
                  <a:cubicBezTo>
                    <a:pt x="16379" y="36893"/>
                    <a:pt x="17880" y="37127"/>
                    <a:pt x="18881" y="36526"/>
                  </a:cubicBezTo>
                  <a:cubicBezTo>
                    <a:pt x="20449" y="35592"/>
                    <a:pt x="21083" y="32490"/>
                    <a:pt x="21416" y="29121"/>
                  </a:cubicBezTo>
                  <a:cubicBezTo>
                    <a:pt x="21583" y="26819"/>
                    <a:pt x="21516" y="24451"/>
                    <a:pt x="21817" y="22483"/>
                  </a:cubicBezTo>
                  <a:cubicBezTo>
                    <a:pt x="22317" y="19281"/>
                    <a:pt x="20849" y="17780"/>
                    <a:pt x="18981" y="17413"/>
                  </a:cubicBezTo>
                  <a:lnTo>
                    <a:pt x="11609" y="15945"/>
                  </a:lnTo>
                  <a:lnTo>
                    <a:pt x="11176" y="19848"/>
                  </a:lnTo>
                  <a:lnTo>
                    <a:pt x="8307" y="0"/>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565;p65"/>
            <p:cNvSpPr/>
            <p:nvPr/>
          </p:nvSpPr>
          <p:spPr>
            <a:xfrm>
              <a:off x="11017863" y="2849528"/>
              <a:ext cx="86068" cy="88288"/>
            </a:xfrm>
            <a:custGeom>
              <a:avLst/>
              <a:gdLst/>
              <a:ahLst/>
              <a:cxnLst/>
              <a:rect l="l" t="t" r="r" b="b"/>
              <a:pathLst>
                <a:path w="7907" h="8111" extrusionOk="0">
                  <a:moveTo>
                    <a:pt x="6105" y="0"/>
                  </a:moveTo>
                  <a:lnTo>
                    <a:pt x="6105" y="0"/>
                  </a:lnTo>
                  <a:cubicBezTo>
                    <a:pt x="6605" y="501"/>
                    <a:pt x="7005" y="1068"/>
                    <a:pt x="7272" y="1702"/>
                  </a:cubicBezTo>
                  <a:cubicBezTo>
                    <a:pt x="7572" y="2369"/>
                    <a:pt x="7673" y="3136"/>
                    <a:pt x="7539" y="3870"/>
                  </a:cubicBezTo>
                  <a:cubicBezTo>
                    <a:pt x="7406" y="4770"/>
                    <a:pt x="6972" y="5571"/>
                    <a:pt x="6338" y="6205"/>
                  </a:cubicBezTo>
                  <a:cubicBezTo>
                    <a:pt x="5638" y="6805"/>
                    <a:pt x="4837" y="7272"/>
                    <a:pt x="3970" y="7572"/>
                  </a:cubicBezTo>
                  <a:cubicBezTo>
                    <a:pt x="3410" y="7786"/>
                    <a:pt x="2828" y="7893"/>
                    <a:pt x="2242" y="7893"/>
                  </a:cubicBezTo>
                  <a:cubicBezTo>
                    <a:pt x="2095" y="7893"/>
                    <a:pt x="1948" y="7886"/>
                    <a:pt x="1802" y="7873"/>
                  </a:cubicBezTo>
                  <a:cubicBezTo>
                    <a:pt x="1301" y="7806"/>
                    <a:pt x="834" y="7639"/>
                    <a:pt x="434" y="7339"/>
                  </a:cubicBezTo>
                  <a:cubicBezTo>
                    <a:pt x="134" y="7105"/>
                    <a:pt x="34" y="6972"/>
                    <a:pt x="0" y="6972"/>
                  </a:cubicBezTo>
                  <a:cubicBezTo>
                    <a:pt x="100" y="7139"/>
                    <a:pt x="201" y="7272"/>
                    <a:pt x="367" y="7406"/>
                  </a:cubicBezTo>
                  <a:cubicBezTo>
                    <a:pt x="768" y="7739"/>
                    <a:pt x="1235" y="7973"/>
                    <a:pt x="1768" y="8073"/>
                  </a:cubicBezTo>
                  <a:cubicBezTo>
                    <a:pt x="1964" y="8098"/>
                    <a:pt x="2162" y="8111"/>
                    <a:pt x="2361" y="8111"/>
                  </a:cubicBezTo>
                  <a:cubicBezTo>
                    <a:pt x="2940" y="8111"/>
                    <a:pt x="3524" y="8005"/>
                    <a:pt x="4070" y="7806"/>
                  </a:cubicBezTo>
                  <a:cubicBezTo>
                    <a:pt x="4971" y="7506"/>
                    <a:pt x="5805" y="7039"/>
                    <a:pt x="6538" y="6405"/>
                  </a:cubicBezTo>
                  <a:cubicBezTo>
                    <a:pt x="7239" y="5738"/>
                    <a:pt x="7673" y="4837"/>
                    <a:pt x="7806" y="3903"/>
                  </a:cubicBezTo>
                  <a:cubicBezTo>
                    <a:pt x="7906" y="3103"/>
                    <a:pt x="7806" y="2302"/>
                    <a:pt x="7472" y="1601"/>
                  </a:cubicBezTo>
                  <a:cubicBezTo>
                    <a:pt x="7272" y="1134"/>
                    <a:pt x="6939" y="701"/>
                    <a:pt x="6572" y="334"/>
                  </a:cubicBezTo>
                  <a:cubicBezTo>
                    <a:pt x="6438" y="200"/>
                    <a:pt x="6272" y="100"/>
                    <a:pt x="610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566;p65"/>
            <p:cNvSpPr/>
            <p:nvPr/>
          </p:nvSpPr>
          <p:spPr>
            <a:xfrm>
              <a:off x="10934712" y="2899272"/>
              <a:ext cx="166312" cy="163743"/>
            </a:xfrm>
            <a:custGeom>
              <a:avLst/>
              <a:gdLst/>
              <a:ahLst/>
              <a:cxnLst/>
              <a:rect l="l" t="t" r="r" b="b"/>
              <a:pathLst>
                <a:path w="15279" h="15043" extrusionOk="0">
                  <a:moveTo>
                    <a:pt x="15278" y="0"/>
                  </a:moveTo>
                  <a:cubicBezTo>
                    <a:pt x="15245" y="100"/>
                    <a:pt x="15245" y="200"/>
                    <a:pt x="15245" y="300"/>
                  </a:cubicBezTo>
                  <a:cubicBezTo>
                    <a:pt x="15211" y="534"/>
                    <a:pt x="15178" y="801"/>
                    <a:pt x="15145" y="1168"/>
                  </a:cubicBezTo>
                  <a:cubicBezTo>
                    <a:pt x="15078" y="1968"/>
                    <a:pt x="15011" y="3036"/>
                    <a:pt x="14911" y="4370"/>
                  </a:cubicBezTo>
                  <a:cubicBezTo>
                    <a:pt x="14845" y="5938"/>
                    <a:pt x="14678" y="7539"/>
                    <a:pt x="14444" y="9107"/>
                  </a:cubicBezTo>
                  <a:cubicBezTo>
                    <a:pt x="14311" y="10007"/>
                    <a:pt x="14077" y="10908"/>
                    <a:pt x="13744" y="11775"/>
                  </a:cubicBezTo>
                  <a:cubicBezTo>
                    <a:pt x="13377" y="12676"/>
                    <a:pt x="13043" y="13710"/>
                    <a:pt x="12109" y="14077"/>
                  </a:cubicBezTo>
                  <a:cubicBezTo>
                    <a:pt x="11008" y="14525"/>
                    <a:pt x="9845" y="14750"/>
                    <a:pt x="8681" y="14750"/>
                  </a:cubicBezTo>
                  <a:cubicBezTo>
                    <a:pt x="7940" y="14750"/>
                    <a:pt x="7198" y="14659"/>
                    <a:pt x="6472" y="14477"/>
                  </a:cubicBezTo>
                  <a:cubicBezTo>
                    <a:pt x="4937" y="14110"/>
                    <a:pt x="3536" y="13310"/>
                    <a:pt x="2402" y="12242"/>
                  </a:cubicBezTo>
                  <a:cubicBezTo>
                    <a:pt x="1635" y="11508"/>
                    <a:pt x="1001" y="10641"/>
                    <a:pt x="501" y="9674"/>
                  </a:cubicBezTo>
                  <a:cubicBezTo>
                    <a:pt x="167" y="9007"/>
                    <a:pt x="34" y="8606"/>
                    <a:pt x="1" y="8606"/>
                  </a:cubicBezTo>
                  <a:lnTo>
                    <a:pt x="1" y="8606"/>
                  </a:lnTo>
                  <a:cubicBezTo>
                    <a:pt x="1" y="8706"/>
                    <a:pt x="34" y="8807"/>
                    <a:pt x="67" y="8907"/>
                  </a:cubicBezTo>
                  <a:cubicBezTo>
                    <a:pt x="167" y="9207"/>
                    <a:pt x="267" y="9474"/>
                    <a:pt x="401" y="9741"/>
                  </a:cubicBezTo>
                  <a:cubicBezTo>
                    <a:pt x="1535" y="12242"/>
                    <a:pt x="3737" y="14077"/>
                    <a:pt x="6372" y="14744"/>
                  </a:cubicBezTo>
                  <a:cubicBezTo>
                    <a:pt x="7157" y="14944"/>
                    <a:pt x="7953" y="15042"/>
                    <a:pt x="8742" y="15042"/>
                  </a:cubicBezTo>
                  <a:cubicBezTo>
                    <a:pt x="9932" y="15042"/>
                    <a:pt x="11107" y="14818"/>
                    <a:pt x="12209" y="14377"/>
                  </a:cubicBezTo>
                  <a:cubicBezTo>
                    <a:pt x="12710" y="14144"/>
                    <a:pt x="13143" y="13743"/>
                    <a:pt x="13377" y="13276"/>
                  </a:cubicBezTo>
                  <a:cubicBezTo>
                    <a:pt x="13644" y="12843"/>
                    <a:pt x="13844" y="12376"/>
                    <a:pt x="14011" y="11909"/>
                  </a:cubicBezTo>
                  <a:cubicBezTo>
                    <a:pt x="14344" y="11008"/>
                    <a:pt x="14578" y="10074"/>
                    <a:pt x="14711" y="9140"/>
                  </a:cubicBezTo>
                  <a:cubicBezTo>
                    <a:pt x="14945" y="7572"/>
                    <a:pt x="15078" y="5971"/>
                    <a:pt x="15145" y="4370"/>
                  </a:cubicBezTo>
                  <a:cubicBezTo>
                    <a:pt x="15178" y="3069"/>
                    <a:pt x="15245" y="1968"/>
                    <a:pt x="15278" y="1168"/>
                  </a:cubicBezTo>
                  <a:lnTo>
                    <a:pt x="15278" y="300"/>
                  </a:lnTo>
                  <a:cubicBezTo>
                    <a:pt x="15278" y="200"/>
                    <a:pt x="15278" y="100"/>
                    <a:pt x="1527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567;p65"/>
            <p:cNvSpPr/>
            <p:nvPr/>
          </p:nvSpPr>
          <p:spPr>
            <a:xfrm>
              <a:off x="10964483" y="2833004"/>
              <a:ext cx="26157" cy="101133"/>
            </a:xfrm>
            <a:custGeom>
              <a:avLst/>
              <a:gdLst/>
              <a:ahLst/>
              <a:cxnLst/>
              <a:rect l="l" t="t" r="r" b="b"/>
              <a:pathLst>
                <a:path w="2403" h="9291" extrusionOk="0">
                  <a:moveTo>
                    <a:pt x="2202" y="1"/>
                  </a:moveTo>
                  <a:cubicBezTo>
                    <a:pt x="2136" y="1"/>
                    <a:pt x="2069" y="17"/>
                    <a:pt x="2002" y="51"/>
                  </a:cubicBezTo>
                  <a:cubicBezTo>
                    <a:pt x="1602" y="151"/>
                    <a:pt x="1268" y="351"/>
                    <a:pt x="1035" y="651"/>
                  </a:cubicBezTo>
                  <a:cubicBezTo>
                    <a:pt x="735" y="1118"/>
                    <a:pt x="535" y="1652"/>
                    <a:pt x="468" y="2219"/>
                  </a:cubicBezTo>
                  <a:cubicBezTo>
                    <a:pt x="401" y="2853"/>
                    <a:pt x="368" y="3520"/>
                    <a:pt x="301" y="4220"/>
                  </a:cubicBezTo>
                  <a:cubicBezTo>
                    <a:pt x="201" y="5621"/>
                    <a:pt x="101" y="6889"/>
                    <a:pt x="34" y="7823"/>
                  </a:cubicBezTo>
                  <a:cubicBezTo>
                    <a:pt x="1" y="8290"/>
                    <a:pt x="1" y="8790"/>
                    <a:pt x="34" y="9291"/>
                  </a:cubicBezTo>
                  <a:cubicBezTo>
                    <a:pt x="168" y="8824"/>
                    <a:pt x="234" y="8323"/>
                    <a:pt x="268" y="7823"/>
                  </a:cubicBezTo>
                  <a:cubicBezTo>
                    <a:pt x="368" y="6889"/>
                    <a:pt x="468" y="5621"/>
                    <a:pt x="601" y="4220"/>
                  </a:cubicBezTo>
                  <a:cubicBezTo>
                    <a:pt x="735" y="2819"/>
                    <a:pt x="668" y="1485"/>
                    <a:pt x="1202" y="784"/>
                  </a:cubicBezTo>
                  <a:cubicBezTo>
                    <a:pt x="1402" y="484"/>
                    <a:pt x="1702" y="251"/>
                    <a:pt x="2036" y="151"/>
                  </a:cubicBezTo>
                  <a:cubicBezTo>
                    <a:pt x="2269" y="51"/>
                    <a:pt x="2403" y="84"/>
                    <a:pt x="2403" y="51"/>
                  </a:cubicBezTo>
                  <a:cubicBezTo>
                    <a:pt x="2336" y="17"/>
                    <a:pt x="2269" y="1"/>
                    <a:pt x="22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568;p65"/>
            <p:cNvSpPr/>
            <p:nvPr/>
          </p:nvSpPr>
          <p:spPr>
            <a:xfrm>
              <a:off x="10952509" y="2655274"/>
              <a:ext cx="41396" cy="141614"/>
            </a:xfrm>
            <a:custGeom>
              <a:avLst/>
              <a:gdLst/>
              <a:ahLst/>
              <a:cxnLst/>
              <a:rect l="l" t="t" r="r" b="b"/>
              <a:pathLst>
                <a:path w="3803" h="13010" extrusionOk="0">
                  <a:moveTo>
                    <a:pt x="167" y="0"/>
                  </a:moveTo>
                  <a:lnTo>
                    <a:pt x="0" y="134"/>
                  </a:lnTo>
                  <a:cubicBezTo>
                    <a:pt x="500" y="801"/>
                    <a:pt x="867" y="1535"/>
                    <a:pt x="1134" y="2335"/>
                  </a:cubicBezTo>
                  <a:cubicBezTo>
                    <a:pt x="1401" y="3236"/>
                    <a:pt x="1635" y="4237"/>
                    <a:pt x="1868" y="5304"/>
                  </a:cubicBezTo>
                  <a:cubicBezTo>
                    <a:pt x="2368" y="7439"/>
                    <a:pt x="2835" y="9374"/>
                    <a:pt x="3202" y="10775"/>
                  </a:cubicBezTo>
                  <a:cubicBezTo>
                    <a:pt x="3369" y="11475"/>
                    <a:pt x="3503" y="12009"/>
                    <a:pt x="3603" y="12409"/>
                  </a:cubicBezTo>
                  <a:cubicBezTo>
                    <a:pt x="3636" y="12609"/>
                    <a:pt x="3736" y="12809"/>
                    <a:pt x="3803" y="13009"/>
                  </a:cubicBezTo>
                  <a:cubicBezTo>
                    <a:pt x="3803" y="12809"/>
                    <a:pt x="3769" y="12609"/>
                    <a:pt x="3736" y="12409"/>
                  </a:cubicBezTo>
                  <a:cubicBezTo>
                    <a:pt x="3669" y="12009"/>
                    <a:pt x="3536" y="11442"/>
                    <a:pt x="3403" y="10741"/>
                  </a:cubicBezTo>
                  <a:cubicBezTo>
                    <a:pt x="3102" y="9307"/>
                    <a:pt x="2669" y="7405"/>
                    <a:pt x="2168" y="5237"/>
                  </a:cubicBezTo>
                  <a:cubicBezTo>
                    <a:pt x="1935" y="4237"/>
                    <a:pt x="1701" y="3236"/>
                    <a:pt x="1368" y="2235"/>
                  </a:cubicBezTo>
                  <a:cubicBezTo>
                    <a:pt x="1101" y="1435"/>
                    <a:pt x="701" y="667"/>
                    <a:pt x="16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569;p65"/>
            <p:cNvSpPr/>
            <p:nvPr/>
          </p:nvSpPr>
          <p:spPr>
            <a:xfrm>
              <a:off x="10942702" y="2818658"/>
              <a:ext cx="51203" cy="102428"/>
            </a:xfrm>
            <a:custGeom>
              <a:avLst/>
              <a:gdLst/>
              <a:ahLst/>
              <a:cxnLst/>
              <a:rect l="l" t="t" r="r" b="b"/>
              <a:pathLst>
                <a:path w="4704" h="9410" extrusionOk="0">
                  <a:moveTo>
                    <a:pt x="4670" y="1"/>
                  </a:moveTo>
                  <a:lnTo>
                    <a:pt x="4663" y="68"/>
                  </a:lnTo>
                  <a:lnTo>
                    <a:pt x="4663" y="68"/>
                  </a:lnTo>
                  <a:cubicBezTo>
                    <a:pt x="4677" y="68"/>
                    <a:pt x="4690" y="68"/>
                    <a:pt x="4704" y="68"/>
                  </a:cubicBezTo>
                  <a:lnTo>
                    <a:pt x="4670" y="1"/>
                  </a:lnTo>
                  <a:close/>
                  <a:moveTo>
                    <a:pt x="4663" y="68"/>
                  </a:moveTo>
                  <a:cubicBezTo>
                    <a:pt x="4011" y="77"/>
                    <a:pt x="3391" y="309"/>
                    <a:pt x="2836" y="701"/>
                  </a:cubicBezTo>
                  <a:cubicBezTo>
                    <a:pt x="1635" y="1535"/>
                    <a:pt x="768" y="2770"/>
                    <a:pt x="367" y="4204"/>
                  </a:cubicBezTo>
                  <a:cubicBezTo>
                    <a:pt x="0" y="5638"/>
                    <a:pt x="67" y="7139"/>
                    <a:pt x="568" y="8507"/>
                  </a:cubicBezTo>
                  <a:cubicBezTo>
                    <a:pt x="697" y="8927"/>
                    <a:pt x="982" y="9409"/>
                    <a:pt x="1424" y="9409"/>
                  </a:cubicBezTo>
                  <a:cubicBezTo>
                    <a:pt x="1439" y="9409"/>
                    <a:pt x="1453" y="9409"/>
                    <a:pt x="1468" y="9408"/>
                  </a:cubicBezTo>
                  <a:cubicBezTo>
                    <a:pt x="2002" y="9374"/>
                    <a:pt x="2202" y="8707"/>
                    <a:pt x="2302" y="8173"/>
                  </a:cubicBezTo>
                  <a:cubicBezTo>
                    <a:pt x="2502" y="6706"/>
                    <a:pt x="2702" y="5238"/>
                    <a:pt x="2903" y="3770"/>
                  </a:cubicBezTo>
                  <a:cubicBezTo>
                    <a:pt x="2969" y="3270"/>
                    <a:pt x="3103" y="2803"/>
                    <a:pt x="3303" y="2336"/>
                  </a:cubicBezTo>
                  <a:cubicBezTo>
                    <a:pt x="3536" y="1869"/>
                    <a:pt x="4003" y="1569"/>
                    <a:pt x="4504" y="1569"/>
                  </a:cubicBezTo>
                  <a:lnTo>
                    <a:pt x="4663" y="68"/>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570;p65"/>
            <p:cNvSpPr/>
            <p:nvPr/>
          </p:nvSpPr>
          <p:spPr>
            <a:xfrm>
              <a:off x="11445589" y="2730794"/>
              <a:ext cx="106760" cy="161588"/>
            </a:xfrm>
            <a:custGeom>
              <a:avLst/>
              <a:gdLst/>
              <a:ahLst/>
              <a:cxnLst/>
              <a:rect l="l" t="t" r="r" b="b"/>
              <a:pathLst>
                <a:path w="9808" h="14845" extrusionOk="0">
                  <a:moveTo>
                    <a:pt x="67" y="0"/>
                  </a:moveTo>
                  <a:lnTo>
                    <a:pt x="0" y="2969"/>
                  </a:lnTo>
                  <a:lnTo>
                    <a:pt x="8006" y="14844"/>
                  </a:lnTo>
                  <a:cubicBezTo>
                    <a:pt x="9040" y="13077"/>
                    <a:pt x="9640" y="11108"/>
                    <a:pt x="9740" y="9074"/>
                  </a:cubicBezTo>
                  <a:cubicBezTo>
                    <a:pt x="9807" y="6939"/>
                    <a:pt x="9507" y="4804"/>
                    <a:pt x="8906" y="2769"/>
                  </a:cubicBezTo>
                  <a:lnTo>
                    <a:pt x="67" y="0"/>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571;p65"/>
            <p:cNvSpPr/>
            <p:nvPr/>
          </p:nvSpPr>
          <p:spPr>
            <a:xfrm>
              <a:off x="11281835" y="2644378"/>
              <a:ext cx="250899" cy="264397"/>
            </a:xfrm>
            <a:custGeom>
              <a:avLst/>
              <a:gdLst/>
              <a:ahLst/>
              <a:cxnLst/>
              <a:rect l="l" t="t" r="r" b="b"/>
              <a:pathLst>
                <a:path w="23050" h="24290" extrusionOk="0">
                  <a:moveTo>
                    <a:pt x="0" y="0"/>
                  </a:moveTo>
                  <a:lnTo>
                    <a:pt x="0" y="734"/>
                  </a:lnTo>
                  <a:lnTo>
                    <a:pt x="1635" y="17713"/>
                  </a:lnTo>
                  <a:cubicBezTo>
                    <a:pt x="1635" y="17713"/>
                    <a:pt x="14077" y="23284"/>
                    <a:pt x="17379" y="24118"/>
                  </a:cubicBezTo>
                  <a:cubicBezTo>
                    <a:pt x="17873" y="24233"/>
                    <a:pt x="18372" y="24289"/>
                    <a:pt x="18869" y="24289"/>
                  </a:cubicBezTo>
                  <a:cubicBezTo>
                    <a:pt x="20385" y="24289"/>
                    <a:pt x="21869" y="23764"/>
                    <a:pt x="23050" y="22783"/>
                  </a:cubicBezTo>
                  <a:lnTo>
                    <a:pt x="15077" y="10875"/>
                  </a:lnTo>
                  <a:lnTo>
                    <a:pt x="0" y="0"/>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572;p65"/>
            <p:cNvSpPr/>
            <p:nvPr/>
          </p:nvSpPr>
          <p:spPr>
            <a:xfrm>
              <a:off x="11443771" y="2762383"/>
              <a:ext cx="50844" cy="90062"/>
            </a:xfrm>
            <a:custGeom>
              <a:avLst/>
              <a:gdLst/>
              <a:ahLst/>
              <a:cxnLst/>
              <a:rect l="l" t="t" r="r" b="b"/>
              <a:pathLst>
                <a:path w="4671" h="8274" extrusionOk="0">
                  <a:moveTo>
                    <a:pt x="0" y="1"/>
                  </a:moveTo>
                  <a:cubicBezTo>
                    <a:pt x="0" y="101"/>
                    <a:pt x="34" y="234"/>
                    <a:pt x="67" y="367"/>
                  </a:cubicBezTo>
                  <a:cubicBezTo>
                    <a:pt x="134" y="601"/>
                    <a:pt x="200" y="968"/>
                    <a:pt x="334" y="1402"/>
                  </a:cubicBezTo>
                  <a:cubicBezTo>
                    <a:pt x="601" y="2502"/>
                    <a:pt x="968" y="3603"/>
                    <a:pt x="1468" y="4637"/>
                  </a:cubicBezTo>
                  <a:cubicBezTo>
                    <a:pt x="1968" y="5705"/>
                    <a:pt x="2636" y="6639"/>
                    <a:pt x="3469" y="7439"/>
                  </a:cubicBezTo>
                  <a:cubicBezTo>
                    <a:pt x="3736" y="7706"/>
                    <a:pt x="4003" y="7906"/>
                    <a:pt x="4303" y="8106"/>
                  </a:cubicBezTo>
                  <a:cubicBezTo>
                    <a:pt x="4403" y="8173"/>
                    <a:pt x="4537" y="8240"/>
                    <a:pt x="4670" y="8273"/>
                  </a:cubicBezTo>
                  <a:cubicBezTo>
                    <a:pt x="4670" y="8240"/>
                    <a:pt x="4203" y="7973"/>
                    <a:pt x="3603" y="7339"/>
                  </a:cubicBezTo>
                  <a:cubicBezTo>
                    <a:pt x="2802" y="6539"/>
                    <a:pt x="2135" y="5571"/>
                    <a:pt x="1668" y="4537"/>
                  </a:cubicBezTo>
                  <a:cubicBezTo>
                    <a:pt x="1201" y="3503"/>
                    <a:pt x="801" y="2436"/>
                    <a:pt x="467" y="1335"/>
                  </a:cubicBezTo>
                  <a:cubicBezTo>
                    <a:pt x="334" y="868"/>
                    <a:pt x="200" y="434"/>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573;p65"/>
            <p:cNvSpPr/>
            <p:nvPr/>
          </p:nvSpPr>
          <p:spPr>
            <a:xfrm>
              <a:off x="11446678" y="2739513"/>
              <a:ext cx="95505" cy="44302"/>
            </a:xfrm>
            <a:custGeom>
              <a:avLst/>
              <a:gdLst/>
              <a:ahLst/>
              <a:cxnLst/>
              <a:rect l="l" t="t" r="r" b="b"/>
              <a:pathLst>
                <a:path w="8774" h="4070" extrusionOk="0">
                  <a:moveTo>
                    <a:pt x="0" y="0"/>
                  </a:moveTo>
                  <a:cubicBezTo>
                    <a:pt x="0" y="0"/>
                    <a:pt x="67" y="133"/>
                    <a:pt x="267" y="300"/>
                  </a:cubicBezTo>
                  <a:cubicBezTo>
                    <a:pt x="501" y="567"/>
                    <a:pt x="734" y="801"/>
                    <a:pt x="1034" y="1034"/>
                  </a:cubicBezTo>
                  <a:cubicBezTo>
                    <a:pt x="2802" y="2569"/>
                    <a:pt x="5004" y="3569"/>
                    <a:pt x="7305" y="3970"/>
                  </a:cubicBezTo>
                  <a:cubicBezTo>
                    <a:pt x="7672" y="4003"/>
                    <a:pt x="8006" y="4036"/>
                    <a:pt x="8373" y="4070"/>
                  </a:cubicBezTo>
                  <a:lnTo>
                    <a:pt x="8773" y="4070"/>
                  </a:lnTo>
                  <a:cubicBezTo>
                    <a:pt x="8773" y="4036"/>
                    <a:pt x="8206" y="3970"/>
                    <a:pt x="7339" y="3803"/>
                  </a:cubicBezTo>
                  <a:cubicBezTo>
                    <a:pt x="6205" y="3569"/>
                    <a:pt x="5104" y="3202"/>
                    <a:pt x="4070" y="2735"/>
                  </a:cubicBezTo>
                  <a:cubicBezTo>
                    <a:pt x="3002" y="2235"/>
                    <a:pt x="2035" y="1635"/>
                    <a:pt x="1134" y="934"/>
                  </a:cubicBezTo>
                  <a:cubicBezTo>
                    <a:pt x="434" y="367"/>
                    <a:pt x="34" y="0"/>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574;p65"/>
            <p:cNvSpPr/>
            <p:nvPr/>
          </p:nvSpPr>
          <p:spPr>
            <a:xfrm>
              <a:off x="11441953" y="2761653"/>
              <a:ext cx="11625" cy="75542"/>
            </a:xfrm>
            <a:custGeom>
              <a:avLst/>
              <a:gdLst/>
              <a:ahLst/>
              <a:cxnLst/>
              <a:rect l="l" t="t" r="r" b="b"/>
              <a:pathLst>
                <a:path w="1068" h="6940" extrusionOk="0">
                  <a:moveTo>
                    <a:pt x="201" y="1"/>
                  </a:moveTo>
                  <a:cubicBezTo>
                    <a:pt x="101" y="334"/>
                    <a:pt x="67" y="668"/>
                    <a:pt x="67" y="1035"/>
                  </a:cubicBezTo>
                  <a:cubicBezTo>
                    <a:pt x="1" y="1869"/>
                    <a:pt x="1" y="2703"/>
                    <a:pt x="34" y="3537"/>
                  </a:cubicBezTo>
                  <a:cubicBezTo>
                    <a:pt x="101" y="4371"/>
                    <a:pt x="267" y="5205"/>
                    <a:pt x="534" y="6005"/>
                  </a:cubicBezTo>
                  <a:cubicBezTo>
                    <a:pt x="634" y="6339"/>
                    <a:pt x="801" y="6639"/>
                    <a:pt x="1035" y="6939"/>
                  </a:cubicBezTo>
                  <a:cubicBezTo>
                    <a:pt x="1068" y="6906"/>
                    <a:pt x="901" y="6572"/>
                    <a:pt x="668" y="5972"/>
                  </a:cubicBezTo>
                  <a:cubicBezTo>
                    <a:pt x="434" y="5171"/>
                    <a:pt x="301" y="4371"/>
                    <a:pt x="267" y="3537"/>
                  </a:cubicBezTo>
                  <a:cubicBezTo>
                    <a:pt x="201" y="2569"/>
                    <a:pt x="234" y="1669"/>
                    <a:pt x="234" y="1035"/>
                  </a:cubicBezTo>
                  <a:cubicBezTo>
                    <a:pt x="234" y="701"/>
                    <a:pt x="234" y="334"/>
                    <a:pt x="2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575;p65"/>
            <p:cNvSpPr/>
            <p:nvPr/>
          </p:nvSpPr>
          <p:spPr>
            <a:xfrm>
              <a:off x="11279288" y="2715544"/>
              <a:ext cx="27604" cy="131447"/>
            </a:xfrm>
            <a:custGeom>
              <a:avLst/>
              <a:gdLst/>
              <a:ahLst/>
              <a:cxnLst/>
              <a:rect l="l" t="t" r="r" b="b"/>
              <a:pathLst>
                <a:path w="2536" h="12076" extrusionOk="0">
                  <a:moveTo>
                    <a:pt x="1" y="0"/>
                  </a:moveTo>
                  <a:cubicBezTo>
                    <a:pt x="1" y="134"/>
                    <a:pt x="34" y="301"/>
                    <a:pt x="67" y="467"/>
                  </a:cubicBezTo>
                  <a:cubicBezTo>
                    <a:pt x="167" y="801"/>
                    <a:pt x="234" y="1235"/>
                    <a:pt x="367" y="1768"/>
                  </a:cubicBezTo>
                  <a:cubicBezTo>
                    <a:pt x="601" y="2903"/>
                    <a:pt x="935" y="4370"/>
                    <a:pt x="1268" y="6038"/>
                  </a:cubicBezTo>
                  <a:cubicBezTo>
                    <a:pt x="1602" y="7673"/>
                    <a:pt x="1902" y="9174"/>
                    <a:pt x="2135" y="10308"/>
                  </a:cubicBezTo>
                  <a:lnTo>
                    <a:pt x="2402" y="11609"/>
                  </a:lnTo>
                  <a:cubicBezTo>
                    <a:pt x="2436" y="11776"/>
                    <a:pt x="2469" y="11909"/>
                    <a:pt x="2536" y="12076"/>
                  </a:cubicBezTo>
                  <a:cubicBezTo>
                    <a:pt x="2536" y="11909"/>
                    <a:pt x="2536" y="11742"/>
                    <a:pt x="2502" y="11575"/>
                  </a:cubicBezTo>
                  <a:cubicBezTo>
                    <a:pt x="2469" y="11275"/>
                    <a:pt x="2402" y="10842"/>
                    <a:pt x="2302" y="10274"/>
                  </a:cubicBezTo>
                  <a:cubicBezTo>
                    <a:pt x="2102" y="9174"/>
                    <a:pt x="1835" y="7639"/>
                    <a:pt x="1502" y="5971"/>
                  </a:cubicBezTo>
                  <a:cubicBezTo>
                    <a:pt x="1135" y="4304"/>
                    <a:pt x="768" y="2802"/>
                    <a:pt x="501" y="1735"/>
                  </a:cubicBezTo>
                  <a:cubicBezTo>
                    <a:pt x="367" y="1168"/>
                    <a:pt x="234" y="734"/>
                    <a:pt x="167" y="434"/>
                  </a:cubicBezTo>
                  <a:cubicBezTo>
                    <a:pt x="134" y="301"/>
                    <a:pt x="67" y="134"/>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576;p65"/>
            <p:cNvSpPr/>
            <p:nvPr/>
          </p:nvSpPr>
          <p:spPr>
            <a:xfrm>
              <a:off x="10989181" y="2623316"/>
              <a:ext cx="95135" cy="274509"/>
            </a:xfrm>
            <a:custGeom>
              <a:avLst/>
              <a:gdLst/>
              <a:ahLst/>
              <a:cxnLst/>
              <a:rect l="l" t="t" r="r" b="b"/>
              <a:pathLst>
                <a:path w="8740" h="25219" extrusionOk="0">
                  <a:moveTo>
                    <a:pt x="1835" y="1"/>
                  </a:moveTo>
                  <a:lnTo>
                    <a:pt x="0" y="20415"/>
                  </a:lnTo>
                  <a:cubicBezTo>
                    <a:pt x="200" y="22450"/>
                    <a:pt x="1535" y="24218"/>
                    <a:pt x="3469" y="24919"/>
                  </a:cubicBezTo>
                  <a:cubicBezTo>
                    <a:pt x="4043" y="25131"/>
                    <a:pt x="4576" y="25219"/>
                    <a:pt x="5064" y="25219"/>
                  </a:cubicBezTo>
                  <a:cubicBezTo>
                    <a:pt x="7414" y="25219"/>
                    <a:pt x="8740" y="23184"/>
                    <a:pt x="8740" y="23184"/>
                  </a:cubicBezTo>
                  <a:lnTo>
                    <a:pt x="7973" y="2402"/>
                  </a:lnTo>
                  <a:lnTo>
                    <a:pt x="1835" y="1"/>
                  </a:lnTo>
                  <a:close/>
                </a:path>
              </a:pathLst>
            </a:custGeom>
            <a:solidFill>
              <a:srgbClr val="A36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577;p65"/>
            <p:cNvSpPr/>
            <p:nvPr/>
          </p:nvSpPr>
          <p:spPr>
            <a:xfrm>
              <a:off x="10986275" y="2428333"/>
              <a:ext cx="140525" cy="194275"/>
            </a:xfrm>
            <a:custGeom>
              <a:avLst/>
              <a:gdLst/>
              <a:ahLst/>
              <a:cxnLst/>
              <a:rect l="l" t="t" r="r" b="b"/>
              <a:pathLst>
                <a:path w="12910" h="17848" extrusionOk="0">
                  <a:moveTo>
                    <a:pt x="1435" y="1"/>
                  </a:moveTo>
                  <a:lnTo>
                    <a:pt x="634" y="268"/>
                  </a:lnTo>
                  <a:lnTo>
                    <a:pt x="0" y="7606"/>
                  </a:lnTo>
                  <a:lnTo>
                    <a:pt x="10007" y="17847"/>
                  </a:lnTo>
                  <a:lnTo>
                    <a:pt x="10808" y="17580"/>
                  </a:lnTo>
                  <a:lnTo>
                    <a:pt x="12910" y="10075"/>
                  </a:lnTo>
                  <a:lnTo>
                    <a:pt x="143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578;p65"/>
            <p:cNvSpPr/>
            <p:nvPr/>
          </p:nvSpPr>
          <p:spPr>
            <a:xfrm>
              <a:off x="10977197" y="2431239"/>
              <a:ext cx="140525" cy="191369"/>
            </a:xfrm>
            <a:custGeom>
              <a:avLst/>
              <a:gdLst/>
              <a:ahLst/>
              <a:cxnLst/>
              <a:rect l="l" t="t" r="r" b="b"/>
              <a:pathLst>
                <a:path w="12910" h="17581" extrusionOk="0">
                  <a:moveTo>
                    <a:pt x="1468" y="1"/>
                  </a:moveTo>
                  <a:lnTo>
                    <a:pt x="0" y="7573"/>
                  </a:lnTo>
                  <a:lnTo>
                    <a:pt x="10841" y="17580"/>
                  </a:lnTo>
                  <a:lnTo>
                    <a:pt x="12910" y="10041"/>
                  </a:lnTo>
                  <a:lnTo>
                    <a:pt x="146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579;p65"/>
            <p:cNvSpPr/>
            <p:nvPr/>
          </p:nvSpPr>
          <p:spPr>
            <a:xfrm>
              <a:off x="10989181" y="2458114"/>
              <a:ext cx="118734" cy="198619"/>
            </a:xfrm>
            <a:custGeom>
              <a:avLst/>
              <a:gdLst/>
              <a:ahLst/>
              <a:cxnLst/>
              <a:rect l="l" t="t" r="r" b="b"/>
              <a:pathLst>
                <a:path w="10908" h="18247" extrusionOk="0">
                  <a:moveTo>
                    <a:pt x="0" y="0"/>
                  </a:moveTo>
                  <a:lnTo>
                    <a:pt x="300" y="9674"/>
                  </a:lnTo>
                  <a:lnTo>
                    <a:pt x="2402" y="17112"/>
                  </a:lnTo>
                  <a:lnTo>
                    <a:pt x="8206" y="18247"/>
                  </a:lnTo>
                  <a:cubicBezTo>
                    <a:pt x="8907" y="17446"/>
                    <a:pt x="9340" y="16479"/>
                    <a:pt x="9374" y="15411"/>
                  </a:cubicBezTo>
                  <a:cubicBezTo>
                    <a:pt x="9340" y="13877"/>
                    <a:pt x="8907" y="10174"/>
                    <a:pt x="8907" y="10174"/>
                  </a:cubicBezTo>
                  <a:cubicBezTo>
                    <a:pt x="8907" y="10174"/>
                    <a:pt x="10908" y="6005"/>
                    <a:pt x="10841" y="5437"/>
                  </a:cubicBezTo>
                  <a:cubicBezTo>
                    <a:pt x="10821" y="5095"/>
                    <a:pt x="10777" y="4971"/>
                    <a:pt x="10590" y="4971"/>
                  </a:cubicBezTo>
                  <a:cubicBezTo>
                    <a:pt x="10468" y="4971"/>
                    <a:pt x="10285" y="5025"/>
                    <a:pt x="10007" y="5104"/>
                  </a:cubicBezTo>
                  <a:cubicBezTo>
                    <a:pt x="9340" y="5337"/>
                    <a:pt x="7105" y="9140"/>
                    <a:pt x="7105" y="9140"/>
                  </a:cubicBezTo>
                  <a:lnTo>
                    <a:pt x="6371" y="6338"/>
                  </a:lnTo>
                  <a:cubicBezTo>
                    <a:pt x="6371" y="6338"/>
                    <a:pt x="8206" y="3369"/>
                    <a:pt x="8373" y="2936"/>
                  </a:cubicBezTo>
                  <a:cubicBezTo>
                    <a:pt x="8506" y="2535"/>
                    <a:pt x="8740" y="2168"/>
                    <a:pt x="8306" y="2135"/>
                  </a:cubicBezTo>
                  <a:cubicBezTo>
                    <a:pt x="8304" y="2135"/>
                    <a:pt x="8301" y="2135"/>
                    <a:pt x="8299" y="2135"/>
                  </a:cubicBezTo>
                  <a:cubicBezTo>
                    <a:pt x="7805" y="2135"/>
                    <a:pt x="4370" y="5471"/>
                    <a:pt x="4370" y="5471"/>
                  </a:cubicBezTo>
                  <a:lnTo>
                    <a:pt x="4637" y="8573"/>
                  </a:lnTo>
                  <a:cubicBezTo>
                    <a:pt x="4637" y="8573"/>
                    <a:pt x="4619" y="8636"/>
                    <a:pt x="4532" y="8636"/>
                  </a:cubicBezTo>
                  <a:cubicBezTo>
                    <a:pt x="4451" y="8636"/>
                    <a:pt x="4311" y="8582"/>
                    <a:pt x="4070" y="8373"/>
                  </a:cubicBezTo>
                  <a:cubicBezTo>
                    <a:pt x="3569" y="7939"/>
                    <a:pt x="3703" y="4237"/>
                    <a:pt x="3703" y="4237"/>
                  </a:cubicBezTo>
                  <a:cubicBezTo>
                    <a:pt x="3703" y="4237"/>
                    <a:pt x="4904" y="2035"/>
                    <a:pt x="4870" y="1735"/>
                  </a:cubicBezTo>
                  <a:cubicBezTo>
                    <a:pt x="4837" y="1435"/>
                    <a:pt x="5070" y="1068"/>
                    <a:pt x="4870" y="534"/>
                  </a:cubicBezTo>
                  <a:cubicBezTo>
                    <a:pt x="4801" y="376"/>
                    <a:pt x="4691" y="320"/>
                    <a:pt x="4570" y="320"/>
                  </a:cubicBezTo>
                  <a:cubicBezTo>
                    <a:pt x="4283" y="320"/>
                    <a:pt x="3936" y="634"/>
                    <a:pt x="3936" y="634"/>
                  </a:cubicBezTo>
                  <a:lnTo>
                    <a:pt x="1635" y="3636"/>
                  </a:lnTo>
                  <a:lnTo>
                    <a:pt x="801" y="634"/>
                  </a:lnTo>
                  <a:cubicBezTo>
                    <a:pt x="801" y="634"/>
                    <a:pt x="834" y="0"/>
                    <a:pt x="0" y="0"/>
                  </a:cubicBezTo>
                  <a:close/>
                </a:path>
              </a:pathLst>
            </a:custGeom>
            <a:solidFill>
              <a:srgbClr val="A36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580;p65"/>
            <p:cNvSpPr/>
            <p:nvPr/>
          </p:nvSpPr>
          <p:spPr>
            <a:xfrm>
              <a:off x="10988811" y="2457026"/>
              <a:ext cx="120203" cy="418648"/>
            </a:xfrm>
            <a:custGeom>
              <a:avLst/>
              <a:gdLst/>
              <a:ahLst/>
              <a:cxnLst/>
              <a:rect l="l" t="t" r="r" b="b"/>
              <a:pathLst>
                <a:path w="11043" h="38461" extrusionOk="0">
                  <a:moveTo>
                    <a:pt x="1" y="0"/>
                  </a:moveTo>
                  <a:lnTo>
                    <a:pt x="1" y="100"/>
                  </a:lnTo>
                  <a:lnTo>
                    <a:pt x="301" y="9807"/>
                  </a:lnTo>
                  <a:cubicBezTo>
                    <a:pt x="801" y="11575"/>
                    <a:pt x="1168" y="12943"/>
                    <a:pt x="1435" y="13877"/>
                  </a:cubicBezTo>
                  <a:cubicBezTo>
                    <a:pt x="1569" y="14344"/>
                    <a:pt x="1669" y="14677"/>
                    <a:pt x="1735" y="14944"/>
                  </a:cubicBezTo>
                  <a:cubicBezTo>
                    <a:pt x="1802" y="15178"/>
                    <a:pt x="1835" y="15278"/>
                    <a:pt x="1835" y="15278"/>
                  </a:cubicBezTo>
                  <a:cubicBezTo>
                    <a:pt x="1835" y="15278"/>
                    <a:pt x="1835" y="15178"/>
                    <a:pt x="1769" y="14911"/>
                  </a:cubicBezTo>
                  <a:lnTo>
                    <a:pt x="1502" y="13877"/>
                  </a:lnTo>
                  <a:cubicBezTo>
                    <a:pt x="1268" y="12909"/>
                    <a:pt x="901" y="11542"/>
                    <a:pt x="434" y="9774"/>
                  </a:cubicBezTo>
                  <a:cubicBezTo>
                    <a:pt x="368" y="7331"/>
                    <a:pt x="270" y="4105"/>
                    <a:pt x="171" y="225"/>
                  </a:cubicBezTo>
                  <a:lnTo>
                    <a:pt x="171" y="225"/>
                  </a:lnTo>
                  <a:cubicBezTo>
                    <a:pt x="293" y="229"/>
                    <a:pt x="403" y="281"/>
                    <a:pt x="535" y="334"/>
                  </a:cubicBezTo>
                  <a:cubicBezTo>
                    <a:pt x="668" y="434"/>
                    <a:pt x="735" y="601"/>
                    <a:pt x="735" y="767"/>
                  </a:cubicBezTo>
                  <a:lnTo>
                    <a:pt x="735" y="801"/>
                  </a:lnTo>
                  <a:cubicBezTo>
                    <a:pt x="1002" y="1735"/>
                    <a:pt x="1268" y="2735"/>
                    <a:pt x="1535" y="3769"/>
                  </a:cubicBezTo>
                  <a:lnTo>
                    <a:pt x="1602" y="4003"/>
                  </a:lnTo>
                  <a:lnTo>
                    <a:pt x="1769" y="3803"/>
                  </a:lnTo>
                  <a:lnTo>
                    <a:pt x="4070" y="801"/>
                  </a:lnTo>
                  <a:cubicBezTo>
                    <a:pt x="4204" y="701"/>
                    <a:pt x="4371" y="601"/>
                    <a:pt x="4537" y="567"/>
                  </a:cubicBezTo>
                  <a:cubicBezTo>
                    <a:pt x="4559" y="562"/>
                    <a:pt x="4579" y="559"/>
                    <a:pt x="4597" y="559"/>
                  </a:cubicBezTo>
                  <a:cubicBezTo>
                    <a:pt x="4692" y="559"/>
                    <a:pt x="4748" y="633"/>
                    <a:pt x="4804" y="801"/>
                  </a:cubicBezTo>
                  <a:cubicBezTo>
                    <a:pt x="4871" y="1001"/>
                    <a:pt x="4871" y="1168"/>
                    <a:pt x="4838" y="1368"/>
                  </a:cubicBezTo>
                  <a:cubicBezTo>
                    <a:pt x="4804" y="1468"/>
                    <a:pt x="4771" y="1568"/>
                    <a:pt x="4771" y="1701"/>
                  </a:cubicBezTo>
                  <a:lnTo>
                    <a:pt x="4771" y="1868"/>
                  </a:lnTo>
                  <a:cubicBezTo>
                    <a:pt x="4771" y="1901"/>
                    <a:pt x="4771" y="1935"/>
                    <a:pt x="4738" y="1968"/>
                  </a:cubicBezTo>
                  <a:cubicBezTo>
                    <a:pt x="4437" y="2769"/>
                    <a:pt x="4037" y="3536"/>
                    <a:pt x="3637" y="4270"/>
                  </a:cubicBezTo>
                  <a:lnTo>
                    <a:pt x="3637" y="4303"/>
                  </a:lnTo>
                  <a:lnTo>
                    <a:pt x="3637" y="4337"/>
                  </a:lnTo>
                  <a:cubicBezTo>
                    <a:pt x="3603" y="5137"/>
                    <a:pt x="3603" y="5904"/>
                    <a:pt x="3637" y="6738"/>
                  </a:cubicBezTo>
                  <a:cubicBezTo>
                    <a:pt x="3637" y="7172"/>
                    <a:pt x="3703" y="7572"/>
                    <a:pt x="3770" y="8006"/>
                  </a:cubicBezTo>
                  <a:cubicBezTo>
                    <a:pt x="3804" y="8239"/>
                    <a:pt x="3904" y="8440"/>
                    <a:pt x="4070" y="8640"/>
                  </a:cubicBezTo>
                  <a:cubicBezTo>
                    <a:pt x="4170" y="8706"/>
                    <a:pt x="4271" y="8773"/>
                    <a:pt x="4371" y="8806"/>
                  </a:cubicBezTo>
                  <a:cubicBezTo>
                    <a:pt x="4404" y="8840"/>
                    <a:pt x="4504" y="8873"/>
                    <a:pt x="4571" y="8873"/>
                  </a:cubicBezTo>
                  <a:cubicBezTo>
                    <a:pt x="4588" y="8879"/>
                    <a:pt x="4606" y="8882"/>
                    <a:pt x="4625" y="8882"/>
                  </a:cubicBezTo>
                  <a:cubicBezTo>
                    <a:pt x="4714" y="8882"/>
                    <a:pt x="4810" y="8817"/>
                    <a:pt x="4838" y="8706"/>
                  </a:cubicBezTo>
                  <a:lnTo>
                    <a:pt x="4838" y="8673"/>
                  </a:lnTo>
                  <a:cubicBezTo>
                    <a:pt x="4739" y="7651"/>
                    <a:pt x="4640" y="6629"/>
                    <a:pt x="4573" y="5607"/>
                  </a:cubicBezTo>
                  <a:lnTo>
                    <a:pt x="4573" y="5607"/>
                  </a:lnTo>
                  <a:cubicBezTo>
                    <a:pt x="5519" y="4724"/>
                    <a:pt x="6497" y="3782"/>
                    <a:pt x="7540" y="2936"/>
                  </a:cubicBezTo>
                  <a:cubicBezTo>
                    <a:pt x="7673" y="2835"/>
                    <a:pt x="7806" y="2735"/>
                    <a:pt x="7940" y="2635"/>
                  </a:cubicBezTo>
                  <a:cubicBezTo>
                    <a:pt x="8007" y="2602"/>
                    <a:pt x="8073" y="2535"/>
                    <a:pt x="8140" y="2502"/>
                  </a:cubicBezTo>
                  <a:cubicBezTo>
                    <a:pt x="8207" y="2469"/>
                    <a:pt x="8273" y="2435"/>
                    <a:pt x="8307" y="2402"/>
                  </a:cubicBezTo>
                  <a:cubicBezTo>
                    <a:pt x="8373" y="2402"/>
                    <a:pt x="8407" y="2402"/>
                    <a:pt x="8474" y="2435"/>
                  </a:cubicBezTo>
                  <a:cubicBezTo>
                    <a:pt x="8474" y="2435"/>
                    <a:pt x="8474" y="2469"/>
                    <a:pt x="8474" y="2535"/>
                  </a:cubicBezTo>
                  <a:cubicBezTo>
                    <a:pt x="8407" y="2669"/>
                    <a:pt x="8340" y="2869"/>
                    <a:pt x="8273" y="3036"/>
                  </a:cubicBezTo>
                  <a:cubicBezTo>
                    <a:pt x="8007" y="3603"/>
                    <a:pt x="7606" y="4236"/>
                    <a:pt x="7239" y="4837"/>
                  </a:cubicBezTo>
                  <a:lnTo>
                    <a:pt x="6305" y="6371"/>
                  </a:lnTo>
                  <a:lnTo>
                    <a:pt x="6272" y="6405"/>
                  </a:lnTo>
                  <a:lnTo>
                    <a:pt x="6272" y="6471"/>
                  </a:lnTo>
                  <a:cubicBezTo>
                    <a:pt x="6539" y="7439"/>
                    <a:pt x="6772" y="8406"/>
                    <a:pt x="7006" y="9307"/>
                  </a:cubicBezTo>
                  <a:lnTo>
                    <a:pt x="7073" y="9640"/>
                  </a:lnTo>
                  <a:lnTo>
                    <a:pt x="7273" y="9340"/>
                  </a:lnTo>
                  <a:cubicBezTo>
                    <a:pt x="7773" y="8473"/>
                    <a:pt x="8307" y="7639"/>
                    <a:pt x="8840" y="6838"/>
                  </a:cubicBezTo>
                  <a:cubicBezTo>
                    <a:pt x="9107" y="6438"/>
                    <a:pt x="9408" y="6071"/>
                    <a:pt x="9708" y="5704"/>
                  </a:cubicBezTo>
                  <a:cubicBezTo>
                    <a:pt x="9774" y="5604"/>
                    <a:pt x="9875" y="5537"/>
                    <a:pt x="9975" y="5471"/>
                  </a:cubicBezTo>
                  <a:cubicBezTo>
                    <a:pt x="10041" y="5404"/>
                    <a:pt x="10141" y="5337"/>
                    <a:pt x="10241" y="5337"/>
                  </a:cubicBezTo>
                  <a:cubicBezTo>
                    <a:pt x="10386" y="5265"/>
                    <a:pt x="10582" y="5210"/>
                    <a:pt x="10668" y="5210"/>
                  </a:cubicBezTo>
                  <a:cubicBezTo>
                    <a:pt x="10701" y="5210"/>
                    <a:pt x="10718" y="5219"/>
                    <a:pt x="10708" y="5237"/>
                  </a:cubicBezTo>
                  <a:cubicBezTo>
                    <a:pt x="10742" y="5337"/>
                    <a:pt x="10775" y="5437"/>
                    <a:pt x="10775" y="5537"/>
                  </a:cubicBezTo>
                  <a:lnTo>
                    <a:pt x="10775" y="5671"/>
                  </a:lnTo>
                  <a:lnTo>
                    <a:pt x="10742" y="5838"/>
                  </a:lnTo>
                  <a:cubicBezTo>
                    <a:pt x="10675" y="6071"/>
                    <a:pt x="10608" y="6271"/>
                    <a:pt x="10508" y="6505"/>
                  </a:cubicBezTo>
                  <a:cubicBezTo>
                    <a:pt x="10342" y="6938"/>
                    <a:pt x="10175" y="7339"/>
                    <a:pt x="9975" y="7772"/>
                  </a:cubicBezTo>
                  <a:cubicBezTo>
                    <a:pt x="9641" y="8606"/>
                    <a:pt x="9241" y="9440"/>
                    <a:pt x="8874" y="10241"/>
                  </a:cubicBezTo>
                  <a:lnTo>
                    <a:pt x="8874" y="10274"/>
                  </a:lnTo>
                  <a:lnTo>
                    <a:pt x="8874" y="10308"/>
                  </a:lnTo>
                  <a:cubicBezTo>
                    <a:pt x="9074" y="11809"/>
                    <a:pt x="9241" y="13276"/>
                    <a:pt x="9307" y="14711"/>
                  </a:cubicBezTo>
                  <a:cubicBezTo>
                    <a:pt x="9408" y="15378"/>
                    <a:pt x="9307" y="16045"/>
                    <a:pt x="9107" y="16712"/>
                  </a:cubicBezTo>
                  <a:cubicBezTo>
                    <a:pt x="8840" y="17313"/>
                    <a:pt x="8474" y="17846"/>
                    <a:pt x="7973" y="18280"/>
                  </a:cubicBezTo>
                  <a:lnTo>
                    <a:pt x="7940" y="18313"/>
                  </a:lnTo>
                  <a:lnTo>
                    <a:pt x="7940" y="18347"/>
                  </a:lnTo>
                  <a:cubicBezTo>
                    <a:pt x="8173" y="24418"/>
                    <a:pt x="8373" y="29455"/>
                    <a:pt x="8507" y="32990"/>
                  </a:cubicBezTo>
                  <a:cubicBezTo>
                    <a:pt x="8607" y="34725"/>
                    <a:pt x="8640" y="36093"/>
                    <a:pt x="8707" y="37027"/>
                  </a:cubicBezTo>
                  <a:cubicBezTo>
                    <a:pt x="8707" y="37494"/>
                    <a:pt x="8707" y="37861"/>
                    <a:pt x="8740" y="38094"/>
                  </a:cubicBezTo>
                  <a:cubicBezTo>
                    <a:pt x="8740" y="37833"/>
                    <a:pt x="8740" y="37508"/>
                    <a:pt x="8740" y="37060"/>
                  </a:cubicBezTo>
                  <a:cubicBezTo>
                    <a:pt x="8707" y="36126"/>
                    <a:pt x="8674" y="34758"/>
                    <a:pt x="8607" y="32990"/>
                  </a:cubicBezTo>
                  <a:cubicBezTo>
                    <a:pt x="8507" y="29496"/>
                    <a:pt x="8341" y="24475"/>
                    <a:pt x="8141" y="18423"/>
                  </a:cubicBezTo>
                  <a:lnTo>
                    <a:pt x="8141" y="18423"/>
                  </a:lnTo>
                  <a:cubicBezTo>
                    <a:pt x="8641" y="17997"/>
                    <a:pt x="9019" y="17451"/>
                    <a:pt x="9274" y="16812"/>
                  </a:cubicBezTo>
                  <a:cubicBezTo>
                    <a:pt x="9508" y="16145"/>
                    <a:pt x="9608" y="15411"/>
                    <a:pt x="9541" y="14711"/>
                  </a:cubicBezTo>
                  <a:cubicBezTo>
                    <a:pt x="9475" y="13301"/>
                    <a:pt x="9313" y="11858"/>
                    <a:pt x="9117" y="10352"/>
                  </a:cubicBezTo>
                  <a:lnTo>
                    <a:pt x="9117" y="10352"/>
                  </a:lnTo>
                  <a:cubicBezTo>
                    <a:pt x="9481" y="9558"/>
                    <a:pt x="9845" y="8732"/>
                    <a:pt x="10208" y="7906"/>
                  </a:cubicBezTo>
                  <a:cubicBezTo>
                    <a:pt x="10408" y="7472"/>
                    <a:pt x="10575" y="7039"/>
                    <a:pt x="10742" y="6605"/>
                  </a:cubicBezTo>
                  <a:cubicBezTo>
                    <a:pt x="10842" y="6405"/>
                    <a:pt x="10909" y="6171"/>
                    <a:pt x="10975" y="5938"/>
                  </a:cubicBezTo>
                  <a:lnTo>
                    <a:pt x="11042" y="5771"/>
                  </a:lnTo>
                  <a:cubicBezTo>
                    <a:pt x="11042" y="5671"/>
                    <a:pt x="11042" y="5604"/>
                    <a:pt x="11042" y="5537"/>
                  </a:cubicBezTo>
                  <a:cubicBezTo>
                    <a:pt x="11042" y="5404"/>
                    <a:pt x="11009" y="5271"/>
                    <a:pt x="10942" y="5137"/>
                  </a:cubicBezTo>
                  <a:cubicBezTo>
                    <a:pt x="10909" y="5037"/>
                    <a:pt x="10809" y="4970"/>
                    <a:pt x="10708" y="4937"/>
                  </a:cubicBezTo>
                  <a:lnTo>
                    <a:pt x="10475" y="4937"/>
                  </a:lnTo>
                  <a:cubicBezTo>
                    <a:pt x="10342" y="4970"/>
                    <a:pt x="10241" y="5004"/>
                    <a:pt x="10108" y="5037"/>
                  </a:cubicBezTo>
                  <a:cubicBezTo>
                    <a:pt x="9975" y="5070"/>
                    <a:pt x="9841" y="5137"/>
                    <a:pt x="9741" y="5237"/>
                  </a:cubicBezTo>
                  <a:cubicBezTo>
                    <a:pt x="9641" y="5304"/>
                    <a:pt x="9574" y="5404"/>
                    <a:pt x="9474" y="5504"/>
                  </a:cubicBezTo>
                  <a:cubicBezTo>
                    <a:pt x="9141" y="5871"/>
                    <a:pt x="8840" y="6271"/>
                    <a:pt x="8574" y="6672"/>
                  </a:cubicBezTo>
                  <a:cubicBezTo>
                    <a:pt x="8072" y="7379"/>
                    <a:pt x="7623" y="8113"/>
                    <a:pt x="7157" y="8873"/>
                  </a:cubicBezTo>
                  <a:lnTo>
                    <a:pt x="7157" y="8873"/>
                  </a:lnTo>
                  <a:lnTo>
                    <a:pt x="6562" y="6466"/>
                  </a:lnTo>
                  <a:lnTo>
                    <a:pt x="6562" y="6466"/>
                  </a:lnTo>
                  <a:lnTo>
                    <a:pt x="7473" y="4970"/>
                  </a:lnTo>
                  <a:cubicBezTo>
                    <a:pt x="7840" y="4337"/>
                    <a:pt x="8207" y="3769"/>
                    <a:pt x="8540" y="3102"/>
                  </a:cubicBezTo>
                  <a:cubicBezTo>
                    <a:pt x="8574" y="2936"/>
                    <a:pt x="8674" y="2802"/>
                    <a:pt x="8707" y="2602"/>
                  </a:cubicBezTo>
                  <a:cubicBezTo>
                    <a:pt x="8774" y="2469"/>
                    <a:pt x="8740" y="2302"/>
                    <a:pt x="8640" y="2202"/>
                  </a:cubicBezTo>
                  <a:cubicBezTo>
                    <a:pt x="8559" y="2147"/>
                    <a:pt x="8455" y="2093"/>
                    <a:pt x="8365" y="2093"/>
                  </a:cubicBezTo>
                  <a:cubicBezTo>
                    <a:pt x="8345" y="2093"/>
                    <a:pt x="8325" y="2096"/>
                    <a:pt x="8307" y="2102"/>
                  </a:cubicBezTo>
                  <a:cubicBezTo>
                    <a:pt x="8173" y="2102"/>
                    <a:pt x="8073" y="2168"/>
                    <a:pt x="7973" y="2235"/>
                  </a:cubicBezTo>
                  <a:cubicBezTo>
                    <a:pt x="7906" y="2268"/>
                    <a:pt x="7840" y="2335"/>
                    <a:pt x="7773" y="2368"/>
                  </a:cubicBezTo>
                  <a:cubicBezTo>
                    <a:pt x="7606" y="2469"/>
                    <a:pt x="7473" y="2569"/>
                    <a:pt x="7339" y="2702"/>
                  </a:cubicBezTo>
                  <a:cubicBezTo>
                    <a:pt x="6272" y="3569"/>
                    <a:pt x="5271" y="4503"/>
                    <a:pt x="4304" y="5437"/>
                  </a:cubicBezTo>
                  <a:lnTo>
                    <a:pt x="4271" y="5504"/>
                  </a:lnTo>
                  <a:lnTo>
                    <a:pt x="4271" y="5571"/>
                  </a:lnTo>
                  <a:cubicBezTo>
                    <a:pt x="4335" y="6573"/>
                    <a:pt x="4431" y="7575"/>
                    <a:pt x="4528" y="8578"/>
                  </a:cubicBezTo>
                  <a:lnTo>
                    <a:pt x="4528" y="8578"/>
                  </a:lnTo>
                  <a:cubicBezTo>
                    <a:pt x="4520" y="8575"/>
                    <a:pt x="4512" y="8573"/>
                    <a:pt x="4504" y="8573"/>
                  </a:cubicBezTo>
                  <a:cubicBezTo>
                    <a:pt x="4437" y="8540"/>
                    <a:pt x="4371" y="8473"/>
                    <a:pt x="4304" y="8406"/>
                  </a:cubicBezTo>
                  <a:cubicBezTo>
                    <a:pt x="4170" y="8273"/>
                    <a:pt x="4104" y="8106"/>
                    <a:pt x="4070" y="7939"/>
                  </a:cubicBezTo>
                  <a:cubicBezTo>
                    <a:pt x="4004" y="7539"/>
                    <a:pt x="3970" y="7139"/>
                    <a:pt x="3937" y="6738"/>
                  </a:cubicBezTo>
                  <a:cubicBezTo>
                    <a:pt x="3937" y="5938"/>
                    <a:pt x="3904" y="5137"/>
                    <a:pt x="3937" y="4370"/>
                  </a:cubicBezTo>
                  <a:lnTo>
                    <a:pt x="3937" y="4403"/>
                  </a:lnTo>
                  <a:cubicBezTo>
                    <a:pt x="4337" y="3669"/>
                    <a:pt x="4738" y="2869"/>
                    <a:pt x="5038" y="2068"/>
                  </a:cubicBezTo>
                  <a:cubicBezTo>
                    <a:pt x="5071" y="2002"/>
                    <a:pt x="5071" y="1935"/>
                    <a:pt x="5071" y="1868"/>
                  </a:cubicBezTo>
                  <a:cubicBezTo>
                    <a:pt x="5071" y="1835"/>
                    <a:pt x="5071" y="1768"/>
                    <a:pt x="5071" y="1735"/>
                  </a:cubicBezTo>
                  <a:cubicBezTo>
                    <a:pt x="5104" y="1635"/>
                    <a:pt x="5138" y="1535"/>
                    <a:pt x="5138" y="1434"/>
                  </a:cubicBezTo>
                  <a:cubicBezTo>
                    <a:pt x="5171" y="1201"/>
                    <a:pt x="5171" y="967"/>
                    <a:pt x="5104" y="734"/>
                  </a:cubicBezTo>
                  <a:cubicBezTo>
                    <a:pt x="5071" y="634"/>
                    <a:pt x="5004" y="500"/>
                    <a:pt x="4938" y="400"/>
                  </a:cubicBezTo>
                  <a:cubicBezTo>
                    <a:pt x="4838" y="325"/>
                    <a:pt x="4738" y="288"/>
                    <a:pt x="4623" y="288"/>
                  </a:cubicBezTo>
                  <a:cubicBezTo>
                    <a:pt x="4585" y="288"/>
                    <a:pt x="4546" y="292"/>
                    <a:pt x="4504" y="300"/>
                  </a:cubicBezTo>
                  <a:cubicBezTo>
                    <a:pt x="4304" y="367"/>
                    <a:pt x="4070" y="467"/>
                    <a:pt x="3904" y="634"/>
                  </a:cubicBezTo>
                  <a:lnTo>
                    <a:pt x="1771" y="3456"/>
                  </a:lnTo>
                  <a:lnTo>
                    <a:pt x="1771" y="3456"/>
                  </a:lnTo>
                  <a:cubicBezTo>
                    <a:pt x="1521" y="2510"/>
                    <a:pt x="1247" y="1591"/>
                    <a:pt x="1002" y="701"/>
                  </a:cubicBezTo>
                  <a:lnTo>
                    <a:pt x="1002" y="767"/>
                  </a:lnTo>
                  <a:cubicBezTo>
                    <a:pt x="1002" y="500"/>
                    <a:pt x="901" y="300"/>
                    <a:pt x="701" y="167"/>
                  </a:cubicBezTo>
                  <a:cubicBezTo>
                    <a:pt x="501" y="33"/>
                    <a:pt x="301" y="0"/>
                    <a:pt x="101" y="0"/>
                  </a:cubicBezTo>
                  <a:close/>
                  <a:moveTo>
                    <a:pt x="8740" y="38094"/>
                  </a:moveTo>
                  <a:cubicBezTo>
                    <a:pt x="8740" y="38105"/>
                    <a:pt x="8740" y="38116"/>
                    <a:pt x="8740" y="38127"/>
                  </a:cubicBezTo>
                  <a:cubicBezTo>
                    <a:pt x="8774" y="38394"/>
                    <a:pt x="8774" y="38461"/>
                    <a:pt x="8774" y="38461"/>
                  </a:cubicBezTo>
                  <a:cubicBezTo>
                    <a:pt x="8774" y="38461"/>
                    <a:pt x="8774" y="38328"/>
                    <a:pt x="8740" y="38094"/>
                  </a:cubicBezTo>
                  <a:close/>
                </a:path>
              </a:pathLst>
            </a:custGeom>
            <a:solidFill>
              <a:srgbClr val="7C3B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581;p65"/>
            <p:cNvSpPr/>
            <p:nvPr/>
          </p:nvSpPr>
          <p:spPr>
            <a:xfrm>
              <a:off x="11006608" y="2496963"/>
              <a:ext cx="6183" cy="57745"/>
            </a:xfrm>
            <a:custGeom>
              <a:avLst/>
              <a:gdLst/>
              <a:ahLst/>
              <a:cxnLst/>
              <a:rect l="l" t="t" r="r" b="b"/>
              <a:pathLst>
                <a:path w="568" h="5305" extrusionOk="0">
                  <a:moveTo>
                    <a:pt x="67" y="0"/>
                  </a:moveTo>
                  <a:cubicBezTo>
                    <a:pt x="0" y="0"/>
                    <a:pt x="0" y="1201"/>
                    <a:pt x="134" y="2669"/>
                  </a:cubicBezTo>
                  <a:cubicBezTo>
                    <a:pt x="234" y="4137"/>
                    <a:pt x="401" y="5304"/>
                    <a:pt x="501" y="5304"/>
                  </a:cubicBezTo>
                  <a:cubicBezTo>
                    <a:pt x="567" y="5304"/>
                    <a:pt x="534" y="4103"/>
                    <a:pt x="434" y="2636"/>
                  </a:cubicBezTo>
                  <a:cubicBezTo>
                    <a:pt x="301" y="1168"/>
                    <a:pt x="134" y="0"/>
                    <a:pt x="67" y="0"/>
                  </a:cubicBezTo>
                  <a:close/>
                </a:path>
              </a:pathLst>
            </a:custGeom>
            <a:solidFill>
              <a:srgbClr val="7C3B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79" name="Picture 378"/>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a:off x="8140253" y="3564711"/>
            <a:ext cx="97721" cy="45719"/>
          </a:xfrm>
          <a:prstGeom prst="rect">
            <a:avLst/>
          </a:prstGeom>
        </p:spPr>
      </p:pic>
      <p:sp>
        <p:nvSpPr>
          <p:cNvPr id="381" name="Google Shape;927;p39"/>
          <p:cNvSpPr txBox="1">
            <a:spLocks noGrp="1"/>
          </p:cNvSpPr>
          <p:nvPr>
            <p:ph type="title"/>
          </p:nvPr>
        </p:nvSpPr>
        <p:spPr>
          <a:xfrm>
            <a:off x="381100" y="828390"/>
            <a:ext cx="7523428" cy="572700"/>
          </a:xfrm>
          <a:prstGeom prst="rect">
            <a:avLst/>
          </a:prstGeom>
        </p:spPr>
        <p:txBody>
          <a:bodyPr spcFirstLastPara="1" wrap="square" lIns="91425" tIns="91425" rIns="91425" bIns="91425" anchor="t" anchorCtr="0">
            <a:noAutofit/>
          </a:bodyPr>
          <a:lstStyle/>
          <a:p>
            <a:pPr lvl="0"/>
            <a:r>
              <a:rPr lang="en" dirty="0" smtClean="0">
                <a:solidFill>
                  <a:srgbClr val="C00000"/>
                </a:solidFill>
              </a:rPr>
              <a:t>CPNS </a:t>
            </a:r>
            <a:r>
              <a:rPr lang="en-US" sz="1600" dirty="0" err="1" smtClean="0">
                <a:solidFill>
                  <a:schemeClr val="bg2"/>
                </a:solidFill>
              </a:rPr>
              <a:t>diberikan</a:t>
            </a:r>
            <a:r>
              <a:rPr lang="en-US" sz="1600" dirty="0" smtClean="0">
                <a:solidFill>
                  <a:schemeClr val="bg2"/>
                </a:solidFill>
              </a:rPr>
              <a:t> </a:t>
            </a:r>
            <a:r>
              <a:rPr lang="en-US" sz="1600" dirty="0">
                <a:solidFill>
                  <a:schemeClr val="bg2"/>
                </a:solidFill>
              </a:rPr>
              <a:t>TPP </a:t>
            </a:r>
            <a:r>
              <a:rPr lang="en-US" sz="1600" dirty="0" err="1">
                <a:solidFill>
                  <a:schemeClr val="bg2"/>
                </a:solidFill>
              </a:rPr>
              <a:t>sebesar</a:t>
            </a:r>
            <a:r>
              <a:rPr lang="en-US" sz="1600" dirty="0">
                <a:solidFill>
                  <a:schemeClr val="bg2"/>
                </a:solidFill>
              </a:rPr>
              <a:t> 25% (</a:t>
            </a:r>
            <a:r>
              <a:rPr lang="en-US" sz="1600" dirty="0" err="1">
                <a:solidFill>
                  <a:schemeClr val="bg2"/>
                </a:solidFill>
              </a:rPr>
              <a:t>dua</a:t>
            </a:r>
            <a:r>
              <a:rPr lang="en-US" sz="1600" dirty="0">
                <a:solidFill>
                  <a:schemeClr val="bg2"/>
                </a:solidFill>
              </a:rPr>
              <a:t> </a:t>
            </a:r>
            <a:r>
              <a:rPr lang="en-US" sz="1600" dirty="0" err="1">
                <a:solidFill>
                  <a:schemeClr val="bg2"/>
                </a:solidFill>
              </a:rPr>
              <a:t>puluh</a:t>
            </a:r>
            <a:r>
              <a:rPr lang="en-US" sz="1600" dirty="0">
                <a:solidFill>
                  <a:schemeClr val="bg2"/>
                </a:solidFill>
              </a:rPr>
              <a:t> lima </a:t>
            </a:r>
            <a:r>
              <a:rPr lang="en-US" sz="1600" dirty="0" err="1">
                <a:solidFill>
                  <a:schemeClr val="bg2"/>
                </a:solidFill>
              </a:rPr>
              <a:t>persen</a:t>
            </a:r>
            <a:r>
              <a:rPr lang="en-US" sz="1600" dirty="0">
                <a:solidFill>
                  <a:schemeClr val="bg2"/>
                </a:solidFill>
              </a:rPr>
              <a:t>) </a:t>
            </a:r>
            <a:r>
              <a:rPr lang="en-US" sz="1600" dirty="0" err="1">
                <a:solidFill>
                  <a:schemeClr val="bg2"/>
                </a:solidFill>
              </a:rPr>
              <a:t>dari</a:t>
            </a:r>
            <a:r>
              <a:rPr lang="en-US" sz="1600" dirty="0">
                <a:solidFill>
                  <a:schemeClr val="bg2"/>
                </a:solidFill>
              </a:rPr>
              <a:t> </a:t>
            </a:r>
            <a:r>
              <a:rPr lang="en-US" sz="1600" dirty="0" err="1">
                <a:solidFill>
                  <a:schemeClr val="bg2"/>
                </a:solidFill>
              </a:rPr>
              <a:t>besaran</a:t>
            </a:r>
            <a:r>
              <a:rPr lang="en-US" sz="1600" dirty="0">
                <a:solidFill>
                  <a:schemeClr val="bg2"/>
                </a:solidFill>
              </a:rPr>
              <a:t> sesuai jabatan.</a:t>
            </a:r>
            <a:endParaRPr sz="1600" dirty="0">
              <a:solidFill>
                <a:schemeClr val="bg2"/>
              </a:solidFill>
            </a:endParaRPr>
          </a:p>
        </p:txBody>
      </p:sp>
      <p:sp>
        <p:nvSpPr>
          <p:cNvPr id="382" name="Google Shape;1452;p47"/>
          <p:cNvSpPr txBox="1">
            <a:spLocks noGrp="1"/>
          </p:cNvSpPr>
          <p:nvPr>
            <p:ph type="subTitle" idx="1"/>
          </p:nvPr>
        </p:nvSpPr>
        <p:spPr>
          <a:xfrm flipH="1">
            <a:off x="370144" y="1506473"/>
            <a:ext cx="6836391" cy="2128115"/>
          </a:xfrm>
          <a:prstGeom prst="rect">
            <a:avLst/>
          </a:prstGeom>
        </p:spPr>
        <p:txBody>
          <a:bodyPr spcFirstLastPara="1" wrap="square" lIns="91425" tIns="91425" rIns="91425" bIns="91425" anchor="t" anchorCtr="0">
            <a:noAutofit/>
          </a:bodyPr>
          <a:lstStyle/>
          <a:p>
            <a:pPr marL="0" lvl="0" indent="0" algn="just"/>
            <a:r>
              <a:rPr lang="en-US" sz="1400" dirty="0" err="1"/>
              <a:t>Penjelasan</a:t>
            </a:r>
            <a:r>
              <a:rPr lang="en-US" sz="1400" dirty="0"/>
              <a:t>:</a:t>
            </a:r>
          </a:p>
          <a:p>
            <a:pPr marL="342900" lvl="0" indent="-342900" algn="just">
              <a:buFont typeface="+mj-lt"/>
              <a:buAutoNum type="alphaLcPeriod"/>
            </a:pPr>
            <a:r>
              <a:rPr lang="en-US" sz="1400" dirty="0" err="1" smtClean="0"/>
              <a:t>Bagi</a:t>
            </a:r>
            <a:r>
              <a:rPr lang="en-US" sz="1400" dirty="0" smtClean="0"/>
              <a:t> </a:t>
            </a:r>
            <a:r>
              <a:rPr lang="en-US" sz="1400" dirty="0"/>
              <a:t>CPNS </a:t>
            </a:r>
            <a:r>
              <a:rPr lang="en-US" sz="1400" dirty="0" err="1"/>
              <a:t>diberikan</a:t>
            </a:r>
            <a:r>
              <a:rPr lang="en-US" sz="1400" dirty="0"/>
              <a:t> TPP </a:t>
            </a:r>
            <a:r>
              <a:rPr lang="en-US" sz="1400" dirty="0" err="1"/>
              <a:t>sebesar</a:t>
            </a:r>
            <a:r>
              <a:rPr lang="en-US" sz="1400" dirty="0"/>
              <a:t> 25% (</a:t>
            </a:r>
            <a:r>
              <a:rPr lang="en-US" sz="1400" dirty="0" err="1"/>
              <a:t>dua</a:t>
            </a:r>
            <a:r>
              <a:rPr lang="en-US" sz="1400" dirty="0"/>
              <a:t> </a:t>
            </a:r>
            <a:r>
              <a:rPr lang="en-US" sz="1400" dirty="0" err="1"/>
              <a:t>puluh</a:t>
            </a:r>
            <a:r>
              <a:rPr lang="en-US" sz="1400" dirty="0"/>
              <a:t> lima </a:t>
            </a:r>
            <a:r>
              <a:rPr lang="en-US" sz="1400" dirty="0" err="1"/>
              <a:t>persen</a:t>
            </a:r>
            <a:r>
              <a:rPr lang="en-US" sz="1400" dirty="0"/>
              <a:t>) </a:t>
            </a:r>
            <a:r>
              <a:rPr lang="en-US" sz="1400" dirty="0" err="1"/>
              <a:t>dari</a:t>
            </a:r>
            <a:r>
              <a:rPr lang="en-US" sz="1400" dirty="0"/>
              <a:t> </a:t>
            </a:r>
            <a:r>
              <a:rPr lang="en-US" sz="1400" dirty="0" err="1"/>
              <a:t>besaran</a:t>
            </a:r>
            <a:r>
              <a:rPr lang="en-US" sz="1400" dirty="0"/>
              <a:t> sesuai </a:t>
            </a:r>
            <a:r>
              <a:rPr lang="en-US" sz="1400" dirty="0" err="1"/>
              <a:t>golongan</a:t>
            </a:r>
            <a:r>
              <a:rPr lang="en-US" sz="1400" dirty="0"/>
              <a:t> berdasarkan </a:t>
            </a:r>
            <a:r>
              <a:rPr lang="en-US" sz="1400" dirty="0" smtClean="0"/>
              <a:t>SPMT. </a:t>
            </a:r>
          </a:p>
          <a:p>
            <a:pPr marL="352425" lvl="0" indent="0" algn="just"/>
            <a:r>
              <a:rPr lang="en-US" sz="1400" dirty="0" err="1" smtClean="0">
                <a:solidFill>
                  <a:srgbClr val="C00000"/>
                </a:solidFill>
              </a:rPr>
              <a:t>Contoh</a:t>
            </a:r>
            <a:r>
              <a:rPr lang="en-US" sz="1400" dirty="0">
                <a:solidFill>
                  <a:srgbClr val="C00000"/>
                </a:solidFill>
              </a:rPr>
              <a:t>:	CPNS </a:t>
            </a:r>
            <a:r>
              <a:rPr lang="en-US" sz="1400" dirty="0" err="1">
                <a:solidFill>
                  <a:srgbClr val="C00000"/>
                </a:solidFill>
              </a:rPr>
              <a:t>mendapatkan</a:t>
            </a:r>
            <a:r>
              <a:rPr lang="en-US" sz="1400" dirty="0">
                <a:solidFill>
                  <a:srgbClr val="C00000"/>
                </a:solidFill>
              </a:rPr>
              <a:t> SPMT </a:t>
            </a:r>
            <a:r>
              <a:rPr lang="en-US" sz="1400" dirty="0" err="1">
                <a:solidFill>
                  <a:srgbClr val="C00000"/>
                </a:solidFill>
              </a:rPr>
              <a:t>tanggal</a:t>
            </a:r>
            <a:r>
              <a:rPr lang="en-US" sz="1400" dirty="0">
                <a:solidFill>
                  <a:srgbClr val="C00000"/>
                </a:solidFill>
              </a:rPr>
              <a:t> 1 </a:t>
            </a:r>
            <a:r>
              <a:rPr lang="en-US" sz="1400" dirty="0" err="1">
                <a:solidFill>
                  <a:srgbClr val="C00000"/>
                </a:solidFill>
              </a:rPr>
              <a:t>Maret</a:t>
            </a:r>
            <a:r>
              <a:rPr lang="en-US" sz="1400" dirty="0">
                <a:solidFill>
                  <a:srgbClr val="C00000"/>
                </a:solidFill>
              </a:rPr>
              <a:t> 2023 maka yang </a:t>
            </a:r>
            <a:r>
              <a:rPr lang="en-US" sz="1400" dirty="0" err="1">
                <a:solidFill>
                  <a:srgbClr val="C00000"/>
                </a:solidFill>
              </a:rPr>
              <a:t>bersangkutan</a:t>
            </a:r>
            <a:r>
              <a:rPr lang="en-US" sz="1400" dirty="0">
                <a:solidFill>
                  <a:srgbClr val="C00000"/>
                </a:solidFill>
              </a:rPr>
              <a:t> </a:t>
            </a:r>
            <a:r>
              <a:rPr lang="en-US" sz="1400" dirty="0" err="1">
                <a:solidFill>
                  <a:srgbClr val="C00000"/>
                </a:solidFill>
              </a:rPr>
              <a:t>mendapatkan</a:t>
            </a:r>
            <a:r>
              <a:rPr lang="en-US" sz="1400" dirty="0">
                <a:solidFill>
                  <a:srgbClr val="C00000"/>
                </a:solidFill>
              </a:rPr>
              <a:t> TPP bulan April 2023.</a:t>
            </a:r>
          </a:p>
          <a:p>
            <a:pPr marL="342900" lvl="0" indent="-342900" algn="just">
              <a:buFont typeface="+mj-lt"/>
              <a:buAutoNum type="alphaLcPeriod" startAt="2"/>
            </a:pPr>
            <a:r>
              <a:rPr lang="en-US" sz="1400" dirty="0" smtClean="0"/>
              <a:t>CPNS </a:t>
            </a:r>
            <a:r>
              <a:rPr lang="en-US" sz="1400" dirty="0" err="1"/>
              <a:t>mendapatkan</a:t>
            </a:r>
            <a:r>
              <a:rPr lang="en-US" sz="1400" dirty="0"/>
              <a:t> SPMT </a:t>
            </a:r>
            <a:r>
              <a:rPr lang="en-US" sz="1400" dirty="0" err="1"/>
              <a:t>diatas</a:t>
            </a:r>
            <a:r>
              <a:rPr lang="en-US" sz="1400" dirty="0"/>
              <a:t> </a:t>
            </a:r>
            <a:r>
              <a:rPr lang="en-US" sz="1400" dirty="0" err="1"/>
              <a:t>tanggal</a:t>
            </a:r>
            <a:r>
              <a:rPr lang="en-US" sz="1400" dirty="0"/>
              <a:t> 2 maka yang </a:t>
            </a:r>
            <a:r>
              <a:rPr lang="en-US" sz="1400" dirty="0" err="1"/>
              <a:t>bersangkutan</a:t>
            </a:r>
            <a:r>
              <a:rPr lang="en-US" sz="1400" dirty="0"/>
              <a:t> </a:t>
            </a:r>
            <a:r>
              <a:rPr lang="en-US" sz="1400" dirty="0" err="1"/>
              <a:t>akan</a:t>
            </a:r>
            <a:r>
              <a:rPr lang="en-US" sz="1400" dirty="0"/>
              <a:t> </a:t>
            </a:r>
            <a:r>
              <a:rPr lang="en-US" sz="1400" dirty="0" err="1"/>
              <a:t>mendapatkan</a:t>
            </a:r>
            <a:r>
              <a:rPr lang="en-US" sz="1400" dirty="0"/>
              <a:t> TPP 2 (</a:t>
            </a:r>
            <a:r>
              <a:rPr lang="en-US" sz="1400" dirty="0" err="1"/>
              <a:t>dua</a:t>
            </a:r>
            <a:r>
              <a:rPr lang="en-US" sz="1400" dirty="0"/>
              <a:t>) bulan </a:t>
            </a:r>
            <a:r>
              <a:rPr lang="en-US" sz="1400" dirty="0" err="1" smtClean="0"/>
              <a:t>berikutnya</a:t>
            </a:r>
            <a:r>
              <a:rPr lang="en-US" sz="1400" dirty="0" smtClean="0"/>
              <a:t>.</a:t>
            </a:r>
          </a:p>
          <a:p>
            <a:pPr marL="352425" lvl="0" indent="0" algn="just"/>
            <a:r>
              <a:rPr lang="en-US" sz="1400" dirty="0" err="1" smtClean="0">
                <a:solidFill>
                  <a:srgbClr val="C00000"/>
                </a:solidFill>
              </a:rPr>
              <a:t>Contoh</a:t>
            </a:r>
            <a:r>
              <a:rPr lang="en-US" sz="1400" dirty="0" smtClean="0">
                <a:solidFill>
                  <a:srgbClr val="C00000"/>
                </a:solidFill>
              </a:rPr>
              <a:t> </a:t>
            </a:r>
            <a:r>
              <a:rPr lang="en-US" sz="1400" dirty="0">
                <a:solidFill>
                  <a:srgbClr val="C00000"/>
                </a:solidFill>
              </a:rPr>
              <a:t>: CPNS </a:t>
            </a:r>
            <a:r>
              <a:rPr lang="en-US" sz="1400" dirty="0" err="1">
                <a:solidFill>
                  <a:srgbClr val="C00000"/>
                </a:solidFill>
              </a:rPr>
              <a:t>mendapatkan</a:t>
            </a:r>
            <a:r>
              <a:rPr lang="en-US" sz="1400" dirty="0">
                <a:solidFill>
                  <a:srgbClr val="C00000"/>
                </a:solidFill>
              </a:rPr>
              <a:t> SPMT </a:t>
            </a:r>
            <a:r>
              <a:rPr lang="en-US" sz="1400" dirty="0" err="1">
                <a:solidFill>
                  <a:srgbClr val="C00000"/>
                </a:solidFill>
              </a:rPr>
              <a:t>tanggal</a:t>
            </a:r>
            <a:r>
              <a:rPr lang="en-US" sz="1400" dirty="0">
                <a:solidFill>
                  <a:srgbClr val="C00000"/>
                </a:solidFill>
              </a:rPr>
              <a:t> 3 </a:t>
            </a:r>
            <a:r>
              <a:rPr lang="en-US" sz="1400" dirty="0" err="1">
                <a:solidFill>
                  <a:srgbClr val="C00000"/>
                </a:solidFill>
              </a:rPr>
              <a:t>Maret</a:t>
            </a:r>
            <a:r>
              <a:rPr lang="en-US" sz="1400" dirty="0">
                <a:solidFill>
                  <a:srgbClr val="C00000"/>
                </a:solidFill>
              </a:rPr>
              <a:t> 2023 maka yang </a:t>
            </a:r>
            <a:r>
              <a:rPr lang="en-US" sz="1400" dirty="0" err="1">
                <a:solidFill>
                  <a:srgbClr val="C00000"/>
                </a:solidFill>
              </a:rPr>
              <a:t>bersangkutan</a:t>
            </a:r>
            <a:r>
              <a:rPr lang="en-US" sz="1400" dirty="0">
                <a:solidFill>
                  <a:srgbClr val="C00000"/>
                </a:solidFill>
              </a:rPr>
              <a:t> </a:t>
            </a:r>
            <a:r>
              <a:rPr lang="en-US" sz="1400" dirty="0" err="1">
                <a:solidFill>
                  <a:srgbClr val="C00000"/>
                </a:solidFill>
              </a:rPr>
              <a:t>mendapatkan</a:t>
            </a:r>
            <a:r>
              <a:rPr lang="en-US" sz="1400" dirty="0">
                <a:solidFill>
                  <a:srgbClr val="C00000"/>
                </a:solidFill>
              </a:rPr>
              <a:t> TPP bulan Mei 2023.</a:t>
            </a:r>
          </a:p>
        </p:txBody>
      </p:sp>
      <p:sp>
        <p:nvSpPr>
          <p:cNvPr id="383" name="Google Shape;927;p39"/>
          <p:cNvSpPr txBox="1">
            <a:spLocks noGrp="1"/>
          </p:cNvSpPr>
          <p:nvPr>
            <p:ph type="title"/>
          </p:nvPr>
        </p:nvSpPr>
        <p:spPr>
          <a:xfrm>
            <a:off x="3199774" y="3843594"/>
            <a:ext cx="5827495" cy="572700"/>
          </a:xfrm>
          <a:prstGeom prst="rect">
            <a:avLst/>
          </a:prstGeom>
        </p:spPr>
        <p:txBody>
          <a:bodyPr spcFirstLastPara="1" wrap="square" lIns="91425" tIns="91425" rIns="91425" bIns="91425" anchor="t" anchorCtr="0">
            <a:noAutofit/>
          </a:bodyPr>
          <a:lstStyle/>
          <a:p>
            <a:pPr lvl="0" algn="r"/>
            <a:r>
              <a:rPr lang="en-US" sz="1600" dirty="0" err="1" smtClean="0">
                <a:solidFill>
                  <a:srgbClr val="595959"/>
                </a:solidFill>
              </a:rPr>
              <a:t>Bagi</a:t>
            </a:r>
            <a:r>
              <a:rPr lang="en-US" sz="1600" dirty="0" smtClean="0">
                <a:solidFill>
                  <a:srgbClr val="595959"/>
                </a:solidFill>
              </a:rPr>
              <a:t> </a:t>
            </a:r>
            <a:r>
              <a:rPr lang="en-US" sz="1600" dirty="0" smtClean="0">
                <a:solidFill>
                  <a:srgbClr val="C00000"/>
                </a:solidFill>
              </a:rPr>
              <a:t>CPNS</a:t>
            </a:r>
            <a:r>
              <a:rPr lang="en-US" sz="1600" dirty="0" smtClean="0">
                <a:solidFill>
                  <a:srgbClr val="595959"/>
                </a:solidFill>
              </a:rPr>
              <a:t> </a:t>
            </a:r>
            <a:r>
              <a:rPr lang="en-US" sz="1600" dirty="0" smtClean="0">
                <a:solidFill>
                  <a:schemeClr val="bg2"/>
                </a:solidFill>
              </a:rPr>
              <a:t>yang </a:t>
            </a:r>
            <a:r>
              <a:rPr lang="en-US" sz="1600" dirty="0" err="1" smtClean="0">
                <a:solidFill>
                  <a:schemeClr val="bg2"/>
                </a:solidFill>
              </a:rPr>
              <a:t>diangkat</a:t>
            </a:r>
            <a:r>
              <a:rPr lang="en-US" sz="1600" dirty="0" smtClean="0">
                <a:solidFill>
                  <a:schemeClr val="bg2"/>
                </a:solidFill>
              </a:rPr>
              <a:t> </a:t>
            </a:r>
            <a:r>
              <a:rPr lang="en-US" sz="1600" dirty="0" err="1" smtClean="0">
                <a:solidFill>
                  <a:schemeClr val="bg2"/>
                </a:solidFill>
              </a:rPr>
              <a:t>menjadi</a:t>
            </a:r>
            <a:r>
              <a:rPr lang="en-US" sz="1600" dirty="0" smtClean="0">
                <a:solidFill>
                  <a:schemeClr val="bg2"/>
                </a:solidFill>
              </a:rPr>
              <a:t> PNS </a:t>
            </a:r>
            <a:r>
              <a:rPr lang="en-US" sz="1600" dirty="0" err="1" smtClean="0">
                <a:solidFill>
                  <a:schemeClr val="bg2"/>
                </a:solidFill>
              </a:rPr>
              <a:t>diberikan</a:t>
            </a:r>
            <a:r>
              <a:rPr lang="en-US" sz="1600" dirty="0" smtClean="0">
                <a:solidFill>
                  <a:schemeClr val="bg2"/>
                </a:solidFill>
              </a:rPr>
              <a:t> TPP </a:t>
            </a:r>
            <a:r>
              <a:rPr lang="en-US" sz="1600" dirty="0" err="1" smtClean="0">
                <a:solidFill>
                  <a:schemeClr val="bg2"/>
                </a:solidFill>
              </a:rPr>
              <a:t>sebesar</a:t>
            </a:r>
            <a:r>
              <a:rPr lang="en-US" sz="1600" dirty="0" smtClean="0">
                <a:solidFill>
                  <a:schemeClr val="bg2"/>
                </a:solidFill>
              </a:rPr>
              <a:t> 100%</a:t>
            </a:r>
            <a:endParaRPr sz="1600" dirty="0">
              <a:solidFill>
                <a:schemeClr val="bg2"/>
              </a:solidFill>
            </a:endParaRPr>
          </a:p>
        </p:txBody>
      </p:sp>
      <p:sp>
        <p:nvSpPr>
          <p:cNvPr id="7" name="Rectangle 6"/>
          <p:cNvSpPr/>
          <p:nvPr/>
        </p:nvSpPr>
        <p:spPr>
          <a:xfrm>
            <a:off x="2897131" y="4271279"/>
            <a:ext cx="6087110"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455A64"/>
              </a:buClr>
              <a:buSzPts val="1400"/>
              <a:buFont typeface="Arial"/>
              <a:buNone/>
              <a:tabLst/>
              <a:defRPr/>
            </a:pPr>
            <a:r>
              <a:rPr kumimoji="0" lang="en-US" sz="1400" b="0" i="0" u="none" strike="noStrike" kern="0" cap="none" spc="0" normalizeH="0" baseline="0" noProof="0" dirty="0" err="1">
                <a:ln>
                  <a:noFill/>
                </a:ln>
                <a:solidFill>
                  <a:srgbClr val="455A64"/>
                </a:solidFill>
                <a:effectLst/>
                <a:uLnTx/>
                <a:uFillTx/>
                <a:latin typeface="Montserrat Medium"/>
                <a:ea typeface="Montserrat Medium"/>
                <a:cs typeface="Montserrat Medium"/>
                <a:sym typeface="Montserrat Medium"/>
              </a:rPr>
              <a:t>Contoh</a:t>
            </a:r>
            <a:r>
              <a:rPr kumimoji="0" lang="en-US" sz="1400" b="0" i="0" u="none" strike="noStrike" kern="0" cap="none" spc="0" normalizeH="0" baseline="0" noProof="0" dirty="0">
                <a:ln>
                  <a:noFill/>
                </a:ln>
                <a:solidFill>
                  <a:srgbClr val="455A64"/>
                </a:solidFill>
                <a:effectLst/>
                <a:uLnTx/>
                <a:uFillTx/>
                <a:latin typeface="Montserrat Medium"/>
                <a:ea typeface="Montserrat Medium"/>
                <a:cs typeface="Montserrat Medium"/>
                <a:sym typeface="Montserrat Medium"/>
              </a:rPr>
              <a:t>: </a:t>
            </a:r>
            <a:endParaRPr kumimoji="0" lang="en-US" sz="1400" b="0" i="0" u="none" strike="noStrike" kern="0" cap="none" spc="0" normalizeH="0" baseline="0" noProof="0" dirty="0" smtClean="0">
              <a:ln>
                <a:noFill/>
              </a:ln>
              <a:solidFill>
                <a:srgbClr val="455A64"/>
              </a:solidFill>
              <a:effectLst/>
              <a:uLnTx/>
              <a:uFillTx/>
              <a:latin typeface="Montserrat Medium"/>
              <a:ea typeface="Montserrat Medium"/>
              <a:cs typeface="Montserrat Medium"/>
              <a:sym typeface="Montserrat Medium"/>
            </a:endParaRPr>
          </a:p>
          <a:p>
            <a:pPr marL="0" marR="0" lvl="0" indent="0" algn="r" defTabSz="914400" rtl="0" eaLnBrk="1" fontAlgn="auto" latinLnBrk="0" hangingPunct="1">
              <a:lnSpc>
                <a:spcPct val="100000"/>
              </a:lnSpc>
              <a:spcBef>
                <a:spcPts val="0"/>
              </a:spcBef>
              <a:spcAft>
                <a:spcPts val="0"/>
              </a:spcAft>
              <a:buClr>
                <a:srgbClr val="455A64"/>
              </a:buClr>
              <a:buSzPts val="1400"/>
              <a:buFont typeface="Arial"/>
              <a:buNone/>
              <a:tabLst/>
              <a:defRPr/>
            </a:pPr>
            <a:r>
              <a:rPr kumimoji="0" lang="en-US" sz="1400" b="0" i="0" u="none" strike="noStrike" kern="0" cap="none" spc="0" normalizeH="0" baseline="0" noProof="0" dirty="0" smtClean="0">
                <a:ln>
                  <a:noFill/>
                </a:ln>
                <a:solidFill>
                  <a:srgbClr val="C00000"/>
                </a:solidFill>
                <a:effectLst/>
                <a:uLnTx/>
                <a:uFillTx/>
                <a:latin typeface="Montserrat Medium"/>
                <a:ea typeface="Montserrat Medium"/>
                <a:cs typeface="Montserrat Medium"/>
                <a:sym typeface="Montserrat Medium"/>
              </a:rPr>
              <a:t>CPNS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diangkat</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menjadi</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PNS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pada</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tanggal</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1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Maret</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2023 maka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penerimaan</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TPP 100%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pada</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saat</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bulan </a:t>
            </a:r>
            <a:r>
              <a:rPr kumimoji="0" lang="en-US" sz="1400" b="0" i="0" u="none" strike="noStrike" kern="0" cap="none" spc="0" normalizeH="0" baseline="0" noProof="0" dirty="0" err="1">
                <a:ln>
                  <a:noFill/>
                </a:ln>
                <a:solidFill>
                  <a:srgbClr val="C00000"/>
                </a:solidFill>
                <a:effectLst/>
                <a:uLnTx/>
                <a:uFillTx/>
                <a:latin typeface="Montserrat Medium"/>
                <a:ea typeface="Montserrat Medium"/>
                <a:cs typeface="Montserrat Medium"/>
                <a:sym typeface="Montserrat Medium"/>
              </a:rPr>
              <a:t>Maret</a:t>
            </a:r>
            <a:r>
              <a:rPr kumimoji="0" lang="en-US" sz="1400" b="0" i="0" u="none" strike="noStrike" kern="0" cap="none" spc="0" normalizeH="0" baseline="0" noProof="0" dirty="0">
                <a:ln>
                  <a:noFill/>
                </a:ln>
                <a:solidFill>
                  <a:srgbClr val="C00000"/>
                </a:solidFill>
                <a:effectLst/>
                <a:uLnTx/>
                <a:uFillTx/>
                <a:latin typeface="Montserrat Medium"/>
                <a:ea typeface="Montserrat Medium"/>
                <a:cs typeface="Montserrat Medium"/>
                <a:sym typeface="Montserrat Medium"/>
              </a:rPr>
              <a:t> 2023.</a:t>
            </a:r>
          </a:p>
        </p:txBody>
      </p:sp>
    </p:spTree>
    <p:extLst>
      <p:ext uri="{BB962C8B-B14F-4D97-AF65-F5344CB8AC3E}">
        <p14:creationId xmlns:p14="http://schemas.microsoft.com/office/powerpoint/2010/main" val="168754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grpSp>
        <p:nvGrpSpPr>
          <p:cNvPr id="9" name="Group 8"/>
          <p:cNvGrpSpPr/>
          <p:nvPr/>
        </p:nvGrpSpPr>
        <p:grpSpPr>
          <a:xfrm>
            <a:off x="7096880" y="1731607"/>
            <a:ext cx="2047120" cy="1903710"/>
            <a:chOff x="9706373" y="1580152"/>
            <a:chExt cx="2047120" cy="1903710"/>
          </a:xfrm>
        </p:grpSpPr>
        <p:sp>
          <p:nvSpPr>
            <p:cNvPr id="189" name="Google Shape;3454;p65"/>
            <p:cNvSpPr/>
            <p:nvPr/>
          </p:nvSpPr>
          <p:spPr>
            <a:xfrm>
              <a:off x="9759383" y="2607445"/>
              <a:ext cx="334061" cy="328770"/>
            </a:xfrm>
            <a:custGeom>
              <a:avLst/>
              <a:gdLst/>
              <a:ahLst/>
              <a:cxnLst/>
              <a:rect l="l" t="t" r="r" b="b"/>
              <a:pathLst>
                <a:path w="30690" h="30204" extrusionOk="0">
                  <a:moveTo>
                    <a:pt x="23404" y="0"/>
                  </a:moveTo>
                  <a:cubicBezTo>
                    <a:pt x="23222" y="0"/>
                    <a:pt x="23036" y="19"/>
                    <a:pt x="22850" y="58"/>
                  </a:cubicBezTo>
                  <a:lnTo>
                    <a:pt x="2336" y="4428"/>
                  </a:lnTo>
                  <a:cubicBezTo>
                    <a:pt x="901" y="4761"/>
                    <a:pt x="1" y="6162"/>
                    <a:pt x="301" y="7596"/>
                  </a:cubicBezTo>
                  <a:lnTo>
                    <a:pt x="4704" y="28111"/>
                  </a:lnTo>
                  <a:cubicBezTo>
                    <a:pt x="4965" y="29360"/>
                    <a:pt x="6060" y="30204"/>
                    <a:pt x="7285" y="30204"/>
                  </a:cubicBezTo>
                  <a:cubicBezTo>
                    <a:pt x="7468" y="30204"/>
                    <a:pt x="7653" y="30185"/>
                    <a:pt x="7839" y="30146"/>
                  </a:cubicBezTo>
                  <a:lnTo>
                    <a:pt x="28354" y="25743"/>
                  </a:lnTo>
                  <a:cubicBezTo>
                    <a:pt x="29788" y="25443"/>
                    <a:pt x="30689" y="24042"/>
                    <a:pt x="30389" y="22607"/>
                  </a:cubicBezTo>
                  <a:lnTo>
                    <a:pt x="26019" y="2093"/>
                  </a:lnTo>
                  <a:cubicBezTo>
                    <a:pt x="25729" y="844"/>
                    <a:pt x="24630" y="0"/>
                    <a:pt x="2340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455;p65"/>
            <p:cNvSpPr/>
            <p:nvPr/>
          </p:nvSpPr>
          <p:spPr>
            <a:xfrm>
              <a:off x="9822200" y="2699141"/>
              <a:ext cx="205879" cy="148939"/>
            </a:xfrm>
            <a:custGeom>
              <a:avLst/>
              <a:gdLst/>
              <a:ahLst/>
              <a:cxnLst/>
              <a:rect l="l" t="t" r="r" b="b"/>
              <a:pathLst>
                <a:path w="18914" h="13683" extrusionOk="0">
                  <a:moveTo>
                    <a:pt x="4448" y="467"/>
                  </a:moveTo>
                  <a:cubicBezTo>
                    <a:pt x="4937" y="467"/>
                    <a:pt x="5400" y="569"/>
                    <a:pt x="5838" y="774"/>
                  </a:cubicBezTo>
                  <a:lnTo>
                    <a:pt x="5971" y="840"/>
                  </a:lnTo>
                  <a:cubicBezTo>
                    <a:pt x="6071" y="874"/>
                    <a:pt x="6205" y="940"/>
                    <a:pt x="6405" y="1074"/>
                  </a:cubicBezTo>
                  <a:lnTo>
                    <a:pt x="7472" y="1641"/>
                  </a:lnTo>
                  <a:lnTo>
                    <a:pt x="5771" y="4676"/>
                  </a:lnTo>
                  <a:cubicBezTo>
                    <a:pt x="5738" y="4743"/>
                    <a:pt x="5738" y="4810"/>
                    <a:pt x="5804" y="4877"/>
                  </a:cubicBezTo>
                  <a:lnTo>
                    <a:pt x="12409" y="9180"/>
                  </a:lnTo>
                  <a:cubicBezTo>
                    <a:pt x="12443" y="9213"/>
                    <a:pt x="12476" y="9213"/>
                    <a:pt x="12509" y="9213"/>
                  </a:cubicBezTo>
                  <a:cubicBezTo>
                    <a:pt x="12576" y="9213"/>
                    <a:pt x="12609" y="9180"/>
                    <a:pt x="12609" y="9146"/>
                  </a:cubicBezTo>
                  <a:lnTo>
                    <a:pt x="14311" y="6278"/>
                  </a:lnTo>
                  <a:cubicBezTo>
                    <a:pt x="15011" y="6478"/>
                    <a:pt x="15712" y="6745"/>
                    <a:pt x="16345" y="7111"/>
                  </a:cubicBezTo>
                  <a:cubicBezTo>
                    <a:pt x="17079" y="7445"/>
                    <a:pt x="17680" y="8012"/>
                    <a:pt x="18080" y="8713"/>
                  </a:cubicBezTo>
                  <a:cubicBezTo>
                    <a:pt x="18113" y="8779"/>
                    <a:pt x="18113" y="8813"/>
                    <a:pt x="18147" y="8879"/>
                  </a:cubicBezTo>
                  <a:cubicBezTo>
                    <a:pt x="18213" y="9013"/>
                    <a:pt x="18247" y="9146"/>
                    <a:pt x="18280" y="9280"/>
                  </a:cubicBezTo>
                  <a:lnTo>
                    <a:pt x="18313" y="9547"/>
                  </a:lnTo>
                  <a:lnTo>
                    <a:pt x="18280" y="9880"/>
                  </a:lnTo>
                  <a:cubicBezTo>
                    <a:pt x="18280" y="10014"/>
                    <a:pt x="18247" y="10180"/>
                    <a:pt x="18180" y="10314"/>
                  </a:cubicBezTo>
                  <a:lnTo>
                    <a:pt x="18147" y="10447"/>
                  </a:lnTo>
                  <a:cubicBezTo>
                    <a:pt x="18080" y="10647"/>
                    <a:pt x="18013" y="10847"/>
                    <a:pt x="17913" y="11048"/>
                  </a:cubicBezTo>
                  <a:cubicBezTo>
                    <a:pt x="17513" y="11781"/>
                    <a:pt x="16846" y="12382"/>
                    <a:pt x="16078" y="12749"/>
                  </a:cubicBezTo>
                  <a:cubicBezTo>
                    <a:pt x="15533" y="12976"/>
                    <a:pt x="14941" y="13095"/>
                    <a:pt x="14356" y="13095"/>
                  </a:cubicBezTo>
                  <a:cubicBezTo>
                    <a:pt x="14082" y="13095"/>
                    <a:pt x="13809" y="13069"/>
                    <a:pt x="13543" y="13016"/>
                  </a:cubicBezTo>
                  <a:cubicBezTo>
                    <a:pt x="13110" y="12916"/>
                    <a:pt x="12709" y="12782"/>
                    <a:pt x="12342" y="12582"/>
                  </a:cubicBezTo>
                  <a:cubicBezTo>
                    <a:pt x="12076" y="12449"/>
                    <a:pt x="11809" y="12282"/>
                    <a:pt x="11542" y="12115"/>
                  </a:cubicBezTo>
                  <a:lnTo>
                    <a:pt x="11208" y="11915"/>
                  </a:lnTo>
                  <a:lnTo>
                    <a:pt x="2102" y="6111"/>
                  </a:lnTo>
                  <a:cubicBezTo>
                    <a:pt x="1802" y="5944"/>
                    <a:pt x="1535" y="5777"/>
                    <a:pt x="1301" y="5544"/>
                  </a:cubicBezTo>
                  <a:cubicBezTo>
                    <a:pt x="868" y="5177"/>
                    <a:pt x="601" y="4610"/>
                    <a:pt x="567" y="4043"/>
                  </a:cubicBezTo>
                  <a:cubicBezTo>
                    <a:pt x="534" y="2975"/>
                    <a:pt x="1001" y="2008"/>
                    <a:pt x="1802" y="1341"/>
                  </a:cubicBezTo>
                  <a:cubicBezTo>
                    <a:pt x="2435" y="807"/>
                    <a:pt x="3169" y="507"/>
                    <a:pt x="3970" y="473"/>
                  </a:cubicBezTo>
                  <a:lnTo>
                    <a:pt x="4237" y="473"/>
                  </a:lnTo>
                  <a:cubicBezTo>
                    <a:pt x="4308" y="469"/>
                    <a:pt x="4378" y="467"/>
                    <a:pt x="4448" y="467"/>
                  </a:cubicBezTo>
                  <a:close/>
                  <a:moveTo>
                    <a:pt x="4145" y="0"/>
                  </a:moveTo>
                  <a:cubicBezTo>
                    <a:pt x="4075" y="0"/>
                    <a:pt x="4005" y="2"/>
                    <a:pt x="3936" y="6"/>
                  </a:cubicBezTo>
                  <a:cubicBezTo>
                    <a:pt x="3036" y="40"/>
                    <a:pt x="2169" y="373"/>
                    <a:pt x="1468" y="940"/>
                  </a:cubicBezTo>
                  <a:cubicBezTo>
                    <a:pt x="534" y="1674"/>
                    <a:pt x="0" y="2842"/>
                    <a:pt x="0" y="4043"/>
                  </a:cubicBezTo>
                  <a:cubicBezTo>
                    <a:pt x="34" y="4776"/>
                    <a:pt x="367" y="5444"/>
                    <a:pt x="901" y="5944"/>
                  </a:cubicBezTo>
                  <a:cubicBezTo>
                    <a:pt x="1168" y="6177"/>
                    <a:pt x="1468" y="6378"/>
                    <a:pt x="1768" y="6578"/>
                  </a:cubicBezTo>
                  <a:lnTo>
                    <a:pt x="10875" y="12415"/>
                  </a:lnTo>
                  <a:cubicBezTo>
                    <a:pt x="10975" y="12482"/>
                    <a:pt x="11108" y="12549"/>
                    <a:pt x="11208" y="12615"/>
                  </a:cubicBezTo>
                  <a:cubicBezTo>
                    <a:pt x="11475" y="12816"/>
                    <a:pt x="11742" y="12982"/>
                    <a:pt x="12042" y="13116"/>
                  </a:cubicBezTo>
                  <a:cubicBezTo>
                    <a:pt x="12476" y="13349"/>
                    <a:pt x="12943" y="13516"/>
                    <a:pt x="13410" y="13583"/>
                  </a:cubicBezTo>
                  <a:cubicBezTo>
                    <a:pt x="13710" y="13649"/>
                    <a:pt x="14044" y="13683"/>
                    <a:pt x="14377" y="13683"/>
                  </a:cubicBezTo>
                  <a:cubicBezTo>
                    <a:pt x="15044" y="13683"/>
                    <a:pt x="15712" y="13549"/>
                    <a:pt x="16312" y="13283"/>
                  </a:cubicBezTo>
                  <a:cubicBezTo>
                    <a:pt x="17246" y="12882"/>
                    <a:pt x="17980" y="12148"/>
                    <a:pt x="18447" y="11248"/>
                  </a:cubicBezTo>
                  <a:cubicBezTo>
                    <a:pt x="18547" y="11048"/>
                    <a:pt x="18647" y="10814"/>
                    <a:pt x="18714" y="10581"/>
                  </a:cubicBezTo>
                  <a:lnTo>
                    <a:pt x="18780" y="10447"/>
                  </a:lnTo>
                  <a:cubicBezTo>
                    <a:pt x="18847" y="10280"/>
                    <a:pt x="18880" y="10080"/>
                    <a:pt x="18880" y="9847"/>
                  </a:cubicBezTo>
                  <a:lnTo>
                    <a:pt x="18914" y="9480"/>
                  </a:lnTo>
                  <a:lnTo>
                    <a:pt x="18880" y="9146"/>
                  </a:lnTo>
                  <a:cubicBezTo>
                    <a:pt x="18847" y="8946"/>
                    <a:pt x="18814" y="8746"/>
                    <a:pt x="18714" y="8579"/>
                  </a:cubicBezTo>
                  <a:lnTo>
                    <a:pt x="18647" y="8412"/>
                  </a:lnTo>
                  <a:cubicBezTo>
                    <a:pt x="18180" y="7578"/>
                    <a:pt x="17479" y="6911"/>
                    <a:pt x="16646" y="6511"/>
                  </a:cubicBezTo>
                  <a:cubicBezTo>
                    <a:pt x="15878" y="6111"/>
                    <a:pt x="15078" y="5811"/>
                    <a:pt x="14244" y="5577"/>
                  </a:cubicBezTo>
                  <a:lnTo>
                    <a:pt x="14144" y="5577"/>
                  </a:lnTo>
                  <a:cubicBezTo>
                    <a:pt x="14126" y="5568"/>
                    <a:pt x="14108" y="5564"/>
                    <a:pt x="14091" y="5564"/>
                  </a:cubicBezTo>
                  <a:cubicBezTo>
                    <a:pt x="14044" y="5564"/>
                    <a:pt x="14001" y="5595"/>
                    <a:pt x="13977" y="5644"/>
                  </a:cubicBezTo>
                  <a:lnTo>
                    <a:pt x="12342" y="8412"/>
                  </a:lnTo>
                  <a:lnTo>
                    <a:pt x="6372" y="4576"/>
                  </a:lnTo>
                  <a:lnTo>
                    <a:pt x="8006" y="1574"/>
                  </a:lnTo>
                  <a:cubicBezTo>
                    <a:pt x="8006" y="1541"/>
                    <a:pt x="8006" y="1507"/>
                    <a:pt x="8006" y="1441"/>
                  </a:cubicBezTo>
                  <a:cubicBezTo>
                    <a:pt x="7973" y="1407"/>
                    <a:pt x="7939" y="1374"/>
                    <a:pt x="7906" y="1374"/>
                  </a:cubicBezTo>
                  <a:lnTo>
                    <a:pt x="6538" y="707"/>
                  </a:lnTo>
                  <a:cubicBezTo>
                    <a:pt x="6305" y="607"/>
                    <a:pt x="6171" y="540"/>
                    <a:pt x="6071" y="507"/>
                  </a:cubicBezTo>
                  <a:cubicBezTo>
                    <a:pt x="6038" y="473"/>
                    <a:pt x="6005" y="440"/>
                    <a:pt x="5938" y="440"/>
                  </a:cubicBezTo>
                  <a:lnTo>
                    <a:pt x="5871" y="373"/>
                  </a:lnTo>
                  <a:cubicBezTo>
                    <a:pt x="5771" y="340"/>
                    <a:pt x="5671" y="307"/>
                    <a:pt x="5571" y="240"/>
                  </a:cubicBezTo>
                  <a:cubicBezTo>
                    <a:pt x="5106" y="95"/>
                    <a:pt x="4616" y="0"/>
                    <a:pt x="4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456;p65"/>
            <p:cNvSpPr/>
            <p:nvPr/>
          </p:nvSpPr>
          <p:spPr>
            <a:xfrm>
              <a:off x="9931126" y="2695538"/>
              <a:ext cx="51203" cy="49429"/>
            </a:xfrm>
            <a:custGeom>
              <a:avLst/>
              <a:gdLst/>
              <a:ahLst/>
              <a:cxnLst/>
              <a:rect l="l" t="t" r="r" b="b"/>
              <a:pathLst>
                <a:path w="4704" h="4541" extrusionOk="0">
                  <a:moveTo>
                    <a:pt x="1915" y="1"/>
                  </a:moveTo>
                  <a:cubicBezTo>
                    <a:pt x="1864" y="1"/>
                    <a:pt x="1810" y="29"/>
                    <a:pt x="1768" y="71"/>
                  </a:cubicBezTo>
                  <a:cubicBezTo>
                    <a:pt x="1702" y="171"/>
                    <a:pt x="1768" y="838"/>
                    <a:pt x="2002" y="2039"/>
                  </a:cubicBezTo>
                  <a:cubicBezTo>
                    <a:pt x="134" y="2472"/>
                    <a:pt x="67" y="2606"/>
                    <a:pt x="34" y="2639"/>
                  </a:cubicBezTo>
                  <a:cubicBezTo>
                    <a:pt x="0" y="2672"/>
                    <a:pt x="0" y="2739"/>
                    <a:pt x="34" y="2772"/>
                  </a:cubicBezTo>
                  <a:cubicBezTo>
                    <a:pt x="34" y="2839"/>
                    <a:pt x="67" y="2873"/>
                    <a:pt x="267" y="2873"/>
                  </a:cubicBezTo>
                  <a:cubicBezTo>
                    <a:pt x="901" y="2839"/>
                    <a:pt x="1502" y="2739"/>
                    <a:pt x="2102" y="2572"/>
                  </a:cubicBezTo>
                  <a:cubicBezTo>
                    <a:pt x="2469" y="4340"/>
                    <a:pt x="2602" y="4540"/>
                    <a:pt x="2702" y="4540"/>
                  </a:cubicBezTo>
                  <a:lnTo>
                    <a:pt x="2769" y="4540"/>
                  </a:lnTo>
                  <a:cubicBezTo>
                    <a:pt x="2903" y="4507"/>
                    <a:pt x="3036" y="4474"/>
                    <a:pt x="2669" y="2472"/>
                  </a:cubicBezTo>
                  <a:cubicBezTo>
                    <a:pt x="4704" y="2039"/>
                    <a:pt x="4670" y="1939"/>
                    <a:pt x="4637" y="1772"/>
                  </a:cubicBezTo>
                  <a:cubicBezTo>
                    <a:pt x="4637" y="1738"/>
                    <a:pt x="4604" y="1705"/>
                    <a:pt x="4570" y="1672"/>
                  </a:cubicBezTo>
                  <a:cubicBezTo>
                    <a:pt x="4547" y="1656"/>
                    <a:pt x="4490" y="1648"/>
                    <a:pt x="4400" y="1648"/>
                  </a:cubicBezTo>
                  <a:cubicBezTo>
                    <a:pt x="4110" y="1648"/>
                    <a:pt x="3478" y="1735"/>
                    <a:pt x="2536" y="1939"/>
                  </a:cubicBezTo>
                  <a:cubicBezTo>
                    <a:pt x="2302" y="738"/>
                    <a:pt x="2135" y="104"/>
                    <a:pt x="2002" y="37"/>
                  </a:cubicBezTo>
                  <a:cubicBezTo>
                    <a:pt x="1976" y="12"/>
                    <a:pt x="1946" y="1"/>
                    <a:pt x="19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457;p65"/>
            <p:cNvSpPr/>
            <p:nvPr/>
          </p:nvSpPr>
          <p:spPr>
            <a:xfrm>
              <a:off x="11203398" y="1658219"/>
              <a:ext cx="495997" cy="820598"/>
            </a:xfrm>
            <a:custGeom>
              <a:avLst/>
              <a:gdLst/>
              <a:ahLst/>
              <a:cxnLst/>
              <a:rect l="l" t="t" r="r" b="b"/>
              <a:pathLst>
                <a:path w="45567" h="75388" extrusionOk="0">
                  <a:moveTo>
                    <a:pt x="1" y="0"/>
                  </a:moveTo>
                  <a:lnTo>
                    <a:pt x="1" y="75388"/>
                  </a:lnTo>
                  <a:lnTo>
                    <a:pt x="45567" y="75388"/>
                  </a:lnTo>
                  <a:lnTo>
                    <a:pt x="4556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458;p65"/>
            <p:cNvSpPr/>
            <p:nvPr/>
          </p:nvSpPr>
          <p:spPr>
            <a:xfrm>
              <a:off x="11187059" y="1658219"/>
              <a:ext cx="495638" cy="820598"/>
            </a:xfrm>
            <a:custGeom>
              <a:avLst/>
              <a:gdLst/>
              <a:ahLst/>
              <a:cxnLst/>
              <a:rect l="l" t="t" r="r" b="b"/>
              <a:pathLst>
                <a:path w="45534" h="75388" extrusionOk="0">
                  <a:moveTo>
                    <a:pt x="1" y="0"/>
                  </a:moveTo>
                  <a:lnTo>
                    <a:pt x="1" y="75388"/>
                  </a:lnTo>
                  <a:lnTo>
                    <a:pt x="45533" y="75388"/>
                  </a:lnTo>
                  <a:lnTo>
                    <a:pt x="4553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459;p65"/>
            <p:cNvSpPr/>
            <p:nvPr/>
          </p:nvSpPr>
          <p:spPr>
            <a:xfrm>
              <a:off x="11208122" y="1674917"/>
              <a:ext cx="453513" cy="787203"/>
            </a:xfrm>
            <a:custGeom>
              <a:avLst/>
              <a:gdLst/>
              <a:ahLst/>
              <a:cxnLst/>
              <a:rect l="l" t="t" r="r" b="b"/>
              <a:pathLst>
                <a:path w="41664" h="72320" extrusionOk="0">
                  <a:moveTo>
                    <a:pt x="1" y="1"/>
                  </a:moveTo>
                  <a:lnTo>
                    <a:pt x="1" y="72319"/>
                  </a:lnTo>
                  <a:lnTo>
                    <a:pt x="41664" y="72319"/>
                  </a:lnTo>
                  <a:lnTo>
                    <a:pt x="4166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460;p65"/>
            <p:cNvSpPr/>
            <p:nvPr/>
          </p:nvSpPr>
          <p:spPr>
            <a:xfrm>
              <a:off x="11294538" y="1776953"/>
              <a:ext cx="278863" cy="582772"/>
            </a:xfrm>
            <a:custGeom>
              <a:avLst/>
              <a:gdLst/>
              <a:ahLst/>
              <a:cxnLst/>
              <a:rect l="l" t="t" r="r" b="b"/>
              <a:pathLst>
                <a:path w="25619" h="53539" extrusionOk="0">
                  <a:moveTo>
                    <a:pt x="1" y="0"/>
                  </a:moveTo>
                  <a:lnTo>
                    <a:pt x="1" y="53538"/>
                  </a:lnTo>
                  <a:lnTo>
                    <a:pt x="25619" y="53538"/>
                  </a:lnTo>
                  <a:lnTo>
                    <a:pt x="2561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461;p65"/>
            <p:cNvSpPr/>
            <p:nvPr/>
          </p:nvSpPr>
          <p:spPr>
            <a:xfrm>
              <a:off x="11293809" y="1938530"/>
              <a:ext cx="281769" cy="421195"/>
            </a:xfrm>
            <a:custGeom>
              <a:avLst/>
              <a:gdLst/>
              <a:ahLst/>
              <a:cxnLst/>
              <a:rect l="l" t="t" r="r" b="b"/>
              <a:pathLst>
                <a:path w="25886" h="38695" extrusionOk="0">
                  <a:moveTo>
                    <a:pt x="25686" y="0"/>
                  </a:moveTo>
                  <a:cubicBezTo>
                    <a:pt x="21716" y="1568"/>
                    <a:pt x="20482" y="6805"/>
                    <a:pt x="16546" y="8406"/>
                  </a:cubicBezTo>
                  <a:cubicBezTo>
                    <a:pt x="14311" y="9307"/>
                    <a:pt x="11809" y="8840"/>
                    <a:pt x="9441" y="9173"/>
                  </a:cubicBezTo>
                  <a:cubicBezTo>
                    <a:pt x="4504" y="9874"/>
                    <a:pt x="1" y="14744"/>
                    <a:pt x="68" y="19748"/>
                  </a:cubicBezTo>
                  <a:lnTo>
                    <a:pt x="68" y="38694"/>
                  </a:lnTo>
                  <a:lnTo>
                    <a:pt x="25886" y="38694"/>
                  </a:lnTo>
                  <a:lnTo>
                    <a:pt x="2568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462;p65"/>
            <p:cNvSpPr/>
            <p:nvPr/>
          </p:nvSpPr>
          <p:spPr>
            <a:xfrm>
              <a:off x="10680907" y="1656761"/>
              <a:ext cx="381258" cy="397237"/>
            </a:xfrm>
            <a:custGeom>
              <a:avLst/>
              <a:gdLst/>
              <a:ahLst/>
              <a:cxnLst/>
              <a:rect l="l" t="t" r="r" b="b"/>
              <a:pathLst>
                <a:path w="35026" h="36494" extrusionOk="0">
                  <a:moveTo>
                    <a:pt x="1" y="1"/>
                  </a:moveTo>
                  <a:lnTo>
                    <a:pt x="1" y="36494"/>
                  </a:lnTo>
                  <a:lnTo>
                    <a:pt x="35026" y="36494"/>
                  </a:lnTo>
                  <a:lnTo>
                    <a:pt x="3502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463;p65"/>
            <p:cNvSpPr/>
            <p:nvPr/>
          </p:nvSpPr>
          <p:spPr>
            <a:xfrm>
              <a:off x="10654772" y="1656761"/>
              <a:ext cx="381258" cy="397237"/>
            </a:xfrm>
            <a:custGeom>
              <a:avLst/>
              <a:gdLst/>
              <a:ahLst/>
              <a:cxnLst/>
              <a:rect l="l" t="t" r="r" b="b"/>
              <a:pathLst>
                <a:path w="35026" h="36494" extrusionOk="0">
                  <a:moveTo>
                    <a:pt x="0" y="1"/>
                  </a:moveTo>
                  <a:lnTo>
                    <a:pt x="0" y="36494"/>
                  </a:lnTo>
                  <a:lnTo>
                    <a:pt x="35025" y="36494"/>
                  </a:lnTo>
                  <a:lnTo>
                    <a:pt x="3502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464;p65"/>
            <p:cNvSpPr/>
            <p:nvPr/>
          </p:nvSpPr>
          <p:spPr>
            <a:xfrm>
              <a:off x="10654772" y="1656401"/>
              <a:ext cx="381617" cy="397956"/>
            </a:xfrm>
            <a:custGeom>
              <a:avLst/>
              <a:gdLst/>
              <a:ahLst/>
              <a:cxnLst/>
              <a:rect l="l" t="t" r="r" b="b"/>
              <a:pathLst>
                <a:path w="35059" h="36560" extrusionOk="0">
                  <a:moveTo>
                    <a:pt x="0" y="0"/>
                  </a:moveTo>
                  <a:lnTo>
                    <a:pt x="0" y="36560"/>
                  </a:lnTo>
                  <a:lnTo>
                    <a:pt x="34" y="36560"/>
                  </a:lnTo>
                  <a:lnTo>
                    <a:pt x="34" y="34"/>
                  </a:lnTo>
                  <a:lnTo>
                    <a:pt x="35025" y="34"/>
                  </a:lnTo>
                  <a:lnTo>
                    <a:pt x="35025" y="36560"/>
                  </a:lnTo>
                  <a:lnTo>
                    <a:pt x="35059" y="36560"/>
                  </a:lnTo>
                  <a:lnTo>
                    <a:pt x="3505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465;p65"/>
            <p:cNvSpPr/>
            <p:nvPr/>
          </p:nvSpPr>
          <p:spPr>
            <a:xfrm>
              <a:off x="10705964" y="1710141"/>
              <a:ext cx="278863" cy="290488"/>
            </a:xfrm>
            <a:custGeom>
              <a:avLst/>
              <a:gdLst/>
              <a:ahLst/>
              <a:cxnLst/>
              <a:rect l="l" t="t" r="r" b="b"/>
              <a:pathLst>
                <a:path w="25619" h="26687" extrusionOk="0">
                  <a:moveTo>
                    <a:pt x="1" y="0"/>
                  </a:moveTo>
                  <a:lnTo>
                    <a:pt x="1" y="26686"/>
                  </a:lnTo>
                  <a:lnTo>
                    <a:pt x="25619" y="26686"/>
                  </a:lnTo>
                  <a:lnTo>
                    <a:pt x="2561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466;p65"/>
            <p:cNvSpPr/>
            <p:nvPr/>
          </p:nvSpPr>
          <p:spPr>
            <a:xfrm>
              <a:off x="10655490" y="2002795"/>
              <a:ext cx="50844" cy="50115"/>
            </a:xfrm>
            <a:custGeom>
              <a:avLst/>
              <a:gdLst/>
              <a:ahLst/>
              <a:cxnLst/>
              <a:rect l="l" t="t" r="r" b="b"/>
              <a:pathLst>
                <a:path w="4671" h="4604" extrusionOk="0">
                  <a:moveTo>
                    <a:pt x="4671" y="0"/>
                  </a:moveTo>
                  <a:cubicBezTo>
                    <a:pt x="4371" y="167"/>
                    <a:pt x="4137" y="367"/>
                    <a:pt x="3904" y="601"/>
                  </a:cubicBezTo>
                  <a:cubicBezTo>
                    <a:pt x="3503" y="1001"/>
                    <a:pt x="2903" y="1568"/>
                    <a:pt x="2236" y="2235"/>
                  </a:cubicBezTo>
                  <a:cubicBezTo>
                    <a:pt x="1602" y="2869"/>
                    <a:pt x="1035" y="3469"/>
                    <a:pt x="601" y="3903"/>
                  </a:cubicBezTo>
                  <a:cubicBezTo>
                    <a:pt x="368" y="4103"/>
                    <a:pt x="168" y="4337"/>
                    <a:pt x="1" y="4604"/>
                  </a:cubicBezTo>
                  <a:cubicBezTo>
                    <a:pt x="268" y="4437"/>
                    <a:pt x="501" y="4237"/>
                    <a:pt x="735" y="4003"/>
                  </a:cubicBezTo>
                  <a:cubicBezTo>
                    <a:pt x="1135" y="3603"/>
                    <a:pt x="1736" y="3069"/>
                    <a:pt x="2403" y="2402"/>
                  </a:cubicBezTo>
                  <a:cubicBezTo>
                    <a:pt x="3036" y="1735"/>
                    <a:pt x="3604" y="1168"/>
                    <a:pt x="4037" y="734"/>
                  </a:cubicBezTo>
                  <a:cubicBezTo>
                    <a:pt x="4271" y="501"/>
                    <a:pt x="4471" y="267"/>
                    <a:pt x="467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467;p65"/>
            <p:cNvSpPr/>
            <p:nvPr/>
          </p:nvSpPr>
          <p:spPr>
            <a:xfrm>
              <a:off x="10984816" y="2001706"/>
              <a:ext cx="50485" cy="50844"/>
            </a:xfrm>
            <a:custGeom>
              <a:avLst/>
              <a:gdLst/>
              <a:ahLst/>
              <a:cxnLst/>
              <a:rect l="l" t="t" r="r" b="b"/>
              <a:pathLst>
                <a:path w="4638" h="4671" extrusionOk="0">
                  <a:moveTo>
                    <a:pt x="1" y="0"/>
                  </a:moveTo>
                  <a:cubicBezTo>
                    <a:pt x="168" y="300"/>
                    <a:pt x="401" y="534"/>
                    <a:pt x="635" y="767"/>
                  </a:cubicBezTo>
                  <a:cubicBezTo>
                    <a:pt x="1035" y="1168"/>
                    <a:pt x="1569" y="1768"/>
                    <a:pt x="2236" y="2435"/>
                  </a:cubicBezTo>
                  <a:cubicBezTo>
                    <a:pt x="2870" y="3069"/>
                    <a:pt x="3470" y="3636"/>
                    <a:pt x="3904" y="4070"/>
                  </a:cubicBezTo>
                  <a:cubicBezTo>
                    <a:pt x="4104" y="4303"/>
                    <a:pt x="4371" y="4503"/>
                    <a:pt x="4638" y="4670"/>
                  </a:cubicBezTo>
                  <a:cubicBezTo>
                    <a:pt x="4437" y="4403"/>
                    <a:pt x="4237" y="4170"/>
                    <a:pt x="4004" y="3936"/>
                  </a:cubicBezTo>
                  <a:cubicBezTo>
                    <a:pt x="3603" y="3536"/>
                    <a:pt x="3070" y="2902"/>
                    <a:pt x="2403" y="2268"/>
                  </a:cubicBezTo>
                  <a:cubicBezTo>
                    <a:pt x="1769" y="1635"/>
                    <a:pt x="1168" y="1068"/>
                    <a:pt x="735" y="634"/>
                  </a:cubicBezTo>
                  <a:cubicBezTo>
                    <a:pt x="535" y="400"/>
                    <a:pt x="268" y="200"/>
                    <a:pt x="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468;p65"/>
            <p:cNvSpPr/>
            <p:nvPr/>
          </p:nvSpPr>
          <p:spPr>
            <a:xfrm>
              <a:off x="10984098" y="1660396"/>
              <a:ext cx="50844" cy="50485"/>
            </a:xfrm>
            <a:custGeom>
              <a:avLst/>
              <a:gdLst/>
              <a:ahLst/>
              <a:cxnLst/>
              <a:rect l="l" t="t" r="r" b="b"/>
              <a:pathLst>
                <a:path w="4671" h="4638" extrusionOk="0">
                  <a:moveTo>
                    <a:pt x="4670" y="0"/>
                  </a:moveTo>
                  <a:cubicBezTo>
                    <a:pt x="4403" y="201"/>
                    <a:pt x="4136" y="401"/>
                    <a:pt x="3936" y="634"/>
                  </a:cubicBezTo>
                  <a:cubicBezTo>
                    <a:pt x="3503" y="1034"/>
                    <a:pt x="2902" y="1568"/>
                    <a:pt x="2268" y="2235"/>
                  </a:cubicBezTo>
                  <a:cubicBezTo>
                    <a:pt x="1635" y="2869"/>
                    <a:pt x="1068" y="3470"/>
                    <a:pt x="634" y="3903"/>
                  </a:cubicBezTo>
                  <a:cubicBezTo>
                    <a:pt x="400" y="4103"/>
                    <a:pt x="167" y="4370"/>
                    <a:pt x="0" y="4637"/>
                  </a:cubicBezTo>
                  <a:cubicBezTo>
                    <a:pt x="267" y="4470"/>
                    <a:pt x="534" y="4270"/>
                    <a:pt x="734" y="4003"/>
                  </a:cubicBezTo>
                  <a:cubicBezTo>
                    <a:pt x="1168" y="3603"/>
                    <a:pt x="1768" y="3069"/>
                    <a:pt x="2402" y="2402"/>
                  </a:cubicBezTo>
                  <a:cubicBezTo>
                    <a:pt x="3069" y="1768"/>
                    <a:pt x="3636" y="1168"/>
                    <a:pt x="4036" y="734"/>
                  </a:cubicBezTo>
                  <a:cubicBezTo>
                    <a:pt x="4270" y="534"/>
                    <a:pt x="4503" y="267"/>
                    <a:pt x="467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469;p65"/>
            <p:cNvSpPr/>
            <p:nvPr/>
          </p:nvSpPr>
          <p:spPr>
            <a:xfrm>
              <a:off x="10655131" y="1660755"/>
              <a:ext cx="50115" cy="50844"/>
            </a:xfrm>
            <a:custGeom>
              <a:avLst/>
              <a:gdLst/>
              <a:ahLst/>
              <a:cxnLst/>
              <a:rect l="l" t="t" r="r" b="b"/>
              <a:pathLst>
                <a:path w="4604" h="4671" extrusionOk="0">
                  <a:moveTo>
                    <a:pt x="1" y="1"/>
                  </a:moveTo>
                  <a:lnTo>
                    <a:pt x="1" y="1"/>
                  </a:lnTo>
                  <a:cubicBezTo>
                    <a:pt x="167" y="268"/>
                    <a:pt x="368" y="501"/>
                    <a:pt x="601" y="735"/>
                  </a:cubicBezTo>
                  <a:cubicBezTo>
                    <a:pt x="1035" y="1168"/>
                    <a:pt x="1568" y="1769"/>
                    <a:pt x="2202" y="2402"/>
                  </a:cubicBezTo>
                  <a:cubicBezTo>
                    <a:pt x="2869" y="3036"/>
                    <a:pt x="3470" y="3603"/>
                    <a:pt x="3870" y="4037"/>
                  </a:cubicBezTo>
                  <a:cubicBezTo>
                    <a:pt x="4104" y="4270"/>
                    <a:pt x="4337" y="4471"/>
                    <a:pt x="4604" y="4671"/>
                  </a:cubicBezTo>
                  <a:cubicBezTo>
                    <a:pt x="4437" y="4404"/>
                    <a:pt x="4237" y="4137"/>
                    <a:pt x="4003" y="3937"/>
                  </a:cubicBezTo>
                  <a:cubicBezTo>
                    <a:pt x="3603" y="3503"/>
                    <a:pt x="3036" y="2903"/>
                    <a:pt x="2402" y="2269"/>
                  </a:cubicBezTo>
                  <a:cubicBezTo>
                    <a:pt x="1735" y="1602"/>
                    <a:pt x="1135" y="1035"/>
                    <a:pt x="734" y="635"/>
                  </a:cubicBezTo>
                  <a:cubicBezTo>
                    <a:pt x="501" y="401"/>
                    <a:pt x="267" y="168"/>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70;p65"/>
            <p:cNvSpPr/>
            <p:nvPr/>
          </p:nvSpPr>
          <p:spPr>
            <a:xfrm>
              <a:off x="10705235" y="1708323"/>
              <a:ext cx="280321" cy="293024"/>
            </a:xfrm>
            <a:custGeom>
              <a:avLst/>
              <a:gdLst/>
              <a:ahLst/>
              <a:cxnLst/>
              <a:rect l="l" t="t" r="r" b="b"/>
              <a:pathLst>
                <a:path w="25753" h="26920" extrusionOk="0">
                  <a:moveTo>
                    <a:pt x="1" y="1"/>
                  </a:moveTo>
                  <a:lnTo>
                    <a:pt x="1" y="134"/>
                  </a:lnTo>
                  <a:lnTo>
                    <a:pt x="1" y="26820"/>
                  </a:lnTo>
                  <a:lnTo>
                    <a:pt x="1" y="26920"/>
                  </a:lnTo>
                  <a:lnTo>
                    <a:pt x="68" y="26920"/>
                  </a:lnTo>
                  <a:lnTo>
                    <a:pt x="18648" y="26853"/>
                  </a:lnTo>
                  <a:lnTo>
                    <a:pt x="23818" y="26820"/>
                  </a:lnTo>
                  <a:lnTo>
                    <a:pt x="18614" y="26820"/>
                  </a:lnTo>
                  <a:lnTo>
                    <a:pt x="234" y="26753"/>
                  </a:lnTo>
                  <a:lnTo>
                    <a:pt x="234" y="26753"/>
                  </a:lnTo>
                  <a:lnTo>
                    <a:pt x="234" y="267"/>
                  </a:lnTo>
                  <a:lnTo>
                    <a:pt x="25552" y="267"/>
                  </a:lnTo>
                  <a:cubicBezTo>
                    <a:pt x="25553" y="8196"/>
                    <a:pt x="25586" y="14831"/>
                    <a:pt x="25586" y="19481"/>
                  </a:cubicBezTo>
                  <a:cubicBezTo>
                    <a:pt x="25619" y="21816"/>
                    <a:pt x="25619" y="23651"/>
                    <a:pt x="25619" y="24918"/>
                  </a:cubicBezTo>
                  <a:lnTo>
                    <a:pt x="25619" y="26353"/>
                  </a:lnTo>
                  <a:lnTo>
                    <a:pt x="25619" y="26720"/>
                  </a:lnTo>
                  <a:lnTo>
                    <a:pt x="25619" y="26853"/>
                  </a:lnTo>
                  <a:cubicBezTo>
                    <a:pt x="25653" y="26786"/>
                    <a:pt x="25653" y="26753"/>
                    <a:pt x="25653" y="26686"/>
                  </a:cubicBezTo>
                  <a:lnTo>
                    <a:pt x="25653" y="26319"/>
                  </a:lnTo>
                  <a:lnTo>
                    <a:pt x="25653" y="24918"/>
                  </a:lnTo>
                  <a:cubicBezTo>
                    <a:pt x="25653" y="23651"/>
                    <a:pt x="25686" y="21816"/>
                    <a:pt x="25686" y="19481"/>
                  </a:cubicBezTo>
                  <a:cubicBezTo>
                    <a:pt x="25686" y="14778"/>
                    <a:pt x="25719" y="8106"/>
                    <a:pt x="25753" y="101"/>
                  </a:cubicBezTo>
                  <a:lnTo>
                    <a:pt x="2575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71;p65"/>
            <p:cNvSpPr/>
            <p:nvPr/>
          </p:nvSpPr>
          <p:spPr>
            <a:xfrm>
              <a:off x="10798922" y="1808900"/>
              <a:ext cx="92958" cy="92958"/>
            </a:xfrm>
            <a:custGeom>
              <a:avLst/>
              <a:gdLst/>
              <a:ahLst/>
              <a:cxnLst/>
              <a:rect l="l" t="t" r="r" b="b"/>
              <a:pathLst>
                <a:path w="8540" h="8540" extrusionOk="0">
                  <a:moveTo>
                    <a:pt x="0" y="1"/>
                  </a:moveTo>
                  <a:lnTo>
                    <a:pt x="0" y="8540"/>
                  </a:lnTo>
                  <a:lnTo>
                    <a:pt x="8539" y="8540"/>
                  </a:lnTo>
                  <a:lnTo>
                    <a:pt x="853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72;p65"/>
            <p:cNvSpPr/>
            <p:nvPr/>
          </p:nvSpPr>
          <p:spPr>
            <a:xfrm>
              <a:off x="11582838" y="3330264"/>
              <a:ext cx="107849" cy="151051"/>
            </a:xfrm>
            <a:custGeom>
              <a:avLst/>
              <a:gdLst/>
              <a:ahLst/>
              <a:cxnLst/>
              <a:rect l="l" t="t" r="r" b="b"/>
              <a:pathLst>
                <a:path w="9908" h="13877" extrusionOk="0">
                  <a:moveTo>
                    <a:pt x="0" y="0"/>
                  </a:moveTo>
                  <a:lnTo>
                    <a:pt x="1401" y="13877"/>
                  </a:lnTo>
                  <a:lnTo>
                    <a:pt x="8573" y="13877"/>
                  </a:lnTo>
                  <a:lnTo>
                    <a:pt x="990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73;p65"/>
            <p:cNvSpPr/>
            <p:nvPr/>
          </p:nvSpPr>
          <p:spPr>
            <a:xfrm>
              <a:off x="11573390" y="3319009"/>
              <a:ext cx="128911" cy="11266"/>
            </a:xfrm>
            <a:custGeom>
              <a:avLst/>
              <a:gdLst/>
              <a:ahLst/>
              <a:cxnLst/>
              <a:rect l="l" t="t" r="r" b="b"/>
              <a:pathLst>
                <a:path w="11843" h="1035" extrusionOk="0">
                  <a:moveTo>
                    <a:pt x="1" y="0"/>
                  </a:moveTo>
                  <a:lnTo>
                    <a:pt x="1" y="1034"/>
                  </a:lnTo>
                  <a:lnTo>
                    <a:pt x="11843" y="1034"/>
                  </a:lnTo>
                  <a:lnTo>
                    <a:pt x="1184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74;p65"/>
            <p:cNvSpPr/>
            <p:nvPr/>
          </p:nvSpPr>
          <p:spPr>
            <a:xfrm>
              <a:off x="11588280" y="3300123"/>
              <a:ext cx="102406" cy="21433"/>
            </a:xfrm>
            <a:custGeom>
              <a:avLst/>
              <a:gdLst/>
              <a:ahLst/>
              <a:cxnLst/>
              <a:rect l="l" t="t" r="r" b="b"/>
              <a:pathLst>
                <a:path w="9408" h="1969" extrusionOk="0">
                  <a:moveTo>
                    <a:pt x="434" y="1"/>
                  </a:moveTo>
                  <a:lnTo>
                    <a:pt x="0" y="1969"/>
                  </a:lnTo>
                  <a:lnTo>
                    <a:pt x="9407" y="1969"/>
                  </a:lnTo>
                  <a:lnTo>
                    <a:pt x="824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75;p65"/>
            <p:cNvSpPr/>
            <p:nvPr/>
          </p:nvSpPr>
          <p:spPr>
            <a:xfrm>
              <a:off x="11587921" y="3381097"/>
              <a:ext cx="98041" cy="53750"/>
            </a:xfrm>
            <a:custGeom>
              <a:avLst/>
              <a:gdLst/>
              <a:ahLst/>
              <a:cxnLst/>
              <a:rect l="l" t="t" r="r" b="b"/>
              <a:pathLst>
                <a:path w="9007" h="4938" extrusionOk="0">
                  <a:moveTo>
                    <a:pt x="0" y="0"/>
                  </a:moveTo>
                  <a:lnTo>
                    <a:pt x="500" y="4937"/>
                  </a:lnTo>
                  <a:lnTo>
                    <a:pt x="8506" y="4937"/>
                  </a:lnTo>
                  <a:lnTo>
                    <a:pt x="900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76;p65"/>
            <p:cNvSpPr/>
            <p:nvPr/>
          </p:nvSpPr>
          <p:spPr>
            <a:xfrm>
              <a:off x="11625681" y="3388357"/>
              <a:ext cx="22880" cy="36138"/>
            </a:xfrm>
            <a:custGeom>
              <a:avLst/>
              <a:gdLst/>
              <a:ahLst/>
              <a:cxnLst/>
              <a:rect l="l" t="t" r="r" b="b"/>
              <a:pathLst>
                <a:path w="2102" h="3320" extrusionOk="0">
                  <a:moveTo>
                    <a:pt x="1468" y="0"/>
                  </a:moveTo>
                  <a:cubicBezTo>
                    <a:pt x="1468" y="134"/>
                    <a:pt x="1468" y="234"/>
                    <a:pt x="1401" y="367"/>
                  </a:cubicBezTo>
                  <a:cubicBezTo>
                    <a:pt x="1335" y="634"/>
                    <a:pt x="1168" y="901"/>
                    <a:pt x="1001" y="1135"/>
                  </a:cubicBezTo>
                  <a:cubicBezTo>
                    <a:pt x="801" y="1401"/>
                    <a:pt x="567" y="1668"/>
                    <a:pt x="367" y="1968"/>
                  </a:cubicBezTo>
                  <a:cubicBezTo>
                    <a:pt x="134" y="2335"/>
                    <a:pt x="0" y="2769"/>
                    <a:pt x="0" y="3203"/>
                  </a:cubicBezTo>
                  <a:cubicBezTo>
                    <a:pt x="67" y="3236"/>
                    <a:pt x="167" y="3269"/>
                    <a:pt x="234" y="3303"/>
                  </a:cubicBezTo>
                  <a:cubicBezTo>
                    <a:pt x="312" y="3314"/>
                    <a:pt x="389" y="3319"/>
                    <a:pt x="467" y="3319"/>
                  </a:cubicBezTo>
                  <a:cubicBezTo>
                    <a:pt x="853" y="3319"/>
                    <a:pt x="1223" y="3180"/>
                    <a:pt x="1501" y="2902"/>
                  </a:cubicBezTo>
                  <a:cubicBezTo>
                    <a:pt x="1768" y="2602"/>
                    <a:pt x="1935" y="2269"/>
                    <a:pt x="2002" y="1868"/>
                  </a:cubicBezTo>
                  <a:cubicBezTo>
                    <a:pt x="2102" y="1535"/>
                    <a:pt x="2102" y="1201"/>
                    <a:pt x="2068" y="868"/>
                  </a:cubicBezTo>
                  <a:cubicBezTo>
                    <a:pt x="2002" y="534"/>
                    <a:pt x="1802" y="234"/>
                    <a:pt x="1535" y="34"/>
                  </a:cubicBezTo>
                  <a:lnTo>
                    <a:pt x="146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77;p65"/>
            <p:cNvSpPr/>
            <p:nvPr/>
          </p:nvSpPr>
          <p:spPr>
            <a:xfrm>
              <a:off x="11618421" y="3387127"/>
              <a:ext cx="21062" cy="35006"/>
            </a:xfrm>
            <a:custGeom>
              <a:avLst/>
              <a:gdLst/>
              <a:ahLst/>
              <a:cxnLst/>
              <a:rect l="l" t="t" r="r" b="b"/>
              <a:pathLst>
                <a:path w="1935" h="3216" extrusionOk="0">
                  <a:moveTo>
                    <a:pt x="1566" y="0"/>
                  </a:moveTo>
                  <a:cubicBezTo>
                    <a:pt x="1461" y="0"/>
                    <a:pt x="1358" y="17"/>
                    <a:pt x="1268" y="47"/>
                  </a:cubicBezTo>
                  <a:cubicBezTo>
                    <a:pt x="801" y="180"/>
                    <a:pt x="467" y="480"/>
                    <a:pt x="300" y="914"/>
                  </a:cubicBezTo>
                  <a:cubicBezTo>
                    <a:pt x="167" y="1348"/>
                    <a:pt x="67" y="1781"/>
                    <a:pt x="67" y="2215"/>
                  </a:cubicBezTo>
                  <a:cubicBezTo>
                    <a:pt x="0" y="2482"/>
                    <a:pt x="33" y="2715"/>
                    <a:pt x="134" y="2949"/>
                  </a:cubicBezTo>
                  <a:cubicBezTo>
                    <a:pt x="234" y="3082"/>
                    <a:pt x="300" y="3149"/>
                    <a:pt x="434" y="3216"/>
                  </a:cubicBezTo>
                  <a:cubicBezTo>
                    <a:pt x="434" y="3149"/>
                    <a:pt x="434" y="3082"/>
                    <a:pt x="434" y="3015"/>
                  </a:cubicBezTo>
                  <a:cubicBezTo>
                    <a:pt x="467" y="2649"/>
                    <a:pt x="601" y="2282"/>
                    <a:pt x="801" y="1981"/>
                  </a:cubicBezTo>
                  <a:cubicBezTo>
                    <a:pt x="1001" y="1681"/>
                    <a:pt x="1234" y="1414"/>
                    <a:pt x="1434" y="1147"/>
                  </a:cubicBezTo>
                  <a:cubicBezTo>
                    <a:pt x="1635" y="947"/>
                    <a:pt x="1768" y="680"/>
                    <a:pt x="1868" y="414"/>
                  </a:cubicBezTo>
                  <a:cubicBezTo>
                    <a:pt x="1902" y="314"/>
                    <a:pt x="1935" y="180"/>
                    <a:pt x="1935" y="80"/>
                  </a:cubicBezTo>
                  <a:cubicBezTo>
                    <a:pt x="1825" y="25"/>
                    <a:pt x="1694" y="0"/>
                    <a:pt x="156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78;p65"/>
            <p:cNvSpPr/>
            <p:nvPr/>
          </p:nvSpPr>
          <p:spPr>
            <a:xfrm>
              <a:off x="10558189" y="2743737"/>
              <a:ext cx="499621" cy="530687"/>
            </a:xfrm>
            <a:custGeom>
              <a:avLst/>
              <a:gdLst/>
              <a:ahLst/>
              <a:cxnLst/>
              <a:rect l="l" t="t" r="r" b="b"/>
              <a:pathLst>
                <a:path w="45900" h="48754" extrusionOk="0">
                  <a:moveTo>
                    <a:pt x="5020" y="0"/>
                  </a:moveTo>
                  <a:cubicBezTo>
                    <a:pt x="4781" y="0"/>
                    <a:pt x="4542" y="15"/>
                    <a:pt x="4303" y="46"/>
                  </a:cubicBezTo>
                  <a:cubicBezTo>
                    <a:pt x="2235" y="279"/>
                    <a:pt x="300" y="1947"/>
                    <a:pt x="134" y="4049"/>
                  </a:cubicBezTo>
                  <a:cubicBezTo>
                    <a:pt x="0" y="6150"/>
                    <a:pt x="1535" y="7985"/>
                    <a:pt x="3102" y="9386"/>
                  </a:cubicBezTo>
                  <a:cubicBezTo>
                    <a:pt x="5437" y="11487"/>
                    <a:pt x="8039" y="13222"/>
                    <a:pt x="10875" y="14556"/>
                  </a:cubicBezTo>
                  <a:cubicBezTo>
                    <a:pt x="11408" y="14723"/>
                    <a:pt x="11875" y="15090"/>
                    <a:pt x="12176" y="15523"/>
                  </a:cubicBezTo>
                  <a:cubicBezTo>
                    <a:pt x="12676" y="16424"/>
                    <a:pt x="11942" y="17558"/>
                    <a:pt x="11041" y="18025"/>
                  </a:cubicBezTo>
                  <a:cubicBezTo>
                    <a:pt x="10041" y="18592"/>
                    <a:pt x="8873" y="18692"/>
                    <a:pt x="7772" y="18993"/>
                  </a:cubicBezTo>
                  <a:cubicBezTo>
                    <a:pt x="6705" y="19326"/>
                    <a:pt x="5571" y="20060"/>
                    <a:pt x="5337" y="21161"/>
                  </a:cubicBezTo>
                  <a:cubicBezTo>
                    <a:pt x="5004" y="22729"/>
                    <a:pt x="6505" y="24063"/>
                    <a:pt x="7873" y="24830"/>
                  </a:cubicBezTo>
                  <a:cubicBezTo>
                    <a:pt x="10641" y="26431"/>
                    <a:pt x="13677" y="27499"/>
                    <a:pt x="16812" y="28066"/>
                  </a:cubicBezTo>
                  <a:cubicBezTo>
                    <a:pt x="17946" y="28266"/>
                    <a:pt x="19081" y="28399"/>
                    <a:pt x="20081" y="29000"/>
                  </a:cubicBezTo>
                  <a:cubicBezTo>
                    <a:pt x="21049" y="29600"/>
                    <a:pt x="21782" y="30768"/>
                    <a:pt x="21449" y="31868"/>
                  </a:cubicBezTo>
                  <a:cubicBezTo>
                    <a:pt x="21115" y="32969"/>
                    <a:pt x="19881" y="33536"/>
                    <a:pt x="18747" y="33536"/>
                  </a:cubicBezTo>
                  <a:cubicBezTo>
                    <a:pt x="17613" y="33503"/>
                    <a:pt x="16512" y="33103"/>
                    <a:pt x="15411" y="32869"/>
                  </a:cubicBezTo>
                  <a:cubicBezTo>
                    <a:pt x="15016" y="32800"/>
                    <a:pt x="14606" y="32764"/>
                    <a:pt x="14195" y="32764"/>
                  </a:cubicBezTo>
                  <a:cubicBezTo>
                    <a:pt x="12422" y="32764"/>
                    <a:pt x="10626" y="33433"/>
                    <a:pt x="9841" y="35004"/>
                  </a:cubicBezTo>
                  <a:cubicBezTo>
                    <a:pt x="9207" y="36238"/>
                    <a:pt x="9407" y="37839"/>
                    <a:pt x="10074" y="39074"/>
                  </a:cubicBezTo>
                  <a:cubicBezTo>
                    <a:pt x="10775" y="40308"/>
                    <a:pt x="11742" y="41375"/>
                    <a:pt x="12876" y="42243"/>
                  </a:cubicBezTo>
                  <a:cubicBezTo>
                    <a:pt x="16645" y="45411"/>
                    <a:pt x="21182" y="47546"/>
                    <a:pt x="26086" y="48380"/>
                  </a:cubicBezTo>
                  <a:cubicBezTo>
                    <a:pt x="27584" y="48618"/>
                    <a:pt x="29029" y="48753"/>
                    <a:pt x="30434" y="48753"/>
                  </a:cubicBezTo>
                  <a:cubicBezTo>
                    <a:pt x="33565" y="48753"/>
                    <a:pt x="36505" y="48082"/>
                    <a:pt x="39428" y="46379"/>
                  </a:cubicBezTo>
                  <a:lnTo>
                    <a:pt x="39428" y="46346"/>
                  </a:lnTo>
                  <a:cubicBezTo>
                    <a:pt x="45900" y="39874"/>
                    <a:pt x="45866" y="30000"/>
                    <a:pt x="44032" y="21461"/>
                  </a:cubicBezTo>
                  <a:cubicBezTo>
                    <a:pt x="43731" y="20027"/>
                    <a:pt x="43631" y="18492"/>
                    <a:pt x="42731" y="17325"/>
                  </a:cubicBezTo>
                  <a:cubicBezTo>
                    <a:pt x="42127" y="16565"/>
                    <a:pt x="41135" y="16060"/>
                    <a:pt x="40194" y="16060"/>
                  </a:cubicBezTo>
                  <a:cubicBezTo>
                    <a:pt x="39731" y="16060"/>
                    <a:pt x="39280" y="16182"/>
                    <a:pt x="38895" y="16457"/>
                  </a:cubicBezTo>
                  <a:cubicBezTo>
                    <a:pt x="37894" y="17158"/>
                    <a:pt x="37660" y="18459"/>
                    <a:pt x="37260" y="19593"/>
                  </a:cubicBezTo>
                  <a:cubicBezTo>
                    <a:pt x="36693" y="21127"/>
                    <a:pt x="35726" y="22428"/>
                    <a:pt x="34458" y="23429"/>
                  </a:cubicBezTo>
                  <a:cubicBezTo>
                    <a:pt x="33808" y="23923"/>
                    <a:pt x="33016" y="24336"/>
                    <a:pt x="32209" y="24336"/>
                  </a:cubicBezTo>
                  <a:cubicBezTo>
                    <a:pt x="31980" y="24336"/>
                    <a:pt x="31751" y="24303"/>
                    <a:pt x="31523" y="24230"/>
                  </a:cubicBezTo>
                  <a:cubicBezTo>
                    <a:pt x="30155" y="23763"/>
                    <a:pt x="29721" y="22061"/>
                    <a:pt x="29488" y="20627"/>
                  </a:cubicBezTo>
                  <a:cubicBezTo>
                    <a:pt x="29021" y="17959"/>
                    <a:pt x="28554" y="15290"/>
                    <a:pt x="28087" y="12621"/>
                  </a:cubicBezTo>
                  <a:cubicBezTo>
                    <a:pt x="27853" y="11187"/>
                    <a:pt x="27587" y="9753"/>
                    <a:pt x="26919" y="8452"/>
                  </a:cubicBezTo>
                  <a:cubicBezTo>
                    <a:pt x="26219" y="7184"/>
                    <a:pt x="25018" y="6117"/>
                    <a:pt x="23584" y="5950"/>
                  </a:cubicBezTo>
                  <a:cubicBezTo>
                    <a:pt x="23505" y="5943"/>
                    <a:pt x="23425" y="5939"/>
                    <a:pt x="23346" y="5939"/>
                  </a:cubicBezTo>
                  <a:cubicBezTo>
                    <a:pt x="21985" y="5939"/>
                    <a:pt x="20613" y="6996"/>
                    <a:pt x="20582" y="8352"/>
                  </a:cubicBezTo>
                  <a:cubicBezTo>
                    <a:pt x="20615" y="8952"/>
                    <a:pt x="20715" y="9552"/>
                    <a:pt x="20848" y="10153"/>
                  </a:cubicBezTo>
                  <a:cubicBezTo>
                    <a:pt x="20915" y="10753"/>
                    <a:pt x="20748" y="11454"/>
                    <a:pt x="20215" y="11721"/>
                  </a:cubicBezTo>
                  <a:cubicBezTo>
                    <a:pt x="20071" y="11793"/>
                    <a:pt x="19920" y="11823"/>
                    <a:pt x="19766" y="11823"/>
                  </a:cubicBezTo>
                  <a:cubicBezTo>
                    <a:pt x="19349" y="11823"/>
                    <a:pt x="18912" y="11597"/>
                    <a:pt x="18547" y="11354"/>
                  </a:cubicBezTo>
                  <a:cubicBezTo>
                    <a:pt x="16812" y="10153"/>
                    <a:pt x="15478" y="8485"/>
                    <a:pt x="14210" y="6784"/>
                  </a:cubicBezTo>
                  <a:cubicBezTo>
                    <a:pt x="12943" y="5116"/>
                    <a:pt x="11709" y="3381"/>
                    <a:pt x="10074" y="2047"/>
                  </a:cubicBezTo>
                  <a:cubicBezTo>
                    <a:pt x="8628" y="867"/>
                    <a:pt x="6844" y="0"/>
                    <a:pt x="502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79;p65"/>
            <p:cNvSpPr/>
            <p:nvPr/>
          </p:nvSpPr>
          <p:spPr>
            <a:xfrm>
              <a:off x="10578523" y="2762383"/>
              <a:ext cx="374357" cy="432820"/>
            </a:xfrm>
            <a:custGeom>
              <a:avLst/>
              <a:gdLst/>
              <a:ahLst/>
              <a:cxnLst/>
              <a:rect l="l" t="t" r="r" b="b"/>
              <a:pathLst>
                <a:path w="34392" h="39763" extrusionOk="0">
                  <a:moveTo>
                    <a:pt x="0" y="1"/>
                  </a:moveTo>
                  <a:cubicBezTo>
                    <a:pt x="67" y="67"/>
                    <a:pt x="100" y="101"/>
                    <a:pt x="167" y="134"/>
                  </a:cubicBezTo>
                  <a:lnTo>
                    <a:pt x="667" y="434"/>
                  </a:lnTo>
                  <a:cubicBezTo>
                    <a:pt x="1068" y="701"/>
                    <a:pt x="1735" y="1068"/>
                    <a:pt x="2535" y="1602"/>
                  </a:cubicBezTo>
                  <a:cubicBezTo>
                    <a:pt x="4837" y="3069"/>
                    <a:pt x="7005" y="4737"/>
                    <a:pt x="9040" y="6539"/>
                  </a:cubicBezTo>
                  <a:cubicBezTo>
                    <a:pt x="10341" y="7673"/>
                    <a:pt x="11709" y="8974"/>
                    <a:pt x="13176" y="10375"/>
                  </a:cubicBezTo>
                  <a:cubicBezTo>
                    <a:pt x="14611" y="11809"/>
                    <a:pt x="16145" y="13343"/>
                    <a:pt x="17713" y="15045"/>
                  </a:cubicBezTo>
                  <a:cubicBezTo>
                    <a:pt x="19347" y="16779"/>
                    <a:pt x="20882" y="18614"/>
                    <a:pt x="22316" y="20515"/>
                  </a:cubicBezTo>
                  <a:cubicBezTo>
                    <a:pt x="23083" y="21516"/>
                    <a:pt x="23751" y="22550"/>
                    <a:pt x="24484" y="23651"/>
                  </a:cubicBezTo>
                  <a:lnTo>
                    <a:pt x="26619" y="26920"/>
                  </a:lnTo>
                  <a:cubicBezTo>
                    <a:pt x="29388" y="31056"/>
                    <a:pt x="31890" y="35326"/>
                    <a:pt x="34158" y="39762"/>
                  </a:cubicBezTo>
                  <a:lnTo>
                    <a:pt x="34391" y="39629"/>
                  </a:lnTo>
                  <a:cubicBezTo>
                    <a:pt x="32123" y="35192"/>
                    <a:pt x="29588" y="30889"/>
                    <a:pt x="26853" y="26753"/>
                  </a:cubicBezTo>
                  <a:lnTo>
                    <a:pt x="24685" y="23484"/>
                  </a:lnTo>
                  <a:cubicBezTo>
                    <a:pt x="23984" y="22417"/>
                    <a:pt x="23284" y="21349"/>
                    <a:pt x="22516" y="20348"/>
                  </a:cubicBezTo>
                  <a:cubicBezTo>
                    <a:pt x="21082" y="18447"/>
                    <a:pt x="19548" y="16612"/>
                    <a:pt x="17880" y="14878"/>
                  </a:cubicBezTo>
                  <a:cubicBezTo>
                    <a:pt x="16312" y="13210"/>
                    <a:pt x="14777" y="11642"/>
                    <a:pt x="13310" y="10241"/>
                  </a:cubicBezTo>
                  <a:cubicBezTo>
                    <a:pt x="11875" y="8807"/>
                    <a:pt x="10474" y="7506"/>
                    <a:pt x="9140" y="6372"/>
                  </a:cubicBezTo>
                  <a:cubicBezTo>
                    <a:pt x="7105" y="4604"/>
                    <a:pt x="4904" y="2969"/>
                    <a:pt x="2602" y="1535"/>
                  </a:cubicBezTo>
                  <a:cubicBezTo>
                    <a:pt x="1768" y="1001"/>
                    <a:pt x="1134" y="634"/>
                    <a:pt x="701" y="367"/>
                  </a:cubicBezTo>
                  <a:lnTo>
                    <a:pt x="167" y="101"/>
                  </a:lnTo>
                  <a:cubicBezTo>
                    <a:pt x="134" y="67"/>
                    <a:pt x="67" y="34"/>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80;p65"/>
            <p:cNvSpPr/>
            <p:nvPr/>
          </p:nvSpPr>
          <p:spPr>
            <a:xfrm>
              <a:off x="10813802" y="2808491"/>
              <a:ext cx="9448" cy="175390"/>
            </a:xfrm>
            <a:custGeom>
              <a:avLst/>
              <a:gdLst/>
              <a:ahLst/>
              <a:cxnLst/>
              <a:rect l="l" t="t" r="r" b="b"/>
              <a:pathLst>
                <a:path w="868" h="16113" extrusionOk="0">
                  <a:moveTo>
                    <a:pt x="134" y="1"/>
                  </a:moveTo>
                  <a:cubicBezTo>
                    <a:pt x="101" y="234"/>
                    <a:pt x="67" y="435"/>
                    <a:pt x="67" y="635"/>
                  </a:cubicBezTo>
                  <a:cubicBezTo>
                    <a:pt x="34" y="1068"/>
                    <a:pt x="34" y="1635"/>
                    <a:pt x="1" y="2369"/>
                  </a:cubicBezTo>
                  <a:cubicBezTo>
                    <a:pt x="1" y="3837"/>
                    <a:pt x="67" y="5872"/>
                    <a:pt x="234" y="8073"/>
                  </a:cubicBezTo>
                  <a:cubicBezTo>
                    <a:pt x="401" y="10308"/>
                    <a:pt x="568" y="12243"/>
                    <a:pt x="668" y="13744"/>
                  </a:cubicBezTo>
                  <a:cubicBezTo>
                    <a:pt x="701" y="14445"/>
                    <a:pt x="735" y="15012"/>
                    <a:pt x="768" y="15479"/>
                  </a:cubicBezTo>
                  <a:cubicBezTo>
                    <a:pt x="768" y="15679"/>
                    <a:pt x="801" y="15912"/>
                    <a:pt x="835" y="16112"/>
                  </a:cubicBezTo>
                  <a:cubicBezTo>
                    <a:pt x="868" y="15912"/>
                    <a:pt x="868" y="15679"/>
                    <a:pt x="868" y="15479"/>
                  </a:cubicBezTo>
                  <a:cubicBezTo>
                    <a:pt x="868" y="15078"/>
                    <a:pt x="868" y="14478"/>
                    <a:pt x="835" y="13744"/>
                  </a:cubicBezTo>
                  <a:cubicBezTo>
                    <a:pt x="801" y="12276"/>
                    <a:pt x="634" y="10275"/>
                    <a:pt x="468" y="8073"/>
                  </a:cubicBezTo>
                  <a:cubicBezTo>
                    <a:pt x="301" y="5838"/>
                    <a:pt x="201" y="3837"/>
                    <a:pt x="167" y="2369"/>
                  </a:cubicBezTo>
                  <a:lnTo>
                    <a:pt x="167" y="635"/>
                  </a:lnTo>
                  <a:cubicBezTo>
                    <a:pt x="201" y="435"/>
                    <a:pt x="167" y="234"/>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81;p65"/>
            <p:cNvSpPr/>
            <p:nvPr/>
          </p:nvSpPr>
          <p:spPr>
            <a:xfrm>
              <a:off x="10616283" y="2975065"/>
              <a:ext cx="206608" cy="8817"/>
            </a:xfrm>
            <a:custGeom>
              <a:avLst/>
              <a:gdLst/>
              <a:ahLst/>
              <a:cxnLst/>
              <a:rect l="l" t="t" r="r" b="b"/>
              <a:pathLst>
                <a:path w="18981" h="810" extrusionOk="0">
                  <a:moveTo>
                    <a:pt x="8405" y="1"/>
                  </a:moveTo>
                  <a:cubicBezTo>
                    <a:pt x="6514" y="1"/>
                    <a:pt x="4641" y="75"/>
                    <a:pt x="2769" y="242"/>
                  </a:cubicBezTo>
                  <a:cubicBezTo>
                    <a:pt x="1902" y="342"/>
                    <a:pt x="1201" y="443"/>
                    <a:pt x="734" y="509"/>
                  </a:cubicBezTo>
                  <a:cubicBezTo>
                    <a:pt x="467" y="543"/>
                    <a:pt x="234" y="576"/>
                    <a:pt x="0" y="643"/>
                  </a:cubicBezTo>
                  <a:cubicBezTo>
                    <a:pt x="234" y="643"/>
                    <a:pt x="501" y="643"/>
                    <a:pt x="734" y="609"/>
                  </a:cubicBezTo>
                  <a:cubicBezTo>
                    <a:pt x="1235" y="576"/>
                    <a:pt x="1902" y="509"/>
                    <a:pt x="2769" y="443"/>
                  </a:cubicBezTo>
                  <a:cubicBezTo>
                    <a:pt x="4271" y="356"/>
                    <a:pt x="6249" y="269"/>
                    <a:pt x="8442" y="269"/>
                  </a:cubicBezTo>
                  <a:cubicBezTo>
                    <a:pt x="8781" y="269"/>
                    <a:pt x="9125" y="271"/>
                    <a:pt x="9474" y="276"/>
                  </a:cubicBezTo>
                  <a:cubicBezTo>
                    <a:pt x="12109" y="309"/>
                    <a:pt x="14477" y="443"/>
                    <a:pt x="16212" y="576"/>
                  </a:cubicBezTo>
                  <a:cubicBezTo>
                    <a:pt x="17079" y="643"/>
                    <a:pt x="17746" y="709"/>
                    <a:pt x="18247" y="776"/>
                  </a:cubicBezTo>
                  <a:cubicBezTo>
                    <a:pt x="18480" y="809"/>
                    <a:pt x="18747" y="809"/>
                    <a:pt x="18981" y="809"/>
                  </a:cubicBezTo>
                  <a:cubicBezTo>
                    <a:pt x="18747" y="743"/>
                    <a:pt x="18514" y="676"/>
                    <a:pt x="18247" y="643"/>
                  </a:cubicBezTo>
                  <a:cubicBezTo>
                    <a:pt x="17780" y="576"/>
                    <a:pt x="17079" y="476"/>
                    <a:pt x="16212" y="376"/>
                  </a:cubicBezTo>
                  <a:cubicBezTo>
                    <a:pt x="14511" y="209"/>
                    <a:pt x="12109" y="42"/>
                    <a:pt x="9507" y="9"/>
                  </a:cubicBezTo>
                  <a:cubicBezTo>
                    <a:pt x="9139" y="3"/>
                    <a:pt x="8772" y="1"/>
                    <a:pt x="840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82;p65"/>
            <p:cNvSpPr/>
            <p:nvPr/>
          </p:nvSpPr>
          <p:spPr>
            <a:xfrm>
              <a:off x="10949603" y="2917058"/>
              <a:ext cx="55198" cy="273790"/>
            </a:xfrm>
            <a:custGeom>
              <a:avLst/>
              <a:gdLst/>
              <a:ahLst/>
              <a:cxnLst/>
              <a:rect l="l" t="t" r="r" b="b"/>
              <a:pathLst>
                <a:path w="5071" h="25153" extrusionOk="0">
                  <a:moveTo>
                    <a:pt x="5071" y="1"/>
                  </a:moveTo>
                  <a:lnTo>
                    <a:pt x="5071" y="1"/>
                  </a:lnTo>
                  <a:cubicBezTo>
                    <a:pt x="5037" y="101"/>
                    <a:pt x="5004" y="168"/>
                    <a:pt x="5004" y="268"/>
                  </a:cubicBezTo>
                  <a:lnTo>
                    <a:pt x="4804" y="968"/>
                  </a:lnTo>
                  <a:cubicBezTo>
                    <a:pt x="4637" y="1602"/>
                    <a:pt x="4403" y="2536"/>
                    <a:pt x="4137" y="3670"/>
                  </a:cubicBezTo>
                  <a:cubicBezTo>
                    <a:pt x="3636" y="5905"/>
                    <a:pt x="3036" y="9074"/>
                    <a:pt x="2402" y="12543"/>
                  </a:cubicBezTo>
                  <a:cubicBezTo>
                    <a:pt x="1768" y="16046"/>
                    <a:pt x="1201" y="19181"/>
                    <a:pt x="734" y="21449"/>
                  </a:cubicBezTo>
                  <a:cubicBezTo>
                    <a:pt x="501" y="22550"/>
                    <a:pt x="334" y="23484"/>
                    <a:pt x="200" y="24151"/>
                  </a:cubicBezTo>
                  <a:cubicBezTo>
                    <a:pt x="134" y="24452"/>
                    <a:pt x="67" y="24685"/>
                    <a:pt x="34" y="24885"/>
                  </a:cubicBezTo>
                  <a:cubicBezTo>
                    <a:pt x="0" y="24952"/>
                    <a:pt x="0" y="25052"/>
                    <a:pt x="0" y="25152"/>
                  </a:cubicBezTo>
                  <a:cubicBezTo>
                    <a:pt x="34" y="25052"/>
                    <a:pt x="67" y="24985"/>
                    <a:pt x="100" y="24885"/>
                  </a:cubicBezTo>
                  <a:cubicBezTo>
                    <a:pt x="134" y="24685"/>
                    <a:pt x="200" y="24485"/>
                    <a:pt x="300" y="24185"/>
                  </a:cubicBezTo>
                  <a:cubicBezTo>
                    <a:pt x="467" y="23551"/>
                    <a:pt x="667" y="22617"/>
                    <a:pt x="934" y="21483"/>
                  </a:cubicBezTo>
                  <a:cubicBezTo>
                    <a:pt x="1435" y="19248"/>
                    <a:pt x="2035" y="16079"/>
                    <a:pt x="2669" y="12610"/>
                  </a:cubicBezTo>
                  <a:cubicBezTo>
                    <a:pt x="3303" y="9141"/>
                    <a:pt x="3870" y="5972"/>
                    <a:pt x="4337" y="3703"/>
                  </a:cubicBezTo>
                  <a:cubicBezTo>
                    <a:pt x="4570" y="2603"/>
                    <a:pt x="4770" y="1669"/>
                    <a:pt x="4904" y="1001"/>
                  </a:cubicBezTo>
                  <a:cubicBezTo>
                    <a:pt x="4937" y="701"/>
                    <a:pt x="5004" y="468"/>
                    <a:pt x="5037" y="268"/>
                  </a:cubicBezTo>
                  <a:cubicBezTo>
                    <a:pt x="5071" y="201"/>
                    <a:pt x="5071" y="101"/>
                    <a:pt x="507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83;p65"/>
            <p:cNvSpPr/>
            <p:nvPr/>
          </p:nvSpPr>
          <p:spPr>
            <a:xfrm>
              <a:off x="10668563" y="3152348"/>
              <a:ext cx="281051" cy="38130"/>
            </a:xfrm>
            <a:custGeom>
              <a:avLst/>
              <a:gdLst/>
              <a:ahLst/>
              <a:cxnLst/>
              <a:rect l="l" t="t" r="r" b="b"/>
              <a:pathLst>
                <a:path w="25820" h="3503" extrusionOk="0">
                  <a:moveTo>
                    <a:pt x="1" y="0"/>
                  </a:moveTo>
                  <a:cubicBezTo>
                    <a:pt x="101" y="34"/>
                    <a:pt x="168" y="34"/>
                    <a:pt x="268" y="67"/>
                  </a:cubicBezTo>
                  <a:lnTo>
                    <a:pt x="1002" y="167"/>
                  </a:lnTo>
                  <a:lnTo>
                    <a:pt x="3770" y="534"/>
                  </a:lnTo>
                  <a:cubicBezTo>
                    <a:pt x="6105" y="867"/>
                    <a:pt x="9341" y="1368"/>
                    <a:pt x="12877" y="1902"/>
                  </a:cubicBezTo>
                  <a:cubicBezTo>
                    <a:pt x="16446" y="2435"/>
                    <a:pt x="19682" y="2902"/>
                    <a:pt x="22017" y="3136"/>
                  </a:cubicBezTo>
                  <a:cubicBezTo>
                    <a:pt x="23184" y="3269"/>
                    <a:pt x="24151" y="3369"/>
                    <a:pt x="24785" y="3436"/>
                  </a:cubicBezTo>
                  <a:lnTo>
                    <a:pt x="25552" y="3503"/>
                  </a:lnTo>
                  <a:lnTo>
                    <a:pt x="25819" y="3503"/>
                  </a:lnTo>
                  <a:cubicBezTo>
                    <a:pt x="25753" y="3469"/>
                    <a:pt x="25652" y="3436"/>
                    <a:pt x="25552" y="3436"/>
                  </a:cubicBezTo>
                  <a:lnTo>
                    <a:pt x="24819" y="3336"/>
                  </a:lnTo>
                  <a:lnTo>
                    <a:pt x="22050" y="2936"/>
                  </a:lnTo>
                  <a:cubicBezTo>
                    <a:pt x="19715" y="2635"/>
                    <a:pt x="16479" y="2135"/>
                    <a:pt x="12943" y="1601"/>
                  </a:cubicBezTo>
                  <a:cubicBezTo>
                    <a:pt x="9374" y="1068"/>
                    <a:pt x="6139" y="601"/>
                    <a:pt x="3804" y="367"/>
                  </a:cubicBezTo>
                  <a:cubicBezTo>
                    <a:pt x="2636" y="200"/>
                    <a:pt x="1669" y="100"/>
                    <a:pt x="1035" y="67"/>
                  </a:cubicBezTo>
                  <a:lnTo>
                    <a:pt x="26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84;p65"/>
            <p:cNvSpPr/>
            <p:nvPr/>
          </p:nvSpPr>
          <p:spPr>
            <a:xfrm>
              <a:off x="9809487" y="1580152"/>
              <a:ext cx="322435" cy="336238"/>
            </a:xfrm>
            <a:custGeom>
              <a:avLst/>
              <a:gdLst/>
              <a:ahLst/>
              <a:cxnLst/>
              <a:rect l="l" t="t" r="r" b="b"/>
              <a:pathLst>
                <a:path w="29622" h="30890" extrusionOk="0">
                  <a:moveTo>
                    <a:pt x="68" y="0"/>
                  </a:moveTo>
                  <a:lnTo>
                    <a:pt x="1" y="30823"/>
                  </a:lnTo>
                  <a:lnTo>
                    <a:pt x="29555" y="30889"/>
                  </a:lnTo>
                  <a:lnTo>
                    <a:pt x="29622" y="67"/>
                  </a:lnTo>
                  <a:lnTo>
                    <a:pt x="6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85;p65"/>
            <p:cNvSpPr/>
            <p:nvPr/>
          </p:nvSpPr>
          <p:spPr>
            <a:xfrm>
              <a:off x="9787706" y="1580152"/>
              <a:ext cx="322435" cy="335868"/>
            </a:xfrm>
            <a:custGeom>
              <a:avLst/>
              <a:gdLst/>
              <a:ahLst/>
              <a:cxnLst/>
              <a:rect l="l" t="t" r="r" b="b"/>
              <a:pathLst>
                <a:path w="29622" h="30856" extrusionOk="0">
                  <a:moveTo>
                    <a:pt x="67" y="0"/>
                  </a:moveTo>
                  <a:lnTo>
                    <a:pt x="0" y="30789"/>
                  </a:lnTo>
                  <a:lnTo>
                    <a:pt x="29555" y="30856"/>
                  </a:lnTo>
                  <a:lnTo>
                    <a:pt x="29622" y="67"/>
                  </a:lnTo>
                  <a:lnTo>
                    <a:pt x="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86;p65"/>
            <p:cNvSpPr/>
            <p:nvPr/>
          </p:nvSpPr>
          <p:spPr>
            <a:xfrm>
              <a:off x="9787706" y="1580152"/>
              <a:ext cx="322435" cy="336238"/>
            </a:xfrm>
            <a:custGeom>
              <a:avLst/>
              <a:gdLst/>
              <a:ahLst/>
              <a:cxnLst/>
              <a:rect l="l" t="t" r="r" b="b"/>
              <a:pathLst>
                <a:path w="29622" h="30890" extrusionOk="0">
                  <a:moveTo>
                    <a:pt x="67" y="0"/>
                  </a:moveTo>
                  <a:lnTo>
                    <a:pt x="0" y="30823"/>
                  </a:lnTo>
                  <a:lnTo>
                    <a:pt x="29555" y="30889"/>
                  </a:lnTo>
                  <a:lnTo>
                    <a:pt x="29622" y="67"/>
                  </a:lnTo>
                  <a:lnTo>
                    <a:pt x="6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87;p65"/>
            <p:cNvSpPr/>
            <p:nvPr/>
          </p:nvSpPr>
          <p:spPr>
            <a:xfrm>
              <a:off x="9831278" y="1625172"/>
              <a:ext cx="235660" cy="245827"/>
            </a:xfrm>
            <a:custGeom>
              <a:avLst/>
              <a:gdLst/>
              <a:ahLst/>
              <a:cxnLst/>
              <a:rect l="l" t="t" r="r" b="b"/>
              <a:pathLst>
                <a:path w="21650" h="22584" extrusionOk="0">
                  <a:moveTo>
                    <a:pt x="34" y="1"/>
                  </a:moveTo>
                  <a:lnTo>
                    <a:pt x="0" y="22517"/>
                  </a:lnTo>
                  <a:lnTo>
                    <a:pt x="21582" y="22584"/>
                  </a:lnTo>
                  <a:lnTo>
                    <a:pt x="21649" y="67"/>
                  </a:lnTo>
                  <a:lnTo>
                    <a:pt x="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88;p65"/>
            <p:cNvSpPr/>
            <p:nvPr/>
          </p:nvSpPr>
          <p:spPr>
            <a:xfrm>
              <a:off x="9788065" y="1872077"/>
              <a:ext cx="43224" cy="42136"/>
            </a:xfrm>
            <a:custGeom>
              <a:avLst/>
              <a:gdLst/>
              <a:ahLst/>
              <a:cxnLst/>
              <a:rect l="l" t="t" r="r" b="b"/>
              <a:pathLst>
                <a:path w="3971" h="3871" extrusionOk="0">
                  <a:moveTo>
                    <a:pt x="3970" y="1"/>
                  </a:moveTo>
                  <a:lnTo>
                    <a:pt x="3970" y="1"/>
                  </a:lnTo>
                  <a:cubicBezTo>
                    <a:pt x="3737" y="134"/>
                    <a:pt x="3537" y="301"/>
                    <a:pt x="3336" y="501"/>
                  </a:cubicBezTo>
                  <a:cubicBezTo>
                    <a:pt x="2970" y="868"/>
                    <a:pt x="2469" y="1302"/>
                    <a:pt x="1935" y="1869"/>
                  </a:cubicBezTo>
                  <a:cubicBezTo>
                    <a:pt x="1368" y="2436"/>
                    <a:pt x="901" y="2903"/>
                    <a:pt x="534" y="3270"/>
                  </a:cubicBezTo>
                  <a:cubicBezTo>
                    <a:pt x="334" y="3436"/>
                    <a:pt x="168" y="3637"/>
                    <a:pt x="1" y="3870"/>
                  </a:cubicBezTo>
                  <a:cubicBezTo>
                    <a:pt x="234" y="3737"/>
                    <a:pt x="468" y="3537"/>
                    <a:pt x="635" y="3370"/>
                  </a:cubicBezTo>
                  <a:cubicBezTo>
                    <a:pt x="1001" y="3003"/>
                    <a:pt x="1502" y="2569"/>
                    <a:pt x="2069" y="2002"/>
                  </a:cubicBezTo>
                  <a:cubicBezTo>
                    <a:pt x="2603" y="1435"/>
                    <a:pt x="3103" y="968"/>
                    <a:pt x="3437" y="601"/>
                  </a:cubicBezTo>
                  <a:cubicBezTo>
                    <a:pt x="3637" y="434"/>
                    <a:pt x="3803" y="234"/>
                    <a:pt x="397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89;p65"/>
            <p:cNvSpPr/>
            <p:nvPr/>
          </p:nvSpPr>
          <p:spPr>
            <a:xfrm>
              <a:off x="10066198" y="1872077"/>
              <a:ext cx="42125" cy="42854"/>
            </a:xfrm>
            <a:custGeom>
              <a:avLst/>
              <a:gdLst/>
              <a:ahLst/>
              <a:cxnLst/>
              <a:rect l="l" t="t" r="r" b="b"/>
              <a:pathLst>
                <a:path w="3870" h="3937" extrusionOk="0">
                  <a:moveTo>
                    <a:pt x="0" y="1"/>
                  </a:moveTo>
                  <a:lnTo>
                    <a:pt x="0" y="1"/>
                  </a:lnTo>
                  <a:cubicBezTo>
                    <a:pt x="167" y="234"/>
                    <a:pt x="334" y="434"/>
                    <a:pt x="534" y="601"/>
                  </a:cubicBezTo>
                  <a:cubicBezTo>
                    <a:pt x="868" y="968"/>
                    <a:pt x="1301" y="1502"/>
                    <a:pt x="1868" y="2035"/>
                  </a:cubicBezTo>
                  <a:cubicBezTo>
                    <a:pt x="2435" y="2569"/>
                    <a:pt x="2902" y="3070"/>
                    <a:pt x="3269" y="3403"/>
                  </a:cubicBezTo>
                  <a:cubicBezTo>
                    <a:pt x="3436" y="3603"/>
                    <a:pt x="3670" y="3803"/>
                    <a:pt x="3870" y="3937"/>
                  </a:cubicBezTo>
                  <a:cubicBezTo>
                    <a:pt x="3736" y="3703"/>
                    <a:pt x="3570" y="3503"/>
                    <a:pt x="3369" y="3303"/>
                  </a:cubicBezTo>
                  <a:cubicBezTo>
                    <a:pt x="3036" y="2936"/>
                    <a:pt x="2569" y="2436"/>
                    <a:pt x="2002" y="1902"/>
                  </a:cubicBezTo>
                  <a:cubicBezTo>
                    <a:pt x="1468" y="1368"/>
                    <a:pt x="1001" y="868"/>
                    <a:pt x="634" y="534"/>
                  </a:cubicBezTo>
                  <a:cubicBezTo>
                    <a:pt x="434" y="334"/>
                    <a:pt x="234" y="134"/>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90;p65"/>
            <p:cNvSpPr/>
            <p:nvPr/>
          </p:nvSpPr>
          <p:spPr>
            <a:xfrm>
              <a:off x="10066198" y="1584506"/>
              <a:ext cx="42854" cy="42136"/>
            </a:xfrm>
            <a:custGeom>
              <a:avLst/>
              <a:gdLst/>
              <a:ahLst/>
              <a:cxnLst/>
              <a:rect l="l" t="t" r="r" b="b"/>
              <a:pathLst>
                <a:path w="3937" h="3871" extrusionOk="0">
                  <a:moveTo>
                    <a:pt x="3936" y="1"/>
                  </a:moveTo>
                  <a:lnTo>
                    <a:pt x="3936" y="1"/>
                  </a:lnTo>
                  <a:cubicBezTo>
                    <a:pt x="3703" y="134"/>
                    <a:pt x="3503" y="301"/>
                    <a:pt x="3303" y="501"/>
                  </a:cubicBezTo>
                  <a:cubicBezTo>
                    <a:pt x="2936" y="835"/>
                    <a:pt x="2435" y="1302"/>
                    <a:pt x="1902" y="1835"/>
                  </a:cubicBezTo>
                  <a:cubicBezTo>
                    <a:pt x="1368" y="2369"/>
                    <a:pt x="868" y="2869"/>
                    <a:pt x="534" y="3236"/>
                  </a:cubicBezTo>
                  <a:cubicBezTo>
                    <a:pt x="334" y="3437"/>
                    <a:pt x="134" y="3637"/>
                    <a:pt x="0" y="3870"/>
                  </a:cubicBezTo>
                  <a:cubicBezTo>
                    <a:pt x="234" y="3703"/>
                    <a:pt x="434" y="3537"/>
                    <a:pt x="634" y="3336"/>
                  </a:cubicBezTo>
                  <a:cubicBezTo>
                    <a:pt x="1001" y="3003"/>
                    <a:pt x="1501" y="2536"/>
                    <a:pt x="2068" y="2002"/>
                  </a:cubicBezTo>
                  <a:cubicBezTo>
                    <a:pt x="2602" y="1468"/>
                    <a:pt x="3103" y="968"/>
                    <a:pt x="3436" y="601"/>
                  </a:cubicBezTo>
                  <a:cubicBezTo>
                    <a:pt x="3636" y="401"/>
                    <a:pt x="3803" y="201"/>
                    <a:pt x="393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91;p65"/>
            <p:cNvSpPr/>
            <p:nvPr/>
          </p:nvSpPr>
          <p:spPr>
            <a:xfrm>
              <a:off x="9788794" y="1583417"/>
              <a:ext cx="42495" cy="43224"/>
            </a:xfrm>
            <a:custGeom>
              <a:avLst/>
              <a:gdLst/>
              <a:ahLst/>
              <a:cxnLst/>
              <a:rect l="l" t="t" r="r" b="b"/>
              <a:pathLst>
                <a:path w="3904" h="3971" extrusionOk="0">
                  <a:moveTo>
                    <a:pt x="0" y="1"/>
                  </a:moveTo>
                  <a:cubicBezTo>
                    <a:pt x="167" y="234"/>
                    <a:pt x="334" y="468"/>
                    <a:pt x="534" y="634"/>
                  </a:cubicBezTo>
                  <a:cubicBezTo>
                    <a:pt x="868" y="1001"/>
                    <a:pt x="1335" y="1502"/>
                    <a:pt x="1902" y="2069"/>
                  </a:cubicBezTo>
                  <a:cubicBezTo>
                    <a:pt x="2469" y="2603"/>
                    <a:pt x="2936" y="3070"/>
                    <a:pt x="3303" y="3436"/>
                  </a:cubicBezTo>
                  <a:cubicBezTo>
                    <a:pt x="3470" y="3637"/>
                    <a:pt x="3670" y="3803"/>
                    <a:pt x="3903" y="3970"/>
                  </a:cubicBezTo>
                  <a:cubicBezTo>
                    <a:pt x="3736" y="3737"/>
                    <a:pt x="3570" y="3537"/>
                    <a:pt x="3370" y="3336"/>
                  </a:cubicBezTo>
                  <a:cubicBezTo>
                    <a:pt x="3036" y="2969"/>
                    <a:pt x="2569" y="2469"/>
                    <a:pt x="2002" y="1935"/>
                  </a:cubicBezTo>
                  <a:cubicBezTo>
                    <a:pt x="1468" y="1368"/>
                    <a:pt x="1001" y="901"/>
                    <a:pt x="634" y="534"/>
                  </a:cubicBezTo>
                  <a:cubicBezTo>
                    <a:pt x="434" y="334"/>
                    <a:pt x="234" y="167"/>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92;p65"/>
            <p:cNvSpPr/>
            <p:nvPr/>
          </p:nvSpPr>
          <p:spPr>
            <a:xfrm>
              <a:off x="9830549" y="1624084"/>
              <a:ext cx="236749" cy="247275"/>
            </a:xfrm>
            <a:custGeom>
              <a:avLst/>
              <a:gdLst/>
              <a:ahLst/>
              <a:cxnLst/>
              <a:rect l="l" t="t" r="r" b="b"/>
              <a:pathLst>
                <a:path w="21750" h="22717" extrusionOk="0">
                  <a:moveTo>
                    <a:pt x="34" y="1"/>
                  </a:moveTo>
                  <a:lnTo>
                    <a:pt x="34" y="101"/>
                  </a:lnTo>
                  <a:cubicBezTo>
                    <a:pt x="1" y="8373"/>
                    <a:pt x="1" y="16112"/>
                    <a:pt x="1" y="22617"/>
                  </a:cubicBezTo>
                  <a:lnTo>
                    <a:pt x="1" y="22717"/>
                  </a:lnTo>
                  <a:lnTo>
                    <a:pt x="20082" y="22717"/>
                  </a:lnTo>
                  <a:lnTo>
                    <a:pt x="21216" y="22650"/>
                  </a:lnTo>
                  <a:lnTo>
                    <a:pt x="20048" y="22650"/>
                  </a:lnTo>
                  <a:lnTo>
                    <a:pt x="15645" y="22617"/>
                  </a:lnTo>
                  <a:lnTo>
                    <a:pt x="134" y="22550"/>
                  </a:lnTo>
                  <a:lnTo>
                    <a:pt x="134" y="22550"/>
                  </a:lnTo>
                  <a:cubicBezTo>
                    <a:pt x="167" y="16086"/>
                    <a:pt x="167" y="8408"/>
                    <a:pt x="200" y="201"/>
                  </a:cubicBezTo>
                  <a:lnTo>
                    <a:pt x="200" y="201"/>
                  </a:lnTo>
                  <a:lnTo>
                    <a:pt x="21616" y="267"/>
                  </a:lnTo>
                  <a:lnTo>
                    <a:pt x="21616" y="267"/>
                  </a:lnTo>
                  <a:lnTo>
                    <a:pt x="21616" y="16479"/>
                  </a:lnTo>
                  <a:lnTo>
                    <a:pt x="21616" y="21049"/>
                  </a:lnTo>
                  <a:lnTo>
                    <a:pt x="21616" y="22283"/>
                  </a:lnTo>
                  <a:lnTo>
                    <a:pt x="21616" y="22584"/>
                  </a:lnTo>
                  <a:cubicBezTo>
                    <a:pt x="21583" y="22617"/>
                    <a:pt x="21583" y="22650"/>
                    <a:pt x="21616" y="22717"/>
                  </a:cubicBezTo>
                  <a:cubicBezTo>
                    <a:pt x="21616" y="22717"/>
                    <a:pt x="21649" y="22650"/>
                    <a:pt x="21649" y="22584"/>
                  </a:cubicBezTo>
                  <a:lnTo>
                    <a:pt x="21649" y="22283"/>
                  </a:lnTo>
                  <a:lnTo>
                    <a:pt x="21649" y="21082"/>
                  </a:lnTo>
                  <a:cubicBezTo>
                    <a:pt x="21649" y="20015"/>
                    <a:pt x="21683" y="18447"/>
                    <a:pt x="21683" y="16479"/>
                  </a:cubicBezTo>
                  <a:cubicBezTo>
                    <a:pt x="21683" y="12543"/>
                    <a:pt x="21716" y="6906"/>
                    <a:pt x="21749" y="134"/>
                  </a:cubicBezTo>
                  <a:lnTo>
                    <a:pt x="21749" y="67"/>
                  </a:lnTo>
                  <a:lnTo>
                    <a:pt x="21649" y="67"/>
                  </a:lnTo>
                  <a:lnTo>
                    <a:pt x="1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93;p65"/>
            <p:cNvSpPr/>
            <p:nvPr/>
          </p:nvSpPr>
          <p:spPr>
            <a:xfrm>
              <a:off x="9886825" y="1665632"/>
              <a:ext cx="122010" cy="154066"/>
            </a:xfrm>
            <a:custGeom>
              <a:avLst/>
              <a:gdLst/>
              <a:ahLst/>
              <a:cxnLst/>
              <a:rect l="l" t="t" r="r" b="b"/>
              <a:pathLst>
                <a:path w="11209" h="14154" extrusionOk="0">
                  <a:moveTo>
                    <a:pt x="7744" y="1"/>
                  </a:moveTo>
                  <a:cubicBezTo>
                    <a:pt x="7251" y="1"/>
                    <a:pt x="6763" y="123"/>
                    <a:pt x="6339" y="387"/>
                  </a:cubicBezTo>
                  <a:cubicBezTo>
                    <a:pt x="4671" y="1421"/>
                    <a:pt x="4671" y="3923"/>
                    <a:pt x="3470" y="5490"/>
                  </a:cubicBezTo>
                  <a:cubicBezTo>
                    <a:pt x="2903" y="6191"/>
                    <a:pt x="2102" y="6691"/>
                    <a:pt x="1502" y="7392"/>
                  </a:cubicBezTo>
                  <a:cubicBezTo>
                    <a:pt x="1" y="9226"/>
                    <a:pt x="101" y="11928"/>
                    <a:pt x="1702" y="13663"/>
                  </a:cubicBezTo>
                  <a:lnTo>
                    <a:pt x="1735" y="13696"/>
                  </a:lnTo>
                  <a:cubicBezTo>
                    <a:pt x="2441" y="14001"/>
                    <a:pt x="3211" y="14154"/>
                    <a:pt x="3985" y="14154"/>
                  </a:cubicBezTo>
                  <a:cubicBezTo>
                    <a:pt x="4565" y="14154"/>
                    <a:pt x="5147" y="14068"/>
                    <a:pt x="5705" y="13896"/>
                  </a:cubicBezTo>
                  <a:cubicBezTo>
                    <a:pt x="6939" y="13429"/>
                    <a:pt x="8240" y="12629"/>
                    <a:pt x="8674" y="11395"/>
                  </a:cubicBezTo>
                  <a:cubicBezTo>
                    <a:pt x="8974" y="10327"/>
                    <a:pt x="8807" y="9126"/>
                    <a:pt x="9107" y="8126"/>
                  </a:cubicBezTo>
                  <a:cubicBezTo>
                    <a:pt x="9408" y="7091"/>
                    <a:pt x="10175" y="6291"/>
                    <a:pt x="10608" y="5290"/>
                  </a:cubicBezTo>
                  <a:cubicBezTo>
                    <a:pt x="11209" y="3956"/>
                    <a:pt x="11075" y="2388"/>
                    <a:pt x="10208" y="1187"/>
                  </a:cubicBezTo>
                  <a:cubicBezTo>
                    <a:pt x="9639" y="443"/>
                    <a:pt x="8683" y="1"/>
                    <a:pt x="774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94;p65"/>
            <p:cNvSpPr/>
            <p:nvPr/>
          </p:nvSpPr>
          <p:spPr>
            <a:xfrm>
              <a:off x="9880294" y="1701792"/>
              <a:ext cx="91869" cy="147056"/>
            </a:xfrm>
            <a:custGeom>
              <a:avLst/>
              <a:gdLst/>
              <a:ahLst/>
              <a:cxnLst/>
              <a:rect l="l" t="t" r="r" b="b"/>
              <a:pathLst>
                <a:path w="8440" h="13510" extrusionOk="0">
                  <a:moveTo>
                    <a:pt x="8440" y="0"/>
                  </a:moveTo>
                  <a:cubicBezTo>
                    <a:pt x="8306" y="167"/>
                    <a:pt x="8206" y="367"/>
                    <a:pt x="8140" y="567"/>
                  </a:cubicBezTo>
                  <a:cubicBezTo>
                    <a:pt x="7973" y="934"/>
                    <a:pt x="7706" y="1468"/>
                    <a:pt x="7406" y="2102"/>
                  </a:cubicBezTo>
                  <a:cubicBezTo>
                    <a:pt x="6572" y="3803"/>
                    <a:pt x="5671" y="5471"/>
                    <a:pt x="4670" y="7072"/>
                  </a:cubicBezTo>
                  <a:cubicBezTo>
                    <a:pt x="3670" y="8640"/>
                    <a:pt x="2602" y="10207"/>
                    <a:pt x="1435" y="11675"/>
                  </a:cubicBezTo>
                  <a:cubicBezTo>
                    <a:pt x="1001" y="12242"/>
                    <a:pt x="634" y="12709"/>
                    <a:pt x="367" y="13009"/>
                  </a:cubicBezTo>
                  <a:cubicBezTo>
                    <a:pt x="234" y="13176"/>
                    <a:pt x="101" y="13343"/>
                    <a:pt x="0" y="13510"/>
                  </a:cubicBezTo>
                  <a:cubicBezTo>
                    <a:pt x="134" y="13376"/>
                    <a:pt x="301" y="13210"/>
                    <a:pt x="434" y="13076"/>
                  </a:cubicBezTo>
                  <a:cubicBezTo>
                    <a:pt x="734" y="12776"/>
                    <a:pt x="1101" y="12309"/>
                    <a:pt x="1568" y="11742"/>
                  </a:cubicBezTo>
                  <a:cubicBezTo>
                    <a:pt x="2736" y="10308"/>
                    <a:pt x="3870" y="8773"/>
                    <a:pt x="4871" y="7172"/>
                  </a:cubicBezTo>
                  <a:cubicBezTo>
                    <a:pt x="5871" y="5571"/>
                    <a:pt x="6739" y="3903"/>
                    <a:pt x="7539" y="2168"/>
                  </a:cubicBezTo>
                  <a:cubicBezTo>
                    <a:pt x="7839" y="1501"/>
                    <a:pt x="8073" y="967"/>
                    <a:pt x="8206" y="601"/>
                  </a:cubicBezTo>
                  <a:cubicBezTo>
                    <a:pt x="8306" y="400"/>
                    <a:pt x="8373" y="200"/>
                    <a:pt x="844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95;p65"/>
            <p:cNvSpPr/>
            <p:nvPr/>
          </p:nvSpPr>
          <p:spPr>
            <a:xfrm>
              <a:off x="9923137" y="1744265"/>
              <a:ext cx="51573" cy="44672"/>
            </a:xfrm>
            <a:custGeom>
              <a:avLst/>
              <a:gdLst/>
              <a:ahLst/>
              <a:cxnLst/>
              <a:rect l="l" t="t" r="r" b="b"/>
              <a:pathLst>
                <a:path w="4738" h="4104" extrusionOk="0">
                  <a:moveTo>
                    <a:pt x="1" y="1"/>
                  </a:moveTo>
                  <a:cubicBezTo>
                    <a:pt x="1" y="368"/>
                    <a:pt x="34" y="735"/>
                    <a:pt x="67" y="1135"/>
                  </a:cubicBezTo>
                  <a:cubicBezTo>
                    <a:pt x="134" y="1836"/>
                    <a:pt x="201" y="2836"/>
                    <a:pt x="301" y="3970"/>
                  </a:cubicBezTo>
                  <a:lnTo>
                    <a:pt x="301" y="4104"/>
                  </a:lnTo>
                  <a:lnTo>
                    <a:pt x="434" y="4037"/>
                  </a:lnTo>
                  <a:lnTo>
                    <a:pt x="901" y="3770"/>
                  </a:lnTo>
                  <a:cubicBezTo>
                    <a:pt x="2002" y="3137"/>
                    <a:pt x="2969" y="2536"/>
                    <a:pt x="3670" y="2136"/>
                  </a:cubicBezTo>
                  <a:cubicBezTo>
                    <a:pt x="4037" y="1902"/>
                    <a:pt x="4404" y="1669"/>
                    <a:pt x="4737" y="1402"/>
                  </a:cubicBezTo>
                  <a:lnTo>
                    <a:pt x="4737" y="1402"/>
                  </a:lnTo>
                  <a:cubicBezTo>
                    <a:pt x="4337" y="1569"/>
                    <a:pt x="3937" y="1769"/>
                    <a:pt x="3570" y="2002"/>
                  </a:cubicBezTo>
                  <a:cubicBezTo>
                    <a:pt x="2869" y="2403"/>
                    <a:pt x="1869" y="2970"/>
                    <a:pt x="801" y="3604"/>
                  </a:cubicBezTo>
                  <a:lnTo>
                    <a:pt x="455" y="3801"/>
                  </a:lnTo>
                  <a:lnTo>
                    <a:pt x="455" y="3801"/>
                  </a:lnTo>
                  <a:cubicBezTo>
                    <a:pt x="359" y="2754"/>
                    <a:pt x="263" y="1807"/>
                    <a:pt x="167" y="1135"/>
                  </a:cubicBezTo>
                  <a:cubicBezTo>
                    <a:pt x="134" y="735"/>
                    <a:pt x="101" y="368"/>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96;p65"/>
            <p:cNvSpPr/>
            <p:nvPr/>
          </p:nvSpPr>
          <p:spPr>
            <a:xfrm>
              <a:off x="9950012" y="1711958"/>
              <a:ext cx="34865" cy="29422"/>
            </a:xfrm>
            <a:custGeom>
              <a:avLst/>
              <a:gdLst/>
              <a:ahLst/>
              <a:cxnLst/>
              <a:rect l="l" t="t" r="r" b="b"/>
              <a:pathLst>
                <a:path w="3203" h="2703" extrusionOk="0">
                  <a:moveTo>
                    <a:pt x="33" y="0"/>
                  </a:moveTo>
                  <a:lnTo>
                    <a:pt x="33" y="0"/>
                  </a:lnTo>
                  <a:cubicBezTo>
                    <a:pt x="0" y="234"/>
                    <a:pt x="33" y="500"/>
                    <a:pt x="67" y="734"/>
                  </a:cubicBezTo>
                  <a:cubicBezTo>
                    <a:pt x="133" y="1201"/>
                    <a:pt x="200" y="1835"/>
                    <a:pt x="334" y="2569"/>
                  </a:cubicBezTo>
                  <a:lnTo>
                    <a:pt x="334" y="2702"/>
                  </a:lnTo>
                  <a:lnTo>
                    <a:pt x="434" y="2635"/>
                  </a:lnTo>
                  <a:lnTo>
                    <a:pt x="667" y="2535"/>
                  </a:lnTo>
                  <a:cubicBezTo>
                    <a:pt x="1368" y="2235"/>
                    <a:pt x="2035" y="1935"/>
                    <a:pt x="2468" y="1701"/>
                  </a:cubicBezTo>
                  <a:cubicBezTo>
                    <a:pt x="2735" y="1601"/>
                    <a:pt x="2969" y="1434"/>
                    <a:pt x="3202" y="1301"/>
                  </a:cubicBezTo>
                  <a:lnTo>
                    <a:pt x="3202" y="1301"/>
                  </a:lnTo>
                  <a:cubicBezTo>
                    <a:pt x="2935" y="1368"/>
                    <a:pt x="2669" y="1434"/>
                    <a:pt x="2402" y="1568"/>
                  </a:cubicBezTo>
                  <a:cubicBezTo>
                    <a:pt x="1935" y="1768"/>
                    <a:pt x="1268" y="2068"/>
                    <a:pt x="567" y="2368"/>
                  </a:cubicBezTo>
                  <a:lnTo>
                    <a:pt x="509" y="2398"/>
                  </a:lnTo>
                  <a:lnTo>
                    <a:pt x="509" y="2398"/>
                  </a:lnTo>
                  <a:cubicBezTo>
                    <a:pt x="388" y="1722"/>
                    <a:pt x="294" y="1140"/>
                    <a:pt x="200" y="734"/>
                  </a:cubicBezTo>
                  <a:cubicBezTo>
                    <a:pt x="167" y="467"/>
                    <a:pt x="100" y="234"/>
                    <a:pt x="3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97;p65"/>
            <p:cNvSpPr/>
            <p:nvPr/>
          </p:nvSpPr>
          <p:spPr>
            <a:xfrm>
              <a:off x="9706373" y="3480216"/>
              <a:ext cx="2047120" cy="2188"/>
            </a:xfrm>
            <a:custGeom>
              <a:avLst/>
              <a:gdLst/>
              <a:ahLst/>
              <a:cxnLst/>
              <a:rect l="l" t="t" r="r" b="b"/>
              <a:pathLst>
                <a:path w="188068" h="201" extrusionOk="0">
                  <a:moveTo>
                    <a:pt x="94034" y="1"/>
                  </a:moveTo>
                  <a:cubicBezTo>
                    <a:pt x="42130" y="1"/>
                    <a:pt x="0" y="34"/>
                    <a:pt x="0" y="101"/>
                  </a:cubicBezTo>
                  <a:cubicBezTo>
                    <a:pt x="0" y="168"/>
                    <a:pt x="42130" y="201"/>
                    <a:pt x="94034" y="201"/>
                  </a:cubicBezTo>
                  <a:cubicBezTo>
                    <a:pt x="145938" y="201"/>
                    <a:pt x="188068" y="168"/>
                    <a:pt x="188068" y="101"/>
                  </a:cubicBezTo>
                  <a:cubicBezTo>
                    <a:pt x="188068" y="34"/>
                    <a:pt x="145971" y="1"/>
                    <a:pt x="940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98;p65"/>
            <p:cNvSpPr/>
            <p:nvPr/>
          </p:nvSpPr>
          <p:spPr>
            <a:xfrm>
              <a:off x="10236124" y="3068991"/>
              <a:ext cx="142343" cy="86220"/>
            </a:xfrm>
            <a:custGeom>
              <a:avLst/>
              <a:gdLst/>
              <a:ahLst/>
              <a:cxnLst/>
              <a:rect l="l" t="t" r="r" b="b"/>
              <a:pathLst>
                <a:path w="13077" h="7921" extrusionOk="0">
                  <a:moveTo>
                    <a:pt x="6780" y="1"/>
                  </a:moveTo>
                  <a:cubicBezTo>
                    <a:pt x="5280" y="1"/>
                    <a:pt x="3798" y="288"/>
                    <a:pt x="2469" y="987"/>
                  </a:cubicBezTo>
                  <a:cubicBezTo>
                    <a:pt x="1301" y="1587"/>
                    <a:pt x="467" y="2721"/>
                    <a:pt x="267" y="4022"/>
                  </a:cubicBezTo>
                  <a:cubicBezTo>
                    <a:pt x="0" y="4923"/>
                    <a:pt x="101" y="5924"/>
                    <a:pt x="534" y="6791"/>
                  </a:cubicBezTo>
                  <a:cubicBezTo>
                    <a:pt x="917" y="7501"/>
                    <a:pt x="1658" y="7921"/>
                    <a:pt x="2427" y="7921"/>
                  </a:cubicBezTo>
                  <a:cubicBezTo>
                    <a:pt x="2596" y="7921"/>
                    <a:pt x="2767" y="7901"/>
                    <a:pt x="2936" y="7858"/>
                  </a:cubicBezTo>
                  <a:cubicBezTo>
                    <a:pt x="3870" y="7591"/>
                    <a:pt x="4404" y="6591"/>
                    <a:pt x="5171" y="6024"/>
                  </a:cubicBezTo>
                  <a:cubicBezTo>
                    <a:pt x="6002" y="5395"/>
                    <a:pt x="7031" y="5272"/>
                    <a:pt x="8092" y="5272"/>
                  </a:cubicBezTo>
                  <a:cubicBezTo>
                    <a:pt x="8776" y="5272"/>
                    <a:pt x="9474" y="5323"/>
                    <a:pt x="10141" y="5323"/>
                  </a:cubicBezTo>
                  <a:cubicBezTo>
                    <a:pt x="10230" y="5332"/>
                    <a:pt x="10320" y="5336"/>
                    <a:pt x="10409" y="5336"/>
                  </a:cubicBezTo>
                  <a:cubicBezTo>
                    <a:pt x="11025" y="5336"/>
                    <a:pt x="11647" y="5139"/>
                    <a:pt x="12142" y="4789"/>
                  </a:cubicBezTo>
                  <a:cubicBezTo>
                    <a:pt x="13076" y="4056"/>
                    <a:pt x="12910" y="2488"/>
                    <a:pt x="12109" y="1621"/>
                  </a:cubicBezTo>
                  <a:cubicBezTo>
                    <a:pt x="11309" y="720"/>
                    <a:pt x="10108" y="386"/>
                    <a:pt x="8940" y="186"/>
                  </a:cubicBezTo>
                  <a:cubicBezTo>
                    <a:pt x="8226" y="67"/>
                    <a:pt x="7501" y="1"/>
                    <a:pt x="6780"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99;p65"/>
            <p:cNvSpPr/>
            <p:nvPr/>
          </p:nvSpPr>
          <p:spPr>
            <a:xfrm>
              <a:off x="10201630" y="2791402"/>
              <a:ext cx="104942" cy="205629"/>
            </a:xfrm>
            <a:custGeom>
              <a:avLst/>
              <a:gdLst/>
              <a:ahLst/>
              <a:cxnLst/>
              <a:rect l="l" t="t" r="r" b="b"/>
              <a:pathLst>
                <a:path w="9641" h="18891" extrusionOk="0">
                  <a:moveTo>
                    <a:pt x="5462" y="0"/>
                  </a:moveTo>
                  <a:cubicBezTo>
                    <a:pt x="5255" y="0"/>
                    <a:pt x="5045" y="23"/>
                    <a:pt x="4837" y="70"/>
                  </a:cubicBezTo>
                  <a:cubicBezTo>
                    <a:pt x="3670" y="370"/>
                    <a:pt x="2936" y="1504"/>
                    <a:pt x="2402" y="2605"/>
                  </a:cubicBezTo>
                  <a:cubicBezTo>
                    <a:pt x="834" y="5841"/>
                    <a:pt x="34" y="9410"/>
                    <a:pt x="1" y="12979"/>
                  </a:cubicBezTo>
                  <a:cubicBezTo>
                    <a:pt x="1" y="14647"/>
                    <a:pt x="201" y="16415"/>
                    <a:pt x="1135" y="17783"/>
                  </a:cubicBezTo>
                  <a:cubicBezTo>
                    <a:pt x="1686" y="18579"/>
                    <a:pt x="2477" y="18890"/>
                    <a:pt x="3278" y="18890"/>
                  </a:cubicBezTo>
                  <a:cubicBezTo>
                    <a:pt x="4220" y="18890"/>
                    <a:pt x="5176" y="18460"/>
                    <a:pt x="5771" y="17883"/>
                  </a:cubicBezTo>
                  <a:cubicBezTo>
                    <a:pt x="6839" y="16849"/>
                    <a:pt x="7306" y="15314"/>
                    <a:pt x="7706" y="13880"/>
                  </a:cubicBezTo>
                  <a:cubicBezTo>
                    <a:pt x="8673" y="10577"/>
                    <a:pt x="9641" y="7108"/>
                    <a:pt x="8907" y="3739"/>
                  </a:cubicBezTo>
                  <a:cubicBezTo>
                    <a:pt x="8740" y="2705"/>
                    <a:pt x="8306" y="1771"/>
                    <a:pt x="7639" y="970"/>
                  </a:cubicBezTo>
                  <a:cubicBezTo>
                    <a:pt x="7080" y="358"/>
                    <a:pt x="6286" y="0"/>
                    <a:pt x="5462"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500;p65"/>
            <p:cNvSpPr/>
            <p:nvPr/>
          </p:nvSpPr>
          <p:spPr>
            <a:xfrm>
              <a:off x="10023714" y="2851542"/>
              <a:ext cx="171373" cy="169577"/>
            </a:xfrm>
            <a:custGeom>
              <a:avLst/>
              <a:gdLst/>
              <a:ahLst/>
              <a:cxnLst/>
              <a:rect l="l" t="t" r="r" b="b"/>
              <a:pathLst>
                <a:path w="15744" h="15579" extrusionOk="0">
                  <a:moveTo>
                    <a:pt x="14377" y="14492"/>
                  </a:moveTo>
                  <a:lnTo>
                    <a:pt x="14188" y="14713"/>
                  </a:lnTo>
                  <a:lnTo>
                    <a:pt x="14188" y="14713"/>
                  </a:lnTo>
                  <a:cubicBezTo>
                    <a:pt x="14255" y="14644"/>
                    <a:pt x="14318" y="14571"/>
                    <a:pt x="14377" y="14492"/>
                  </a:cubicBezTo>
                  <a:close/>
                  <a:moveTo>
                    <a:pt x="14188" y="14713"/>
                  </a:moveTo>
                  <a:lnTo>
                    <a:pt x="14188" y="14713"/>
                  </a:lnTo>
                  <a:cubicBezTo>
                    <a:pt x="14188" y="14714"/>
                    <a:pt x="14187" y="14714"/>
                    <a:pt x="14187" y="14714"/>
                  </a:cubicBezTo>
                  <a:lnTo>
                    <a:pt x="14187" y="14714"/>
                  </a:lnTo>
                  <a:cubicBezTo>
                    <a:pt x="14184" y="14718"/>
                    <a:pt x="14181" y="14722"/>
                    <a:pt x="14177" y="14726"/>
                  </a:cubicBezTo>
                  <a:lnTo>
                    <a:pt x="14188" y="14713"/>
                  </a:lnTo>
                  <a:close/>
                  <a:moveTo>
                    <a:pt x="3345" y="1"/>
                  </a:moveTo>
                  <a:cubicBezTo>
                    <a:pt x="3208" y="1"/>
                    <a:pt x="3072" y="6"/>
                    <a:pt x="2936" y="15"/>
                  </a:cubicBezTo>
                  <a:cubicBezTo>
                    <a:pt x="1969" y="49"/>
                    <a:pt x="1101" y="582"/>
                    <a:pt x="634" y="1383"/>
                  </a:cubicBezTo>
                  <a:cubicBezTo>
                    <a:pt x="1" y="2617"/>
                    <a:pt x="601" y="4085"/>
                    <a:pt x="1268" y="5319"/>
                  </a:cubicBezTo>
                  <a:cubicBezTo>
                    <a:pt x="2436" y="7421"/>
                    <a:pt x="3770" y="9489"/>
                    <a:pt x="5271" y="11390"/>
                  </a:cubicBezTo>
                  <a:cubicBezTo>
                    <a:pt x="6472" y="12958"/>
                    <a:pt x="7839" y="14459"/>
                    <a:pt x="9674" y="15160"/>
                  </a:cubicBezTo>
                  <a:cubicBezTo>
                    <a:pt x="10413" y="15428"/>
                    <a:pt x="11163" y="15578"/>
                    <a:pt x="11859" y="15578"/>
                  </a:cubicBezTo>
                  <a:cubicBezTo>
                    <a:pt x="12782" y="15578"/>
                    <a:pt x="13610" y="15314"/>
                    <a:pt x="14187" y="14714"/>
                  </a:cubicBezTo>
                  <a:lnTo>
                    <a:pt x="14187" y="14714"/>
                  </a:lnTo>
                  <a:cubicBezTo>
                    <a:pt x="15480" y="13180"/>
                    <a:pt x="15744" y="10918"/>
                    <a:pt x="15145" y="8989"/>
                  </a:cubicBezTo>
                  <a:cubicBezTo>
                    <a:pt x="14578" y="7054"/>
                    <a:pt x="13277" y="5386"/>
                    <a:pt x="11776" y="4052"/>
                  </a:cubicBezTo>
                  <a:cubicBezTo>
                    <a:pt x="9974" y="2484"/>
                    <a:pt x="7906" y="1250"/>
                    <a:pt x="5671" y="449"/>
                  </a:cubicBezTo>
                  <a:cubicBezTo>
                    <a:pt x="4930" y="164"/>
                    <a:pt x="4141" y="1"/>
                    <a:pt x="3345"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501;p65"/>
            <p:cNvSpPr/>
            <p:nvPr/>
          </p:nvSpPr>
          <p:spPr>
            <a:xfrm>
              <a:off x="10212525" y="3094702"/>
              <a:ext cx="98041" cy="172027"/>
            </a:xfrm>
            <a:custGeom>
              <a:avLst/>
              <a:gdLst/>
              <a:ahLst/>
              <a:cxnLst/>
              <a:rect l="l" t="t" r="r" b="b"/>
              <a:pathLst>
                <a:path w="9007" h="15804" extrusionOk="0">
                  <a:moveTo>
                    <a:pt x="8606" y="1"/>
                  </a:moveTo>
                  <a:cubicBezTo>
                    <a:pt x="8473" y="1"/>
                    <a:pt x="8340" y="9"/>
                    <a:pt x="8206" y="26"/>
                  </a:cubicBezTo>
                  <a:cubicBezTo>
                    <a:pt x="7506" y="92"/>
                    <a:pt x="6772" y="293"/>
                    <a:pt x="6138" y="593"/>
                  </a:cubicBezTo>
                  <a:cubicBezTo>
                    <a:pt x="5137" y="1026"/>
                    <a:pt x="4303" y="1727"/>
                    <a:pt x="3636" y="2561"/>
                  </a:cubicBezTo>
                  <a:cubicBezTo>
                    <a:pt x="2802" y="3595"/>
                    <a:pt x="2168" y="4762"/>
                    <a:pt x="1668" y="5963"/>
                  </a:cubicBezTo>
                  <a:cubicBezTo>
                    <a:pt x="1201" y="7198"/>
                    <a:pt x="834" y="8432"/>
                    <a:pt x="567" y="9733"/>
                  </a:cubicBezTo>
                  <a:cubicBezTo>
                    <a:pt x="367" y="10767"/>
                    <a:pt x="200" y="11834"/>
                    <a:pt x="134" y="12868"/>
                  </a:cubicBezTo>
                  <a:cubicBezTo>
                    <a:pt x="67" y="13802"/>
                    <a:pt x="34" y="14503"/>
                    <a:pt x="34" y="15037"/>
                  </a:cubicBezTo>
                  <a:cubicBezTo>
                    <a:pt x="0" y="15270"/>
                    <a:pt x="34" y="15537"/>
                    <a:pt x="67" y="15804"/>
                  </a:cubicBezTo>
                  <a:cubicBezTo>
                    <a:pt x="134" y="15537"/>
                    <a:pt x="167" y="15270"/>
                    <a:pt x="167" y="15037"/>
                  </a:cubicBezTo>
                  <a:cubicBezTo>
                    <a:pt x="234" y="14469"/>
                    <a:pt x="300" y="13736"/>
                    <a:pt x="367" y="12902"/>
                  </a:cubicBezTo>
                  <a:cubicBezTo>
                    <a:pt x="467" y="11834"/>
                    <a:pt x="634" y="10800"/>
                    <a:pt x="834" y="9766"/>
                  </a:cubicBezTo>
                  <a:cubicBezTo>
                    <a:pt x="1101" y="8498"/>
                    <a:pt x="1501" y="7264"/>
                    <a:pt x="1968" y="6097"/>
                  </a:cubicBezTo>
                  <a:cubicBezTo>
                    <a:pt x="2435" y="4896"/>
                    <a:pt x="3069" y="3762"/>
                    <a:pt x="3836" y="2761"/>
                  </a:cubicBezTo>
                  <a:cubicBezTo>
                    <a:pt x="4470" y="1927"/>
                    <a:pt x="5304" y="1260"/>
                    <a:pt x="6238" y="760"/>
                  </a:cubicBezTo>
                  <a:cubicBezTo>
                    <a:pt x="6872" y="459"/>
                    <a:pt x="7539" y="259"/>
                    <a:pt x="8239" y="159"/>
                  </a:cubicBezTo>
                  <a:cubicBezTo>
                    <a:pt x="8506" y="126"/>
                    <a:pt x="8740" y="92"/>
                    <a:pt x="9007" y="26"/>
                  </a:cubicBezTo>
                  <a:cubicBezTo>
                    <a:pt x="8873" y="9"/>
                    <a:pt x="8740" y="1"/>
                    <a:pt x="86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502;p65"/>
            <p:cNvSpPr/>
            <p:nvPr/>
          </p:nvSpPr>
          <p:spPr>
            <a:xfrm>
              <a:off x="10212885" y="2866225"/>
              <a:ext cx="45031" cy="382717"/>
            </a:xfrm>
            <a:custGeom>
              <a:avLst/>
              <a:gdLst/>
              <a:ahLst/>
              <a:cxnLst/>
              <a:rect l="l" t="t" r="r" b="b"/>
              <a:pathLst>
                <a:path w="4137" h="35160" extrusionOk="0">
                  <a:moveTo>
                    <a:pt x="4137" y="1"/>
                  </a:moveTo>
                  <a:lnTo>
                    <a:pt x="4137" y="1"/>
                  </a:lnTo>
                  <a:cubicBezTo>
                    <a:pt x="4070" y="101"/>
                    <a:pt x="4037" y="201"/>
                    <a:pt x="4003" y="334"/>
                  </a:cubicBezTo>
                  <a:cubicBezTo>
                    <a:pt x="3937" y="601"/>
                    <a:pt x="3837" y="935"/>
                    <a:pt x="3703" y="1335"/>
                  </a:cubicBezTo>
                  <a:cubicBezTo>
                    <a:pt x="3603" y="1735"/>
                    <a:pt x="3436" y="2302"/>
                    <a:pt x="3303" y="2903"/>
                  </a:cubicBezTo>
                  <a:cubicBezTo>
                    <a:pt x="3136" y="3537"/>
                    <a:pt x="2969" y="4237"/>
                    <a:pt x="2803" y="5004"/>
                  </a:cubicBezTo>
                  <a:cubicBezTo>
                    <a:pt x="1902" y="9107"/>
                    <a:pt x="1235" y="13244"/>
                    <a:pt x="801" y="17413"/>
                  </a:cubicBezTo>
                  <a:cubicBezTo>
                    <a:pt x="267" y="22283"/>
                    <a:pt x="34" y="26720"/>
                    <a:pt x="1" y="29955"/>
                  </a:cubicBezTo>
                  <a:cubicBezTo>
                    <a:pt x="1" y="31557"/>
                    <a:pt x="1" y="32858"/>
                    <a:pt x="67" y="33758"/>
                  </a:cubicBezTo>
                  <a:cubicBezTo>
                    <a:pt x="101" y="34158"/>
                    <a:pt x="101" y="34525"/>
                    <a:pt x="134" y="34792"/>
                  </a:cubicBezTo>
                  <a:cubicBezTo>
                    <a:pt x="134" y="34926"/>
                    <a:pt x="134" y="35026"/>
                    <a:pt x="167" y="35159"/>
                  </a:cubicBezTo>
                  <a:cubicBezTo>
                    <a:pt x="201" y="35026"/>
                    <a:pt x="201" y="34926"/>
                    <a:pt x="167" y="34792"/>
                  </a:cubicBezTo>
                  <a:lnTo>
                    <a:pt x="167" y="33758"/>
                  </a:lnTo>
                  <a:cubicBezTo>
                    <a:pt x="167" y="32858"/>
                    <a:pt x="167" y="31557"/>
                    <a:pt x="234" y="29955"/>
                  </a:cubicBezTo>
                  <a:cubicBezTo>
                    <a:pt x="301" y="26753"/>
                    <a:pt x="568" y="23284"/>
                    <a:pt x="1101" y="18447"/>
                  </a:cubicBezTo>
                  <a:cubicBezTo>
                    <a:pt x="1602" y="13844"/>
                    <a:pt x="2302" y="8540"/>
                    <a:pt x="3003" y="5071"/>
                  </a:cubicBezTo>
                  <a:cubicBezTo>
                    <a:pt x="3170" y="4270"/>
                    <a:pt x="3303" y="3570"/>
                    <a:pt x="3470" y="2936"/>
                  </a:cubicBezTo>
                  <a:cubicBezTo>
                    <a:pt x="3603" y="2336"/>
                    <a:pt x="3737" y="1802"/>
                    <a:pt x="3837" y="1368"/>
                  </a:cubicBezTo>
                  <a:cubicBezTo>
                    <a:pt x="3937" y="935"/>
                    <a:pt x="4003" y="601"/>
                    <a:pt x="4070" y="368"/>
                  </a:cubicBezTo>
                  <a:cubicBezTo>
                    <a:pt x="4104" y="234"/>
                    <a:pt x="4137" y="101"/>
                    <a:pt x="41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503;p65"/>
            <p:cNvSpPr/>
            <p:nvPr/>
          </p:nvSpPr>
          <p:spPr>
            <a:xfrm>
              <a:off x="10089438" y="2894907"/>
              <a:ext cx="126005" cy="260717"/>
            </a:xfrm>
            <a:custGeom>
              <a:avLst/>
              <a:gdLst/>
              <a:ahLst/>
              <a:cxnLst/>
              <a:rect l="l" t="t" r="r" b="b"/>
              <a:pathLst>
                <a:path w="11576" h="23952" extrusionOk="0">
                  <a:moveTo>
                    <a:pt x="67" y="1"/>
                  </a:moveTo>
                  <a:lnTo>
                    <a:pt x="67" y="1"/>
                  </a:lnTo>
                  <a:cubicBezTo>
                    <a:pt x="0" y="68"/>
                    <a:pt x="1368" y="835"/>
                    <a:pt x="3036" y="2636"/>
                  </a:cubicBezTo>
                  <a:cubicBezTo>
                    <a:pt x="5204" y="5038"/>
                    <a:pt x="6938" y="7773"/>
                    <a:pt x="8139" y="10775"/>
                  </a:cubicBezTo>
                  <a:cubicBezTo>
                    <a:pt x="8873" y="12376"/>
                    <a:pt x="9474" y="14078"/>
                    <a:pt x="9941" y="15779"/>
                  </a:cubicBezTo>
                  <a:cubicBezTo>
                    <a:pt x="10341" y="17147"/>
                    <a:pt x="10708" y="18581"/>
                    <a:pt x="10975" y="19982"/>
                  </a:cubicBezTo>
                  <a:cubicBezTo>
                    <a:pt x="11175" y="21216"/>
                    <a:pt x="11308" y="22217"/>
                    <a:pt x="11375" y="22884"/>
                  </a:cubicBezTo>
                  <a:cubicBezTo>
                    <a:pt x="11408" y="23251"/>
                    <a:pt x="11442" y="23618"/>
                    <a:pt x="11542" y="23951"/>
                  </a:cubicBezTo>
                  <a:cubicBezTo>
                    <a:pt x="11575" y="23584"/>
                    <a:pt x="11575" y="23218"/>
                    <a:pt x="11542" y="22884"/>
                  </a:cubicBezTo>
                  <a:cubicBezTo>
                    <a:pt x="11475" y="21883"/>
                    <a:pt x="11375" y="20916"/>
                    <a:pt x="11208" y="19949"/>
                  </a:cubicBezTo>
                  <a:cubicBezTo>
                    <a:pt x="10975" y="18514"/>
                    <a:pt x="10641" y="17080"/>
                    <a:pt x="10241" y="15679"/>
                  </a:cubicBezTo>
                  <a:cubicBezTo>
                    <a:pt x="9774" y="13978"/>
                    <a:pt x="9207" y="12276"/>
                    <a:pt x="8473" y="10642"/>
                  </a:cubicBezTo>
                  <a:cubicBezTo>
                    <a:pt x="7239" y="7640"/>
                    <a:pt x="5471" y="4871"/>
                    <a:pt x="3236" y="2503"/>
                  </a:cubicBezTo>
                  <a:cubicBezTo>
                    <a:pt x="2836" y="2069"/>
                    <a:pt x="2435" y="1702"/>
                    <a:pt x="1968" y="1335"/>
                  </a:cubicBezTo>
                  <a:cubicBezTo>
                    <a:pt x="1801" y="1168"/>
                    <a:pt x="1635" y="1035"/>
                    <a:pt x="1468" y="902"/>
                  </a:cubicBezTo>
                  <a:lnTo>
                    <a:pt x="968" y="568"/>
                  </a:lnTo>
                  <a:cubicBezTo>
                    <a:pt x="701" y="335"/>
                    <a:pt x="400" y="168"/>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504;p65"/>
            <p:cNvSpPr/>
            <p:nvPr/>
          </p:nvSpPr>
          <p:spPr>
            <a:xfrm>
              <a:off x="10125021" y="3320097"/>
              <a:ext cx="183009" cy="128182"/>
            </a:xfrm>
            <a:custGeom>
              <a:avLst/>
              <a:gdLst/>
              <a:ahLst/>
              <a:cxnLst/>
              <a:rect l="l" t="t" r="r" b="b"/>
              <a:pathLst>
                <a:path w="16813" h="11776" extrusionOk="0">
                  <a:moveTo>
                    <a:pt x="0" y="0"/>
                  </a:moveTo>
                  <a:lnTo>
                    <a:pt x="834" y="11775"/>
                  </a:lnTo>
                  <a:lnTo>
                    <a:pt x="15945" y="11775"/>
                  </a:lnTo>
                  <a:lnTo>
                    <a:pt x="1681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505;p65"/>
            <p:cNvSpPr/>
            <p:nvPr/>
          </p:nvSpPr>
          <p:spPr>
            <a:xfrm>
              <a:off x="10109042" y="3269623"/>
              <a:ext cx="218593" cy="50485"/>
            </a:xfrm>
            <a:custGeom>
              <a:avLst/>
              <a:gdLst/>
              <a:ahLst/>
              <a:cxnLst/>
              <a:rect l="l" t="t" r="r" b="b"/>
              <a:pathLst>
                <a:path w="20082" h="4638" extrusionOk="0">
                  <a:moveTo>
                    <a:pt x="0" y="1"/>
                  </a:moveTo>
                  <a:lnTo>
                    <a:pt x="0" y="4637"/>
                  </a:lnTo>
                  <a:lnTo>
                    <a:pt x="20081" y="4637"/>
                  </a:lnTo>
                  <a:lnTo>
                    <a:pt x="2008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506;p65"/>
            <p:cNvSpPr/>
            <p:nvPr/>
          </p:nvSpPr>
          <p:spPr>
            <a:xfrm>
              <a:off x="10109042" y="3443185"/>
              <a:ext cx="214957" cy="14172"/>
            </a:xfrm>
            <a:custGeom>
              <a:avLst/>
              <a:gdLst/>
              <a:ahLst/>
              <a:cxnLst/>
              <a:rect l="l" t="t" r="r" b="b"/>
              <a:pathLst>
                <a:path w="19748" h="1302" extrusionOk="0">
                  <a:moveTo>
                    <a:pt x="0" y="0"/>
                  </a:moveTo>
                  <a:lnTo>
                    <a:pt x="0" y="1301"/>
                  </a:lnTo>
                  <a:lnTo>
                    <a:pt x="19748" y="1301"/>
                  </a:lnTo>
                  <a:lnTo>
                    <a:pt x="19748"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507;p65"/>
            <p:cNvSpPr/>
            <p:nvPr/>
          </p:nvSpPr>
          <p:spPr>
            <a:xfrm>
              <a:off x="10119208" y="3457346"/>
              <a:ext cx="196812" cy="24339"/>
            </a:xfrm>
            <a:custGeom>
              <a:avLst/>
              <a:gdLst/>
              <a:ahLst/>
              <a:cxnLst/>
              <a:rect l="l" t="t" r="r" b="b"/>
              <a:pathLst>
                <a:path w="18081" h="2236" extrusionOk="0">
                  <a:moveTo>
                    <a:pt x="0" y="0"/>
                  </a:moveTo>
                  <a:lnTo>
                    <a:pt x="934" y="2235"/>
                  </a:lnTo>
                  <a:lnTo>
                    <a:pt x="17013" y="2235"/>
                  </a:lnTo>
                  <a:lnTo>
                    <a:pt x="1808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508;p65"/>
            <p:cNvSpPr/>
            <p:nvPr/>
          </p:nvSpPr>
          <p:spPr>
            <a:xfrm>
              <a:off x="10127557" y="3344055"/>
              <a:ext cx="177567" cy="35964"/>
            </a:xfrm>
            <a:custGeom>
              <a:avLst/>
              <a:gdLst/>
              <a:ahLst/>
              <a:cxnLst/>
              <a:rect l="l" t="t" r="r" b="b"/>
              <a:pathLst>
                <a:path w="16313" h="3304" extrusionOk="0">
                  <a:moveTo>
                    <a:pt x="1" y="1302"/>
                  </a:moveTo>
                  <a:cubicBezTo>
                    <a:pt x="1" y="1335"/>
                    <a:pt x="34" y="1402"/>
                    <a:pt x="67" y="1435"/>
                  </a:cubicBezTo>
                  <a:cubicBezTo>
                    <a:pt x="67" y="1368"/>
                    <a:pt x="34" y="1335"/>
                    <a:pt x="1" y="1302"/>
                  </a:cubicBezTo>
                  <a:close/>
                  <a:moveTo>
                    <a:pt x="8273" y="1"/>
                  </a:moveTo>
                  <a:lnTo>
                    <a:pt x="8207" y="101"/>
                  </a:lnTo>
                  <a:lnTo>
                    <a:pt x="8040" y="268"/>
                  </a:lnTo>
                  <a:lnTo>
                    <a:pt x="5875" y="3014"/>
                  </a:lnTo>
                  <a:lnTo>
                    <a:pt x="5875" y="3014"/>
                  </a:lnTo>
                  <a:lnTo>
                    <a:pt x="3803" y="101"/>
                  </a:lnTo>
                  <a:lnTo>
                    <a:pt x="3737" y="34"/>
                  </a:lnTo>
                  <a:lnTo>
                    <a:pt x="3670" y="101"/>
                  </a:lnTo>
                  <a:lnTo>
                    <a:pt x="1140" y="3091"/>
                  </a:lnTo>
                  <a:lnTo>
                    <a:pt x="1140" y="3091"/>
                  </a:lnTo>
                  <a:lnTo>
                    <a:pt x="301" y="1769"/>
                  </a:lnTo>
                  <a:lnTo>
                    <a:pt x="67" y="1435"/>
                  </a:lnTo>
                  <a:lnTo>
                    <a:pt x="67" y="1435"/>
                  </a:lnTo>
                  <a:cubicBezTo>
                    <a:pt x="101" y="1535"/>
                    <a:pt x="201" y="1669"/>
                    <a:pt x="268" y="1802"/>
                  </a:cubicBezTo>
                  <a:lnTo>
                    <a:pt x="1101" y="3170"/>
                  </a:lnTo>
                  <a:lnTo>
                    <a:pt x="1135" y="3236"/>
                  </a:lnTo>
                  <a:lnTo>
                    <a:pt x="1202" y="3203"/>
                  </a:lnTo>
                  <a:lnTo>
                    <a:pt x="3748" y="264"/>
                  </a:lnTo>
                  <a:lnTo>
                    <a:pt x="3748" y="264"/>
                  </a:lnTo>
                  <a:lnTo>
                    <a:pt x="5838" y="3203"/>
                  </a:lnTo>
                  <a:lnTo>
                    <a:pt x="5905" y="3303"/>
                  </a:lnTo>
                  <a:lnTo>
                    <a:pt x="5972" y="3203"/>
                  </a:lnTo>
                  <a:lnTo>
                    <a:pt x="8240" y="368"/>
                  </a:lnTo>
                  <a:lnTo>
                    <a:pt x="8308" y="283"/>
                  </a:lnTo>
                  <a:lnTo>
                    <a:pt x="10742" y="3203"/>
                  </a:lnTo>
                  <a:lnTo>
                    <a:pt x="10808" y="3303"/>
                  </a:lnTo>
                  <a:lnTo>
                    <a:pt x="10875" y="3203"/>
                  </a:lnTo>
                  <a:cubicBezTo>
                    <a:pt x="11616" y="2140"/>
                    <a:pt x="12326" y="1169"/>
                    <a:pt x="12945" y="263"/>
                  </a:cubicBezTo>
                  <a:lnTo>
                    <a:pt x="12945" y="263"/>
                  </a:lnTo>
                  <a:cubicBezTo>
                    <a:pt x="13768" y="1403"/>
                    <a:pt x="14468" y="2388"/>
                    <a:pt x="15016" y="3131"/>
                  </a:cubicBezTo>
                  <a:lnTo>
                    <a:pt x="15016" y="3131"/>
                  </a:lnTo>
                  <a:lnTo>
                    <a:pt x="15011" y="3136"/>
                  </a:lnTo>
                  <a:lnTo>
                    <a:pt x="15020" y="3136"/>
                  </a:lnTo>
                  <a:cubicBezTo>
                    <a:pt x="15028" y="3148"/>
                    <a:pt x="15037" y="3159"/>
                    <a:pt x="15045" y="3170"/>
                  </a:cubicBezTo>
                  <a:lnTo>
                    <a:pt x="15078" y="3236"/>
                  </a:lnTo>
                  <a:lnTo>
                    <a:pt x="15111" y="3170"/>
                  </a:lnTo>
                  <a:lnTo>
                    <a:pt x="16012" y="2036"/>
                  </a:lnTo>
                  <a:lnTo>
                    <a:pt x="16212" y="1769"/>
                  </a:lnTo>
                  <a:cubicBezTo>
                    <a:pt x="16246" y="1702"/>
                    <a:pt x="16279" y="1669"/>
                    <a:pt x="16312" y="1635"/>
                  </a:cubicBezTo>
                  <a:cubicBezTo>
                    <a:pt x="16279" y="1635"/>
                    <a:pt x="16279" y="1669"/>
                    <a:pt x="16179" y="1769"/>
                  </a:cubicBezTo>
                  <a:lnTo>
                    <a:pt x="15945" y="2036"/>
                  </a:lnTo>
                  <a:lnTo>
                    <a:pt x="15048" y="3093"/>
                  </a:lnTo>
                  <a:lnTo>
                    <a:pt x="15048" y="3093"/>
                  </a:lnTo>
                  <a:lnTo>
                    <a:pt x="12977" y="101"/>
                  </a:lnTo>
                  <a:lnTo>
                    <a:pt x="12910" y="34"/>
                  </a:lnTo>
                  <a:lnTo>
                    <a:pt x="12843" y="101"/>
                  </a:lnTo>
                  <a:lnTo>
                    <a:pt x="10770" y="3017"/>
                  </a:lnTo>
                  <a:lnTo>
                    <a:pt x="10770" y="3017"/>
                  </a:lnTo>
                  <a:lnTo>
                    <a:pt x="8340" y="101"/>
                  </a:lnTo>
                  <a:lnTo>
                    <a:pt x="827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509;p65"/>
            <p:cNvSpPr/>
            <p:nvPr/>
          </p:nvSpPr>
          <p:spPr>
            <a:xfrm>
              <a:off x="10126109" y="3318279"/>
              <a:ext cx="184098" cy="2188"/>
            </a:xfrm>
            <a:custGeom>
              <a:avLst/>
              <a:gdLst/>
              <a:ahLst/>
              <a:cxnLst/>
              <a:rect l="l" t="t" r="r" b="b"/>
              <a:pathLst>
                <a:path w="16913" h="201" extrusionOk="0">
                  <a:moveTo>
                    <a:pt x="8473" y="0"/>
                  </a:moveTo>
                  <a:cubicBezTo>
                    <a:pt x="3803" y="0"/>
                    <a:pt x="0" y="34"/>
                    <a:pt x="0" y="101"/>
                  </a:cubicBezTo>
                  <a:cubicBezTo>
                    <a:pt x="0" y="134"/>
                    <a:pt x="3803" y="201"/>
                    <a:pt x="8473" y="201"/>
                  </a:cubicBezTo>
                  <a:cubicBezTo>
                    <a:pt x="13143" y="201"/>
                    <a:pt x="16912" y="134"/>
                    <a:pt x="16912" y="101"/>
                  </a:cubicBezTo>
                  <a:cubicBezTo>
                    <a:pt x="16912" y="34"/>
                    <a:pt x="13143" y="0"/>
                    <a:pt x="84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510;p65"/>
            <p:cNvSpPr/>
            <p:nvPr/>
          </p:nvSpPr>
          <p:spPr>
            <a:xfrm>
              <a:off x="10118849" y="3457705"/>
              <a:ext cx="199707" cy="1829"/>
            </a:xfrm>
            <a:custGeom>
              <a:avLst/>
              <a:gdLst/>
              <a:ahLst/>
              <a:cxnLst/>
              <a:rect l="l" t="t" r="r" b="b"/>
              <a:pathLst>
                <a:path w="18347" h="168" extrusionOk="0">
                  <a:moveTo>
                    <a:pt x="9173" y="1"/>
                  </a:moveTo>
                  <a:cubicBezTo>
                    <a:pt x="4103" y="1"/>
                    <a:pt x="0" y="34"/>
                    <a:pt x="0" y="67"/>
                  </a:cubicBezTo>
                  <a:cubicBezTo>
                    <a:pt x="0" y="134"/>
                    <a:pt x="4136" y="167"/>
                    <a:pt x="9173" y="167"/>
                  </a:cubicBezTo>
                  <a:cubicBezTo>
                    <a:pt x="14244" y="167"/>
                    <a:pt x="18347" y="134"/>
                    <a:pt x="18347" y="67"/>
                  </a:cubicBezTo>
                  <a:cubicBezTo>
                    <a:pt x="18347" y="34"/>
                    <a:pt x="14244" y="1"/>
                    <a:pt x="9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511;p65"/>
            <p:cNvSpPr/>
            <p:nvPr/>
          </p:nvSpPr>
          <p:spPr>
            <a:xfrm>
              <a:off x="11396933" y="2402557"/>
              <a:ext cx="167030" cy="369274"/>
            </a:xfrm>
            <a:custGeom>
              <a:avLst/>
              <a:gdLst/>
              <a:ahLst/>
              <a:cxnLst/>
              <a:rect l="l" t="t" r="r" b="b"/>
              <a:pathLst>
                <a:path w="15345" h="33925" extrusionOk="0">
                  <a:moveTo>
                    <a:pt x="9907" y="1"/>
                  </a:moveTo>
                  <a:cubicBezTo>
                    <a:pt x="9140" y="1"/>
                    <a:pt x="9107" y="1368"/>
                    <a:pt x="9107" y="1368"/>
                  </a:cubicBezTo>
                  <a:cubicBezTo>
                    <a:pt x="9107" y="1368"/>
                    <a:pt x="8609" y="7539"/>
                    <a:pt x="7945" y="7539"/>
                  </a:cubicBezTo>
                  <a:cubicBezTo>
                    <a:pt x="7943" y="7539"/>
                    <a:pt x="7941" y="7539"/>
                    <a:pt x="7939" y="7539"/>
                  </a:cubicBezTo>
                  <a:cubicBezTo>
                    <a:pt x="7305" y="7506"/>
                    <a:pt x="7772" y="4003"/>
                    <a:pt x="7839" y="2669"/>
                  </a:cubicBezTo>
                  <a:cubicBezTo>
                    <a:pt x="7890" y="1674"/>
                    <a:pt x="7532" y="1050"/>
                    <a:pt x="7151" y="1050"/>
                  </a:cubicBezTo>
                  <a:cubicBezTo>
                    <a:pt x="7034" y="1050"/>
                    <a:pt x="6915" y="1109"/>
                    <a:pt x="6805" y="1235"/>
                  </a:cubicBezTo>
                  <a:cubicBezTo>
                    <a:pt x="6105" y="2035"/>
                    <a:pt x="6105" y="5238"/>
                    <a:pt x="6038" y="6505"/>
                  </a:cubicBezTo>
                  <a:cubicBezTo>
                    <a:pt x="5957" y="7499"/>
                    <a:pt x="5726" y="10048"/>
                    <a:pt x="4960" y="10048"/>
                  </a:cubicBezTo>
                  <a:cubicBezTo>
                    <a:pt x="4774" y="10048"/>
                    <a:pt x="4557" y="9899"/>
                    <a:pt x="4303" y="9541"/>
                  </a:cubicBezTo>
                  <a:cubicBezTo>
                    <a:pt x="3047" y="7802"/>
                    <a:pt x="1480" y="6902"/>
                    <a:pt x="803" y="6902"/>
                  </a:cubicBezTo>
                  <a:cubicBezTo>
                    <a:pt x="779" y="6902"/>
                    <a:pt x="756" y="6903"/>
                    <a:pt x="734" y="6905"/>
                  </a:cubicBezTo>
                  <a:cubicBezTo>
                    <a:pt x="134" y="6972"/>
                    <a:pt x="0" y="7839"/>
                    <a:pt x="601" y="8173"/>
                  </a:cubicBezTo>
                  <a:cubicBezTo>
                    <a:pt x="1234" y="8640"/>
                    <a:pt x="1768" y="9140"/>
                    <a:pt x="2235" y="9741"/>
                  </a:cubicBezTo>
                  <a:cubicBezTo>
                    <a:pt x="2602" y="10208"/>
                    <a:pt x="2902" y="10708"/>
                    <a:pt x="3169" y="11275"/>
                  </a:cubicBezTo>
                  <a:cubicBezTo>
                    <a:pt x="3503" y="11942"/>
                    <a:pt x="3736" y="12710"/>
                    <a:pt x="3836" y="13477"/>
                  </a:cubicBezTo>
                  <a:cubicBezTo>
                    <a:pt x="4036" y="14678"/>
                    <a:pt x="4737" y="15745"/>
                    <a:pt x="5771" y="16446"/>
                  </a:cubicBezTo>
                  <a:lnTo>
                    <a:pt x="5671" y="26353"/>
                  </a:lnTo>
                  <a:lnTo>
                    <a:pt x="5404" y="31256"/>
                  </a:lnTo>
                  <a:lnTo>
                    <a:pt x="13110" y="33925"/>
                  </a:lnTo>
                  <a:lnTo>
                    <a:pt x="12109" y="16412"/>
                  </a:lnTo>
                  <a:cubicBezTo>
                    <a:pt x="12476" y="13043"/>
                    <a:pt x="13977" y="8807"/>
                    <a:pt x="14511" y="6805"/>
                  </a:cubicBezTo>
                  <a:cubicBezTo>
                    <a:pt x="15345" y="3670"/>
                    <a:pt x="14944" y="3536"/>
                    <a:pt x="14577" y="3536"/>
                  </a:cubicBezTo>
                  <a:cubicBezTo>
                    <a:pt x="14575" y="3536"/>
                    <a:pt x="14572" y="3536"/>
                    <a:pt x="14569" y="3536"/>
                  </a:cubicBezTo>
                  <a:cubicBezTo>
                    <a:pt x="13803" y="3536"/>
                    <a:pt x="12935" y="7665"/>
                    <a:pt x="12538" y="7665"/>
                  </a:cubicBezTo>
                  <a:cubicBezTo>
                    <a:pt x="12487" y="7665"/>
                    <a:pt x="12443" y="7595"/>
                    <a:pt x="12409" y="7439"/>
                  </a:cubicBezTo>
                  <a:cubicBezTo>
                    <a:pt x="12076" y="6005"/>
                    <a:pt x="13743" y="1135"/>
                    <a:pt x="12676" y="1035"/>
                  </a:cubicBezTo>
                  <a:cubicBezTo>
                    <a:pt x="12655" y="1032"/>
                    <a:pt x="12635" y="1031"/>
                    <a:pt x="12615" y="1031"/>
                  </a:cubicBezTo>
                  <a:cubicBezTo>
                    <a:pt x="11268" y="1031"/>
                    <a:pt x="11041" y="6446"/>
                    <a:pt x="11008" y="6939"/>
                  </a:cubicBezTo>
                  <a:cubicBezTo>
                    <a:pt x="10977" y="7175"/>
                    <a:pt x="10804" y="7278"/>
                    <a:pt x="10637" y="7278"/>
                  </a:cubicBezTo>
                  <a:cubicBezTo>
                    <a:pt x="10451" y="7278"/>
                    <a:pt x="10272" y="7150"/>
                    <a:pt x="10308" y="6939"/>
                  </a:cubicBezTo>
                  <a:cubicBezTo>
                    <a:pt x="10408" y="6305"/>
                    <a:pt x="11308" y="1"/>
                    <a:pt x="9907"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512;p65"/>
            <p:cNvSpPr/>
            <p:nvPr/>
          </p:nvSpPr>
          <p:spPr>
            <a:xfrm>
              <a:off x="11461557" y="2529280"/>
              <a:ext cx="59563" cy="23969"/>
            </a:xfrm>
            <a:custGeom>
              <a:avLst/>
              <a:gdLst/>
              <a:ahLst/>
              <a:cxnLst/>
              <a:rect l="l" t="t" r="r" b="b"/>
              <a:pathLst>
                <a:path w="5472" h="2202" extrusionOk="0">
                  <a:moveTo>
                    <a:pt x="5205" y="0"/>
                  </a:moveTo>
                  <a:cubicBezTo>
                    <a:pt x="4971" y="0"/>
                    <a:pt x="4738" y="34"/>
                    <a:pt x="4504" y="100"/>
                  </a:cubicBezTo>
                  <a:cubicBezTo>
                    <a:pt x="4137" y="167"/>
                    <a:pt x="3804" y="334"/>
                    <a:pt x="3503" y="501"/>
                  </a:cubicBezTo>
                  <a:cubicBezTo>
                    <a:pt x="3103" y="734"/>
                    <a:pt x="2769" y="1034"/>
                    <a:pt x="2503" y="1401"/>
                  </a:cubicBezTo>
                  <a:cubicBezTo>
                    <a:pt x="2383" y="1581"/>
                    <a:pt x="2263" y="1760"/>
                    <a:pt x="2168" y="1964"/>
                  </a:cubicBezTo>
                  <a:lnTo>
                    <a:pt x="2168" y="1964"/>
                  </a:lnTo>
                  <a:cubicBezTo>
                    <a:pt x="1747" y="1534"/>
                    <a:pt x="1239" y="1221"/>
                    <a:pt x="701" y="968"/>
                  </a:cubicBezTo>
                  <a:cubicBezTo>
                    <a:pt x="501" y="868"/>
                    <a:pt x="234" y="801"/>
                    <a:pt x="1" y="767"/>
                  </a:cubicBezTo>
                  <a:lnTo>
                    <a:pt x="1" y="767"/>
                  </a:lnTo>
                  <a:cubicBezTo>
                    <a:pt x="1" y="767"/>
                    <a:pt x="268" y="868"/>
                    <a:pt x="668" y="1068"/>
                  </a:cubicBezTo>
                  <a:cubicBezTo>
                    <a:pt x="1202" y="1335"/>
                    <a:pt x="1702" y="1701"/>
                    <a:pt x="2136" y="2135"/>
                  </a:cubicBezTo>
                  <a:lnTo>
                    <a:pt x="2202" y="2202"/>
                  </a:lnTo>
                  <a:lnTo>
                    <a:pt x="2269" y="2102"/>
                  </a:lnTo>
                  <a:cubicBezTo>
                    <a:pt x="2369" y="1902"/>
                    <a:pt x="2503" y="1701"/>
                    <a:pt x="2636" y="1501"/>
                  </a:cubicBezTo>
                  <a:cubicBezTo>
                    <a:pt x="3103" y="868"/>
                    <a:pt x="3770" y="434"/>
                    <a:pt x="4537" y="200"/>
                  </a:cubicBezTo>
                  <a:cubicBezTo>
                    <a:pt x="4838" y="134"/>
                    <a:pt x="5138" y="67"/>
                    <a:pt x="5471" y="67"/>
                  </a:cubicBezTo>
                  <a:cubicBezTo>
                    <a:pt x="5371" y="34"/>
                    <a:pt x="5305" y="0"/>
                    <a:pt x="5205"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513;p65"/>
            <p:cNvSpPr/>
            <p:nvPr/>
          </p:nvSpPr>
          <p:spPr>
            <a:xfrm>
              <a:off x="11480802" y="2580418"/>
              <a:ext cx="36323" cy="3363"/>
            </a:xfrm>
            <a:custGeom>
              <a:avLst/>
              <a:gdLst/>
              <a:ahLst/>
              <a:cxnLst/>
              <a:rect l="l" t="t" r="r" b="b"/>
              <a:pathLst>
                <a:path w="3337" h="309" extrusionOk="0">
                  <a:moveTo>
                    <a:pt x="3301" y="0"/>
                  </a:moveTo>
                  <a:cubicBezTo>
                    <a:pt x="3140" y="0"/>
                    <a:pt x="2471" y="109"/>
                    <a:pt x="1669" y="139"/>
                  </a:cubicBezTo>
                  <a:cubicBezTo>
                    <a:pt x="1532" y="144"/>
                    <a:pt x="1399" y="146"/>
                    <a:pt x="1273" y="146"/>
                  </a:cubicBezTo>
                  <a:cubicBezTo>
                    <a:pt x="662" y="146"/>
                    <a:pt x="190" y="99"/>
                    <a:pt x="46" y="99"/>
                  </a:cubicBezTo>
                  <a:cubicBezTo>
                    <a:pt x="17" y="99"/>
                    <a:pt x="1" y="101"/>
                    <a:pt x="1" y="106"/>
                  </a:cubicBezTo>
                  <a:cubicBezTo>
                    <a:pt x="481" y="241"/>
                    <a:pt x="982" y="308"/>
                    <a:pt x="1487" y="308"/>
                  </a:cubicBezTo>
                  <a:cubicBezTo>
                    <a:pt x="2105" y="308"/>
                    <a:pt x="2731" y="207"/>
                    <a:pt x="3336" y="6"/>
                  </a:cubicBezTo>
                  <a:cubicBezTo>
                    <a:pt x="3333" y="2"/>
                    <a:pt x="3321" y="0"/>
                    <a:pt x="3301"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514;p65"/>
            <p:cNvSpPr/>
            <p:nvPr/>
          </p:nvSpPr>
          <p:spPr>
            <a:xfrm>
              <a:off x="11008785" y="2221997"/>
              <a:ext cx="385982" cy="480486"/>
            </a:xfrm>
            <a:custGeom>
              <a:avLst/>
              <a:gdLst/>
              <a:ahLst/>
              <a:cxnLst/>
              <a:rect l="l" t="t" r="r" b="b"/>
              <a:pathLst>
                <a:path w="35460" h="44142" extrusionOk="0">
                  <a:moveTo>
                    <a:pt x="10023" y="0"/>
                  </a:moveTo>
                  <a:cubicBezTo>
                    <a:pt x="9351" y="0"/>
                    <a:pt x="8676" y="177"/>
                    <a:pt x="8073" y="544"/>
                  </a:cubicBezTo>
                  <a:cubicBezTo>
                    <a:pt x="7639" y="877"/>
                    <a:pt x="7172" y="1211"/>
                    <a:pt x="6705" y="1478"/>
                  </a:cubicBezTo>
                  <a:cubicBezTo>
                    <a:pt x="6071" y="1678"/>
                    <a:pt x="5404" y="1811"/>
                    <a:pt x="4737" y="1845"/>
                  </a:cubicBezTo>
                  <a:cubicBezTo>
                    <a:pt x="2169" y="2312"/>
                    <a:pt x="201" y="4447"/>
                    <a:pt x="0" y="7048"/>
                  </a:cubicBezTo>
                  <a:lnTo>
                    <a:pt x="14377" y="36336"/>
                  </a:lnTo>
                  <a:cubicBezTo>
                    <a:pt x="14744" y="39071"/>
                    <a:pt x="17847" y="41606"/>
                    <a:pt x="20048" y="43274"/>
                  </a:cubicBezTo>
                  <a:cubicBezTo>
                    <a:pt x="20482" y="43641"/>
                    <a:pt x="21015" y="43908"/>
                    <a:pt x="21583" y="44075"/>
                  </a:cubicBezTo>
                  <a:cubicBezTo>
                    <a:pt x="21816" y="44119"/>
                    <a:pt x="22053" y="44142"/>
                    <a:pt x="22290" y="44142"/>
                  </a:cubicBezTo>
                  <a:cubicBezTo>
                    <a:pt x="22765" y="44142"/>
                    <a:pt x="23239" y="44053"/>
                    <a:pt x="23684" y="43875"/>
                  </a:cubicBezTo>
                  <a:cubicBezTo>
                    <a:pt x="25185" y="43308"/>
                    <a:pt x="26386" y="42207"/>
                    <a:pt x="27053" y="40773"/>
                  </a:cubicBezTo>
                  <a:cubicBezTo>
                    <a:pt x="27673" y="41097"/>
                    <a:pt x="28299" y="41242"/>
                    <a:pt x="28899" y="41242"/>
                  </a:cubicBezTo>
                  <a:cubicBezTo>
                    <a:pt x="31688" y="41242"/>
                    <a:pt x="33904" y="38108"/>
                    <a:pt x="32257" y="35335"/>
                  </a:cubicBezTo>
                  <a:cubicBezTo>
                    <a:pt x="32023" y="34935"/>
                    <a:pt x="31723" y="34501"/>
                    <a:pt x="31823" y="34068"/>
                  </a:cubicBezTo>
                  <a:cubicBezTo>
                    <a:pt x="31957" y="33667"/>
                    <a:pt x="32357" y="33467"/>
                    <a:pt x="32690" y="33234"/>
                  </a:cubicBezTo>
                  <a:cubicBezTo>
                    <a:pt x="35459" y="31466"/>
                    <a:pt x="35092" y="27296"/>
                    <a:pt x="32023" y="26062"/>
                  </a:cubicBezTo>
                  <a:cubicBezTo>
                    <a:pt x="31690" y="25962"/>
                    <a:pt x="31356" y="25795"/>
                    <a:pt x="31056" y="25562"/>
                  </a:cubicBezTo>
                  <a:cubicBezTo>
                    <a:pt x="30389" y="24961"/>
                    <a:pt x="30689" y="23860"/>
                    <a:pt x="30489" y="22993"/>
                  </a:cubicBezTo>
                  <a:cubicBezTo>
                    <a:pt x="30022" y="21125"/>
                    <a:pt x="27453" y="20591"/>
                    <a:pt x="26619" y="18857"/>
                  </a:cubicBezTo>
                  <a:cubicBezTo>
                    <a:pt x="26086" y="17789"/>
                    <a:pt x="26353" y="16555"/>
                    <a:pt x="26486" y="15388"/>
                  </a:cubicBezTo>
                  <a:cubicBezTo>
                    <a:pt x="26619" y="14220"/>
                    <a:pt x="26486" y="12819"/>
                    <a:pt x="25519" y="12185"/>
                  </a:cubicBezTo>
                  <a:cubicBezTo>
                    <a:pt x="24985" y="11818"/>
                    <a:pt x="24318" y="11785"/>
                    <a:pt x="23784" y="11385"/>
                  </a:cubicBezTo>
                  <a:cubicBezTo>
                    <a:pt x="22717" y="10651"/>
                    <a:pt x="22883" y="9050"/>
                    <a:pt x="22550" y="7816"/>
                  </a:cubicBezTo>
                  <a:cubicBezTo>
                    <a:pt x="21989" y="5885"/>
                    <a:pt x="20266" y="4594"/>
                    <a:pt x="18302" y="4594"/>
                  </a:cubicBezTo>
                  <a:cubicBezTo>
                    <a:pt x="18162" y="4594"/>
                    <a:pt x="18022" y="4600"/>
                    <a:pt x="17880" y="4613"/>
                  </a:cubicBezTo>
                  <a:cubicBezTo>
                    <a:pt x="17880" y="4613"/>
                    <a:pt x="18814" y="2879"/>
                    <a:pt x="16746" y="1845"/>
                  </a:cubicBezTo>
                  <a:cubicBezTo>
                    <a:pt x="16048" y="1501"/>
                    <a:pt x="15524" y="1395"/>
                    <a:pt x="15107" y="1395"/>
                  </a:cubicBezTo>
                  <a:cubicBezTo>
                    <a:pt x="14445" y="1395"/>
                    <a:pt x="14051" y="1661"/>
                    <a:pt x="13657" y="1661"/>
                  </a:cubicBezTo>
                  <a:cubicBezTo>
                    <a:pt x="13408" y="1661"/>
                    <a:pt x="13159" y="1555"/>
                    <a:pt x="12843" y="1211"/>
                  </a:cubicBezTo>
                  <a:cubicBezTo>
                    <a:pt x="12094" y="421"/>
                    <a:pt x="11062" y="0"/>
                    <a:pt x="100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515;p65"/>
            <p:cNvSpPr/>
            <p:nvPr/>
          </p:nvSpPr>
          <p:spPr>
            <a:xfrm>
              <a:off x="11006967" y="2294926"/>
              <a:ext cx="221140" cy="350911"/>
            </a:xfrm>
            <a:custGeom>
              <a:avLst/>
              <a:gdLst/>
              <a:ahLst/>
              <a:cxnLst/>
              <a:rect l="l" t="t" r="r" b="b"/>
              <a:pathLst>
                <a:path w="20316" h="32238" extrusionOk="0">
                  <a:moveTo>
                    <a:pt x="12377" y="0"/>
                  </a:moveTo>
                  <a:cubicBezTo>
                    <a:pt x="12142" y="0"/>
                    <a:pt x="11908" y="16"/>
                    <a:pt x="11676" y="48"/>
                  </a:cubicBezTo>
                  <a:lnTo>
                    <a:pt x="1" y="2650"/>
                  </a:lnTo>
                  <a:lnTo>
                    <a:pt x="101" y="4585"/>
                  </a:lnTo>
                  <a:lnTo>
                    <a:pt x="1335" y="32238"/>
                  </a:lnTo>
                  <a:lnTo>
                    <a:pt x="14711" y="31637"/>
                  </a:lnTo>
                  <a:lnTo>
                    <a:pt x="14544" y="25633"/>
                  </a:lnTo>
                  <a:cubicBezTo>
                    <a:pt x="14544" y="25633"/>
                    <a:pt x="19148" y="24733"/>
                    <a:pt x="19915" y="18661"/>
                  </a:cubicBezTo>
                  <a:cubicBezTo>
                    <a:pt x="20315" y="15626"/>
                    <a:pt x="20015" y="10689"/>
                    <a:pt x="19615" y="6686"/>
                  </a:cubicBezTo>
                  <a:cubicBezTo>
                    <a:pt x="19303" y="3285"/>
                    <a:pt x="15779" y="0"/>
                    <a:pt x="12377"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516;p65"/>
            <p:cNvSpPr/>
            <p:nvPr/>
          </p:nvSpPr>
          <p:spPr>
            <a:xfrm>
              <a:off x="11179799" y="2407978"/>
              <a:ext cx="17079" cy="16404"/>
            </a:xfrm>
            <a:custGeom>
              <a:avLst/>
              <a:gdLst/>
              <a:ahLst/>
              <a:cxnLst/>
              <a:rect l="l" t="t" r="r" b="b"/>
              <a:pathLst>
                <a:path w="1569" h="1507" extrusionOk="0">
                  <a:moveTo>
                    <a:pt x="795" y="0"/>
                  </a:moveTo>
                  <a:cubicBezTo>
                    <a:pt x="775" y="0"/>
                    <a:pt x="755" y="1"/>
                    <a:pt x="735" y="3"/>
                  </a:cubicBezTo>
                  <a:cubicBezTo>
                    <a:pt x="301" y="36"/>
                    <a:pt x="1" y="403"/>
                    <a:pt x="1" y="803"/>
                  </a:cubicBezTo>
                  <a:cubicBezTo>
                    <a:pt x="32" y="1215"/>
                    <a:pt x="365" y="1507"/>
                    <a:pt x="769" y="1507"/>
                  </a:cubicBezTo>
                  <a:cubicBezTo>
                    <a:pt x="791" y="1507"/>
                    <a:pt x="813" y="1506"/>
                    <a:pt x="835" y="1504"/>
                  </a:cubicBezTo>
                  <a:cubicBezTo>
                    <a:pt x="1268" y="1471"/>
                    <a:pt x="1568" y="1104"/>
                    <a:pt x="1568" y="703"/>
                  </a:cubicBezTo>
                  <a:cubicBezTo>
                    <a:pt x="1537" y="292"/>
                    <a:pt x="1175" y="0"/>
                    <a:pt x="7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517;p65"/>
            <p:cNvSpPr/>
            <p:nvPr/>
          </p:nvSpPr>
          <p:spPr>
            <a:xfrm>
              <a:off x="11173268" y="2387666"/>
              <a:ext cx="34865" cy="9252"/>
            </a:xfrm>
            <a:custGeom>
              <a:avLst/>
              <a:gdLst/>
              <a:ahLst/>
              <a:cxnLst/>
              <a:rect l="l" t="t" r="r" b="b"/>
              <a:pathLst>
                <a:path w="3203" h="850" extrusionOk="0">
                  <a:moveTo>
                    <a:pt x="1635" y="1"/>
                  </a:moveTo>
                  <a:cubicBezTo>
                    <a:pt x="1201" y="34"/>
                    <a:pt x="767" y="168"/>
                    <a:pt x="401" y="435"/>
                  </a:cubicBezTo>
                  <a:cubicBezTo>
                    <a:pt x="134" y="601"/>
                    <a:pt x="0" y="735"/>
                    <a:pt x="100" y="835"/>
                  </a:cubicBezTo>
                  <a:cubicBezTo>
                    <a:pt x="111" y="845"/>
                    <a:pt x="126" y="850"/>
                    <a:pt x="147" y="850"/>
                  </a:cubicBezTo>
                  <a:cubicBezTo>
                    <a:pt x="327" y="850"/>
                    <a:pt x="887" y="498"/>
                    <a:pt x="1635" y="468"/>
                  </a:cubicBezTo>
                  <a:cubicBezTo>
                    <a:pt x="2376" y="468"/>
                    <a:pt x="2933" y="784"/>
                    <a:pt x="3118" y="784"/>
                  </a:cubicBezTo>
                  <a:cubicBezTo>
                    <a:pt x="3141" y="784"/>
                    <a:pt x="3158" y="779"/>
                    <a:pt x="3169" y="768"/>
                  </a:cubicBezTo>
                  <a:cubicBezTo>
                    <a:pt x="3203" y="735"/>
                    <a:pt x="3102" y="535"/>
                    <a:pt x="2836" y="368"/>
                  </a:cubicBezTo>
                  <a:cubicBezTo>
                    <a:pt x="2502" y="134"/>
                    <a:pt x="2068" y="1"/>
                    <a:pt x="16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518;p65"/>
            <p:cNvSpPr/>
            <p:nvPr/>
          </p:nvSpPr>
          <p:spPr>
            <a:xfrm>
              <a:off x="11094842" y="2412267"/>
              <a:ext cx="17438" cy="16186"/>
            </a:xfrm>
            <a:custGeom>
              <a:avLst/>
              <a:gdLst/>
              <a:ahLst/>
              <a:cxnLst/>
              <a:rect l="l" t="t" r="r" b="b"/>
              <a:pathLst>
                <a:path w="1602" h="1487" extrusionOk="0">
                  <a:moveTo>
                    <a:pt x="845" y="1"/>
                  </a:moveTo>
                  <a:cubicBezTo>
                    <a:pt x="808" y="1"/>
                    <a:pt x="771" y="3"/>
                    <a:pt x="734" y="9"/>
                  </a:cubicBezTo>
                  <a:cubicBezTo>
                    <a:pt x="334" y="43"/>
                    <a:pt x="0" y="409"/>
                    <a:pt x="33" y="810"/>
                  </a:cubicBezTo>
                  <a:cubicBezTo>
                    <a:pt x="64" y="1203"/>
                    <a:pt x="368" y="1486"/>
                    <a:pt x="747" y="1486"/>
                  </a:cubicBezTo>
                  <a:cubicBezTo>
                    <a:pt x="787" y="1486"/>
                    <a:pt x="827" y="1483"/>
                    <a:pt x="867" y="1477"/>
                  </a:cubicBezTo>
                  <a:cubicBezTo>
                    <a:pt x="1268" y="1444"/>
                    <a:pt x="1601" y="1110"/>
                    <a:pt x="1568" y="676"/>
                  </a:cubicBezTo>
                  <a:cubicBezTo>
                    <a:pt x="1537" y="311"/>
                    <a:pt x="1229" y="1"/>
                    <a:pt x="8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519;p65"/>
            <p:cNvSpPr/>
            <p:nvPr/>
          </p:nvSpPr>
          <p:spPr>
            <a:xfrm>
              <a:off x="11083946" y="2392336"/>
              <a:ext cx="34865" cy="9296"/>
            </a:xfrm>
            <a:custGeom>
              <a:avLst/>
              <a:gdLst/>
              <a:ahLst/>
              <a:cxnLst/>
              <a:rect l="l" t="t" r="r" b="b"/>
              <a:pathLst>
                <a:path w="3203" h="854" extrusionOk="0">
                  <a:moveTo>
                    <a:pt x="1768" y="0"/>
                  </a:moveTo>
                  <a:cubicBezTo>
                    <a:pt x="1723" y="0"/>
                    <a:pt x="1679" y="2"/>
                    <a:pt x="1635" y="6"/>
                  </a:cubicBezTo>
                  <a:cubicBezTo>
                    <a:pt x="1201" y="6"/>
                    <a:pt x="768" y="139"/>
                    <a:pt x="401" y="406"/>
                  </a:cubicBezTo>
                  <a:cubicBezTo>
                    <a:pt x="134" y="606"/>
                    <a:pt x="0" y="739"/>
                    <a:pt x="100" y="839"/>
                  </a:cubicBezTo>
                  <a:cubicBezTo>
                    <a:pt x="110" y="849"/>
                    <a:pt x="125" y="854"/>
                    <a:pt x="143" y="854"/>
                  </a:cubicBezTo>
                  <a:cubicBezTo>
                    <a:pt x="319" y="854"/>
                    <a:pt x="882" y="473"/>
                    <a:pt x="1635" y="473"/>
                  </a:cubicBezTo>
                  <a:cubicBezTo>
                    <a:pt x="1668" y="471"/>
                    <a:pt x="1702" y="471"/>
                    <a:pt x="1734" y="471"/>
                  </a:cubicBezTo>
                  <a:cubicBezTo>
                    <a:pt x="2425" y="471"/>
                    <a:pt x="2941" y="756"/>
                    <a:pt x="3117" y="756"/>
                  </a:cubicBezTo>
                  <a:cubicBezTo>
                    <a:pt x="3141" y="756"/>
                    <a:pt x="3158" y="751"/>
                    <a:pt x="3169" y="739"/>
                  </a:cubicBezTo>
                  <a:cubicBezTo>
                    <a:pt x="3203" y="706"/>
                    <a:pt x="3103" y="506"/>
                    <a:pt x="2869" y="339"/>
                  </a:cubicBezTo>
                  <a:cubicBezTo>
                    <a:pt x="2540" y="129"/>
                    <a:pt x="2156" y="0"/>
                    <a:pt x="17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520;p65"/>
            <p:cNvSpPr/>
            <p:nvPr/>
          </p:nvSpPr>
          <p:spPr>
            <a:xfrm>
              <a:off x="11146034" y="2391302"/>
              <a:ext cx="30511" cy="75770"/>
            </a:xfrm>
            <a:custGeom>
              <a:avLst/>
              <a:gdLst/>
              <a:ahLst/>
              <a:cxnLst/>
              <a:rect l="l" t="t" r="r" b="b"/>
              <a:pathLst>
                <a:path w="2803" h="6961" extrusionOk="0">
                  <a:moveTo>
                    <a:pt x="70" y="0"/>
                  </a:moveTo>
                  <a:cubicBezTo>
                    <a:pt x="69" y="0"/>
                    <a:pt x="68" y="0"/>
                    <a:pt x="67" y="0"/>
                  </a:cubicBezTo>
                  <a:cubicBezTo>
                    <a:pt x="0" y="34"/>
                    <a:pt x="668" y="1902"/>
                    <a:pt x="1635" y="4203"/>
                  </a:cubicBezTo>
                  <a:cubicBezTo>
                    <a:pt x="1868" y="4771"/>
                    <a:pt x="2102" y="5304"/>
                    <a:pt x="2302" y="5805"/>
                  </a:cubicBezTo>
                  <a:cubicBezTo>
                    <a:pt x="2436" y="6005"/>
                    <a:pt x="2469" y="6205"/>
                    <a:pt x="2469" y="6438"/>
                  </a:cubicBezTo>
                  <a:cubicBezTo>
                    <a:pt x="2436" y="6572"/>
                    <a:pt x="2235" y="6639"/>
                    <a:pt x="2035" y="6639"/>
                  </a:cubicBezTo>
                  <a:cubicBezTo>
                    <a:pt x="1568" y="6705"/>
                    <a:pt x="1101" y="6772"/>
                    <a:pt x="668" y="6939"/>
                  </a:cubicBezTo>
                  <a:cubicBezTo>
                    <a:pt x="861" y="6953"/>
                    <a:pt x="1055" y="6961"/>
                    <a:pt x="1248" y="6961"/>
                  </a:cubicBezTo>
                  <a:cubicBezTo>
                    <a:pt x="1522" y="6961"/>
                    <a:pt x="1795" y="6945"/>
                    <a:pt x="2069" y="6905"/>
                  </a:cubicBezTo>
                  <a:cubicBezTo>
                    <a:pt x="2169" y="6872"/>
                    <a:pt x="2302" y="6872"/>
                    <a:pt x="2402" y="6839"/>
                  </a:cubicBezTo>
                  <a:cubicBezTo>
                    <a:pt x="2569" y="6772"/>
                    <a:pt x="2702" y="6672"/>
                    <a:pt x="2769" y="6505"/>
                  </a:cubicBezTo>
                  <a:cubicBezTo>
                    <a:pt x="2802" y="6238"/>
                    <a:pt x="2769" y="5938"/>
                    <a:pt x="2602" y="5671"/>
                  </a:cubicBezTo>
                  <a:cubicBezTo>
                    <a:pt x="2402" y="5171"/>
                    <a:pt x="2202" y="4637"/>
                    <a:pt x="1969" y="4070"/>
                  </a:cubicBezTo>
                  <a:cubicBezTo>
                    <a:pt x="1010" y="1789"/>
                    <a:pt x="182" y="0"/>
                    <a:pt x="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521;p65"/>
            <p:cNvSpPr/>
            <p:nvPr/>
          </p:nvSpPr>
          <p:spPr>
            <a:xfrm>
              <a:off x="11074138" y="2553238"/>
              <a:ext cx="91510" cy="38359"/>
            </a:xfrm>
            <a:custGeom>
              <a:avLst/>
              <a:gdLst/>
              <a:ahLst/>
              <a:cxnLst/>
              <a:rect l="l" t="t" r="r" b="b"/>
              <a:pathLst>
                <a:path w="8407" h="3524" extrusionOk="0">
                  <a:moveTo>
                    <a:pt x="1" y="1"/>
                  </a:moveTo>
                  <a:lnTo>
                    <a:pt x="1" y="1"/>
                  </a:lnTo>
                  <a:cubicBezTo>
                    <a:pt x="1" y="1"/>
                    <a:pt x="1833" y="3523"/>
                    <a:pt x="6972" y="3523"/>
                  </a:cubicBezTo>
                  <a:cubicBezTo>
                    <a:pt x="7424" y="3523"/>
                    <a:pt x="7902" y="3496"/>
                    <a:pt x="8407" y="3437"/>
                  </a:cubicBezTo>
                  <a:lnTo>
                    <a:pt x="8373" y="1936"/>
                  </a:lnTo>
                  <a:cubicBezTo>
                    <a:pt x="8131" y="1947"/>
                    <a:pt x="7888" y="1952"/>
                    <a:pt x="7646" y="1952"/>
                  </a:cubicBezTo>
                  <a:cubicBezTo>
                    <a:pt x="4988" y="1952"/>
                    <a:pt x="2354" y="1285"/>
                    <a:pt x="1" y="1"/>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522;p65"/>
            <p:cNvSpPr/>
            <p:nvPr/>
          </p:nvSpPr>
          <p:spPr>
            <a:xfrm>
              <a:off x="11122794" y="2483030"/>
              <a:ext cx="28693" cy="20268"/>
            </a:xfrm>
            <a:custGeom>
              <a:avLst/>
              <a:gdLst/>
              <a:ahLst/>
              <a:cxnLst/>
              <a:rect l="l" t="t" r="r" b="b"/>
              <a:pathLst>
                <a:path w="2636" h="1862" extrusionOk="0">
                  <a:moveTo>
                    <a:pt x="1360" y="0"/>
                  </a:moveTo>
                  <a:cubicBezTo>
                    <a:pt x="1296" y="0"/>
                    <a:pt x="1232" y="4"/>
                    <a:pt x="1168" y="13"/>
                  </a:cubicBezTo>
                  <a:cubicBezTo>
                    <a:pt x="801" y="46"/>
                    <a:pt x="434" y="246"/>
                    <a:pt x="234" y="547"/>
                  </a:cubicBezTo>
                  <a:cubicBezTo>
                    <a:pt x="1" y="847"/>
                    <a:pt x="1" y="1247"/>
                    <a:pt x="201" y="1547"/>
                  </a:cubicBezTo>
                  <a:cubicBezTo>
                    <a:pt x="381" y="1750"/>
                    <a:pt x="636" y="1861"/>
                    <a:pt x="907" y="1861"/>
                  </a:cubicBezTo>
                  <a:cubicBezTo>
                    <a:pt x="1037" y="1861"/>
                    <a:pt x="1171" y="1835"/>
                    <a:pt x="1302" y="1781"/>
                  </a:cubicBezTo>
                  <a:cubicBezTo>
                    <a:pt x="1668" y="1647"/>
                    <a:pt x="2035" y="1414"/>
                    <a:pt x="2336" y="1114"/>
                  </a:cubicBezTo>
                  <a:cubicBezTo>
                    <a:pt x="2436" y="1047"/>
                    <a:pt x="2502" y="980"/>
                    <a:pt x="2569" y="880"/>
                  </a:cubicBezTo>
                  <a:cubicBezTo>
                    <a:pt x="2636" y="780"/>
                    <a:pt x="2636" y="647"/>
                    <a:pt x="2569" y="547"/>
                  </a:cubicBezTo>
                  <a:lnTo>
                    <a:pt x="2536" y="547"/>
                  </a:lnTo>
                  <a:cubicBezTo>
                    <a:pt x="2245" y="197"/>
                    <a:pt x="1801" y="0"/>
                    <a:pt x="1360"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523;p65"/>
            <p:cNvSpPr/>
            <p:nvPr/>
          </p:nvSpPr>
          <p:spPr>
            <a:xfrm>
              <a:off x="11125341" y="2474082"/>
              <a:ext cx="31229" cy="25427"/>
            </a:xfrm>
            <a:custGeom>
              <a:avLst/>
              <a:gdLst/>
              <a:ahLst/>
              <a:cxnLst/>
              <a:rect l="l" t="t" r="r" b="b"/>
              <a:pathLst>
                <a:path w="2869" h="2336" extrusionOk="0">
                  <a:moveTo>
                    <a:pt x="134" y="1"/>
                  </a:moveTo>
                  <a:cubicBezTo>
                    <a:pt x="67" y="1"/>
                    <a:pt x="0" y="201"/>
                    <a:pt x="33" y="601"/>
                  </a:cubicBezTo>
                  <a:cubicBezTo>
                    <a:pt x="100" y="1102"/>
                    <a:pt x="367" y="1535"/>
                    <a:pt x="801" y="1869"/>
                  </a:cubicBezTo>
                  <a:cubicBezTo>
                    <a:pt x="1201" y="2169"/>
                    <a:pt x="1735" y="2336"/>
                    <a:pt x="2268" y="2336"/>
                  </a:cubicBezTo>
                  <a:cubicBezTo>
                    <a:pt x="2669" y="2303"/>
                    <a:pt x="2869" y="2169"/>
                    <a:pt x="2869" y="2102"/>
                  </a:cubicBezTo>
                  <a:cubicBezTo>
                    <a:pt x="2869" y="2002"/>
                    <a:pt x="1901" y="2102"/>
                    <a:pt x="1101" y="1502"/>
                  </a:cubicBezTo>
                  <a:cubicBezTo>
                    <a:pt x="300" y="868"/>
                    <a:pt x="267"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524;p65"/>
            <p:cNvSpPr/>
            <p:nvPr/>
          </p:nvSpPr>
          <p:spPr>
            <a:xfrm>
              <a:off x="11077774" y="2358397"/>
              <a:ext cx="42125" cy="12942"/>
            </a:xfrm>
            <a:custGeom>
              <a:avLst/>
              <a:gdLst/>
              <a:ahLst/>
              <a:cxnLst/>
              <a:rect l="l" t="t" r="r" b="b"/>
              <a:pathLst>
                <a:path w="3870" h="1189" extrusionOk="0">
                  <a:moveTo>
                    <a:pt x="2307" y="0"/>
                  </a:moveTo>
                  <a:cubicBezTo>
                    <a:pt x="1648" y="0"/>
                    <a:pt x="1005" y="193"/>
                    <a:pt x="434" y="588"/>
                  </a:cubicBezTo>
                  <a:cubicBezTo>
                    <a:pt x="134" y="822"/>
                    <a:pt x="0" y="1022"/>
                    <a:pt x="67" y="1122"/>
                  </a:cubicBezTo>
                  <a:cubicBezTo>
                    <a:pt x="99" y="1170"/>
                    <a:pt x="166" y="1189"/>
                    <a:pt x="264" y="1189"/>
                  </a:cubicBezTo>
                  <a:cubicBezTo>
                    <a:pt x="578" y="1189"/>
                    <a:pt x="1206" y="990"/>
                    <a:pt x="1968" y="889"/>
                  </a:cubicBezTo>
                  <a:cubicBezTo>
                    <a:pt x="2936" y="722"/>
                    <a:pt x="3770" y="822"/>
                    <a:pt x="3836" y="588"/>
                  </a:cubicBezTo>
                  <a:cubicBezTo>
                    <a:pt x="3870" y="488"/>
                    <a:pt x="3703" y="322"/>
                    <a:pt x="3336" y="155"/>
                  </a:cubicBezTo>
                  <a:cubicBezTo>
                    <a:pt x="2994" y="52"/>
                    <a:pt x="2648" y="0"/>
                    <a:pt x="23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525;p65"/>
            <p:cNvSpPr/>
            <p:nvPr/>
          </p:nvSpPr>
          <p:spPr>
            <a:xfrm>
              <a:off x="11172180" y="2360987"/>
              <a:ext cx="31958" cy="10080"/>
            </a:xfrm>
            <a:custGeom>
              <a:avLst/>
              <a:gdLst/>
              <a:ahLst/>
              <a:cxnLst/>
              <a:rect l="l" t="t" r="r" b="b"/>
              <a:pathLst>
                <a:path w="2936" h="926" extrusionOk="0">
                  <a:moveTo>
                    <a:pt x="1455" y="0"/>
                  </a:moveTo>
                  <a:cubicBezTo>
                    <a:pt x="1059" y="0"/>
                    <a:pt x="667" y="117"/>
                    <a:pt x="334" y="350"/>
                  </a:cubicBezTo>
                  <a:cubicBezTo>
                    <a:pt x="67" y="517"/>
                    <a:pt x="0" y="717"/>
                    <a:pt x="34" y="817"/>
                  </a:cubicBezTo>
                  <a:cubicBezTo>
                    <a:pt x="102" y="899"/>
                    <a:pt x="237" y="925"/>
                    <a:pt x="420" y="925"/>
                  </a:cubicBezTo>
                  <a:cubicBezTo>
                    <a:pt x="686" y="925"/>
                    <a:pt x="1054" y="870"/>
                    <a:pt x="1468" y="851"/>
                  </a:cubicBezTo>
                  <a:cubicBezTo>
                    <a:pt x="1524" y="848"/>
                    <a:pt x="1579" y="847"/>
                    <a:pt x="1634" y="847"/>
                  </a:cubicBezTo>
                  <a:cubicBezTo>
                    <a:pt x="2024" y="847"/>
                    <a:pt x="2362" y="908"/>
                    <a:pt x="2590" y="908"/>
                  </a:cubicBezTo>
                  <a:cubicBezTo>
                    <a:pt x="2726" y="908"/>
                    <a:pt x="2823" y="886"/>
                    <a:pt x="2869" y="817"/>
                  </a:cubicBezTo>
                  <a:cubicBezTo>
                    <a:pt x="2936" y="717"/>
                    <a:pt x="2836" y="517"/>
                    <a:pt x="2602" y="350"/>
                  </a:cubicBezTo>
                  <a:cubicBezTo>
                    <a:pt x="2252" y="117"/>
                    <a:pt x="1852" y="0"/>
                    <a:pt x="14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526;p65"/>
            <p:cNvSpPr/>
            <p:nvPr/>
          </p:nvSpPr>
          <p:spPr>
            <a:xfrm>
              <a:off x="10997171" y="2280917"/>
              <a:ext cx="234561" cy="81050"/>
            </a:xfrm>
            <a:custGeom>
              <a:avLst/>
              <a:gdLst/>
              <a:ahLst/>
              <a:cxnLst/>
              <a:rect l="l" t="t" r="r" b="b"/>
              <a:pathLst>
                <a:path w="21549" h="7446" extrusionOk="0">
                  <a:moveTo>
                    <a:pt x="2802" y="1"/>
                  </a:moveTo>
                  <a:cubicBezTo>
                    <a:pt x="1601" y="268"/>
                    <a:pt x="0" y="3370"/>
                    <a:pt x="234" y="4571"/>
                  </a:cubicBezTo>
                  <a:cubicBezTo>
                    <a:pt x="567" y="5805"/>
                    <a:pt x="1501" y="6772"/>
                    <a:pt x="2702" y="7173"/>
                  </a:cubicBezTo>
                  <a:cubicBezTo>
                    <a:pt x="3350" y="7353"/>
                    <a:pt x="4017" y="7445"/>
                    <a:pt x="4682" y="7445"/>
                  </a:cubicBezTo>
                  <a:cubicBezTo>
                    <a:pt x="5251" y="7445"/>
                    <a:pt x="5818" y="7378"/>
                    <a:pt x="6371" y="7239"/>
                  </a:cubicBezTo>
                  <a:cubicBezTo>
                    <a:pt x="8106" y="6872"/>
                    <a:pt x="9974" y="5872"/>
                    <a:pt x="10241" y="4104"/>
                  </a:cubicBezTo>
                  <a:cubicBezTo>
                    <a:pt x="11543" y="5632"/>
                    <a:pt x="13445" y="6488"/>
                    <a:pt x="15418" y="6488"/>
                  </a:cubicBezTo>
                  <a:cubicBezTo>
                    <a:pt x="15771" y="6488"/>
                    <a:pt x="16125" y="6461"/>
                    <a:pt x="16478" y="6405"/>
                  </a:cubicBezTo>
                  <a:cubicBezTo>
                    <a:pt x="18780" y="6039"/>
                    <a:pt x="20715" y="2736"/>
                    <a:pt x="21549" y="535"/>
                  </a:cubicBezTo>
                  <a:lnTo>
                    <a:pt x="280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527;p65"/>
            <p:cNvSpPr/>
            <p:nvPr/>
          </p:nvSpPr>
          <p:spPr>
            <a:xfrm>
              <a:off x="10851562" y="2282115"/>
              <a:ext cx="205890" cy="444380"/>
            </a:xfrm>
            <a:custGeom>
              <a:avLst/>
              <a:gdLst/>
              <a:ahLst/>
              <a:cxnLst/>
              <a:rect l="l" t="t" r="r" b="b"/>
              <a:pathLst>
                <a:path w="18915" h="40825" extrusionOk="0">
                  <a:moveTo>
                    <a:pt x="12811" y="0"/>
                  </a:moveTo>
                  <a:cubicBezTo>
                    <a:pt x="11965" y="0"/>
                    <a:pt x="11040" y="306"/>
                    <a:pt x="10141" y="1192"/>
                  </a:cubicBezTo>
                  <a:cubicBezTo>
                    <a:pt x="9307" y="1992"/>
                    <a:pt x="8574" y="4194"/>
                    <a:pt x="8540" y="5361"/>
                  </a:cubicBezTo>
                  <a:cubicBezTo>
                    <a:pt x="8507" y="5795"/>
                    <a:pt x="8540" y="6329"/>
                    <a:pt x="8173" y="6562"/>
                  </a:cubicBezTo>
                  <a:cubicBezTo>
                    <a:pt x="8040" y="6629"/>
                    <a:pt x="7873" y="6662"/>
                    <a:pt x="7740" y="6696"/>
                  </a:cubicBezTo>
                  <a:cubicBezTo>
                    <a:pt x="5138" y="7263"/>
                    <a:pt x="3470" y="9765"/>
                    <a:pt x="3870" y="12366"/>
                  </a:cubicBezTo>
                  <a:cubicBezTo>
                    <a:pt x="4004" y="12800"/>
                    <a:pt x="3837" y="13267"/>
                    <a:pt x="3437" y="13501"/>
                  </a:cubicBezTo>
                  <a:cubicBezTo>
                    <a:pt x="2202" y="14768"/>
                    <a:pt x="1869" y="16670"/>
                    <a:pt x="2603" y="18304"/>
                  </a:cubicBezTo>
                  <a:cubicBezTo>
                    <a:pt x="2903" y="18738"/>
                    <a:pt x="3103" y="19238"/>
                    <a:pt x="3236" y="19738"/>
                  </a:cubicBezTo>
                  <a:cubicBezTo>
                    <a:pt x="3337" y="20706"/>
                    <a:pt x="2636" y="21506"/>
                    <a:pt x="2102" y="22274"/>
                  </a:cubicBezTo>
                  <a:cubicBezTo>
                    <a:pt x="434" y="24609"/>
                    <a:pt x="1" y="28044"/>
                    <a:pt x="1802" y="30246"/>
                  </a:cubicBezTo>
                  <a:cubicBezTo>
                    <a:pt x="2236" y="30780"/>
                    <a:pt x="2803" y="31280"/>
                    <a:pt x="2970" y="31947"/>
                  </a:cubicBezTo>
                  <a:cubicBezTo>
                    <a:pt x="3003" y="32281"/>
                    <a:pt x="3003" y="32614"/>
                    <a:pt x="2970" y="32948"/>
                  </a:cubicBezTo>
                  <a:cubicBezTo>
                    <a:pt x="2936" y="34682"/>
                    <a:pt x="3770" y="36617"/>
                    <a:pt x="5438" y="37051"/>
                  </a:cubicBezTo>
                  <a:cubicBezTo>
                    <a:pt x="6372" y="37284"/>
                    <a:pt x="7506" y="37051"/>
                    <a:pt x="8140" y="37751"/>
                  </a:cubicBezTo>
                  <a:cubicBezTo>
                    <a:pt x="8407" y="38085"/>
                    <a:pt x="8607" y="38452"/>
                    <a:pt x="8707" y="38852"/>
                  </a:cubicBezTo>
                  <a:cubicBezTo>
                    <a:pt x="9351" y="40218"/>
                    <a:pt x="10548" y="40824"/>
                    <a:pt x="11739" y="40824"/>
                  </a:cubicBezTo>
                  <a:cubicBezTo>
                    <a:pt x="13571" y="40824"/>
                    <a:pt x="15388" y="39389"/>
                    <a:pt x="15145" y="37084"/>
                  </a:cubicBezTo>
                  <a:cubicBezTo>
                    <a:pt x="17046" y="36417"/>
                    <a:pt x="18314" y="34616"/>
                    <a:pt x="18314" y="32614"/>
                  </a:cubicBezTo>
                  <a:cubicBezTo>
                    <a:pt x="18314" y="32614"/>
                    <a:pt x="17747" y="26543"/>
                    <a:pt x="18347" y="24942"/>
                  </a:cubicBezTo>
                  <a:cubicBezTo>
                    <a:pt x="18914" y="23308"/>
                    <a:pt x="17947" y="19805"/>
                    <a:pt x="17347" y="18071"/>
                  </a:cubicBezTo>
                  <a:cubicBezTo>
                    <a:pt x="16779" y="16369"/>
                    <a:pt x="17647" y="12467"/>
                    <a:pt x="17847" y="10899"/>
                  </a:cubicBezTo>
                  <a:cubicBezTo>
                    <a:pt x="18080" y="9331"/>
                    <a:pt x="15812" y="1192"/>
                    <a:pt x="15812" y="1192"/>
                  </a:cubicBezTo>
                  <a:cubicBezTo>
                    <a:pt x="15263" y="745"/>
                    <a:pt x="14132" y="0"/>
                    <a:pt x="128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528;p65"/>
            <p:cNvSpPr/>
            <p:nvPr/>
          </p:nvSpPr>
          <p:spPr>
            <a:xfrm>
              <a:off x="11166367" y="3375284"/>
              <a:ext cx="255525" cy="105813"/>
            </a:xfrm>
            <a:custGeom>
              <a:avLst/>
              <a:gdLst/>
              <a:ahLst/>
              <a:cxnLst/>
              <a:rect l="l" t="t" r="r" b="b"/>
              <a:pathLst>
                <a:path w="23475" h="9721" extrusionOk="0">
                  <a:moveTo>
                    <a:pt x="4070" y="1"/>
                  </a:moveTo>
                  <a:lnTo>
                    <a:pt x="0" y="7706"/>
                  </a:lnTo>
                  <a:cubicBezTo>
                    <a:pt x="0" y="7706"/>
                    <a:pt x="4871" y="9607"/>
                    <a:pt x="6472" y="9707"/>
                  </a:cubicBezTo>
                  <a:cubicBezTo>
                    <a:pt x="6618" y="9717"/>
                    <a:pt x="6857" y="9721"/>
                    <a:pt x="7172" y="9721"/>
                  </a:cubicBezTo>
                  <a:cubicBezTo>
                    <a:pt x="10197" y="9721"/>
                    <a:pt x="20204" y="9339"/>
                    <a:pt x="21538" y="9339"/>
                  </a:cubicBezTo>
                  <a:cubicBezTo>
                    <a:pt x="21587" y="9339"/>
                    <a:pt x="21624" y="9339"/>
                    <a:pt x="21649" y="9341"/>
                  </a:cubicBezTo>
                  <a:cubicBezTo>
                    <a:pt x="21663" y="9341"/>
                    <a:pt x="21677" y="9341"/>
                    <a:pt x="21691" y="9341"/>
                  </a:cubicBezTo>
                  <a:cubicBezTo>
                    <a:pt x="23320" y="9341"/>
                    <a:pt x="23475" y="5501"/>
                    <a:pt x="22416" y="5138"/>
                  </a:cubicBezTo>
                  <a:cubicBezTo>
                    <a:pt x="21716" y="4904"/>
                    <a:pt x="4070" y="1"/>
                    <a:pt x="4070"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529;p65"/>
            <p:cNvSpPr/>
            <p:nvPr/>
          </p:nvSpPr>
          <p:spPr>
            <a:xfrm>
              <a:off x="11289814" y="3410073"/>
              <a:ext cx="23620" cy="38566"/>
            </a:xfrm>
            <a:custGeom>
              <a:avLst/>
              <a:gdLst/>
              <a:ahLst/>
              <a:cxnLst/>
              <a:rect l="l" t="t" r="r" b="b"/>
              <a:pathLst>
                <a:path w="2170" h="3543" extrusionOk="0">
                  <a:moveTo>
                    <a:pt x="2088" y="1"/>
                  </a:moveTo>
                  <a:cubicBezTo>
                    <a:pt x="1968" y="1"/>
                    <a:pt x="1166" y="503"/>
                    <a:pt x="601" y="1508"/>
                  </a:cubicBezTo>
                  <a:cubicBezTo>
                    <a:pt x="1" y="2575"/>
                    <a:pt x="1" y="3543"/>
                    <a:pt x="101" y="3543"/>
                  </a:cubicBezTo>
                  <a:cubicBezTo>
                    <a:pt x="168" y="3543"/>
                    <a:pt x="301" y="2609"/>
                    <a:pt x="868" y="1641"/>
                  </a:cubicBezTo>
                  <a:cubicBezTo>
                    <a:pt x="1435" y="674"/>
                    <a:pt x="2169" y="107"/>
                    <a:pt x="2102" y="7"/>
                  </a:cubicBezTo>
                  <a:cubicBezTo>
                    <a:pt x="2100" y="3"/>
                    <a:pt x="2096" y="1"/>
                    <a:pt x="20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530;p65"/>
            <p:cNvSpPr/>
            <p:nvPr/>
          </p:nvSpPr>
          <p:spPr>
            <a:xfrm>
              <a:off x="11270210" y="3402823"/>
              <a:ext cx="19615" cy="36737"/>
            </a:xfrm>
            <a:custGeom>
              <a:avLst/>
              <a:gdLst/>
              <a:ahLst/>
              <a:cxnLst/>
              <a:rect l="l" t="t" r="r" b="b"/>
              <a:pathLst>
                <a:path w="1802" h="3375" extrusionOk="0">
                  <a:moveTo>
                    <a:pt x="1721" y="1"/>
                  </a:moveTo>
                  <a:cubicBezTo>
                    <a:pt x="1602" y="1"/>
                    <a:pt x="978" y="588"/>
                    <a:pt x="534" y="1507"/>
                  </a:cubicBezTo>
                  <a:cubicBezTo>
                    <a:pt x="34" y="2474"/>
                    <a:pt x="1" y="3375"/>
                    <a:pt x="34" y="3375"/>
                  </a:cubicBezTo>
                  <a:cubicBezTo>
                    <a:pt x="134" y="3375"/>
                    <a:pt x="301" y="2541"/>
                    <a:pt x="768" y="1640"/>
                  </a:cubicBezTo>
                  <a:cubicBezTo>
                    <a:pt x="1268" y="740"/>
                    <a:pt x="1802" y="72"/>
                    <a:pt x="1735" y="6"/>
                  </a:cubicBezTo>
                  <a:cubicBezTo>
                    <a:pt x="1732" y="2"/>
                    <a:pt x="1727" y="1"/>
                    <a:pt x="17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531;p65"/>
            <p:cNvSpPr/>
            <p:nvPr/>
          </p:nvSpPr>
          <p:spPr>
            <a:xfrm>
              <a:off x="11248864" y="3395922"/>
              <a:ext cx="18820" cy="38566"/>
            </a:xfrm>
            <a:custGeom>
              <a:avLst/>
              <a:gdLst/>
              <a:ahLst/>
              <a:cxnLst/>
              <a:rect l="l" t="t" r="r" b="b"/>
              <a:pathLst>
                <a:path w="1729" h="3543" extrusionOk="0">
                  <a:moveTo>
                    <a:pt x="1644" y="0"/>
                  </a:moveTo>
                  <a:cubicBezTo>
                    <a:pt x="1510" y="0"/>
                    <a:pt x="803" y="532"/>
                    <a:pt x="394" y="1540"/>
                  </a:cubicBezTo>
                  <a:cubicBezTo>
                    <a:pt x="0" y="2590"/>
                    <a:pt x="187" y="3543"/>
                    <a:pt x="289" y="3543"/>
                  </a:cubicBezTo>
                  <a:cubicBezTo>
                    <a:pt x="290" y="3543"/>
                    <a:pt x="292" y="3542"/>
                    <a:pt x="294" y="3542"/>
                  </a:cubicBezTo>
                  <a:cubicBezTo>
                    <a:pt x="360" y="3542"/>
                    <a:pt x="294" y="2674"/>
                    <a:pt x="694" y="1674"/>
                  </a:cubicBezTo>
                  <a:cubicBezTo>
                    <a:pt x="1094" y="706"/>
                    <a:pt x="1728" y="106"/>
                    <a:pt x="1661" y="6"/>
                  </a:cubicBezTo>
                  <a:cubicBezTo>
                    <a:pt x="1658" y="2"/>
                    <a:pt x="1652" y="0"/>
                    <a:pt x="16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532;p65"/>
            <p:cNvSpPr/>
            <p:nvPr/>
          </p:nvSpPr>
          <p:spPr>
            <a:xfrm>
              <a:off x="11240069" y="3365161"/>
              <a:ext cx="17808" cy="47535"/>
            </a:xfrm>
            <a:custGeom>
              <a:avLst/>
              <a:gdLst/>
              <a:ahLst/>
              <a:cxnLst/>
              <a:rect l="l" t="t" r="r" b="b"/>
              <a:pathLst>
                <a:path w="1636" h="4367" extrusionOk="0">
                  <a:moveTo>
                    <a:pt x="573" y="0"/>
                  </a:moveTo>
                  <a:cubicBezTo>
                    <a:pt x="463" y="0"/>
                    <a:pt x="356" y="42"/>
                    <a:pt x="268" y="130"/>
                  </a:cubicBezTo>
                  <a:cubicBezTo>
                    <a:pt x="134" y="263"/>
                    <a:pt x="34" y="430"/>
                    <a:pt x="34" y="630"/>
                  </a:cubicBezTo>
                  <a:cubicBezTo>
                    <a:pt x="1" y="797"/>
                    <a:pt x="1" y="931"/>
                    <a:pt x="1" y="1097"/>
                  </a:cubicBezTo>
                  <a:cubicBezTo>
                    <a:pt x="1" y="1398"/>
                    <a:pt x="34" y="1664"/>
                    <a:pt x="101" y="1965"/>
                  </a:cubicBezTo>
                  <a:cubicBezTo>
                    <a:pt x="234" y="2432"/>
                    <a:pt x="401" y="2899"/>
                    <a:pt x="668" y="3299"/>
                  </a:cubicBezTo>
                  <a:cubicBezTo>
                    <a:pt x="835" y="3699"/>
                    <a:pt x="1102" y="4066"/>
                    <a:pt x="1435" y="4366"/>
                  </a:cubicBezTo>
                  <a:cubicBezTo>
                    <a:pt x="1502" y="4333"/>
                    <a:pt x="1202" y="3933"/>
                    <a:pt x="835" y="3199"/>
                  </a:cubicBezTo>
                  <a:cubicBezTo>
                    <a:pt x="635" y="2799"/>
                    <a:pt x="468" y="2365"/>
                    <a:pt x="368" y="1898"/>
                  </a:cubicBezTo>
                  <a:cubicBezTo>
                    <a:pt x="335" y="1631"/>
                    <a:pt x="301" y="1364"/>
                    <a:pt x="301" y="1097"/>
                  </a:cubicBezTo>
                  <a:cubicBezTo>
                    <a:pt x="301" y="830"/>
                    <a:pt x="301" y="497"/>
                    <a:pt x="468" y="363"/>
                  </a:cubicBezTo>
                  <a:cubicBezTo>
                    <a:pt x="489" y="322"/>
                    <a:pt x="535" y="294"/>
                    <a:pt x="591" y="294"/>
                  </a:cubicBezTo>
                  <a:cubicBezTo>
                    <a:pt x="625" y="294"/>
                    <a:pt x="663" y="305"/>
                    <a:pt x="701" y="330"/>
                  </a:cubicBezTo>
                  <a:cubicBezTo>
                    <a:pt x="768" y="430"/>
                    <a:pt x="835" y="530"/>
                    <a:pt x="868" y="630"/>
                  </a:cubicBezTo>
                  <a:cubicBezTo>
                    <a:pt x="1002" y="897"/>
                    <a:pt x="1068" y="1164"/>
                    <a:pt x="1135" y="1431"/>
                  </a:cubicBezTo>
                  <a:cubicBezTo>
                    <a:pt x="1269" y="1865"/>
                    <a:pt x="1335" y="2332"/>
                    <a:pt x="1369" y="2799"/>
                  </a:cubicBezTo>
                  <a:cubicBezTo>
                    <a:pt x="1435" y="3599"/>
                    <a:pt x="1369" y="4099"/>
                    <a:pt x="1402" y="4099"/>
                  </a:cubicBezTo>
                  <a:cubicBezTo>
                    <a:pt x="1569" y="3666"/>
                    <a:pt x="1635" y="3232"/>
                    <a:pt x="1602" y="2799"/>
                  </a:cubicBezTo>
                  <a:cubicBezTo>
                    <a:pt x="1602" y="2298"/>
                    <a:pt x="1535" y="1831"/>
                    <a:pt x="1402" y="1364"/>
                  </a:cubicBezTo>
                  <a:cubicBezTo>
                    <a:pt x="1335" y="1064"/>
                    <a:pt x="1269" y="797"/>
                    <a:pt x="1135" y="530"/>
                  </a:cubicBezTo>
                  <a:cubicBezTo>
                    <a:pt x="1102" y="363"/>
                    <a:pt x="1002" y="197"/>
                    <a:pt x="868" y="97"/>
                  </a:cubicBezTo>
                  <a:cubicBezTo>
                    <a:pt x="774" y="34"/>
                    <a:pt x="672" y="0"/>
                    <a:pt x="5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533;p65"/>
            <p:cNvSpPr/>
            <p:nvPr/>
          </p:nvSpPr>
          <p:spPr>
            <a:xfrm>
              <a:off x="11216111" y="3405697"/>
              <a:ext cx="38859" cy="20703"/>
            </a:xfrm>
            <a:custGeom>
              <a:avLst/>
              <a:gdLst/>
              <a:ahLst/>
              <a:cxnLst/>
              <a:rect l="l" t="t" r="r" b="b"/>
              <a:pathLst>
                <a:path w="3570" h="1902" extrusionOk="0">
                  <a:moveTo>
                    <a:pt x="2639" y="0"/>
                  </a:moveTo>
                  <a:cubicBezTo>
                    <a:pt x="2572" y="0"/>
                    <a:pt x="2504" y="3"/>
                    <a:pt x="2435" y="9"/>
                  </a:cubicBezTo>
                  <a:cubicBezTo>
                    <a:pt x="2002" y="9"/>
                    <a:pt x="1602" y="42"/>
                    <a:pt x="1201" y="142"/>
                  </a:cubicBezTo>
                  <a:cubicBezTo>
                    <a:pt x="934" y="209"/>
                    <a:pt x="701" y="309"/>
                    <a:pt x="467" y="409"/>
                  </a:cubicBezTo>
                  <a:cubicBezTo>
                    <a:pt x="167" y="576"/>
                    <a:pt x="0" y="909"/>
                    <a:pt x="34" y="1243"/>
                  </a:cubicBezTo>
                  <a:cubicBezTo>
                    <a:pt x="134" y="1543"/>
                    <a:pt x="367" y="1776"/>
                    <a:pt x="701" y="1877"/>
                  </a:cubicBezTo>
                  <a:cubicBezTo>
                    <a:pt x="818" y="1893"/>
                    <a:pt x="951" y="1902"/>
                    <a:pt x="1085" y="1902"/>
                  </a:cubicBezTo>
                  <a:cubicBezTo>
                    <a:pt x="1218" y="1902"/>
                    <a:pt x="1351" y="1893"/>
                    <a:pt x="1468" y="1877"/>
                  </a:cubicBezTo>
                  <a:cubicBezTo>
                    <a:pt x="1902" y="1743"/>
                    <a:pt x="2302" y="1576"/>
                    <a:pt x="2636" y="1309"/>
                  </a:cubicBezTo>
                  <a:cubicBezTo>
                    <a:pt x="2969" y="1076"/>
                    <a:pt x="3236" y="809"/>
                    <a:pt x="3470" y="476"/>
                  </a:cubicBezTo>
                  <a:lnTo>
                    <a:pt x="3470" y="476"/>
                  </a:lnTo>
                  <a:cubicBezTo>
                    <a:pt x="3136" y="676"/>
                    <a:pt x="2836" y="876"/>
                    <a:pt x="2536" y="1109"/>
                  </a:cubicBezTo>
                  <a:cubicBezTo>
                    <a:pt x="2202" y="1343"/>
                    <a:pt x="1835" y="1510"/>
                    <a:pt x="1435" y="1576"/>
                  </a:cubicBezTo>
                  <a:cubicBezTo>
                    <a:pt x="1335" y="1610"/>
                    <a:pt x="1226" y="1626"/>
                    <a:pt x="1114" y="1626"/>
                  </a:cubicBezTo>
                  <a:cubicBezTo>
                    <a:pt x="1001" y="1626"/>
                    <a:pt x="884" y="1610"/>
                    <a:pt x="768" y="1576"/>
                  </a:cubicBezTo>
                  <a:cubicBezTo>
                    <a:pt x="567" y="1543"/>
                    <a:pt x="434" y="1376"/>
                    <a:pt x="367" y="1176"/>
                  </a:cubicBezTo>
                  <a:cubicBezTo>
                    <a:pt x="334" y="976"/>
                    <a:pt x="434" y="776"/>
                    <a:pt x="634" y="676"/>
                  </a:cubicBezTo>
                  <a:cubicBezTo>
                    <a:pt x="834" y="576"/>
                    <a:pt x="1034" y="476"/>
                    <a:pt x="1268" y="442"/>
                  </a:cubicBezTo>
                  <a:cubicBezTo>
                    <a:pt x="1668" y="309"/>
                    <a:pt x="2069" y="242"/>
                    <a:pt x="2469" y="209"/>
                  </a:cubicBezTo>
                  <a:cubicBezTo>
                    <a:pt x="2620" y="201"/>
                    <a:pt x="2759" y="199"/>
                    <a:pt x="2884" y="199"/>
                  </a:cubicBezTo>
                  <a:cubicBezTo>
                    <a:pt x="3107" y="199"/>
                    <a:pt x="3284" y="206"/>
                    <a:pt x="3402" y="206"/>
                  </a:cubicBezTo>
                  <a:cubicBezTo>
                    <a:pt x="3510" y="206"/>
                    <a:pt x="3570" y="200"/>
                    <a:pt x="3570" y="175"/>
                  </a:cubicBezTo>
                  <a:cubicBezTo>
                    <a:pt x="3266" y="65"/>
                    <a:pt x="2962" y="0"/>
                    <a:pt x="26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34;p65"/>
            <p:cNvSpPr/>
            <p:nvPr/>
          </p:nvSpPr>
          <p:spPr>
            <a:xfrm>
              <a:off x="11317124" y="3418051"/>
              <a:ext cx="17002" cy="32775"/>
            </a:xfrm>
            <a:custGeom>
              <a:avLst/>
              <a:gdLst/>
              <a:ahLst/>
              <a:cxnLst/>
              <a:rect l="l" t="t" r="r" b="b"/>
              <a:pathLst>
                <a:path w="1562" h="3011" extrusionOk="0">
                  <a:moveTo>
                    <a:pt x="1473" y="1"/>
                  </a:moveTo>
                  <a:cubicBezTo>
                    <a:pt x="1336" y="1"/>
                    <a:pt x="703" y="435"/>
                    <a:pt x="361" y="1275"/>
                  </a:cubicBezTo>
                  <a:cubicBezTo>
                    <a:pt x="1" y="2191"/>
                    <a:pt x="218" y="3011"/>
                    <a:pt x="290" y="3011"/>
                  </a:cubicBezTo>
                  <a:cubicBezTo>
                    <a:pt x="291" y="3011"/>
                    <a:pt x="293" y="3010"/>
                    <a:pt x="294" y="3010"/>
                  </a:cubicBezTo>
                  <a:cubicBezTo>
                    <a:pt x="361" y="3010"/>
                    <a:pt x="294" y="2243"/>
                    <a:pt x="627" y="1409"/>
                  </a:cubicBezTo>
                  <a:cubicBezTo>
                    <a:pt x="994" y="575"/>
                    <a:pt x="1561" y="74"/>
                    <a:pt x="1495" y="8"/>
                  </a:cubicBezTo>
                  <a:cubicBezTo>
                    <a:pt x="1490" y="3"/>
                    <a:pt x="1483" y="1"/>
                    <a:pt x="14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35;p65"/>
            <p:cNvSpPr/>
            <p:nvPr/>
          </p:nvSpPr>
          <p:spPr>
            <a:xfrm>
              <a:off x="11186341" y="3459730"/>
              <a:ext cx="205879" cy="17002"/>
            </a:xfrm>
            <a:custGeom>
              <a:avLst/>
              <a:gdLst/>
              <a:ahLst/>
              <a:cxnLst/>
              <a:rect l="l" t="t" r="r" b="b"/>
              <a:pathLst>
                <a:path w="18914" h="1562" extrusionOk="0">
                  <a:moveTo>
                    <a:pt x="29" y="0"/>
                  </a:moveTo>
                  <a:cubicBezTo>
                    <a:pt x="10" y="0"/>
                    <a:pt x="0" y="5"/>
                    <a:pt x="0" y="15"/>
                  </a:cubicBezTo>
                  <a:cubicBezTo>
                    <a:pt x="200" y="115"/>
                    <a:pt x="434" y="248"/>
                    <a:pt x="667" y="315"/>
                  </a:cubicBezTo>
                  <a:cubicBezTo>
                    <a:pt x="1301" y="582"/>
                    <a:pt x="1968" y="782"/>
                    <a:pt x="2635" y="915"/>
                  </a:cubicBezTo>
                  <a:cubicBezTo>
                    <a:pt x="4564" y="1354"/>
                    <a:pt x="6544" y="1562"/>
                    <a:pt x="8530" y="1562"/>
                  </a:cubicBezTo>
                  <a:cubicBezTo>
                    <a:pt x="8811" y="1562"/>
                    <a:pt x="9092" y="1557"/>
                    <a:pt x="9373" y="1549"/>
                  </a:cubicBezTo>
                  <a:cubicBezTo>
                    <a:pt x="12009" y="1516"/>
                    <a:pt x="14377" y="1416"/>
                    <a:pt x="16112" y="1349"/>
                  </a:cubicBezTo>
                  <a:lnTo>
                    <a:pt x="18146" y="1216"/>
                  </a:lnTo>
                  <a:cubicBezTo>
                    <a:pt x="18413" y="1216"/>
                    <a:pt x="18647" y="1182"/>
                    <a:pt x="18914" y="1149"/>
                  </a:cubicBezTo>
                  <a:cubicBezTo>
                    <a:pt x="18725" y="1125"/>
                    <a:pt x="18553" y="1102"/>
                    <a:pt x="18374" y="1102"/>
                  </a:cubicBezTo>
                  <a:cubicBezTo>
                    <a:pt x="18300" y="1102"/>
                    <a:pt x="18225" y="1106"/>
                    <a:pt x="18146" y="1116"/>
                  </a:cubicBezTo>
                  <a:lnTo>
                    <a:pt x="16112" y="1116"/>
                  </a:lnTo>
                  <a:lnTo>
                    <a:pt x="9373" y="1249"/>
                  </a:lnTo>
                  <a:cubicBezTo>
                    <a:pt x="9085" y="1257"/>
                    <a:pt x="8798" y="1262"/>
                    <a:pt x="8511" y="1262"/>
                  </a:cubicBezTo>
                  <a:cubicBezTo>
                    <a:pt x="6539" y="1262"/>
                    <a:pt x="4595" y="1065"/>
                    <a:pt x="2702" y="715"/>
                  </a:cubicBezTo>
                  <a:cubicBezTo>
                    <a:pt x="1170" y="385"/>
                    <a:pt x="206" y="0"/>
                    <a:pt x="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36;p65"/>
            <p:cNvSpPr/>
            <p:nvPr/>
          </p:nvSpPr>
          <p:spPr>
            <a:xfrm>
              <a:off x="11180528" y="3447691"/>
              <a:ext cx="93328" cy="33624"/>
            </a:xfrm>
            <a:custGeom>
              <a:avLst/>
              <a:gdLst/>
              <a:ahLst/>
              <a:cxnLst/>
              <a:rect l="l" t="t" r="r" b="b"/>
              <a:pathLst>
                <a:path w="8574" h="3089" extrusionOk="0">
                  <a:moveTo>
                    <a:pt x="3948" y="1"/>
                  </a:moveTo>
                  <a:cubicBezTo>
                    <a:pt x="3004" y="1"/>
                    <a:pt x="2078" y="246"/>
                    <a:pt x="1235" y="720"/>
                  </a:cubicBezTo>
                  <a:cubicBezTo>
                    <a:pt x="768" y="887"/>
                    <a:pt x="367" y="1154"/>
                    <a:pt x="0" y="1488"/>
                  </a:cubicBezTo>
                  <a:cubicBezTo>
                    <a:pt x="2" y="1490"/>
                    <a:pt x="6" y="1490"/>
                    <a:pt x="10" y="1490"/>
                  </a:cubicBezTo>
                  <a:cubicBezTo>
                    <a:pt x="88" y="1490"/>
                    <a:pt x="548" y="1233"/>
                    <a:pt x="1335" y="887"/>
                  </a:cubicBezTo>
                  <a:cubicBezTo>
                    <a:pt x="2142" y="497"/>
                    <a:pt x="3010" y="309"/>
                    <a:pt x="3907" y="309"/>
                  </a:cubicBezTo>
                  <a:cubicBezTo>
                    <a:pt x="4159" y="309"/>
                    <a:pt x="4414" y="324"/>
                    <a:pt x="4670" y="354"/>
                  </a:cubicBezTo>
                  <a:cubicBezTo>
                    <a:pt x="5971" y="554"/>
                    <a:pt x="6939" y="1421"/>
                    <a:pt x="7539" y="2055"/>
                  </a:cubicBezTo>
                  <a:cubicBezTo>
                    <a:pt x="7873" y="2422"/>
                    <a:pt x="8206" y="2789"/>
                    <a:pt x="8573" y="3089"/>
                  </a:cubicBezTo>
                  <a:cubicBezTo>
                    <a:pt x="8340" y="2655"/>
                    <a:pt x="8039" y="2255"/>
                    <a:pt x="7706" y="1921"/>
                  </a:cubicBezTo>
                  <a:cubicBezTo>
                    <a:pt x="7339" y="1488"/>
                    <a:pt x="6972" y="1121"/>
                    <a:pt x="6538" y="821"/>
                  </a:cubicBezTo>
                  <a:cubicBezTo>
                    <a:pt x="5971" y="420"/>
                    <a:pt x="5371" y="153"/>
                    <a:pt x="4704" y="53"/>
                  </a:cubicBezTo>
                  <a:cubicBezTo>
                    <a:pt x="4451" y="18"/>
                    <a:pt x="4199" y="1"/>
                    <a:pt x="39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37;p65"/>
            <p:cNvSpPr/>
            <p:nvPr/>
          </p:nvSpPr>
          <p:spPr>
            <a:xfrm>
              <a:off x="11166367" y="3375284"/>
              <a:ext cx="255525" cy="105813"/>
            </a:xfrm>
            <a:custGeom>
              <a:avLst/>
              <a:gdLst/>
              <a:ahLst/>
              <a:cxnLst/>
              <a:rect l="l" t="t" r="r" b="b"/>
              <a:pathLst>
                <a:path w="23475" h="9721" extrusionOk="0">
                  <a:moveTo>
                    <a:pt x="4070" y="1"/>
                  </a:moveTo>
                  <a:lnTo>
                    <a:pt x="0" y="7706"/>
                  </a:lnTo>
                  <a:cubicBezTo>
                    <a:pt x="0" y="7706"/>
                    <a:pt x="4871" y="9607"/>
                    <a:pt x="6472" y="9707"/>
                  </a:cubicBezTo>
                  <a:cubicBezTo>
                    <a:pt x="6618" y="9717"/>
                    <a:pt x="6857" y="9721"/>
                    <a:pt x="7172" y="9721"/>
                  </a:cubicBezTo>
                  <a:cubicBezTo>
                    <a:pt x="10197" y="9721"/>
                    <a:pt x="20204" y="9339"/>
                    <a:pt x="21538" y="9339"/>
                  </a:cubicBezTo>
                  <a:cubicBezTo>
                    <a:pt x="21587" y="9339"/>
                    <a:pt x="21624" y="9339"/>
                    <a:pt x="21649" y="9341"/>
                  </a:cubicBezTo>
                  <a:cubicBezTo>
                    <a:pt x="21663" y="9341"/>
                    <a:pt x="21677" y="9341"/>
                    <a:pt x="21691" y="9341"/>
                  </a:cubicBezTo>
                  <a:cubicBezTo>
                    <a:pt x="23320" y="9341"/>
                    <a:pt x="23475" y="5501"/>
                    <a:pt x="22416" y="5138"/>
                  </a:cubicBezTo>
                  <a:cubicBezTo>
                    <a:pt x="21716" y="4904"/>
                    <a:pt x="4070" y="1"/>
                    <a:pt x="40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38;p65"/>
            <p:cNvSpPr/>
            <p:nvPr/>
          </p:nvSpPr>
          <p:spPr>
            <a:xfrm>
              <a:off x="10553106" y="3154525"/>
              <a:ext cx="792276" cy="310821"/>
            </a:xfrm>
            <a:custGeom>
              <a:avLst/>
              <a:gdLst/>
              <a:ahLst/>
              <a:cxnLst/>
              <a:rect l="l" t="t" r="r" b="b"/>
              <a:pathLst>
                <a:path w="72786" h="28555" extrusionOk="0">
                  <a:moveTo>
                    <a:pt x="40796" y="0"/>
                  </a:moveTo>
                  <a:lnTo>
                    <a:pt x="36993" y="7839"/>
                  </a:lnTo>
                  <a:cubicBezTo>
                    <a:pt x="36993" y="7839"/>
                    <a:pt x="17564" y="1925"/>
                    <a:pt x="11864" y="1925"/>
                  </a:cubicBezTo>
                  <a:cubicBezTo>
                    <a:pt x="11726" y="1925"/>
                    <a:pt x="11596" y="1928"/>
                    <a:pt x="11475" y="1935"/>
                  </a:cubicBezTo>
                  <a:cubicBezTo>
                    <a:pt x="6338" y="2202"/>
                    <a:pt x="2135" y="4270"/>
                    <a:pt x="1134" y="8440"/>
                  </a:cubicBezTo>
                  <a:cubicBezTo>
                    <a:pt x="134" y="12609"/>
                    <a:pt x="0" y="18380"/>
                    <a:pt x="6005" y="22350"/>
                  </a:cubicBezTo>
                  <a:cubicBezTo>
                    <a:pt x="11975" y="26353"/>
                    <a:pt x="41763" y="28554"/>
                    <a:pt x="41763" y="28554"/>
                  </a:cubicBezTo>
                  <a:lnTo>
                    <a:pt x="53538" y="28554"/>
                  </a:lnTo>
                  <a:lnTo>
                    <a:pt x="72786" y="3169"/>
                  </a:lnTo>
                  <a:lnTo>
                    <a:pt x="69683" y="667"/>
                  </a:lnTo>
                  <a:lnTo>
                    <a:pt x="40796" y="0"/>
                  </a:ln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39;p65"/>
            <p:cNvSpPr/>
            <p:nvPr/>
          </p:nvSpPr>
          <p:spPr>
            <a:xfrm>
              <a:off x="10679100" y="3212031"/>
              <a:ext cx="387789" cy="129858"/>
            </a:xfrm>
            <a:custGeom>
              <a:avLst/>
              <a:gdLst/>
              <a:ahLst/>
              <a:cxnLst/>
              <a:rect l="l" t="t" r="r" b="b"/>
              <a:pathLst>
                <a:path w="35626" h="11930" extrusionOk="0">
                  <a:moveTo>
                    <a:pt x="2322" y="1"/>
                  </a:moveTo>
                  <a:cubicBezTo>
                    <a:pt x="2047" y="1"/>
                    <a:pt x="1774" y="8"/>
                    <a:pt x="1501" y="21"/>
                  </a:cubicBezTo>
                  <a:cubicBezTo>
                    <a:pt x="1001" y="21"/>
                    <a:pt x="634" y="88"/>
                    <a:pt x="367" y="121"/>
                  </a:cubicBezTo>
                  <a:cubicBezTo>
                    <a:pt x="234" y="121"/>
                    <a:pt x="134" y="121"/>
                    <a:pt x="0" y="155"/>
                  </a:cubicBezTo>
                  <a:lnTo>
                    <a:pt x="400" y="155"/>
                  </a:lnTo>
                  <a:cubicBezTo>
                    <a:pt x="667" y="155"/>
                    <a:pt x="1001" y="121"/>
                    <a:pt x="1501" y="121"/>
                  </a:cubicBezTo>
                  <a:cubicBezTo>
                    <a:pt x="1637" y="118"/>
                    <a:pt x="1774" y="116"/>
                    <a:pt x="1911" y="116"/>
                  </a:cubicBezTo>
                  <a:cubicBezTo>
                    <a:pt x="3114" y="116"/>
                    <a:pt x="4339" y="245"/>
                    <a:pt x="5537" y="455"/>
                  </a:cubicBezTo>
                  <a:cubicBezTo>
                    <a:pt x="7506" y="855"/>
                    <a:pt x="9407" y="1422"/>
                    <a:pt x="11275" y="2189"/>
                  </a:cubicBezTo>
                  <a:cubicBezTo>
                    <a:pt x="13543" y="3123"/>
                    <a:pt x="15778" y="4191"/>
                    <a:pt x="17946" y="5392"/>
                  </a:cubicBezTo>
                  <a:cubicBezTo>
                    <a:pt x="20248" y="6626"/>
                    <a:pt x="22450" y="7827"/>
                    <a:pt x="24518" y="8794"/>
                  </a:cubicBezTo>
                  <a:cubicBezTo>
                    <a:pt x="26319" y="9661"/>
                    <a:pt x="28220" y="10395"/>
                    <a:pt x="30155" y="10996"/>
                  </a:cubicBezTo>
                  <a:cubicBezTo>
                    <a:pt x="31456" y="11396"/>
                    <a:pt x="32790" y="11663"/>
                    <a:pt x="34125" y="11830"/>
                  </a:cubicBezTo>
                  <a:cubicBezTo>
                    <a:pt x="34625" y="11930"/>
                    <a:pt x="34992" y="11930"/>
                    <a:pt x="35259" y="11930"/>
                  </a:cubicBezTo>
                  <a:lnTo>
                    <a:pt x="35626" y="11930"/>
                  </a:lnTo>
                  <a:cubicBezTo>
                    <a:pt x="35492" y="11863"/>
                    <a:pt x="35359" y="11863"/>
                    <a:pt x="35225" y="11830"/>
                  </a:cubicBezTo>
                  <a:cubicBezTo>
                    <a:pt x="34958" y="11796"/>
                    <a:pt x="34592" y="11763"/>
                    <a:pt x="34125" y="11696"/>
                  </a:cubicBezTo>
                  <a:cubicBezTo>
                    <a:pt x="32790" y="11496"/>
                    <a:pt x="31456" y="11196"/>
                    <a:pt x="30155" y="10796"/>
                  </a:cubicBezTo>
                  <a:cubicBezTo>
                    <a:pt x="28254" y="10195"/>
                    <a:pt x="26386" y="9428"/>
                    <a:pt x="24584" y="8561"/>
                  </a:cubicBezTo>
                  <a:cubicBezTo>
                    <a:pt x="22550" y="7593"/>
                    <a:pt x="20348" y="6392"/>
                    <a:pt x="18046" y="5125"/>
                  </a:cubicBezTo>
                  <a:cubicBezTo>
                    <a:pt x="15878" y="3957"/>
                    <a:pt x="13643" y="2890"/>
                    <a:pt x="11375" y="1956"/>
                  </a:cubicBezTo>
                  <a:cubicBezTo>
                    <a:pt x="9474" y="1189"/>
                    <a:pt x="7539" y="622"/>
                    <a:pt x="5571" y="288"/>
                  </a:cubicBezTo>
                  <a:cubicBezTo>
                    <a:pt x="4482" y="102"/>
                    <a:pt x="3394" y="1"/>
                    <a:pt x="23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40;p65"/>
            <p:cNvSpPr/>
            <p:nvPr/>
          </p:nvSpPr>
          <p:spPr>
            <a:xfrm>
              <a:off x="11047274" y="3098555"/>
              <a:ext cx="546460" cy="385307"/>
            </a:xfrm>
            <a:custGeom>
              <a:avLst/>
              <a:gdLst/>
              <a:ahLst/>
              <a:cxnLst/>
              <a:rect l="l" t="t" r="r" b="b"/>
              <a:pathLst>
                <a:path w="50203" h="35398" extrusionOk="0">
                  <a:moveTo>
                    <a:pt x="41130" y="1"/>
                  </a:moveTo>
                  <a:cubicBezTo>
                    <a:pt x="40123" y="1"/>
                    <a:pt x="39079" y="193"/>
                    <a:pt x="38027" y="606"/>
                  </a:cubicBezTo>
                  <a:cubicBezTo>
                    <a:pt x="37260" y="906"/>
                    <a:pt x="35492" y="1606"/>
                    <a:pt x="34758" y="2007"/>
                  </a:cubicBezTo>
                  <a:cubicBezTo>
                    <a:pt x="32724" y="3074"/>
                    <a:pt x="0" y="23856"/>
                    <a:pt x="0" y="23856"/>
                  </a:cubicBezTo>
                  <a:cubicBezTo>
                    <a:pt x="0" y="23856"/>
                    <a:pt x="5704" y="34997"/>
                    <a:pt x="5538" y="35397"/>
                  </a:cubicBezTo>
                  <a:lnTo>
                    <a:pt x="15745" y="31628"/>
                  </a:lnTo>
                  <a:cubicBezTo>
                    <a:pt x="19514" y="30127"/>
                    <a:pt x="40329" y="23522"/>
                    <a:pt x="47701" y="15016"/>
                  </a:cubicBezTo>
                  <a:cubicBezTo>
                    <a:pt x="49469" y="13081"/>
                    <a:pt x="50203" y="10479"/>
                    <a:pt x="49702" y="7944"/>
                  </a:cubicBezTo>
                  <a:cubicBezTo>
                    <a:pt x="48895" y="3343"/>
                    <a:pt x="45332" y="1"/>
                    <a:pt x="41130" y="1"/>
                  </a:cubicBez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41;p65"/>
            <p:cNvSpPr/>
            <p:nvPr/>
          </p:nvSpPr>
          <p:spPr>
            <a:xfrm>
              <a:off x="11049451" y="3174129"/>
              <a:ext cx="280681" cy="309733"/>
            </a:xfrm>
            <a:custGeom>
              <a:avLst/>
              <a:gdLst/>
              <a:ahLst/>
              <a:cxnLst/>
              <a:rect l="l" t="t" r="r" b="b"/>
              <a:pathLst>
                <a:path w="25786" h="28455" extrusionOk="0">
                  <a:moveTo>
                    <a:pt x="25786" y="1"/>
                  </a:moveTo>
                  <a:cubicBezTo>
                    <a:pt x="25786" y="1"/>
                    <a:pt x="25752" y="1"/>
                    <a:pt x="25685" y="34"/>
                  </a:cubicBezTo>
                  <a:lnTo>
                    <a:pt x="25385" y="201"/>
                  </a:lnTo>
                  <a:lnTo>
                    <a:pt x="24284" y="868"/>
                  </a:lnTo>
                  <a:lnTo>
                    <a:pt x="20315" y="3303"/>
                  </a:lnTo>
                  <a:lnTo>
                    <a:pt x="7172" y="11476"/>
                  </a:lnTo>
                  <a:lnTo>
                    <a:pt x="101" y="15912"/>
                  </a:lnTo>
                  <a:lnTo>
                    <a:pt x="0" y="15979"/>
                  </a:lnTo>
                  <a:lnTo>
                    <a:pt x="34" y="16045"/>
                  </a:lnTo>
                  <a:cubicBezTo>
                    <a:pt x="1602" y="19681"/>
                    <a:pt x="2903" y="22784"/>
                    <a:pt x="3870" y="24985"/>
                  </a:cubicBezTo>
                  <a:lnTo>
                    <a:pt x="4971" y="27554"/>
                  </a:lnTo>
                  <a:cubicBezTo>
                    <a:pt x="5104" y="27821"/>
                    <a:pt x="5204" y="28054"/>
                    <a:pt x="5271" y="28221"/>
                  </a:cubicBezTo>
                  <a:cubicBezTo>
                    <a:pt x="5304" y="28288"/>
                    <a:pt x="5338" y="28388"/>
                    <a:pt x="5371" y="28454"/>
                  </a:cubicBezTo>
                  <a:cubicBezTo>
                    <a:pt x="5371" y="28354"/>
                    <a:pt x="5338" y="28288"/>
                    <a:pt x="5304" y="28221"/>
                  </a:cubicBezTo>
                  <a:cubicBezTo>
                    <a:pt x="5238" y="28021"/>
                    <a:pt x="5137" y="27787"/>
                    <a:pt x="5037" y="27520"/>
                  </a:cubicBezTo>
                  <a:cubicBezTo>
                    <a:pt x="4771" y="26887"/>
                    <a:pt x="4437" y="26019"/>
                    <a:pt x="4003" y="24952"/>
                  </a:cubicBezTo>
                  <a:cubicBezTo>
                    <a:pt x="3044" y="22735"/>
                    <a:pt x="1789" y="19665"/>
                    <a:pt x="272" y="16068"/>
                  </a:cubicBezTo>
                  <a:lnTo>
                    <a:pt x="272" y="16068"/>
                  </a:lnTo>
                  <a:lnTo>
                    <a:pt x="7306" y="11676"/>
                  </a:lnTo>
                  <a:lnTo>
                    <a:pt x="20382" y="3436"/>
                  </a:lnTo>
                  <a:lnTo>
                    <a:pt x="24351" y="935"/>
                  </a:lnTo>
                  <a:lnTo>
                    <a:pt x="25419" y="267"/>
                  </a:lnTo>
                  <a:lnTo>
                    <a:pt x="25685" y="67"/>
                  </a:lnTo>
                  <a:cubicBezTo>
                    <a:pt x="25719" y="34"/>
                    <a:pt x="25752" y="34"/>
                    <a:pt x="2578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42;p65"/>
            <p:cNvSpPr/>
            <p:nvPr/>
          </p:nvSpPr>
          <p:spPr>
            <a:xfrm>
              <a:off x="10956134" y="3236185"/>
              <a:ext cx="61381" cy="44705"/>
            </a:xfrm>
            <a:custGeom>
              <a:avLst/>
              <a:gdLst/>
              <a:ahLst/>
              <a:cxnLst/>
              <a:rect l="l" t="t" r="r" b="b"/>
              <a:pathLst>
                <a:path w="5639" h="4107" extrusionOk="0">
                  <a:moveTo>
                    <a:pt x="6" y="1"/>
                  </a:moveTo>
                  <a:cubicBezTo>
                    <a:pt x="3" y="1"/>
                    <a:pt x="2" y="2"/>
                    <a:pt x="1" y="4"/>
                  </a:cubicBezTo>
                  <a:cubicBezTo>
                    <a:pt x="167" y="304"/>
                    <a:pt x="368" y="571"/>
                    <a:pt x="634" y="804"/>
                  </a:cubicBezTo>
                  <a:cubicBezTo>
                    <a:pt x="1202" y="1405"/>
                    <a:pt x="1802" y="1972"/>
                    <a:pt x="2502" y="2472"/>
                  </a:cubicBezTo>
                  <a:cubicBezTo>
                    <a:pt x="3170" y="2973"/>
                    <a:pt x="3870" y="3373"/>
                    <a:pt x="4637" y="3740"/>
                  </a:cubicBezTo>
                  <a:cubicBezTo>
                    <a:pt x="4938" y="3907"/>
                    <a:pt x="5271" y="4040"/>
                    <a:pt x="5605" y="4107"/>
                  </a:cubicBezTo>
                  <a:cubicBezTo>
                    <a:pt x="5638" y="4040"/>
                    <a:pt x="4204" y="3373"/>
                    <a:pt x="2636" y="2239"/>
                  </a:cubicBezTo>
                  <a:cubicBezTo>
                    <a:pt x="1144" y="1136"/>
                    <a:pt x="93" y="1"/>
                    <a:pt x="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43;p65"/>
            <p:cNvSpPr/>
            <p:nvPr/>
          </p:nvSpPr>
          <p:spPr>
            <a:xfrm>
              <a:off x="11138044" y="3180671"/>
              <a:ext cx="11266" cy="95864"/>
            </a:xfrm>
            <a:custGeom>
              <a:avLst/>
              <a:gdLst/>
              <a:ahLst/>
              <a:cxnLst/>
              <a:rect l="l" t="t" r="r" b="b"/>
              <a:pathLst>
                <a:path w="1035" h="8807" extrusionOk="0">
                  <a:moveTo>
                    <a:pt x="234" y="0"/>
                  </a:moveTo>
                  <a:cubicBezTo>
                    <a:pt x="134" y="434"/>
                    <a:pt x="101" y="867"/>
                    <a:pt x="101" y="1301"/>
                  </a:cubicBezTo>
                  <a:cubicBezTo>
                    <a:pt x="1" y="3402"/>
                    <a:pt x="201" y="5504"/>
                    <a:pt x="668" y="7572"/>
                  </a:cubicBezTo>
                  <a:cubicBezTo>
                    <a:pt x="734" y="8006"/>
                    <a:pt x="868" y="8406"/>
                    <a:pt x="1035" y="8806"/>
                  </a:cubicBezTo>
                  <a:cubicBezTo>
                    <a:pt x="1001" y="8373"/>
                    <a:pt x="935" y="7939"/>
                    <a:pt x="835" y="7505"/>
                  </a:cubicBezTo>
                  <a:cubicBezTo>
                    <a:pt x="701" y="6738"/>
                    <a:pt x="534" y="5637"/>
                    <a:pt x="434" y="4403"/>
                  </a:cubicBezTo>
                  <a:cubicBezTo>
                    <a:pt x="301" y="3202"/>
                    <a:pt x="267" y="2102"/>
                    <a:pt x="267" y="1301"/>
                  </a:cubicBezTo>
                  <a:cubicBezTo>
                    <a:pt x="301" y="834"/>
                    <a:pt x="267" y="400"/>
                    <a:pt x="2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44;p65"/>
            <p:cNvSpPr/>
            <p:nvPr/>
          </p:nvSpPr>
          <p:spPr>
            <a:xfrm>
              <a:off x="11152206" y="3177395"/>
              <a:ext cx="26157" cy="25101"/>
            </a:xfrm>
            <a:custGeom>
              <a:avLst/>
              <a:gdLst/>
              <a:ahLst/>
              <a:cxnLst/>
              <a:rect l="l" t="t" r="r" b="b"/>
              <a:pathLst>
                <a:path w="2403" h="2306" extrusionOk="0">
                  <a:moveTo>
                    <a:pt x="1368" y="1"/>
                  </a:moveTo>
                  <a:lnTo>
                    <a:pt x="1368" y="1"/>
                  </a:lnTo>
                  <a:cubicBezTo>
                    <a:pt x="1602" y="134"/>
                    <a:pt x="1835" y="368"/>
                    <a:pt x="1969" y="601"/>
                  </a:cubicBezTo>
                  <a:cubicBezTo>
                    <a:pt x="2135" y="868"/>
                    <a:pt x="2169" y="1202"/>
                    <a:pt x="2069" y="1469"/>
                  </a:cubicBezTo>
                  <a:cubicBezTo>
                    <a:pt x="1902" y="1835"/>
                    <a:pt x="1602" y="2036"/>
                    <a:pt x="1235" y="2036"/>
                  </a:cubicBezTo>
                  <a:cubicBezTo>
                    <a:pt x="1187" y="2044"/>
                    <a:pt x="1140" y="2048"/>
                    <a:pt x="1093" y="2048"/>
                  </a:cubicBezTo>
                  <a:cubicBezTo>
                    <a:pt x="776" y="2048"/>
                    <a:pt x="479" y="1859"/>
                    <a:pt x="334" y="1569"/>
                  </a:cubicBezTo>
                  <a:cubicBezTo>
                    <a:pt x="234" y="1268"/>
                    <a:pt x="267" y="968"/>
                    <a:pt x="434" y="701"/>
                  </a:cubicBezTo>
                  <a:cubicBezTo>
                    <a:pt x="568" y="434"/>
                    <a:pt x="801" y="268"/>
                    <a:pt x="1101" y="168"/>
                  </a:cubicBezTo>
                  <a:cubicBezTo>
                    <a:pt x="1051" y="151"/>
                    <a:pt x="1010" y="143"/>
                    <a:pt x="968" y="143"/>
                  </a:cubicBezTo>
                  <a:cubicBezTo>
                    <a:pt x="926" y="143"/>
                    <a:pt x="885" y="151"/>
                    <a:pt x="834" y="168"/>
                  </a:cubicBezTo>
                  <a:cubicBezTo>
                    <a:pt x="601" y="234"/>
                    <a:pt x="401" y="401"/>
                    <a:pt x="267" y="601"/>
                  </a:cubicBezTo>
                  <a:cubicBezTo>
                    <a:pt x="34" y="901"/>
                    <a:pt x="1" y="1302"/>
                    <a:pt x="134" y="1635"/>
                  </a:cubicBezTo>
                  <a:cubicBezTo>
                    <a:pt x="291" y="2045"/>
                    <a:pt x="716" y="2305"/>
                    <a:pt x="1156" y="2305"/>
                  </a:cubicBezTo>
                  <a:cubicBezTo>
                    <a:pt x="1182" y="2305"/>
                    <a:pt x="1208" y="2304"/>
                    <a:pt x="1235" y="2302"/>
                  </a:cubicBezTo>
                  <a:cubicBezTo>
                    <a:pt x="1702" y="2302"/>
                    <a:pt x="2135" y="2002"/>
                    <a:pt x="2302" y="1535"/>
                  </a:cubicBezTo>
                  <a:cubicBezTo>
                    <a:pt x="2402" y="1202"/>
                    <a:pt x="2369" y="801"/>
                    <a:pt x="2135" y="501"/>
                  </a:cubicBezTo>
                  <a:cubicBezTo>
                    <a:pt x="2035" y="301"/>
                    <a:pt x="1835" y="134"/>
                    <a:pt x="1602" y="34"/>
                  </a:cubicBezTo>
                  <a:cubicBezTo>
                    <a:pt x="1468" y="1"/>
                    <a:pt x="1368" y="1"/>
                    <a:pt x="13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45;p65"/>
            <p:cNvSpPr/>
            <p:nvPr/>
          </p:nvSpPr>
          <p:spPr>
            <a:xfrm>
              <a:off x="10987363" y="3168687"/>
              <a:ext cx="73713" cy="59628"/>
            </a:xfrm>
            <a:custGeom>
              <a:avLst/>
              <a:gdLst/>
              <a:ahLst/>
              <a:cxnLst/>
              <a:rect l="l" t="t" r="r" b="b"/>
              <a:pathLst>
                <a:path w="6772" h="5478" extrusionOk="0">
                  <a:moveTo>
                    <a:pt x="6438" y="0"/>
                  </a:moveTo>
                  <a:lnTo>
                    <a:pt x="6438" y="0"/>
                  </a:lnTo>
                  <a:cubicBezTo>
                    <a:pt x="6538" y="501"/>
                    <a:pt x="6605" y="1001"/>
                    <a:pt x="6605" y="1535"/>
                  </a:cubicBezTo>
                  <a:cubicBezTo>
                    <a:pt x="6572" y="2102"/>
                    <a:pt x="6438" y="2635"/>
                    <a:pt x="6171" y="3136"/>
                  </a:cubicBezTo>
                  <a:cubicBezTo>
                    <a:pt x="5604" y="4403"/>
                    <a:pt x="4370" y="5204"/>
                    <a:pt x="3003" y="5271"/>
                  </a:cubicBezTo>
                  <a:cubicBezTo>
                    <a:pt x="2908" y="5276"/>
                    <a:pt x="2814" y="5279"/>
                    <a:pt x="2722" y="5279"/>
                  </a:cubicBezTo>
                  <a:cubicBezTo>
                    <a:pt x="2258" y="5279"/>
                    <a:pt x="1813" y="5210"/>
                    <a:pt x="1368" y="5071"/>
                  </a:cubicBezTo>
                  <a:cubicBezTo>
                    <a:pt x="901" y="4837"/>
                    <a:pt x="434" y="4604"/>
                    <a:pt x="0" y="4270"/>
                  </a:cubicBezTo>
                  <a:lnTo>
                    <a:pt x="0" y="4270"/>
                  </a:lnTo>
                  <a:cubicBezTo>
                    <a:pt x="100" y="4403"/>
                    <a:pt x="201" y="4503"/>
                    <a:pt x="301" y="4604"/>
                  </a:cubicBezTo>
                  <a:cubicBezTo>
                    <a:pt x="601" y="4837"/>
                    <a:pt x="934" y="5037"/>
                    <a:pt x="1301" y="5204"/>
                  </a:cubicBezTo>
                  <a:cubicBezTo>
                    <a:pt x="1767" y="5379"/>
                    <a:pt x="2284" y="5477"/>
                    <a:pt x="2785" y="5477"/>
                  </a:cubicBezTo>
                  <a:cubicBezTo>
                    <a:pt x="2858" y="5477"/>
                    <a:pt x="2931" y="5475"/>
                    <a:pt x="3003" y="5471"/>
                  </a:cubicBezTo>
                  <a:cubicBezTo>
                    <a:pt x="4504" y="5437"/>
                    <a:pt x="5805" y="4537"/>
                    <a:pt x="6405" y="3203"/>
                  </a:cubicBezTo>
                  <a:cubicBezTo>
                    <a:pt x="6638" y="2669"/>
                    <a:pt x="6772" y="2102"/>
                    <a:pt x="6772" y="1535"/>
                  </a:cubicBezTo>
                  <a:cubicBezTo>
                    <a:pt x="6772" y="1134"/>
                    <a:pt x="6739" y="734"/>
                    <a:pt x="6605" y="367"/>
                  </a:cubicBezTo>
                  <a:cubicBezTo>
                    <a:pt x="6572" y="234"/>
                    <a:pt x="6505" y="100"/>
                    <a:pt x="643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46;p65"/>
            <p:cNvSpPr/>
            <p:nvPr/>
          </p:nvSpPr>
          <p:spPr>
            <a:xfrm>
              <a:off x="11237892" y="3168687"/>
              <a:ext cx="30881" cy="42266"/>
            </a:xfrm>
            <a:custGeom>
              <a:avLst/>
              <a:gdLst/>
              <a:ahLst/>
              <a:cxnLst/>
              <a:rect l="l" t="t" r="r" b="b"/>
              <a:pathLst>
                <a:path w="2837" h="3883" extrusionOk="0">
                  <a:moveTo>
                    <a:pt x="301" y="0"/>
                  </a:moveTo>
                  <a:cubicBezTo>
                    <a:pt x="168" y="234"/>
                    <a:pt x="101" y="501"/>
                    <a:pt x="101" y="767"/>
                  </a:cubicBezTo>
                  <a:cubicBezTo>
                    <a:pt x="1" y="2102"/>
                    <a:pt x="801" y="3336"/>
                    <a:pt x="2069" y="3770"/>
                  </a:cubicBezTo>
                  <a:cubicBezTo>
                    <a:pt x="2244" y="3845"/>
                    <a:pt x="2438" y="3882"/>
                    <a:pt x="2637" y="3882"/>
                  </a:cubicBezTo>
                  <a:cubicBezTo>
                    <a:pt x="2703" y="3882"/>
                    <a:pt x="2769" y="3878"/>
                    <a:pt x="2836" y="3870"/>
                  </a:cubicBezTo>
                  <a:cubicBezTo>
                    <a:pt x="2836" y="3836"/>
                    <a:pt x="2536" y="3803"/>
                    <a:pt x="2136" y="3603"/>
                  </a:cubicBezTo>
                  <a:cubicBezTo>
                    <a:pt x="1002" y="3102"/>
                    <a:pt x="301" y="2002"/>
                    <a:pt x="301" y="767"/>
                  </a:cubicBezTo>
                  <a:cubicBezTo>
                    <a:pt x="268" y="300"/>
                    <a:pt x="368" y="0"/>
                    <a:pt x="3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47;p65"/>
            <p:cNvSpPr/>
            <p:nvPr/>
          </p:nvSpPr>
          <p:spPr>
            <a:xfrm>
              <a:off x="11351902" y="3099632"/>
              <a:ext cx="242921" cy="280746"/>
            </a:xfrm>
            <a:custGeom>
              <a:avLst/>
              <a:gdLst/>
              <a:ahLst/>
              <a:cxnLst/>
              <a:rect l="l" t="t" r="r" b="b"/>
              <a:pathLst>
                <a:path w="22317" h="25792" extrusionOk="0">
                  <a:moveTo>
                    <a:pt x="13350" y="0"/>
                  </a:moveTo>
                  <a:cubicBezTo>
                    <a:pt x="13248" y="0"/>
                    <a:pt x="13145" y="2"/>
                    <a:pt x="13044" y="6"/>
                  </a:cubicBezTo>
                  <a:cubicBezTo>
                    <a:pt x="12276" y="6"/>
                    <a:pt x="11509" y="106"/>
                    <a:pt x="10775" y="273"/>
                  </a:cubicBezTo>
                  <a:cubicBezTo>
                    <a:pt x="9441" y="573"/>
                    <a:pt x="8173" y="1040"/>
                    <a:pt x="6973" y="1741"/>
                  </a:cubicBezTo>
                  <a:cubicBezTo>
                    <a:pt x="4804" y="2942"/>
                    <a:pt x="3070" y="3943"/>
                    <a:pt x="1836" y="4643"/>
                  </a:cubicBezTo>
                  <a:lnTo>
                    <a:pt x="468" y="5444"/>
                  </a:lnTo>
                  <a:lnTo>
                    <a:pt x="101" y="5644"/>
                  </a:lnTo>
                  <a:cubicBezTo>
                    <a:pt x="68" y="5677"/>
                    <a:pt x="34" y="5710"/>
                    <a:pt x="1" y="5744"/>
                  </a:cubicBezTo>
                  <a:lnTo>
                    <a:pt x="101" y="5677"/>
                  </a:lnTo>
                  <a:lnTo>
                    <a:pt x="468" y="5477"/>
                  </a:lnTo>
                  <a:lnTo>
                    <a:pt x="1869" y="4710"/>
                  </a:lnTo>
                  <a:lnTo>
                    <a:pt x="7039" y="1841"/>
                  </a:lnTo>
                  <a:cubicBezTo>
                    <a:pt x="8207" y="1174"/>
                    <a:pt x="9474" y="707"/>
                    <a:pt x="10809" y="407"/>
                  </a:cubicBezTo>
                  <a:cubicBezTo>
                    <a:pt x="11543" y="273"/>
                    <a:pt x="12310" y="173"/>
                    <a:pt x="13044" y="173"/>
                  </a:cubicBezTo>
                  <a:cubicBezTo>
                    <a:pt x="13145" y="169"/>
                    <a:pt x="13247" y="167"/>
                    <a:pt x="13349" y="167"/>
                  </a:cubicBezTo>
                  <a:cubicBezTo>
                    <a:pt x="14047" y="167"/>
                    <a:pt x="14742" y="265"/>
                    <a:pt x="15412" y="440"/>
                  </a:cubicBezTo>
                  <a:cubicBezTo>
                    <a:pt x="16179" y="707"/>
                    <a:pt x="16913" y="1107"/>
                    <a:pt x="17513" y="1674"/>
                  </a:cubicBezTo>
                  <a:cubicBezTo>
                    <a:pt x="18214" y="2241"/>
                    <a:pt x="18848" y="2808"/>
                    <a:pt x="19482" y="3442"/>
                  </a:cubicBezTo>
                  <a:cubicBezTo>
                    <a:pt x="19782" y="3776"/>
                    <a:pt x="20082" y="4109"/>
                    <a:pt x="20315" y="4476"/>
                  </a:cubicBezTo>
                  <a:cubicBezTo>
                    <a:pt x="20582" y="4843"/>
                    <a:pt x="20816" y="5243"/>
                    <a:pt x="21016" y="5644"/>
                  </a:cubicBezTo>
                  <a:cubicBezTo>
                    <a:pt x="21383" y="6511"/>
                    <a:pt x="21616" y="7412"/>
                    <a:pt x="21683" y="8346"/>
                  </a:cubicBezTo>
                  <a:cubicBezTo>
                    <a:pt x="21850" y="10180"/>
                    <a:pt x="21416" y="12015"/>
                    <a:pt x="20449" y="13583"/>
                  </a:cubicBezTo>
                  <a:cubicBezTo>
                    <a:pt x="19448" y="14950"/>
                    <a:pt x="18281" y="16218"/>
                    <a:pt x="16980" y="17352"/>
                  </a:cubicBezTo>
                  <a:cubicBezTo>
                    <a:pt x="14745" y="19220"/>
                    <a:pt x="12310" y="20821"/>
                    <a:pt x="9741" y="22156"/>
                  </a:cubicBezTo>
                  <a:cubicBezTo>
                    <a:pt x="7540" y="23356"/>
                    <a:pt x="5738" y="24224"/>
                    <a:pt x="4471" y="24824"/>
                  </a:cubicBezTo>
                  <a:lnTo>
                    <a:pt x="3036" y="25525"/>
                  </a:lnTo>
                  <a:lnTo>
                    <a:pt x="2670" y="25725"/>
                  </a:lnTo>
                  <a:lnTo>
                    <a:pt x="3036" y="25558"/>
                  </a:lnTo>
                  <a:lnTo>
                    <a:pt x="4504" y="24891"/>
                  </a:lnTo>
                  <a:cubicBezTo>
                    <a:pt x="5772" y="24290"/>
                    <a:pt x="7573" y="23457"/>
                    <a:pt x="9775" y="22289"/>
                  </a:cubicBezTo>
                  <a:cubicBezTo>
                    <a:pt x="12376" y="20955"/>
                    <a:pt x="14845" y="19320"/>
                    <a:pt x="17080" y="17452"/>
                  </a:cubicBezTo>
                  <a:cubicBezTo>
                    <a:pt x="18381" y="16351"/>
                    <a:pt x="19582" y="15051"/>
                    <a:pt x="20582" y="13650"/>
                  </a:cubicBezTo>
                  <a:cubicBezTo>
                    <a:pt x="22083" y="11248"/>
                    <a:pt x="22317" y="8212"/>
                    <a:pt x="21149" y="5577"/>
                  </a:cubicBezTo>
                  <a:cubicBezTo>
                    <a:pt x="20983" y="5177"/>
                    <a:pt x="20749" y="4743"/>
                    <a:pt x="20482" y="4376"/>
                  </a:cubicBezTo>
                  <a:cubicBezTo>
                    <a:pt x="20215" y="4009"/>
                    <a:pt x="19915" y="3676"/>
                    <a:pt x="19582" y="3342"/>
                  </a:cubicBezTo>
                  <a:cubicBezTo>
                    <a:pt x="18981" y="2708"/>
                    <a:pt x="18314" y="2108"/>
                    <a:pt x="17614" y="1574"/>
                  </a:cubicBezTo>
                  <a:cubicBezTo>
                    <a:pt x="17013" y="974"/>
                    <a:pt x="16246" y="540"/>
                    <a:pt x="15445" y="273"/>
                  </a:cubicBezTo>
                  <a:cubicBezTo>
                    <a:pt x="14776" y="99"/>
                    <a:pt x="14055" y="0"/>
                    <a:pt x="13350" y="0"/>
                  </a:cubicBezTo>
                  <a:close/>
                  <a:moveTo>
                    <a:pt x="2670" y="25725"/>
                  </a:moveTo>
                  <a:lnTo>
                    <a:pt x="2670" y="25725"/>
                  </a:lnTo>
                  <a:cubicBezTo>
                    <a:pt x="2569" y="25758"/>
                    <a:pt x="2536" y="25792"/>
                    <a:pt x="2536" y="25792"/>
                  </a:cubicBezTo>
                  <a:lnTo>
                    <a:pt x="2670" y="25725"/>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48;p65"/>
            <p:cNvSpPr/>
            <p:nvPr/>
          </p:nvSpPr>
          <p:spPr>
            <a:xfrm>
              <a:off x="10850158" y="3376373"/>
              <a:ext cx="249778" cy="105726"/>
            </a:xfrm>
            <a:custGeom>
              <a:avLst/>
              <a:gdLst/>
              <a:ahLst/>
              <a:cxnLst/>
              <a:rect l="l" t="t" r="r" b="b"/>
              <a:pathLst>
                <a:path w="22947" h="9713" extrusionOk="0">
                  <a:moveTo>
                    <a:pt x="19477" y="1"/>
                  </a:moveTo>
                  <a:cubicBezTo>
                    <a:pt x="19477" y="1"/>
                    <a:pt x="1764" y="4671"/>
                    <a:pt x="1064" y="4904"/>
                  </a:cubicBezTo>
                  <a:cubicBezTo>
                    <a:pt x="1" y="5269"/>
                    <a:pt x="129" y="9141"/>
                    <a:pt x="1744" y="9141"/>
                  </a:cubicBezTo>
                  <a:cubicBezTo>
                    <a:pt x="1750" y="9141"/>
                    <a:pt x="1757" y="9141"/>
                    <a:pt x="1764" y="9140"/>
                  </a:cubicBezTo>
                  <a:cubicBezTo>
                    <a:pt x="2525" y="9140"/>
                    <a:pt x="14093" y="9712"/>
                    <a:pt x="16621" y="9712"/>
                  </a:cubicBezTo>
                  <a:cubicBezTo>
                    <a:pt x="16754" y="9712"/>
                    <a:pt x="16862" y="9711"/>
                    <a:pt x="16942" y="9708"/>
                  </a:cubicBezTo>
                  <a:cubicBezTo>
                    <a:pt x="18576" y="9607"/>
                    <a:pt x="22946" y="7973"/>
                    <a:pt x="22946" y="7973"/>
                  </a:cubicBezTo>
                  <a:lnTo>
                    <a:pt x="194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49;p65"/>
            <p:cNvSpPr/>
            <p:nvPr/>
          </p:nvSpPr>
          <p:spPr>
            <a:xfrm>
              <a:off x="10959040" y="3410073"/>
              <a:ext cx="23250" cy="38936"/>
            </a:xfrm>
            <a:custGeom>
              <a:avLst/>
              <a:gdLst/>
              <a:ahLst/>
              <a:cxnLst/>
              <a:rect l="l" t="t" r="r" b="b"/>
              <a:pathLst>
                <a:path w="2136" h="3577" extrusionOk="0">
                  <a:moveTo>
                    <a:pt x="87" y="1"/>
                  </a:moveTo>
                  <a:cubicBezTo>
                    <a:pt x="78" y="1"/>
                    <a:pt x="71" y="3"/>
                    <a:pt x="67" y="7"/>
                  </a:cubicBezTo>
                  <a:cubicBezTo>
                    <a:pt x="1" y="74"/>
                    <a:pt x="734" y="674"/>
                    <a:pt x="1301" y="1641"/>
                  </a:cubicBezTo>
                  <a:cubicBezTo>
                    <a:pt x="1835" y="2642"/>
                    <a:pt x="1969" y="3576"/>
                    <a:pt x="2035" y="3576"/>
                  </a:cubicBezTo>
                  <a:cubicBezTo>
                    <a:pt x="2135" y="3576"/>
                    <a:pt x="2135" y="2609"/>
                    <a:pt x="1535" y="1508"/>
                  </a:cubicBezTo>
                  <a:cubicBezTo>
                    <a:pt x="1001" y="503"/>
                    <a:pt x="231" y="1"/>
                    <a:pt x="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50;p65"/>
            <p:cNvSpPr/>
            <p:nvPr/>
          </p:nvSpPr>
          <p:spPr>
            <a:xfrm>
              <a:off x="10982639" y="3403182"/>
              <a:ext cx="19626" cy="36748"/>
            </a:xfrm>
            <a:custGeom>
              <a:avLst/>
              <a:gdLst/>
              <a:ahLst/>
              <a:cxnLst/>
              <a:rect l="l" t="t" r="r" b="b"/>
              <a:pathLst>
                <a:path w="1803" h="3376" extrusionOk="0">
                  <a:moveTo>
                    <a:pt x="83" y="1"/>
                  </a:moveTo>
                  <a:cubicBezTo>
                    <a:pt x="76" y="1"/>
                    <a:pt x="71" y="2"/>
                    <a:pt x="67" y="6"/>
                  </a:cubicBezTo>
                  <a:cubicBezTo>
                    <a:pt x="1" y="39"/>
                    <a:pt x="568" y="707"/>
                    <a:pt x="1001" y="1641"/>
                  </a:cubicBezTo>
                  <a:cubicBezTo>
                    <a:pt x="1468" y="2541"/>
                    <a:pt x="1635" y="3375"/>
                    <a:pt x="1735" y="3375"/>
                  </a:cubicBezTo>
                  <a:cubicBezTo>
                    <a:pt x="1802" y="3375"/>
                    <a:pt x="1769" y="2474"/>
                    <a:pt x="1268" y="1507"/>
                  </a:cubicBezTo>
                  <a:cubicBezTo>
                    <a:pt x="826" y="560"/>
                    <a:pt x="204" y="1"/>
                    <a:pt x="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51;p65"/>
            <p:cNvSpPr/>
            <p:nvPr/>
          </p:nvSpPr>
          <p:spPr>
            <a:xfrm>
              <a:off x="11005149" y="3396651"/>
              <a:ext cx="18102" cy="38566"/>
            </a:xfrm>
            <a:custGeom>
              <a:avLst/>
              <a:gdLst/>
              <a:ahLst/>
              <a:cxnLst/>
              <a:rect l="l" t="t" r="r" b="b"/>
              <a:pathLst>
                <a:path w="1663" h="3543" extrusionOk="0">
                  <a:moveTo>
                    <a:pt x="84" y="0"/>
                  </a:moveTo>
                  <a:cubicBezTo>
                    <a:pt x="77" y="0"/>
                    <a:pt x="71" y="2"/>
                    <a:pt x="68" y="6"/>
                  </a:cubicBezTo>
                  <a:cubicBezTo>
                    <a:pt x="1" y="72"/>
                    <a:pt x="635" y="673"/>
                    <a:pt x="1002" y="1673"/>
                  </a:cubicBezTo>
                  <a:cubicBezTo>
                    <a:pt x="1402" y="2641"/>
                    <a:pt x="1302" y="3541"/>
                    <a:pt x="1402" y="3541"/>
                  </a:cubicBezTo>
                  <a:cubicBezTo>
                    <a:pt x="1403" y="3542"/>
                    <a:pt x="1404" y="3542"/>
                    <a:pt x="1406" y="3542"/>
                  </a:cubicBezTo>
                  <a:cubicBezTo>
                    <a:pt x="1475" y="3542"/>
                    <a:pt x="1662" y="2622"/>
                    <a:pt x="1302" y="1573"/>
                  </a:cubicBezTo>
                  <a:cubicBezTo>
                    <a:pt x="923" y="562"/>
                    <a:pt x="215" y="0"/>
                    <a:pt x="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52;p65"/>
            <p:cNvSpPr/>
            <p:nvPr/>
          </p:nvSpPr>
          <p:spPr>
            <a:xfrm>
              <a:off x="11014957" y="3365890"/>
              <a:ext cx="17808" cy="47535"/>
            </a:xfrm>
            <a:custGeom>
              <a:avLst/>
              <a:gdLst/>
              <a:ahLst/>
              <a:cxnLst/>
              <a:rect l="l" t="t" r="r" b="b"/>
              <a:pathLst>
                <a:path w="1636" h="4367" extrusionOk="0">
                  <a:moveTo>
                    <a:pt x="1083" y="0"/>
                  </a:moveTo>
                  <a:cubicBezTo>
                    <a:pt x="981" y="0"/>
                    <a:pt x="880" y="33"/>
                    <a:pt x="801" y="96"/>
                  </a:cubicBezTo>
                  <a:cubicBezTo>
                    <a:pt x="668" y="196"/>
                    <a:pt x="568" y="363"/>
                    <a:pt x="501" y="530"/>
                  </a:cubicBezTo>
                  <a:cubicBezTo>
                    <a:pt x="401" y="763"/>
                    <a:pt x="301" y="1064"/>
                    <a:pt x="234" y="1331"/>
                  </a:cubicBezTo>
                  <a:cubicBezTo>
                    <a:pt x="101" y="1798"/>
                    <a:pt x="34" y="2265"/>
                    <a:pt x="34" y="2765"/>
                  </a:cubicBezTo>
                  <a:cubicBezTo>
                    <a:pt x="1" y="3199"/>
                    <a:pt x="67" y="3666"/>
                    <a:pt x="201" y="4099"/>
                  </a:cubicBezTo>
                  <a:cubicBezTo>
                    <a:pt x="267" y="4066"/>
                    <a:pt x="167" y="3565"/>
                    <a:pt x="234" y="2798"/>
                  </a:cubicBezTo>
                  <a:cubicBezTo>
                    <a:pt x="267" y="2331"/>
                    <a:pt x="367" y="1864"/>
                    <a:pt x="501" y="1431"/>
                  </a:cubicBezTo>
                  <a:cubicBezTo>
                    <a:pt x="568" y="1164"/>
                    <a:pt x="668" y="897"/>
                    <a:pt x="768" y="630"/>
                  </a:cubicBezTo>
                  <a:cubicBezTo>
                    <a:pt x="801" y="530"/>
                    <a:pt x="868" y="430"/>
                    <a:pt x="968" y="330"/>
                  </a:cubicBezTo>
                  <a:cubicBezTo>
                    <a:pt x="993" y="304"/>
                    <a:pt x="1024" y="293"/>
                    <a:pt x="1055" y="293"/>
                  </a:cubicBezTo>
                  <a:cubicBezTo>
                    <a:pt x="1106" y="293"/>
                    <a:pt x="1160" y="322"/>
                    <a:pt x="1201" y="363"/>
                  </a:cubicBezTo>
                  <a:cubicBezTo>
                    <a:pt x="1368" y="497"/>
                    <a:pt x="1368" y="830"/>
                    <a:pt x="1368" y="1097"/>
                  </a:cubicBezTo>
                  <a:cubicBezTo>
                    <a:pt x="1335" y="1364"/>
                    <a:pt x="1301" y="1631"/>
                    <a:pt x="1268" y="1898"/>
                  </a:cubicBezTo>
                  <a:cubicBezTo>
                    <a:pt x="1135" y="2365"/>
                    <a:pt x="1001" y="2798"/>
                    <a:pt x="768" y="3199"/>
                  </a:cubicBezTo>
                  <a:cubicBezTo>
                    <a:pt x="434" y="3932"/>
                    <a:pt x="134" y="4333"/>
                    <a:pt x="167" y="4366"/>
                  </a:cubicBezTo>
                  <a:cubicBezTo>
                    <a:pt x="501" y="4066"/>
                    <a:pt x="768" y="3699"/>
                    <a:pt x="968" y="3299"/>
                  </a:cubicBezTo>
                  <a:cubicBezTo>
                    <a:pt x="1201" y="2898"/>
                    <a:pt x="1402" y="2431"/>
                    <a:pt x="1535" y="1964"/>
                  </a:cubicBezTo>
                  <a:cubicBezTo>
                    <a:pt x="1602" y="1697"/>
                    <a:pt x="1635" y="1397"/>
                    <a:pt x="1635" y="1097"/>
                  </a:cubicBezTo>
                  <a:cubicBezTo>
                    <a:pt x="1635" y="930"/>
                    <a:pt x="1635" y="797"/>
                    <a:pt x="1635" y="630"/>
                  </a:cubicBezTo>
                  <a:cubicBezTo>
                    <a:pt x="1602" y="430"/>
                    <a:pt x="1535" y="263"/>
                    <a:pt x="1402" y="130"/>
                  </a:cubicBezTo>
                  <a:cubicBezTo>
                    <a:pt x="1314" y="42"/>
                    <a:pt x="1198" y="0"/>
                    <a:pt x="10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53;p65"/>
            <p:cNvSpPr/>
            <p:nvPr/>
          </p:nvSpPr>
          <p:spPr>
            <a:xfrm>
              <a:off x="11017504" y="3406415"/>
              <a:ext cx="38859" cy="21345"/>
            </a:xfrm>
            <a:custGeom>
              <a:avLst/>
              <a:gdLst/>
              <a:ahLst/>
              <a:cxnLst/>
              <a:rect l="l" t="t" r="r" b="b"/>
              <a:pathLst>
                <a:path w="3570" h="1961" extrusionOk="0">
                  <a:moveTo>
                    <a:pt x="931" y="1"/>
                  </a:moveTo>
                  <a:cubicBezTo>
                    <a:pt x="608" y="1"/>
                    <a:pt x="304" y="65"/>
                    <a:pt x="0" y="176"/>
                  </a:cubicBezTo>
                  <a:cubicBezTo>
                    <a:pt x="0" y="209"/>
                    <a:pt x="108" y="209"/>
                    <a:pt x="300" y="209"/>
                  </a:cubicBezTo>
                  <a:cubicBezTo>
                    <a:pt x="492" y="209"/>
                    <a:pt x="767" y="209"/>
                    <a:pt x="1101" y="243"/>
                  </a:cubicBezTo>
                  <a:cubicBezTo>
                    <a:pt x="1501" y="276"/>
                    <a:pt x="1901" y="343"/>
                    <a:pt x="2302" y="443"/>
                  </a:cubicBezTo>
                  <a:cubicBezTo>
                    <a:pt x="2535" y="510"/>
                    <a:pt x="2735" y="610"/>
                    <a:pt x="2935" y="710"/>
                  </a:cubicBezTo>
                  <a:cubicBezTo>
                    <a:pt x="3136" y="810"/>
                    <a:pt x="3236" y="1010"/>
                    <a:pt x="3202" y="1210"/>
                  </a:cubicBezTo>
                  <a:cubicBezTo>
                    <a:pt x="3136" y="1410"/>
                    <a:pt x="2969" y="1577"/>
                    <a:pt x="2769" y="1644"/>
                  </a:cubicBezTo>
                  <a:cubicBezTo>
                    <a:pt x="2669" y="1660"/>
                    <a:pt x="2560" y="1669"/>
                    <a:pt x="2452" y="1669"/>
                  </a:cubicBezTo>
                  <a:cubicBezTo>
                    <a:pt x="2343" y="1669"/>
                    <a:pt x="2235" y="1660"/>
                    <a:pt x="2135" y="1644"/>
                  </a:cubicBezTo>
                  <a:cubicBezTo>
                    <a:pt x="1735" y="1544"/>
                    <a:pt x="1368" y="1377"/>
                    <a:pt x="1034" y="1143"/>
                  </a:cubicBezTo>
                  <a:cubicBezTo>
                    <a:pt x="734" y="910"/>
                    <a:pt x="434" y="676"/>
                    <a:pt x="100" y="510"/>
                  </a:cubicBezTo>
                  <a:lnTo>
                    <a:pt x="100" y="510"/>
                  </a:lnTo>
                  <a:cubicBezTo>
                    <a:pt x="334" y="810"/>
                    <a:pt x="600" y="1110"/>
                    <a:pt x="934" y="1344"/>
                  </a:cubicBezTo>
                  <a:cubicBezTo>
                    <a:pt x="1268" y="1610"/>
                    <a:pt x="1635" y="1811"/>
                    <a:pt x="2068" y="1911"/>
                  </a:cubicBezTo>
                  <a:cubicBezTo>
                    <a:pt x="2202" y="1944"/>
                    <a:pt x="2335" y="1961"/>
                    <a:pt x="2468" y="1961"/>
                  </a:cubicBezTo>
                  <a:cubicBezTo>
                    <a:pt x="2602" y="1961"/>
                    <a:pt x="2735" y="1944"/>
                    <a:pt x="2869" y="1911"/>
                  </a:cubicBezTo>
                  <a:cubicBezTo>
                    <a:pt x="3169" y="1844"/>
                    <a:pt x="3402" y="1610"/>
                    <a:pt x="3503" y="1277"/>
                  </a:cubicBezTo>
                  <a:cubicBezTo>
                    <a:pt x="3569" y="943"/>
                    <a:pt x="3402" y="610"/>
                    <a:pt x="3102" y="443"/>
                  </a:cubicBezTo>
                  <a:cubicBezTo>
                    <a:pt x="2869" y="343"/>
                    <a:pt x="2635" y="243"/>
                    <a:pt x="2402" y="176"/>
                  </a:cubicBezTo>
                  <a:cubicBezTo>
                    <a:pt x="1968" y="76"/>
                    <a:pt x="1568" y="9"/>
                    <a:pt x="1134" y="9"/>
                  </a:cubicBezTo>
                  <a:cubicBezTo>
                    <a:pt x="1066" y="4"/>
                    <a:pt x="998" y="1"/>
                    <a:pt x="9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54;p65"/>
            <p:cNvSpPr/>
            <p:nvPr/>
          </p:nvSpPr>
          <p:spPr>
            <a:xfrm>
              <a:off x="10938348" y="3418051"/>
              <a:ext cx="16708" cy="32764"/>
            </a:xfrm>
            <a:custGeom>
              <a:avLst/>
              <a:gdLst/>
              <a:ahLst/>
              <a:cxnLst/>
              <a:rect l="l" t="t" r="r" b="b"/>
              <a:pathLst>
                <a:path w="1535" h="3010" extrusionOk="0">
                  <a:moveTo>
                    <a:pt x="88" y="1"/>
                  </a:moveTo>
                  <a:cubicBezTo>
                    <a:pt x="79" y="1"/>
                    <a:pt x="71" y="3"/>
                    <a:pt x="67" y="8"/>
                  </a:cubicBezTo>
                  <a:cubicBezTo>
                    <a:pt x="0" y="74"/>
                    <a:pt x="567" y="575"/>
                    <a:pt x="901" y="1409"/>
                  </a:cubicBezTo>
                  <a:cubicBezTo>
                    <a:pt x="1234" y="2243"/>
                    <a:pt x="1134" y="3010"/>
                    <a:pt x="1234" y="3010"/>
                  </a:cubicBezTo>
                  <a:cubicBezTo>
                    <a:pt x="1301" y="3010"/>
                    <a:pt x="1535" y="2209"/>
                    <a:pt x="1201" y="1275"/>
                  </a:cubicBezTo>
                  <a:cubicBezTo>
                    <a:pt x="859" y="435"/>
                    <a:pt x="226" y="1"/>
                    <a:pt x="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55;p65"/>
            <p:cNvSpPr/>
            <p:nvPr/>
          </p:nvSpPr>
          <p:spPr>
            <a:xfrm>
              <a:off x="10879526" y="3460949"/>
              <a:ext cx="206249" cy="16164"/>
            </a:xfrm>
            <a:custGeom>
              <a:avLst/>
              <a:gdLst/>
              <a:ahLst/>
              <a:cxnLst/>
              <a:rect l="l" t="t" r="r" b="b"/>
              <a:pathLst>
                <a:path w="18948" h="1485" extrusionOk="0">
                  <a:moveTo>
                    <a:pt x="18939" y="1"/>
                  </a:moveTo>
                  <a:cubicBezTo>
                    <a:pt x="18837" y="1"/>
                    <a:pt x="17880" y="384"/>
                    <a:pt x="16245" y="737"/>
                  </a:cubicBezTo>
                  <a:cubicBezTo>
                    <a:pt x="14467" y="1033"/>
                    <a:pt x="12644" y="1199"/>
                    <a:pt x="10832" y="1199"/>
                  </a:cubicBezTo>
                  <a:cubicBezTo>
                    <a:pt x="10400" y="1199"/>
                    <a:pt x="9970" y="1190"/>
                    <a:pt x="9540" y="1170"/>
                  </a:cubicBezTo>
                  <a:lnTo>
                    <a:pt x="2802" y="937"/>
                  </a:lnTo>
                  <a:lnTo>
                    <a:pt x="734" y="903"/>
                  </a:lnTo>
                  <a:cubicBezTo>
                    <a:pt x="501" y="903"/>
                    <a:pt x="234" y="903"/>
                    <a:pt x="0" y="937"/>
                  </a:cubicBezTo>
                  <a:cubicBezTo>
                    <a:pt x="234" y="1004"/>
                    <a:pt x="467" y="1037"/>
                    <a:pt x="734" y="1037"/>
                  </a:cubicBezTo>
                  <a:lnTo>
                    <a:pt x="2769" y="1170"/>
                  </a:lnTo>
                  <a:cubicBezTo>
                    <a:pt x="4504" y="1237"/>
                    <a:pt x="6872" y="1404"/>
                    <a:pt x="9540" y="1471"/>
                  </a:cubicBezTo>
                  <a:cubicBezTo>
                    <a:pt x="9858" y="1480"/>
                    <a:pt x="10176" y="1485"/>
                    <a:pt x="10493" y="1485"/>
                  </a:cubicBezTo>
                  <a:cubicBezTo>
                    <a:pt x="12443" y="1485"/>
                    <a:pt x="14385" y="1305"/>
                    <a:pt x="16279" y="903"/>
                  </a:cubicBezTo>
                  <a:cubicBezTo>
                    <a:pt x="16946" y="770"/>
                    <a:pt x="17613" y="570"/>
                    <a:pt x="18247" y="336"/>
                  </a:cubicBezTo>
                  <a:cubicBezTo>
                    <a:pt x="18480" y="236"/>
                    <a:pt x="18714" y="136"/>
                    <a:pt x="18947" y="3"/>
                  </a:cubicBezTo>
                  <a:cubicBezTo>
                    <a:pt x="18946" y="2"/>
                    <a:pt x="18943" y="1"/>
                    <a:pt x="189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56;p65"/>
            <p:cNvSpPr/>
            <p:nvPr/>
          </p:nvSpPr>
          <p:spPr>
            <a:xfrm>
              <a:off x="10997530" y="3448595"/>
              <a:ext cx="93687" cy="33090"/>
            </a:xfrm>
            <a:custGeom>
              <a:avLst/>
              <a:gdLst/>
              <a:ahLst/>
              <a:cxnLst/>
              <a:rect l="l" t="t" r="r" b="b"/>
              <a:pathLst>
                <a:path w="8607" h="3040" extrusionOk="0">
                  <a:moveTo>
                    <a:pt x="4560" y="1"/>
                  </a:moveTo>
                  <a:cubicBezTo>
                    <a:pt x="4341" y="1"/>
                    <a:pt x="4122" y="13"/>
                    <a:pt x="3903" y="37"/>
                  </a:cubicBezTo>
                  <a:cubicBezTo>
                    <a:pt x="3269" y="137"/>
                    <a:pt x="2636" y="404"/>
                    <a:pt x="2069" y="771"/>
                  </a:cubicBezTo>
                  <a:cubicBezTo>
                    <a:pt x="1635" y="1104"/>
                    <a:pt x="1235" y="1471"/>
                    <a:pt x="901" y="1872"/>
                  </a:cubicBezTo>
                  <a:cubicBezTo>
                    <a:pt x="567" y="2205"/>
                    <a:pt x="267" y="2606"/>
                    <a:pt x="0" y="3039"/>
                  </a:cubicBezTo>
                  <a:cubicBezTo>
                    <a:pt x="401" y="2706"/>
                    <a:pt x="734" y="2372"/>
                    <a:pt x="1034" y="2005"/>
                  </a:cubicBezTo>
                  <a:cubicBezTo>
                    <a:pt x="1668" y="1405"/>
                    <a:pt x="2636" y="537"/>
                    <a:pt x="3970" y="337"/>
                  </a:cubicBezTo>
                  <a:cubicBezTo>
                    <a:pt x="4182" y="312"/>
                    <a:pt x="4394" y="300"/>
                    <a:pt x="4607" y="300"/>
                  </a:cubicBezTo>
                  <a:cubicBezTo>
                    <a:pt x="5535" y="300"/>
                    <a:pt x="6464" y="531"/>
                    <a:pt x="7306" y="938"/>
                  </a:cubicBezTo>
                  <a:cubicBezTo>
                    <a:pt x="8030" y="1270"/>
                    <a:pt x="8509" y="1547"/>
                    <a:pt x="8593" y="1547"/>
                  </a:cubicBezTo>
                  <a:cubicBezTo>
                    <a:pt x="8602" y="1547"/>
                    <a:pt x="8607" y="1544"/>
                    <a:pt x="8607" y="1538"/>
                  </a:cubicBezTo>
                  <a:cubicBezTo>
                    <a:pt x="8240" y="1205"/>
                    <a:pt x="7839" y="938"/>
                    <a:pt x="7372" y="738"/>
                  </a:cubicBezTo>
                  <a:cubicBezTo>
                    <a:pt x="6526" y="246"/>
                    <a:pt x="5546" y="1"/>
                    <a:pt x="45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57;p65"/>
            <p:cNvSpPr/>
            <p:nvPr/>
          </p:nvSpPr>
          <p:spPr>
            <a:xfrm>
              <a:off x="10890051" y="3423886"/>
              <a:ext cx="18526" cy="47633"/>
            </a:xfrm>
            <a:custGeom>
              <a:avLst/>
              <a:gdLst/>
              <a:ahLst/>
              <a:cxnLst/>
              <a:rect l="l" t="t" r="r" b="b"/>
              <a:pathLst>
                <a:path w="1702" h="4376" extrusionOk="0">
                  <a:moveTo>
                    <a:pt x="42" y="0"/>
                  </a:moveTo>
                  <a:cubicBezTo>
                    <a:pt x="37" y="0"/>
                    <a:pt x="34" y="2"/>
                    <a:pt x="34" y="5"/>
                  </a:cubicBezTo>
                  <a:cubicBezTo>
                    <a:pt x="1" y="39"/>
                    <a:pt x="234" y="206"/>
                    <a:pt x="501" y="539"/>
                  </a:cubicBezTo>
                  <a:cubicBezTo>
                    <a:pt x="1235" y="1406"/>
                    <a:pt x="1435" y="2641"/>
                    <a:pt x="1035" y="3708"/>
                  </a:cubicBezTo>
                  <a:cubicBezTo>
                    <a:pt x="901" y="4108"/>
                    <a:pt x="735" y="4342"/>
                    <a:pt x="768" y="4375"/>
                  </a:cubicBezTo>
                  <a:cubicBezTo>
                    <a:pt x="801" y="4375"/>
                    <a:pt x="1001" y="4175"/>
                    <a:pt x="1202" y="3741"/>
                  </a:cubicBezTo>
                  <a:cubicBezTo>
                    <a:pt x="1702" y="2641"/>
                    <a:pt x="1468" y="1306"/>
                    <a:pt x="634" y="406"/>
                  </a:cubicBezTo>
                  <a:cubicBezTo>
                    <a:pt x="334" y="135"/>
                    <a:pt x="88" y="0"/>
                    <a:pt x="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58;p65"/>
            <p:cNvSpPr/>
            <p:nvPr/>
          </p:nvSpPr>
          <p:spPr>
            <a:xfrm>
              <a:off x="10954316" y="2620410"/>
              <a:ext cx="387800" cy="543564"/>
            </a:xfrm>
            <a:custGeom>
              <a:avLst/>
              <a:gdLst/>
              <a:ahLst/>
              <a:cxnLst/>
              <a:rect l="l" t="t" r="r" b="b"/>
              <a:pathLst>
                <a:path w="35627" h="49937" extrusionOk="0">
                  <a:moveTo>
                    <a:pt x="19948" y="1"/>
                  </a:moveTo>
                  <a:lnTo>
                    <a:pt x="9107" y="668"/>
                  </a:lnTo>
                  <a:lnTo>
                    <a:pt x="1" y="3203"/>
                  </a:lnTo>
                  <a:lnTo>
                    <a:pt x="2970" y="31557"/>
                  </a:lnTo>
                  <a:cubicBezTo>
                    <a:pt x="2970" y="31557"/>
                    <a:pt x="1268" y="41664"/>
                    <a:pt x="1268" y="44333"/>
                  </a:cubicBezTo>
                  <a:cubicBezTo>
                    <a:pt x="1202" y="46267"/>
                    <a:pt x="2236" y="48102"/>
                    <a:pt x="3937" y="49069"/>
                  </a:cubicBezTo>
                  <a:lnTo>
                    <a:pt x="33024" y="49937"/>
                  </a:lnTo>
                  <a:lnTo>
                    <a:pt x="34526" y="48669"/>
                  </a:lnTo>
                  <a:cubicBezTo>
                    <a:pt x="35293" y="47768"/>
                    <a:pt x="35626" y="46601"/>
                    <a:pt x="35493" y="45433"/>
                  </a:cubicBezTo>
                  <a:lnTo>
                    <a:pt x="30056" y="2202"/>
                  </a:lnTo>
                  <a:lnTo>
                    <a:pt x="19948" y="1"/>
                  </a:ln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59;p65"/>
            <p:cNvSpPr/>
            <p:nvPr/>
          </p:nvSpPr>
          <p:spPr>
            <a:xfrm>
              <a:off x="10947056" y="2730794"/>
              <a:ext cx="39959" cy="232754"/>
            </a:xfrm>
            <a:custGeom>
              <a:avLst/>
              <a:gdLst/>
              <a:ahLst/>
              <a:cxnLst/>
              <a:rect l="l" t="t" r="r" b="b"/>
              <a:pathLst>
                <a:path w="3671" h="21383" extrusionOk="0">
                  <a:moveTo>
                    <a:pt x="1" y="0"/>
                  </a:moveTo>
                  <a:cubicBezTo>
                    <a:pt x="1" y="67"/>
                    <a:pt x="1" y="134"/>
                    <a:pt x="1" y="201"/>
                  </a:cubicBezTo>
                  <a:cubicBezTo>
                    <a:pt x="34" y="367"/>
                    <a:pt x="67" y="568"/>
                    <a:pt x="101" y="834"/>
                  </a:cubicBezTo>
                  <a:cubicBezTo>
                    <a:pt x="201" y="1401"/>
                    <a:pt x="301" y="2169"/>
                    <a:pt x="468" y="3136"/>
                  </a:cubicBezTo>
                  <a:cubicBezTo>
                    <a:pt x="801" y="5104"/>
                    <a:pt x="1235" y="7773"/>
                    <a:pt x="1735" y="10708"/>
                  </a:cubicBezTo>
                  <a:cubicBezTo>
                    <a:pt x="2269" y="13644"/>
                    <a:pt x="2736" y="16312"/>
                    <a:pt x="3070" y="18247"/>
                  </a:cubicBezTo>
                  <a:cubicBezTo>
                    <a:pt x="3236" y="19214"/>
                    <a:pt x="3370" y="19981"/>
                    <a:pt x="3470" y="20549"/>
                  </a:cubicBezTo>
                  <a:lnTo>
                    <a:pt x="3603" y="21149"/>
                  </a:lnTo>
                  <a:cubicBezTo>
                    <a:pt x="3603" y="21216"/>
                    <a:pt x="3637" y="21316"/>
                    <a:pt x="3670" y="21382"/>
                  </a:cubicBezTo>
                  <a:cubicBezTo>
                    <a:pt x="3670" y="21316"/>
                    <a:pt x="3670" y="21216"/>
                    <a:pt x="3670" y="21149"/>
                  </a:cubicBezTo>
                  <a:cubicBezTo>
                    <a:pt x="3637" y="20982"/>
                    <a:pt x="3603" y="20782"/>
                    <a:pt x="3570" y="20515"/>
                  </a:cubicBezTo>
                  <a:cubicBezTo>
                    <a:pt x="3470" y="19981"/>
                    <a:pt x="3336" y="19181"/>
                    <a:pt x="3203" y="18247"/>
                  </a:cubicBezTo>
                  <a:lnTo>
                    <a:pt x="1935" y="10675"/>
                  </a:lnTo>
                  <a:cubicBezTo>
                    <a:pt x="1402" y="7739"/>
                    <a:pt x="935" y="5071"/>
                    <a:pt x="601" y="3103"/>
                  </a:cubicBezTo>
                  <a:cubicBezTo>
                    <a:pt x="434" y="2169"/>
                    <a:pt x="301" y="1401"/>
                    <a:pt x="168" y="834"/>
                  </a:cubicBezTo>
                  <a:cubicBezTo>
                    <a:pt x="134" y="568"/>
                    <a:pt x="101" y="367"/>
                    <a:pt x="67" y="201"/>
                  </a:cubicBezTo>
                  <a:cubicBezTo>
                    <a:pt x="34" y="134"/>
                    <a:pt x="34" y="67"/>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60;p65"/>
            <p:cNvSpPr/>
            <p:nvPr/>
          </p:nvSpPr>
          <p:spPr>
            <a:xfrm>
              <a:off x="11043639" y="2625863"/>
              <a:ext cx="141984" cy="21574"/>
            </a:xfrm>
            <a:custGeom>
              <a:avLst/>
              <a:gdLst/>
              <a:ahLst/>
              <a:cxnLst/>
              <a:rect l="l" t="t" r="r" b="b"/>
              <a:pathLst>
                <a:path w="13044" h="1982" extrusionOk="0">
                  <a:moveTo>
                    <a:pt x="13043" y="0"/>
                  </a:moveTo>
                  <a:cubicBezTo>
                    <a:pt x="12476" y="367"/>
                    <a:pt x="11876" y="701"/>
                    <a:pt x="11275" y="968"/>
                  </a:cubicBezTo>
                  <a:cubicBezTo>
                    <a:pt x="10608" y="1234"/>
                    <a:pt x="9941" y="1435"/>
                    <a:pt x="9241" y="1568"/>
                  </a:cubicBezTo>
                  <a:cubicBezTo>
                    <a:pt x="8373" y="1701"/>
                    <a:pt x="7506" y="1802"/>
                    <a:pt x="6605" y="1802"/>
                  </a:cubicBezTo>
                  <a:cubicBezTo>
                    <a:pt x="6364" y="1810"/>
                    <a:pt x="6123" y="1815"/>
                    <a:pt x="5883" y="1815"/>
                  </a:cubicBezTo>
                  <a:cubicBezTo>
                    <a:pt x="5229" y="1815"/>
                    <a:pt x="4590" y="1784"/>
                    <a:pt x="4004" y="1735"/>
                  </a:cubicBezTo>
                  <a:cubicBezTo>
                    <a:pt x="3270" y="1701"/>
                    <a:pt x="2569" y="1635"/>
                    <a:pt x="1869" y="1501"/>
                  </a:cubicBezTo>
                  <a:cubicBezTo>
                    <a:pt x="1402" y="1401"/>
                    <a:pt x="935" y="1268"/>
                    <a:pt x="468" y="1101"/>
                  </a:cubicBezTo>
                  <a:cubicBezTo>
                    <a:pt x="301" y="1001"/>
                    <a:pt x="168" y="934"/>
                    <a:pt x="1" y="868"/>
                  </a:cubicBezTo>
                  <a:lnTo>
                    <a:pt x="1" y="868"/>
                  </a:lnTo>
                  <a:lnTo>
                    <a:pt x="101" y="968"/>
                  </a:lnTo>
                  <a:cubicBezTo>
                    <a:pt x="168" y="1001"/>
                    <a:pt x="301" y="1068"/>
                    <a:pt x="468" y="1134"/>
                  </a:cubicBezTo>
                  <a:cubicBezTo>
                    <a:pt x="901" y="1368"/>
                    <a:pt x="1368" y="1501"/>
                    <a:pt x="1835" y="1601"/>
                  </a:cubicBezTo>
                  <a:cubicBezTo>
                    <a:pt x="2536" y="1735"/>
                    <a:pt x="3270" y="1835"/>
                    <a:pt x="3970" y="1902"/>
                  </a:cubicBezTo>
                  <a:cubicBezTo>
                    <a:pt x="4630" y="1950"/>
                    <a:pt x="5271" y="1981"/>
                    <a:pt x="5921" y="1981"/>
                  </a:cubicBezTo>
                  <a:cubicBezTo>
                    <a:pt x="6159" y="1981"/>
                    <a:pt x="6398" y="1977"/>
                    <a:pt x="6639" y="1968"/>
                  </a:cubicBezTo>
                  <a:cubicBezTo>
                    <a:pt x="7506" y="1935"/>
                    <a:pt x="8373" y="1868"/>
                    <a:pt x="9241" y="1701"/>
                  </a:cubicBezTo>
                  <a:cubicBezTo>
                    <a:pt x="9975" y="1535"/>
                    <a:pt x="10675" y="1335"/>
                    <a:pt x="11342" y="1034"/>
                  </a:cubicBezTo>
                  <a:cubicBezTo>
                    <a:pt x="11609" y="934"/>
                    <a:pt x="11876" y="801"/>
                    <a:pt x="12076" y="667"/>
                  </a:cubicBezTo>
                  <a:cubicBezTo>
                    <a:pt x="12276" y="534"/>
                    <a:pt x="12476" y="434"/>
                    <a:pt x="12610" y="334"/>
                  </a:cubicBezTo>
                  <a:cubicBezTo>
                    <a:pt x="12743" y="234"/>
                    <a:pt x="12910" y="134"/>
                    <a:pt x="130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61;p65"/>
            <p:cNvSpPr/>
            <p:nvPr/>
          </p:nvSpPr>
          <p:spPr>
            <a:xfrm>
              <a:off x="11075956" y="3076099"/>
              <a:ext cx="212062" cy="29923"/>
            </a:xfrm>
            <a:custGeom>
              <a:avLst/>
              <a:gdLst/>
              <a:ahLst/>
              <a:cxnLst/>
              <a:rect l="l" t="t" r="r" b="b"/>
              <a:pathLst>
                <a:path w="19482" h="2749" extrusionOk="0">
                  <a:moveTo>
                    <a:pt x="1" y="0"/>
                  </a:moveTo>
                  <a:cubicBezTo>
                    <a:pt x="67" y="34"/>
                    <a:pt x="101" y="67"/>
                    <a:pt x="167" y="67"/>
                  </a:cubicBezTo>
                  <a:lnTo>
                    <a:pt x="734" y="300"/>
                  </a:lnTo>
                  <a:cubicBezTo>
                    <a:pt x="935" y="400"/>
                    <a:pt x="1235" y="501"/>
                    <a:pt x="1568" y="601"/>
                  </a:cubicBezTo>
                  <a:cubicBezTo>
                    <a:pt x="1869" y="734"/>
                    <a:pt x="2302" y="867"/>
                    <a:pt x="2702" y="1001"/>
                  </a:cubicBezTo>
                  <a:cubicBezTo>
                    <a:pt x="3570" y="1268"/>
                    <a:pt x="4604" y="1601"/>
                    <a:pt x="5771" y="1835"/>
                  </a:cubicBezTo>
                  <a:cubicBezTo>
                    <a:pt x="6905" y="2068"/>
                    <a:pt x="8206" y="2335"/>
                    <a:pt x="9574" y="2469"/>
                  </a:cubicBezTo>
                  <a:cubicBezTo>
                    <a:pt x="10908" y="2635"/>
                    <a:pt x="12243" y="2735"/>
                    <a:pt x="13410" y="2735"/>
                  </a:cubicBezTo>
                  <a:cubicBezTo>
                    <a:pt x="13732" y="2744"/>
                    <a:pt x="14044" y="2749"/>
                    <a:pt x="14346" y="2749"/>
                  </a:cubicBezTo>
                  <a:cubicBezTo>
                    <a:pt x="15171" y="2749"/>
                    <a:pt x="15920" y="2718"/>
                    <a:pt x="16579" y="2669"/>
                  </a:cubicBezTo>
                  <a:cubicBezTo>
                    <a:pt x="17013" y="2635"/>
                    <a:pt x="17446" y="2602"/>
                    <a:pt x="17780" y="2569"/>
                  </a:cubicBezTo>
                  <a:cubicBezTo>
                    <a:pt x="18147" y="2535"/>
                    <a:pt x="18447" y="2502"/>
                    <a:pt x="18714" y="2469"/>
                  </a:cubicBezTo>
                  <a:lnTo>
                    <a:pt x="19281" y="2369"/>
                  </a:lnTo>
                  <a:cubicBezTo>
                    <a:pt x="19348" y="2369"/>
                    <a:pt x="19414" y="2369"/>
                    <a:pt x="19481" y="2335"/>
                  </a:cubicBezTo>
                  <a:lnTo>
                    <a:pt x="19281" y="2335"/>
                  </a:lnTo>
                  <a:lnTo>
                    <a:pt x="18714" y="2369"/>
                  </a:lnTo>
                  <a:cubicBezTo>
                    <a:pt x="18447" y="2402"/>
                    <a:pt x="18180" y="2435"/>
                    <a:pt x="17813" y="2469"/>
                  </a:cubicBezTo>
                  <a:cubicBezTo>
                    <a:pt x="17413" y="2469"/>
                    <a:pt x="17046" y="2535"/>
                    <a:pt x="16579" y="2535"/>
                  </a:cubicBezTo>
                  <a:cubicBezTo>
                    <a:pt x="15966" y="2559"/>
                    <a:pt x="15252" y="2583"/>
                    <a:pt x="14463" y="2583"/>
                  </a:cubicBezTo>
                  <a:cubicBezTo>
                    <a:pt x="14135" y="2583"/>
                    <a:pt x="13795" y="2578"/>
                    <a:pt x="13443" y="2569"/>
                  </a:cubicBezTo>
                  <a:cubicBezTo>
                    <a:pt x="12276" y="2535"/>
                    <a:pt x="10975" y="2469"/>
                    <a:pt x="9607" y="2302"/>
                  </a:cubicBezTo>
                  <a:cubicBezTo>
                    <a:pt x="8240" y="2135"/>
                    <a:pt x="6972" y="1902"/>
                    <a:pt x="5805" y="1668"/>
                  </a:cubicBezTo>
                  <a:cubicBezTo>
                    <a:pt x="4637" y="1401"/>
                    <a:pt x="3603" y="1134"/>
                    <a:pt x="2769" y="867"/>
                  </a:cubicBezTo>
                  <a:cubicBezTo>
                    <a:pt x="2336" y="767"/>
                    <a:pt x="1935" y="634"/>
                    <a:pt x="1602" y="534"/>
                  </a:cubicBezTo>
                  <a:cubicBezTo>
                    <a:pt x="1268" y="400"/>
                    <a:pt x="968" y="300"/>
                    <a:pt x="734" y="234"/>
                  </a:cubicBezTo>
                  <a:lnTo>
                    <a:pt x="201" y="34"/>
                  </a:lnTo>
                  <a:cubicBezTo>
                    <a:pt x="134" y="34"/>
                    <a:pt x="67"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62;p65"/>
            <p:cNvSpPr/>
            <p:nvPr/>
          </p:nvSpPr>
          <p:spPr>
            <a:xfrm>
              <a:off x="11299262" y="2724622"/>
              <a:ext cx="25427" cy="112573"/>
            </a:xfrm>
            <a:custGeom>
              <a:avLst/>
              <a:gdLst/>
              <a:ahLst/>
              <a:cxnLst/>
              <a:rect l="l" t="t" r="r" b="b"/>
              <a:pathLst>
                <a:path w="2336" h="10342" extrusionOk="0">
                  <a:moveTo>
                    <a:pt x="34" y="0"/>
                  </a:moveTo>
                  <a:lnTo>
                    <a:pt x="34" y="0"/>
                  </a:lnTo>
                  <a:cubicBezTo>
                    <a:pt x="0" y="134"/>
                    <a:pt x="34" y="267"/>
                    <a:pt x="67" y="401"/>
                  </a:cubicBezTo>
                  <a:cubicBezTo>
                    <a:pt x="100" y="668"/>
                    <a:pt x="167" y="1068"/>
                    <a:pt x="234" y="1535"/>
                  </a:cubicBezTo>
                  <a:cubicBezTo>
                    <a:pt x="400" y="2469"/>
                    <a:pt x="667" y="3770"/>
                    <a:pt x="968" y="5204"/>
                  </a:cubicBezTo>
                  <a:cubicBezTo>
                    <a:pt x="1301" y="6638"/>
                    <a:pt x="1601" y="7939"/>
                    <a:pt x="1868" y="8840"/>
                  </a:cubicBezTo>
                  <a:cubicBezTo>
                    <a:pt x="2002" y="9307"/>
                    <a:pt x="2102" y="9674"/>
                    <a:pt x="2168" y="9941"/>
                  </a:cubicBezTo>
                  <a:cubicBezTo>
                    <a:pt x="2202" y="10074"/>
                    <a:pt x="2268" y="10208"/>
                    <a:pt x="2335" y="10341"/>
                  </a:cubicBezTo>
                  <a:cubicBezTo>
                    <a:pt x="2302" y="10208"/>
                    <a:pt x="2268" y="10074"/>
                    <a:pt x="2235" y="9941"/>
                  </a:cubicBezTo>
                  <a:cubicBezTo>
                    <a:pt x="2168" y="9641"/>
                    <a:pt x="2068" y="9274"/>
                    <a:pt x="1968" y="8840"/>
                  </a:cubicBezTo>
                  <a:cubicBezTo>
                    <a:pt x="1768" y="7906"/>
                    <a:pt x="1468" y="6605"/>
                    <a:pt x="1134" y="5171"/>
                  </a:cubicBezTo>
                  <a:cubicBezTo>
                    <a:pt x="834" y="3770"/>
                    <a:pt x="567" y="2469"/>
                    <a:pt x="367" y="1535"/>
                  </a:cubicBezTo>
                  <a:cubicBezTo>
                    <a:pt x="267" y="1101"/>
                    <a:pt x="200" y="701"/>
                    <a:pt x="134" y="401"/>
                  </a:cubicBezTo>
                  <a:cubicBezTo>
                    <a:pt x="100" y="267"/>
                    <a:pt x="67" y="134"/>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63;p65"/>
            <p:cNvSpPr/>
            <p:nvPr/>
          </p:nvSpPr>
          <p:spPr>
            <a:xfrm>
              <a:off x="11065060" y="2641472"/>
              <a:ext cx="50125" cy="305368"/>
            </a:xfrm>
            <a:custGeom>
              <a:avLst/>
              <a:gdLst/>
              <a:ahLst/>
              <a:cxnLst/>
              <a:rect l="l" t="t" r="r" b="b"/>
              <a:pathLst>
                <a:path w="4605" h="28054" extrusionOk="0">
                  <a:moveTo>
                    <a:pt x="2102" y="1"/>
                  </a:moveTo>
                  <a:lnTo>
                    <a:pt x="1869" y="568"/>
                  </a:lnTo>
                  <a:cubicBezTo>
                    <a:pt x="1435" y="768"/>
                    <a:pt x="1202" y="1235"/>
                    <a:pt x="801" y="1468"/>
                  </a:cubicBezTo>
                  <a:cubicBezTo>
                    <a:pt x="601" y="1602"/>
                    <a:pt x="401" y="1702"/>
                    <a:pt x="234" y="1869"/>
                  </a:cubicBezTo>
                  <a:cubicBezTo>
                    <a:pt x="68" y="2135"/>
                    <a:pt x="1" y="2436"/>
                    <a:pt x="68" y="2703"/>
                  </a:cubicBezTo>
                  <a:cubicBezTo>
                    <a:pt x="301" y="7873"/>
                    <a:pt x="735" y="13010"/>
                    <a:pt x="1368" y="18147"/>
                  </a:cubicBezTo>
                  <a:cubicBezTo>
                    <a:pt x="1368" y="18414"/>
                    <a:pt x="1435" y="18681"/>
                    <a:pt x="1569" y="18914"/>
                  </a:cubicBezTo>
                  <a:cubicBezTo>
                    <a:pt x="1702" y="19181"/>
                    <a:pt x="1902" y="19381"/>
                    <a:pt x="2136" y="19581"/>
                  </a:cubicBezTo>
                  <a:cubicBezTo>
                    <a:pt x="3170" y="20615"/>
                    <a:pt x="3437" y="21983"/>
                    <a:pt x="3403" y="23451"/>
                  </a:cubicBezTo>
                  <a:cubicBezTo>
                    <a:pt x="3370" y="23684"/>
                    <a:pt x="3236" y="23551"/>
                    <a:pt x="3236" y="23784"/>
                  </a:cubicBezTo>
                  <a:cubicBezTo>
                    <a:pt x="3136" y="25019"/>
                    <a:pt x="3070" y="26820"/>
                    <a:pt x="3103" y="28054"/>
                  </a:cubicBezTo>
                  <a:cubicBezTo>
                    <a:pt x="3737" y="26653"/>
                    <a:pt x="4170" y="25185"/>
                    <a:pt x="4437" y="23684"/>
                  </a:cubicBezTo>
                  <a:cubicBezTo>
                    <a:pt x="4604" y="22150"/>
                    <a:pt x="4371" y="20515"/>
                    <a:pt x="3470" y="19314"/>
                  </a:cubicBezTo>
                  <a:cubicBezTo>
                    <a:pt x="3303" y="19148"/>
                    <a:pt x="3170" y="18947"/>
                    <a:pt x="3070" y="18747"/>
                  </a:cubicBezTo>
                  <a:cubicBezTo>
                    <a:pt x="3003" y="18480"/>
                    <a:pt x="3003" y="18247"/>
                    <a:pt x="3036" y="17980"/>
                  </a:cubicBezTo>
                  <a:cubicBezTo>
                    <a:pt x="3303" y="13410"/>
                    <a:pt x="3070" y="8807"/>
                    <a:pt x="2302" y="4270"/>
                  </a:cubicBezTo>
                  <a:cubicBezTo>
                    <a:pt x="2136" y="3136"/>
                    <a:pt x="2469" y="1268"/>
                    <a:pt x="21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64;p65"/>
            <p:cNvSpPr/>
            <p:nvPr/>
          </p:nvSpPr>
          <p:spPr>
            <a:xfrm>
              <a:off x="10863906" y="2655274"/>
              <a:ext cx="242921" cy="404443"/>
            </a:xfrm>
            <a:custGeom>
              <a:avLst/>
              <a:gdLst/>
              <a:ahLst/>
              <a:cxnLst/>
              <a:rect l="l" t="t" r="r" b="b"/>
              <a:pathLst>
                <a:path w="22317" h="37156" extrusionOk="0">
                  <a:moveTo>
                    <a:pt x="8307" y="0"/>
                  </a:moveTo>
                  <a:cubicBezTo>
                    <a:pt x="8307" y="0"/>
                    <a:pt x="1" y="1968"/>
                    <a:pt x="2002" y="14444"/>
                  </a:cubicBezTo>
                  <a:cubicBezTo>
                    <a:pt x="2936" y="20515"/>
                    <a:pt x="4604" y="26452"/>
                    <a:pt x="6973" y="32123"/>
                  </a:cubicBezTo>
                  <a:cubicBezTo>
                    <a:pt x="8188" y="35041"/>
                    <a:pt x="10871" y="37155"/>
                    <a:pt x="13962" y="37155"/>
                  </a:cubicBezTo>
                  <a:cubicBezTo>
                    <a:pt x="14264" y="37155"/>
                    <a:pt x="14570" y="37135"/>
                    <a:pt x="14878" y="37093"/>
                  </a:cubicBezTo>
                  <a:cubicBezTo>
                    <a:pt x="16379" y="36893"/>
                    <a:pt x="17880" y="37127"/>
                    <a:pt x="18881" y="36526"/>
                  </a:cubicBezTo>
                  <a:cubicBezTo>
                    <a:pt x="20449" y="35592"/>
                    <a:pt x="21083" y="32490"/>
                    <a:pt x="21416" y="29121"/>
                  </a:cubicBezTo>
                  <a:cubicBezTo>
                    <a:pt x="21583" y="26819"/>
                    <a:pt x="21516" y="24451"/>
                    <a:pt x="21817" y="22483"/>
                  </a:cubicBezTo>
                  <a:cubicBezTo>
                    <a:pt x="22317" y="19281"/>
                    <a:pt x="20849" y="17780"/>
                    <a:pt x="18981" y="17413"/>
                  </a:cubicBezTo>
                  <a:lnTo>
                    <a:pt x="11609" y="15945"/>
                  </a:lnTo>
                  <a:lnTo>
                    <a:pt x="11176" y="19848"/>
                  </a:lnTo>
                  <a:lnTo>
                    <a:pt x="8307" y="0"/>
                  </a:ln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65;p65"/>
            <p:cNvSpPr/>
            <p:nvPr/>
          </p:nvSpPr>
          <p:spPr>
            <a:xfrm>
              <a:off x="11017863" y="2849528"/>
              <a:ext cx="86068" cy="88288"/>
            </a:xfrm>
            <a:custGeom>
              <a:avLst/>
              <a:gdLst/>
              <a:ahLst/>
              <a:cxnLst/>
              <a:rect l="l" t="t" r="r" b="b"/>
              <a:pathLst>
                <a:path w="7907" h="8111" extrusionOk="0">
                  <a:moveTo>
                    <a:pt x="6105" y="0"/>
                  </a:moveTo>
                  <a:lnTo>
                    <a:pt x="6105" y="0"/>
                  </a:lnTo>
                  <a:cubicBezTo>
                    <a:pt x="6605" y="501"/>
                    <a:pt x="7005" y="1068"/>
                    <a:pt x="7272" y="1702"/>
                  </a:cubicBezTo>
                  <a:cubicBezTo>
                    <a:pt x="7572" y="2369"/>
                    <a:pt x="7673" y="3136"/>
                    <a:pt x="7539" y="3870"/>
                  </a:cubicBezTo>
                  <a:cubicBezTo>
                    <a:pt x="7406" y="4770"/>
                    <a:pt x="6972" y="5571"/>
                    <a:pt x="6338" y="6205"/>
                  </a:cubicBezTo>
                  <a:cubicBezTo>
                    <a:pt x="5638" y="6805"/>
                    <a:pt x="4837" y="7272"/>
                    <a:pt x="3970" y="7572"/>
                  </a:cubicBezTo>
                  <a:cubicBezTo>
                    <a:pt x="3410" y="7786"/>
                    <a:pt x="2828" y="7893"/>
                    <a:pt x="2242" y="7893"/>
                  </a:cubicBezTo>
                  <a:cubicBezTo>
                    <a:pt x="2095" y="7893"/>
                    <a:pt x="1948" y="7886"/>
                    <a:pt x="1802" y="7873"/>
                  </a:cubicBezTo>
                  <a:cubicBezTo>
                    <a:pt x="1301" y="7806"/>
                    <a:pt x="834" y="7639"/>
                    <a:pt x="434" y="7339"/>
                  </a:cubicBezTo>
                  <a:cubicBezTo>
                    <a:pt x="134" y="7105"/>
                    <a:pt x="34" y="6972"/>
                    <a:pt x="0" y="6972"/>
                  </a:cubicBezTo>
                  <a:cubicBezTo>
                    <a:pt x="100" y="7139"/>
                    <a:pt x="201" y="7272"/>
                    <a:pt x="367" y="7406"/>
                  </a:cubicBezTo>
                  <a:cubicBezTo>
                    <a:pt x="768" y="7739"/>
                    <a:pt x="1235" y="7973"/>
                    <a:pt x="1768" y="8073"/>
                  </a:cubicBezTo>
                  <a:cubicBezTo>
                    <a:pt x="1964" y="8098"/>
                    <a:pt x="2162" y="8111"/>
                    <a:pt x="2361" y="8111"/>
                  </a:cubicBezTo>
                  <a:cubicBezTo>
                    <a:pt x="2940" y="8111"/>
                    <a:pt x="3524" y="8005"/>
                    <a:pt x="4070" y="7806"/>
                  </a:cubicBezTo>
                  <a:cubicBezTo>
                    <a:pt x="4971" y="7506"/>
                    <a:pt x="5805" y="7039"/>
                    <a:pt x="6538" y="6405"/>
                  </a:cubicBezTo>
                  <a:cubicBezTo>
                    <a:pt x="7239" y="5738"/>
                    <a:pt x="7673" y="4837"/>
                    <a:pt x="7806" y="3903"/>
                  </a:cubicBezTo>
                  <a:cubicBezTo>
                    <a:pt x="7906" y="3103"/>
                    <a:pt x="7806" y="2302"/>
                    <a:pt x="7472" y="1601"/>
                  </a:cubicBezTo>
                  <a:cubicBezTo>
                    <a:pt x="7272" y="1134"/>
                    <a:pt x="6939" y="701"/>
                    <a:pt x="6572" y="334"/>
                  </a:cubicBezTo>
                  <a:cubicBezTo>
                    <a:pt x="6438" y="200"/>
                    <a:pt x="6272" y="100"/>
                    <a:pt x="61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66;p65"/>
            <p:cNvSpPr/>
            <p:nvPr/>
          </p:nvSpPr>
          <p:spPr>
            <a:xfrm>
              <a:off x="10934712" y="2899272"/>
              <a:ext cx="166312" cy="163743"/>
            </a:xfrm>
            <a:custGeom>
              <a:avLst/>
              <a:gdLst/>
              <a:ahLst/>
              <a:cxnLst/>
              <a:rect l="l" t="t" r="r" b="b"/>
              <a:pathLst>
                <a:path w="15279" h="15043" extrusionOk="0">
                  <a:moveTo>
                    <a:pt x="15278" y="0"/>
                  </a:moveTo>
                  <a:cubicBezTo>
                    <a:pt x="15245" y="100"/>
                    <a:pt x="15245" y="200"/>
                    <a:pt x="15245" y="300"/>
                  </a:cubicBezTo>
                  <a:cubicBezTo>
                    <a:pt x="15211" y="534"/>
                    <a:pt x="15178" y="801"/>
                    <a:pt x="15145" y="1168"/>
                  </a:cubicBezTo>
                  <a:cubicBezTo>
                    <a:pt x="15078" y="1968"/>
                    <a:pt x="15011" y="3036"/>
                    <a:pt x="14911" y="4370"/>
                  </a:cubicBezTo>
                  <a:cubicBezTo>
                    <a:pt x="14845" y="5938"/>
                    <a:pt x="14678" y="7539"/>
                    <a:pt x="14444" y="9107"/>
                  </a:cubicBezTo>
                  <a:cubicBezTo>
                    <a:pt x="14311" y="10007"/>
                    <a:pt x="14077" y="10908"/>
                    <a:pt x="13744" y="11775"/>
                  </a:cubicBezTo>
                  <a:cubicBezTo>
                    <a:pt x="13377" y="12676"/>
                    <a:pt x="13043" y="13710"/>
                    <a:pt x="12109" y="14077"/>
                  </a:cubicBezTo>
                  <a:cubicBezTo>
                    <a:pt x="11008" y="14525"/>
                    <a:pt x="9845" y="14750"/>
                    <a:pt x="8681" y="14750"/>
                  </a:cubicBezTo>
                  <a:cubicBezTo>
                    <a:pt x="7940" y="14750"/>
                    <a:pt x="7198" y="14659"/>
                    <a:pt x="6472" y="14477"/>
                  </a:cubicBezTo>
                  <a:cubicBezTo>
                    <a:pt x="4937" y="14110"/>
                    <a:pt x="3536" y="13310"/>
                    <a:pt x="2402" y="12242"/>
                  </a:cubicBezTo>
                  <a:cubicBezTo>
                    <a:pt x="1635" y="11508"/>
                    <a:pt x="1001" y="10641"/>
                    <a:pt x="501" y="9674"/>
                  </a:cubicBezTo>
                  <a:cubicBezTo>
                    <a:pt x="167" y="9007"/>
                    <a:pt x="34" y="8606"/>
                    <a:pt x="1" y="8606"/>
                  </a:cubicBezTo>
                  <a:lnTo>
                    <a:pt x="1" y="8606"/>
                  </a:lnTo>
                  <a:cubicBezTo>
                    <a:pt x="1" y="8706"/>
                    <a:pt x="34" y="8807"/>
                    <a:pt x="67" y="8907"/>
                  </a:cubicBezTo>
                  <a:cubicBezTo>
                    <a:pt x="167" y="9207"/>
                    <a:pt x="267" y="9474"/>
                    <a:pt x="401" y="9741"/>
                  </a:cubicBezTo>
                  <a:cubicBezTo>
                    <a:pt x="1535" y="12242"/>
                    <a:pt x="3737" y="14077"/>
                    <a:pt x="6372" y="14744"/>
                  </a:cubicBezTo>
                  <a:cubicBezTo>
                    <a:pt x="7157" y="14944"/>
                    <a:pt x="7953" y="15042"/>
                    <a:pt x="8742" y="15042"/>
                  </a:cubicBezTo>
                  <a:cubicBezTo>
                    <a:pt x="9932" y="15042"/>
                    <a:pt x="11107" y="14818"/>
                    <a:pt x="12209" y="14377"/>
                  </a:cubicBezTo>
                  <a:cubicBezTo>
                    <a:pt x="12710" y="14144"/>
                    <a:pt x="13143" y="13743"/>
                    <a:pt x="13377" y="13276"/>
                  </a:cubicBezTo>
                  <a:cubicBezTo>
                    <a:pt x="13644" y="12843"/>
                    <a:pt x="13844" y="12376"/>
                    <a:pt x="14011" y="11909"/>
                  </a:cubicBezTo>
                  <a:cubicBezTo>
                    <a:pt x="14344" y="11008"/>
                    <a:pt x="14578" y="10074"/>
                    <a:pt x="14711" y="9140"/>
                  </a:cubicBezTo>
                  <a:cubicBezTo>
                    <a:pt x="14945" y="7572"/>
                    <a:pt x="15078" y="5971"/>
                    <a:pt x="15145" y="4370"/>
                  </a:cubicBezTo>
                  <a:cubicBezTo>
                    <a:pt x="15178" y="3069"/>
                    <a:pt x="15245" y="1968"/>
                    <a:pt x="15278" y="1168"/>
                  </a:cubicBezTo>
                  <a:lnTo>
                    <a:pt x="15278" y="300"/>
                  </a:lnTo>
                  <a:cubicBezTo>
                    <a:pt x="15278" y="200"/>
                    <a:pt x="15278" y="100"/>
                    <a:pt x="152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67;p65"/>
            <p:cNvSpPr/>
            <p:nvPr/>
          </p:nvSpPr>
          <p:spPr>
            <a:xfrm>
              <a:off x="10964483" y="2833004"/>
              <a:ext cx="26157" cy="101133"/>
            </a:xfrm>
            <a:custGeom>
              <a:avLst/>
              <a:gdLst/>
              <a:ahLst/>
              <a:cxnLst/>
              <a:rect l="l" t="t" r="r" b="b"/>
              <a:pathLst>
                <a:path w="2403" h="9291" extrusionOk="0">
                  <a:moveTo>
                    <a:pt x="2202" y="1"/>
                  </a:moveTo>
                  <a:cubicBezTo>
                    <a:pt x="2136" y="1"/>
                    <a:pt x="2069" y="17"/>
                    <a:pt x="2002" y="51"/>
                  </a:cubicBezTo>
                  <a:cubicBezTo>
                    <a:pt x="1602" y="151"/>
                    <a:pt x="1268" y="351"/>
                    <a:pt x="1035" y="651"/>
                  </a:cubicBezTo>
                  <a:cubicBezTo>
                    <a:pt x="735" y="1118"/>
                    <a:pt x="535" y="1652"/>
                    <a:pt x="468" y="2219"/>
                  </a:cubicBezTo>
                  <a:cubicBezTo>
                    <a:pt x="401" y="2853"/>
                    <a:pt x="368" y="3520"/>
                    <a:pt x="301" y="4220"/>
                  </a:cubicBezTo>
                  <a:cubicBezTo>
                    <a:pt x="201" y="5621"/>
                    <a:pt x="101" y="6889"/>
                    <a:pt x="34" y="7823"/>
                  </a:cubicBezTo>
                  <a:cubicBezTo>
                    <a:pt x="1" y="8290"/>
                    <a:pt x="1" y="8790"/>
                    <a:pt x="34" y="9291"/>
                  </a:cubicBezTo>
                  <a:cubicBezTo>
                    <a:pt x="168" y="8824"/>
                    <a:pt x="234" y="8323"/>
                    <a:pt x="268" y="7823"/>
                  </a:cubicBezTo>
                  <a:cubicBezTo>
                    <a:pt x="368" y="6889"/>
                    <a:pt x="468" y="5621"/>
                    <a:pt x="601" y="4220"/>
                  </a:cubicBezTo>
                  <a:cubicBezTo>
                    <a:pt x="735" y="2819"/>
                    <a:pt x="668" y="1485"/>
                    <a:pt x="1202" y="784"/>
                  </a:cubicBezTo>
                  <a:cubicBezTo>
                    <a:pt x="1402" y="484"/>
                    <a:pt x="1702" y="251"/>
                    <a:pt x="2036" y="151"/>
                  </a:cubicBezTo>
                  <a:cubicBezTo>
                    <a:pt x="2269" y="51"/>
                    <a:pt x="2403" y="84"/>
                    <a:pt x="2403" y="51"/>
                  </a:cubicBezTo>
                  <a:cubicBezTo>
                    <a:pt x="2336" y="17"/>
                    <a:pt x="2269" y="1"/>
                    <a:pt x="22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68;p65"/>
            <p:cNvSpPr/>
            <p:nvPr/>
          </p:nvSpPr>
          <p:spPr>
            <a:xfrm>
              <a:off x="10952509" y="2655274"/>
              <a:ext cx="41396" cy="141614"/>
            </a:xfrm>
            <a:custGeom>
              <a:avLst/>
              <a:gdLst/>
              <a:ahLst/>
              <a:cxnLst/>
              <a:rect l="l" t="t" r="r" b="b"/>
              <a:pathLst>
                <a:path w="3803" h="13010" extrusionOk="0">
                  <a:moveTo>
                    <a:pt x="167" y="0"/>
                  </a:moveTo>
                  <a:lnTo>
                    <a:pt x="0" y="134"/>
                  </a:lnTo>
                  <a:cubicBezTo>
                    <a:pt x="500" y="801"/>
                    <a:pt x="867" y="1535"/>
                    <a:pt x="1134" y="2335"/>
                  </a:cubicBezTo>
                  <a:cubicBezTo>
                    <a:pt x="1401" y="3236"/>
                    <a:pt x="1635" y="4237"/>
                    <a:pt x="1868" y="5304"/>
                  </a:cubicBezTo>
                  <a:cubicBezTo>
                    <a:pt x="2368" y="7439"/>
                    <a:pt x="2835" y="9374"/>
                    <a:pt x="3202" y="10775"/>
                  </a:cubicBezTo>
                  <a:cubicBezTo>
                    <a:pt x="3369" y="11475"/>
                    <a:pt x="3503" y="12009"/>
                    <a:pt x="3603" y="12409"/>
                  </a:cubicBezTo>
                  <a:cubicBezTo>
                    <a:pt x="3636" y="12609"/>
                    <a:pt x="3736" y="12809"/>
                    <a:pt x="3803" y="13009"/>
                  </a:cubicBezTo>
                  <a:cubicBezTo>
                    <a:pt x="3803" y="12809"/>
                    <a:pt x="3769" y="12609"/>
                    <a:pt x="3736" y="12409"/>
                  </a:cubicBezTo>
                  <a:cubicBezTo>
                    <a:pt x="3669" y="12009"/>
                    <a:pt x="3536" y="11442"/>
                    <a:pt x="3403" y="10741"/>
                  </a:cubicBezTo>
                  <a:cubicBezTo>
                    <a:pt x="3102" y="9307"/>
                    <a:pt x="2669" y="7405"/>
                    <a:pt x="2168" y="5237"/>
                  </a:cubicBezTo>
                  <a:cubicBezTo>
                    <a:pt x="1935" y="4237"/>
                    <a:pt x="1701" y="3236"/>
                    <a:pt x="1368" y="2235"/>
                  </a:cubicBezTo>
                  <a:cubicBezTo>
                    <a:pt x="1101" y="1435"/>
                    <a:pt x="701" y="667"/>
                    <a:pt x="1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69;p65"/>
            <p:cNvSpPr/>
            <p:nvPr/>
          </p:nvSpPr>
          <p:spPr>
            <a:xfrm>
              <a:off x="10942702" y="2818658"/>
              <a:ext cx="51203" cy="102428"/>
            </a:xfrm>
            <a:custGeom>
              <a:avLst/>
              <a:gdLst/>
              <a:ahLst/>
              <a:cxnLst/>
              <a:rect l="l" t="t" r="r" b="b"/>
              <a:pathLst>
                <a:path w="4704" h="9410" extrusionOk="0">
                  <a:moveTo>
                    <a:pt x="4670" y="1"/>
                  </a:moveTo>
                  <a:lnTo>
                    <a:pt x="4663" y="68"/>
                  </a:lnTo>
                  <a:lnTo>
                    <a:pt x="4663" y="68"/>
                  </a:lnTo>
                  <a:cubicBezTo>
                    <a:pt x="4677" y="68"/>
                    <a:pt x="4690" y="68"/>
                    <a:pt x="4704" y="68"/>
                  </a:cubicBezTo>
                  <a:lnTo>
                    <a:pt x="4670" y="1"/>
                  </a:lnTo>
                  <a:close/>
                  <a:moveTo>
                    <a:pt x="4663" y="68"/>
                  </a:moveTo>
                  <a:cubicBezTo>
                    <a:pt x="4011" y="77"/>
                    <a:pt x="3391" y="309"/>
                    <a:pt x="2836" y="701"/>
                  </a:cubicBezTo>
                  <a:cubicBezTo>
                    <a:pt x="1635" y="1535"/>
                    <a:pt x="768" y="2770"/>
                    <a:pt x="367" y="4204"/>
                  </a:cubicBezTo>
                  <a:cubicBezTo>
                    <a:pt x="0" y="5638"/>
                    <a:pt x="67" y="7139"/>
                    <a:pt x="568" y="8507"/>
                  </a:cubicBezTo>
                  <a:cubicBezTo>
                    <a:pt x="697" y="8927"/>
                    <a:pt x="982" y="9409"/>
                    <a:pt x="1424" y="9409"/>
                  </a:cubicBezTo>
                  <a:cubicBezTo>
                    <a:pt x="1439" y="9409"/>
                    <a:pt x="1453" y="9409"/>
                    <a:pt x="1468" y="9408"/>
                  </a:cubicBezTo>
                  <a:cubicBezTo>
                    <a:pt x="2002" y="9374"/>
                    <a:pt x="2202" y="8707"/>
                    <a:pt x="2302" y="8173"/>
                  </a:cubicBezTo>
                  <a:cubicBezTo>
                    <a:pt x="2502" y="6706"/>
                    <a:pt x="2702" y="5238"/>
                    <a:pt x="2903" y="3770"/>
                  </a:cubicBezTo>
                  <a:cubicBezTo>
                    <a:pt x="2969" y="3270"/>
                    <a:pt x="3103" y="2803"/>
                    <a:pt x="3303" y="2336"/>
                  </a:cubicBezTo>
                  <a:cubicBezTo>
                    <a:pt x="3536" y="1869"/>
                    <a:pt x="4003" y="1569"/>
                    <a:pt x="4504" y="1569"/>
                  </a:cubicBezTo>
                  <a:lnTo>
                    <a:pt x="4663" y="6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70;p65"/>
            <p:cNvSpPr/>
            <p:nvPr/>
          </p:nvSpPr>
          <p:spPr>
            <a:xfrm>
              <a:off x="11445589" y="2730794"/>
              <a:ext cx="106760" cy="161588"/>
            </a:xfrm>
            <a:custGeom>
              <a:avLst/>
              <a:gdLst/>
              <a:ahLst/>
              <a:cxnLst/>
              <a:rect l="l" t="t" r="r" b="b"/>
              <a:pathLst>
                <a:path w="9808" h="14845" extrusionOk="0">
                  <a:moveTo>
                    <a:pt x="67" y="0"/>
                  </a:moveTo>
                  <a:lnTo>
                    <a:pt x="0" y="2969"/>
                  </a:lnTo>
                  <a:lnTo>
                    <a:pt x="8006" y="14844"/>
                  </a:lnTo>
                  <a:cubicBezTo>
                    <a:pt x="9040" y="13077"/>
                    <a:pt x="9640" y="11108"/>
                    <a:pt x="9740" y="9074"/>
                  </a:cubicBezTo>
                  <a:cubicBezTo>
                    <a:pt x="9807" y="6939"/>
                    <a:pt x="9507" y="4804"/>
                    <a:pt x="8906" y="2769"/>
                  </a:cubicBezTo>
                  <a:lnTo>
                    <a:pt x="67" y="0"/>
                  </a:ln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71;p65"/>
            <p:cNvSpPr/>
            <p:nvPr/>
          </p:nvSpPr>
          <p:spPr>
            <a:xfrm>
              <a:off x="11281835" y="2644378"/>
              <a:ext cx="250899" cy="264397"/>
            </a:xfrm>
            <a:custGeom>
              <a:avLst/>
              <a:gdLst/>
              <a:ahLst/>
              <a:cxnLst/>
              <a:rect l="l" t="t" r="r" b="b"/>
              <a:pathLst>
                <a:path w="23050" h="24290" extrusionOk="0">
                  <a:moveTo>
                    <a:pt x="0" y="0"/>
                  </a:moveTo>
                  <a:lnTo>
                    <a:pt x="0" y="734"/>
                  </a:lnTo>
                  <a:lnTo>
                    <a:pt x="1635" y="17713"/>
                  </a:lnTo>
                  <a:cubicBezTo>
                    <a:pt x="1635" y="17713"/>
                    <a:pt x="14077" y="23284"/>
                    <a:pt x="17379" y="24118"/>
                  </a:cubicBezTo>
                  <a:cubicBezTo>
                    <a:pt x="17873" y="24233"/>
                    <a:pt x="18372" y="24289"/>
                    <a:pt x="18869" y="24289"/>
                  </a:cubicBezTo>
                  <a:cubicBezTo>
                    <a:pt x="20385" y="24289"/>
                    <a:pt x="21869" y="23764"/>
                    <a:pt x="23050" y="22783"/>
                  </a:cubicBezTo>
                  <a:lnTo>
                    <a:pt x="15077" y="10875"/>
                  </a:lnTo>
                  <a:lnTo>
                    <a:pt x="0" y="0"/>
                  </a:lnTo>
                  <a:close/>
                </a:path>
              </a:pathLst>
            </a:custGeom>
            <a:solidFill>
              <a:srgbClr val="998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72;p65"/>
            <p:cNvSpPr/>
            <p:nvPr/>
          </p:nvSpPr>
          <p:spPr>
            <a:xfrm>
              <a:off x="11443771" y="2762383"/>
              <a:ext cx="50844" cy="90062"/>
            </a:xfrm>
            <a:custGeom>
              <a:avLst/>
              <a:gdLst/>
              <a:ahLst/>
              <a:cxnLst/>
              <a:rect l="l" t="t" r="r" b="b"/>
              <a:pathLst>
                <a:path w="4671" h="8274" extrusionOk="0">
                  <a:moveTo>
                    <a:pt x="0" y="1"/>
                  </a:moveTo>
                  <a:cubicBezTo>
                    <a:pt x="0" y="101"/>
                    <a:pt x="34" y="234"/>
                    <a:pt x="67" y="367"/>
                  </a:cubicBezTo>
                  <a:cubicBezTo>
                    <a:pt x="134" y="601"/>
                    <a:pt x="200" y="968"/>
                    <a:pt x="334" y="1402"/>
                  </a:cubicBezTo>
                  <a:cubicBezTo>
                    <a:pt x="601" y="2502"/>
                    <a:pt x="968" y="3603"/>
                    <a:pt x="1468" y="4637"/>
                  </a:cubicBezTo>
                  <a:cubicBezTo>
                    <a:pt x="1968" y="5705"/>
                    <a:pt x="2636" y="6639"/>
                    <a:pt x="3469" y="7439"/>
                  </a:cubicBezTo>
                  <a:cubicBezTo>
                    <a:pt x="3736" y="7706"/>
                    <a:pt x="4003" y="7906"/>
                    <a:pt x="4303" y="8106"/>
                  </a:cubicBezTo>
                  <a:cubicBezTo>
                    <a:pt x="4403" y="8173"/>
                    <a:pt x="4537" y="8240"/>
                    <a:pt x="4670" y="8273"/>
                  </a:cubicBezTo>
                  <a:cubicBezTo>
                    <a:pt x="4670" y="8240"/>
                    <a:pt x="4203" y="7973"/>
                    <a:pt x="3603" y="7339"/>
                  </a:cubicBezTo>
                  <a:cubicBezTo>
                    <a:pt x="2802" y="6539"/>
                    <a:pt x="2135" y="5571"/>
                    <a:pt x="1668" y="4537"/>
                  </a:cubicBezTo>
                  <a:cubicBezTo>
                    <a:pt x="1201" y="3503"/>
                    <a:pt x="801" y="2436"/>
                    <a:pt x="467" y="1335"/>
                  </a:cubicBezTo>
                  <a:cubicBezTo>
                    <a:pt x="334" y="868"/>
                    <a:pt x="200" y="4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73;p65"/>
            <p:cNvSpPr/>
            <p:nvPr/>
          </p:nvSpPr>
          <p:spPr>
            <a:xfrm>
              <a:off x="11446678" y="2739513"/>
              <a:ext cx="95505" cy="44302"/>
            </a:xfrm>
            <a:custGeom>
              <a:avLst/>
              <a:gdLst/>
              <a:ahLst/>
              <a:cxnLst/>
              <a:rect l="l" t="t" r="r" b="b"/>
              <a:pathLst>
                <a:path w="8774" h="4070" extrusionOk="0">
                  <a:moveTo>
                    <a:pt x="0" y="0"/>
                  </a:moveTo>
                  <a:cubicBezTo>
                    <a:pt x="0" y="0"/>
                    <a:pt x="67" y="133"/>
                    <a:pt x="267" y="300"/>
                  </a:cubicBezTo>
                  <a:cubicBezTo>
                    <a:pt x="501" y="567"/>
                    <a:pt x="734" y="801"/>
                    <a:pt x="1034" y="1034"/>
                  </a:cubicBezTo>
                  <a:cubicBezTo>
                    <a:pt x="2802" y="2569"/>
                    <a:pt x="5004" y="3569"/>
                    <a:pt x="7305" y="3970"/>
                  </a:cubicBezTo>
                  <a:cubicBezTo>
                    <a:pt x="7672" y="4003"/>
                    <a:pt x="8006" y="4036"/>
                    <a:pt x="8373" y="4070"/>
                  </a:cubicBezTo>
                  <a:lnTo>
                    <a:pt x="8773" y="4070"/>
                  </a:lnTo>
                  <a:cubicBezTo>
                    <a:pt x="8773" y="4036"/>
                    <a:pt x="8206" y="3970"/>
                    <a:pt x="7339" y="3803"/>
                  </a:cubicBezTo>
                  <a:cubicBezTo>
                    <a:pt x="6205" y="3569"/>
                    <a:pt x="5104" y="3202"/>
                    <a:pt x="4070" y="2735"/>
                  </a:cubicBezTo>
                  <a:cubicBezTo>
                    <a:pt x="3002" y="2235"/>
                    <a:pt x="2035" y="1635"/>
                    <a:pt x="1134" y="934"/>
                  </a:cubicBezTo>
                  <a:cubicBezTo>
                    <a:pt x="434" y="367"/>
                    <a:pt x="34"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74;p65"/>
            <p:cNvSpPr/>
            <p:nvPr/>
          </p:nvSpPr>
          <p:spPr>
            <a:xfrm>
              <a:off x="11441953" y="2761653"/>
              <a:ext cx="11625" cy="75542"/>
            </a:xfrm>
            <a:custGeom>
              <a:avLst/>
              <a:gdLst/>
              <a:ahLst/>
              <a:cxnLst/>
              <a:rect l="l" t="t" r="r" b="b"/>
              <a:pathLst>
                <a:path w="1068" h="6940" extrusionOk="0">
                  <a:moveTo>
                    <a:pt x="201" y="1"/>
                  </a:moveTo>
                  <a:cubicBezTo>
                    <a:pt x="101" y="334"/>
                    <a:pt x="67" y="668"/>
                    <a:pt x="67" y="1035"/>
                  </a:cubicBezTo>
                  <a:cubicBezTo>
                    <a:pt x="1" y="1869"/>
                    <a:pt x="1" y="2703"/>
                    <a:pt x="34" y="3537"/>
                  </a:cubicBezTo>
                  <a:cubicBezTo>
                    <a:pt x="101" y="4371"/>
                    <a:pt x="267" y="5205"/>
                    <a:pt x="534" y="6005"/>
                  </a:cubicBezTo>
                  <a:cubicBezTo>
                    <a:pt x="634" y="6339"/>
                    <a:pt x="801" y="6639"/>
                    <a:pt x="1035" y="6939"/>
                  </a:cubicBezTo>
                  <a:cubicBezTo>
                    <a:pt x="1068" y="6906"/>
                    <a:pt x="901" y="6572"/>
                    <a:pt x="668" y="5972"/>
                  </a:cubicBezTo>
                  <a:cubicBezTo>
                    <a:pt x="434" y="5171"/>
                    <a:pt x="301" y="4371"/>
                    <a:pt x="267" y="3537"/>
                  </a:cubicBezTo>
                  <a:cubicBezTo>
                    <a:pt x="201" y="2569"/>
                    <a:pt x="234" y="1669"/>
                    <a:pt x="234" y="1035"/>
                  </a:cubicBezTo>
                  <a:cubicBezTo>
                    <a:pt x="234" y="701"/>
                    <a:pt x="234" y="334"/>
                    <a:pt x="2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75;p65"/>
            <p:cNvSpPr/>
            <p:nvPr/>
          </p:nvSpPr>
          <p:spPr>
            <a:xfrm>
              <a:off x="11279288" y="2715544"/>
              <a:ext cx="27604" cy="131447"/>
            </a:xfrm>
            <a:custGeom>
              <a:avLst/>
              <a:gdLst/>
              <a:ahLst/>
              <a:cxnLst/>
              <a:rect l="l" t="t" r="r" b="b"/>
              <a:pathLst>
                <a:path w="2536" h="12076" extrusionOk="0">
                  <a:moveTo>
                    <a:pt x="1" y="0"/>
                  </a:moveTo>
                  <a:cubicBezTo>
                    <a:pt x="1" y="134"/>
                    <a:pt x="34" y="301"/>
                    <a:pt x="67" y="467"/>
                  </a:cubicBezTo>
                  <a:cubicBezTo>
                    <a:pt x="167" y="801"/>
                    <a:pt x="234" y="1235"/>
                    <a:pt x="367" y="1768"/>
                  </a:cubicBezTo>
                  <a:cubicBezTo>
                    <a:pt x="601" y="2903"/>
                    <a:pt x="935" y="4370"/>
                    <a:pt x="1268" y="6038"/>
                  </a:cubicBezTo>
                  <a:cubicBezTo>
                    <a:pt x="1602" y="7673"/>
                    <a:pt x="1902" y="9174"/>
                    <a:pt x="2135" y="10308"/>
                  </a:cubicBezTo>
                  <a:lnTo>
                    <a:pt x="2402" y="11609"/>
                  </a:lnTo>
                  <a:cubicBezTo>
                    <a:pt x="2436" y="11776"/>
                    <a:pt x="2469" y="11909"/>
                    <a:pt x="2536" y="12076"/>
                  </a:cubicBezTo>
                  <a:cubicBezTo>
                    <a:pt x="2536" y="11909"/>
                    <a:pt x="2536" y="11742"/>
                    <a:pt x="2502" y="11575"/>
                  </a:cubicBezTo>
                  <a:cubicBezTo>
                    <a:pt x="2469" y="11275"/>
                    <a:pt x="2402" y="10842"/>
                    <a:pt x="2302" y="10274"/>
                  </a:cubicBezTo>
                  <a:cubicBezTo>
                    <a:pt x="2102" y="9174"/>
                    <a:pt x="1835" y="7639"/>
                    <a:pt x="1502" y="5971"/>
                  </a:cubicBezTo>
                  <a:cubicBezTo>
                    <a:pt x="1135" y="4304"/>
                    <a:pt x="768" y="2802"/>
                    <a:pt x="501" y="1735"/>
                  </a:cubicBezTo>
                  <a:cubicBezTo>
                    <a:pt x="367" y="1168"/>
                    <a:pt x="234" y="734"/>
                    <a:pt x="167" y="434"/>
                  </a:cubicBezTo>
                  <a:cubicBezTo>
                    <a:pt x="134" y="301"/>
                    <a:pt x="67" y="13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76;p65"/>
            <p:cNvSpPr/>
            <p:nvPr/>
          </p:nvSpPr>
          <p:spPr>
            <a:xfrm>
              <a:off x="10989181" y="2623316"/>
              <a:ext cx="95135" cy="274509"/>
            </a:xfrm>
            <a:custGeom>
              <a:avLst/>
              <a:gdLst/>
              <a:ahLst/>
              <a:cxnLst/>
              <a:rect l="l" t="t" r="r" b="b"/>
              <a:pathLst>
                <a:path w="8740" h="25219" extrusionOk="0">
                  <a:moveTo>
                    <a:pt x="1835" y="1"/>
                  </a:moveTo>
                  <a:lnTo>
                    <a:pt x="0" y="20415"/>
                  </a:lnTo>
                  <a:cubicBezTo>
                    <a:pt x="200" y="22450"/>
                    <a:pt x="1535" y="24218"/>
                    <a:pt x="3469" y="24919"/>
                  </a:cubicBezTo>
                  <a:cubicBezTo>
                    <a:pt x="4043" y="25131"/>
                    <a:pt x="4576" y="25219"/>
                    <a:pt x="5064" y="25219"/>
                  </a:cubicBezTo>
                  <a:cubicBezTo>
                    <a:pt x="7414" y="25219"/>
                    <a:pt x="8740" y="23184"/>
                    <a:pt x="8740" y="23184"/>
                  </a:cubicBezTo>
                  <a:lnTo>
                    <a:pt x="7973" y="2402"/>
                  </a:lnTo>
                  <a:lnTo>
                    <a:pt x="1835" y="1"/>
                  </a:ln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77;p65"/>
            <p:cNvSpPr/>
            <p:nvPr/>
          </p:nvSpPr>
          <p:spPr>
            <a:xfrm>
              <a:off x="10986275" y="2428333"/>
              <a:ext cx="140525" cy="194275"/>
            </a:xfrm>
            <a:custGeom>
              <a:avLst/>
              <a:gdLst/>
              <a:ahLst/>
              <a:cxnLst/>
              <a:rect l="l" t="t" r="r" b="b"/>
              <a:pathLst>
                <a:path w="12910" h="17848" extrusionOk="0">
                  <a:moveTo>
                    <a:pt x="1435" y="1"/>
                  </a:moveTo>
                  <a:lnTo>
                    <a:pt x="634" y="268"/>
                  </a:lnTo>
                  <a:lnTo>
                    <a:pt x="0" y="7606"/>
                  </a:lnTo>
                  <a:lnTo>
                    <a:pt x="10007" y="17847"/>
                  </a:lnTo>
                  <a:lnTo>
                    <a:pt x="10808" y="17580"/>
                  </a:lnTo>
                  <a:lnTo>
                    <a:pt x="12910" y="10075"/>
                  </a:lnTo>
                  <a:lnTo>
                    <a:pt x="14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78;p65"/>
            <p:cNvSpPr/>
            <p:nvPr/>
          </p:nvSpPr>
          <p:spPr>
            <a:xfrm>
              <a:off x="10977197" y="2431239"/>
              <a:ext cx="140525" cy="191369"/>
            </a:xfrm>
            <a:custGeom>
              <a:avLst/>
              <a:gdLst/>
              <a:ahLst/>
              <a:cxnLst/>
              <a:rect l="l" t="t" r="r" b="b"/>
              <a:pathLst>
                <a:path w="12910" h="17581" extrusionOk="0">
                  <a:moveTo>
                    <a:pt x="1468" y="1"/>
                  </a:moveTo>
                  <a:lnTo>
                    <a:pt x="0" y="7573"/>
                  </a:lnTo>
                  <a:lnTo>
                    <a:pt x="10841" y="17580"/>
                  </a:lnTo>
                  <a:lnTo>
                    <a:pt x="12910" y="10041"/>
                  </a:lnTo>
                  <a:lnTo>
                    <a:pt x="146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79;p65"/>
            <p:cNvSpPr/>
            <p:nvPr/>
          </p:nvSpPr>
          <p:spPr>
            <a:xfrm>
              <a:off x="10989181" y="2458114"/>
              <a:ext cx="118734" cy="198619"/>
            </a:xfrm>
            <a:custGeom>
              <a:avLst/>
              <a:gdLst/>
              <a:ahLst/>
              <a:cxnLst/>
              <a:rect l="l" t="t" r="r" b="b"/>
              <a:pathLst>
                <a:path w="10908" h="18247" extrusionOk="0">
                  <a:moveTo>
                    <a:pt x="0" y="0"/>
                  </a:moveTo>
                  <a:lnTo>
                    <a:pt x="300" y="9674"/>
                  </a:lnTo>
                  <a:lnTo>
                    <a:pt x="2402" y="17112"/>
                  </a:lnTo>
                  <a:lnTo>
                    <a:pt x="8206" y="18247"/>
                  </a:lnTo>
                  <a:cubicBezTo>
                    <a:pt x="8907" y="17446"/>
                    <a:pt x="9340" y="16479"/>
                    <a:pt x="9374" y="15411"/>
                  </a:cubicBezTo>
                  <a:cubicBezTo>
                    <a:pt x="9340" y="13877"/>
                    <a:pt x="8907" y="10174"/>
                    <a:pt x="8907" y="10174"/>
                  </a:cubicBezTo>
                  <a:cubicBezTo>
                    <a:pt x="8907" y="10174"/>
                    <a:pt x="10908" y="6005"/>
                    <a:pt x="10841" y="5437"/>
                  </a:cubicBezTo>
                  <a:cubicBezTo>
                    <a:pt x="10821" y="5095"/>
                    <a:pt x="10777" y="4971"/>
                    <a:pt x="10590" y="4971"/>
                  </a:cubicBezTo>
                  <a:cubicBezTo>
                    <a:pt x="10468" y="4971"/>
                    <a:pt x="10285" y="5025"/>
                    <a:pt x="10007" y="5104"/>
                  </a:cubicBezTo>
                  <a:cubicBezTo>
                    <a:pt x="9340" y="5337"/>
                    <a:pt x="7105" y="9140"/>
                    <a:pt x="7105" y="9140"/>
                  </a:cubicBezTo>
                  <a:lnTo>
                    <a:pt x="6371" y="6338"/>
                  </a:lnTo>
                  <a:cubicBezTo>
                    <a:pt x="6371" y="6338"/>
                    <a:pt x="8206" y="3369"/>
                    <a:pt x="8373" y="2936"/>
                  </a:cubicBezTo>
                  <a:cubicBezTo>
                    <a:pt x="8506" y="2535"/>
                    <a:pt x="8740" y="2168"/>
                    <a:pt x="8306" y="2135"/>
                  </a:cubicBezTo>
                  <a:cubicBezTo>
                    <a:pt x="8304" y="2135"/>
                    <a:pt x="8301" y="2135"/>
                    <a:pt x="8299" y="2135"/>
                  </a:cubicBezTo>
                  <a:cubicBezTo>
                    <a:pt x="7805" y="2135"/>
                    <a:pt x="4370" y="5471"/>
                    <a:pt x="4370" y="5471"/>
                  </a:cubicBezTo>
                  <a:lnTo>
                    <a:pt x="4637" y="8573"/>
                  </a:lnTo>
                  <a:cubicBezTo>
                    <a:pt x="4637" y="8573"/>
                    <a:pt x="4619" y="8636"/>
                    <a:pt x="4532" y="8636"/>
                  </a:cubicBezTo>
                  <a:cubicBezTo>
                    <a:pt x="4451" y="8636"/>
                    <a:pt x="4311" y="8582"/>
                    <a:pt x="4070" y="8373"/>
                  </a:cubicBezTo>
                  <a:cubicBezTo>
                    <a:pt x="3569" y="7939"/>
                    <a:pt x="3703" y="4237"/>
                    <a:pt x="3703" y="4237"/>
                  </a:cubicBezTo>
                  <a:cubicBezTo>
                    <a:pt x="3703" y="4237"/>
                    <a:pt x="4904" y="2035"/>
                    <a:pt x="4870" y="1735"/>
                  </a:cubicBezTo>
                  <a:cubicBezTo>
                    <a:pt x="4837" y="1435"/>
                    <a:pt x="5070" y="1068"/>
                    <a:pt x="4870" y="534"/>
                  </a:cubicBezTo>
                  <a:cubicBezTo>
                    <a:pt x="4801" y="376"/>
                    <a:pt x="4691" y="320"/>
                    <a:pt x="4570" y="320"/>
                  </a:cubicBezTo>
                  <a:cubicBezTo>
                    <a:pt x="4283" y="320"/>
                    <a:pt x="3936" y="634"/>
                    <a:pt x="3936" y="634"/>
                  </a:cubicBezTo>
                  <a:lnTo>
                    <a:pt x="1635" y="3636"/>
                  </a:lnTo>
                  <a:lnTo>
                    <a:pt x="801" y="634"/>
                  </a:lnTo>
                  <a:cubicBezTo>
                    <a:pt x="801" y="634"/>
                    <a:pt x="834" y="0"/>
                    <a:pt x="0"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80;p65"/>
            <p:cNvSpPr/>
            <p:nvPr/>
          </p:nvSpPr>
          <p:spPr>
            <a:xfrm>
              <a:off x="10988811" y="2457026"/>
              <a:ext cx="120203" cy="418648"/>
            </a:xfrm>
            <a:custGeom>
              <a:avLst/>
              <a:gdLst/>
              <a:ahLst/>
              <a:cxnLst/>
              <a:rect l="l" t="t" r="r" b="b"/>
              <a:pathLst>
                <a:path w="11043" h="38461" extrusionOk="0">
                  <a:moveTo>
                    <a:pt x="1" y="0"/>
                  </a:moveTo>
                  <a:lnTo>
                    <a:pt x="1" y="100"/>
                  </a:lnTo>
                  <a:lnTo>
                    <a:pt x="301" y="9807"/>
                  </a:lnTo>
                  <a:cubicBezTo>
                    <a:pt x="801" y="11575"/>
                    <a:pt x="1168" y="12943"/>
                    <a:pt x="1435" y="13877"/>
                  </a:cubicBezTo>
                  <a:cubicBezTo>
                    <a:pt x="1569" y="14344"/>
                    <a:pt x="1669" y="14677"/>
                    <a:pt x="1735" y="14944"/>
                  </a:cubicBezTo>
                  <a:cubicBezTo>
                    <a:pt x="1802" y="15178"/>
                    <a:pt x="1835" y="15278"/>
                    <a:pt x="1835" y="15278"/>
                  </a:cubicBezTo>
                  <a:cubicBezTo>
                    <a:pt x="1835" y="15278"/>
                    <a:pt x="1835" y="15178"/>
                    <a:pt x="1769" y="14911"/>
                  </a:cubicBezTo>
                  <a:lnTo>
                    <a:pt x="1502" y="13877"/>
                  </a:lnTo>
                  <a:cubicBezTo>
                    <a:pt x="1268" y="12909"/>
                    <a:pt x="901" y="11542"/>
                    <a:pt x="434" y="9774"/>
                  </a:cubicBezTo>
                  <a:cubicBezTo>
                    <a:pt x="368" y="7331"/>
                    <a:pt x="270" y="4105"/>
                    <a:pt x="171" y="225"/>
                  </a:cubicBezTo>
                  <a:lnTo>
                    <a:pt x="171" y="225"/>
                  </a:lnTo>
                  <a:cubicBezTo>
                    <a:pt x="293" y="229"/>
                    <a:pt x="403" y="281"/>
                    <a:pt x="535" y="334"/>
                  </a:cubicBezTo>
                  <a:cubicBezTo>
                    <a:pt x="668" y="434"/>
                    <a:pt x="735" y="601"/>
                    <a:pt x="735" y="767"/>
                  </a:cubicBezTo>
                  <a:lnTo>
                    <a:pt x="735" y="801"/>
                  </a:lnTo>
                  <a:cubicBezTo>
                    <a:pt x="1002" y="1735"/>
                    <a:pt x="1268" y="2735"/>
                    <a:pt x="1535" y="3769"/>
                  </a:cubicBezTo>
                  <a:lnTo>
                    <a:pt x="1602" y="4003"/>
                  </a:lnTo>
                  <a:lnTo>
                    <a:pt x="1769" y="3803"/>
                  </a:lnTo>
                  <a:lnTo>
                    <a:pt x="4070" y="801"/>
                  </a:lnTo>
                  <a:cubicBezTo>
                    <a:pt x="4204" y="701"/>
                    <a:pt x="4371" y="601"/>
                    <a:pt x="4537" y="567"/>
                  </a:cubicBezTo>
                  <a:cubicBezTo>
                    <a:pt x="4559" y="562"/>
                    <a:pt x="4579" y="559"/>
                    <a:pt x="4597" y="559"/>
                  </a:cubicBezTo>
                  <a:cubicBezTo>
                    <a:pt x="4692" y="559"/>
                    <a:pt x="4748" y="633"/>
                    <a:pt x="4804" y="801"/>
                  </a:cubicBezTo>
                  <a:cubicBezTo>
                    <a:pt x="4871" y="1001"/>
                    <a:pt x="4871" y="1168"/>
                    <a:pt x="4838" y="1368"/>
                  </a:cubicBezTo>
                  <a:cubicBezTo>
                    <a:pt x="4804" y="1468"/>
                    <a:pt x="4771" y="1568"/>
                    <a:pt x="4771" y="1701"/>
                  </a:cubicBezTo>
                  <a:lnTo>
                    <a:pt x="4771" y="1868"/>
                  </a:lnTo>
                  <a:cubicBezTo>
                    <a:pt x="4771" y="1901"/>
                    <a:pt x="4771" y="1935"/>
                    <a:pt x="4738" y="1968"/>
                  </a:cubicBezTo>
                  <a:cubicBezTo>
                    <a:pt x="4437" y="2769"/>
                    <a:pt x="4037" y="3536"/>
                    <a:pt x="3637" y="4270"/>
                  </a:cubicBezTo>
                  <a:lnTo>
                    <a:pt x="3637" y="4303"/>
                  </a:lnTo>
                  <a:lnTo>
                    <a:pt x="3637" y="4337"/>
                  </a:lnTo>
                  <a:cubicBezTo>
                    <a:pt x="3603" y="5137"/>
                    <a:pt x="3603" y="5904"/>
                    <a:pt x="3637" y="6738"/>
                  </a:cubicBezTo>
                  <a:cubicBezTo>
                    <a:pt x="3637" y="7172"/>
                    <a:pt x="3703" y="7572"/>
                    <a:pt x="3770" y="8006"/>
                  </a:cubicBezTo>
                  <a:cubicBezTo>
                    <a:pt x="3804" y="8239"/>
                    <a:pt x="3904" y="8440"/>
                    <a:pt x="4070" y="8640"/>
                  </a:cubicBezTo>
                  <a:cubicBezTo>
                    <a:pt x="4170" y="8706"/>
                    <a:pt x="4271" y="8773"/>
                    <a:pt x="4371" y="8806"/>
                  </a:cubicBezTo>
                  <a:cubicBezTo>
                    <a:pt x="4404" y="8840"/>
                    <a:pt x="4504" y="8873"/>
                    <a:pt x="4571" y="8873"/>
                  </a:cubicBezTo>
                  <a:cubicBezTo>
                    <a:pt x="4588" y="8879"/>
                    <a:pt x="4606" y="8882"/>
                    <a:pt x="4625" y="8882"/>
                  </a:cubicBezTo>
                  <a:cubicBezTo>
                    <a:pt x="4714" y="8882"/>
                    <a:pt x="4810" y="8817"/>
                    <a:pt x="4838" y="8706"/>
                  </a:cubicBezTo>
                  <a:lnTo>
                    <a:pt x="4838" y="8673"/>
                  </a:lnTo>
                  <a:cubicBezTo>
                    <a:pt x="4739" y="7651"/>
                    <a:pt x="4640" y="6629"/>
                    <a:pt x="4573" y="5607"/>
                  </a:cubicBezTo>
                  <a:lnTo>
                    <a:pt x="4573" y="5607"/>
                  </a:lnTo>
                  <a:cubicBezTo>
                    <a:pt x="5519" y="4724"/>
                    <a:pt x="6497" y="3782"/>
                    <a:pt x="7540" y="2936"/>
                  </a:cubicBezTo>
                  <a:cubicBezTo>
                    <a:pt x="7673" y="2835"/>
                    <a:pt x="7806" y="2735"/>
                    <a:pt x="7940" y="2635"/>
                  </a:cubicBezTo>
                  <a:cubicBezTo>
                    <a:pt x="8007" y="2602"/>
                    <a:pt x="8073" y="2535"/>
                    <a:pt x="8140" y="2502"/>
                  </a:cubicBezTo>
                  <a:cubicBezTo>
                    <a:pt x="8207" y="2469"/>
                    <a:pt x="8273" y="2435"/>
                    <a:pt x="8307" y="2402"/>
                  </a:cubicBezTo>
                  <a:cubicBezTo>
                    <a:pt x="8373" y="2402"/>
                    <a:pt x="8407" y="2402"/>
                    <a:pt x="8474" y="2435"/>
                  </a:cubicBezTo>
                  <a:cubicBezTo>
                    <a:pt x="8474" y="2435"/>
                    <a:pt x="8474" y="2469"/>
                    <a:pt x="8474" y="2535"/>
                  </a:cubicBezTo>
                  <a:cubicBezTo>
                    <a:pt x="8407" y="2669"/>
                    <a:pt x="8340" y="2869"/>
                    <a:pt x="8273" y="3036"/>
                  </a:cubicBezTo>
                  <a:cubicBezTo>
                    <a:pt x="8007" y="3603"/>
                    <a:pt x="7606" y="4236"/>
                    <a:pt x="7239" y="4837"/>
                  </a:cubicBezTo>
                  <a:lnTo>
                    <a:pt x="6305" y="6371"/>
                  </a:lnTo>
                  <a:lnTo>
                    <a:pt x="6272" y="6405"/>
                  </a:lnTo>
                  <a:lnTo>
                    <a:pt x="6272" y="6471"/>
                  </a:lnTo>
                  <a:cubicBezTo>
                    <a:pt x="6539" y="7439"/>
                    <a:pt x="6772" y="8406"/>
                    <a:pt x="7006" y="9307"/>
                  </a:cubicBezTo>
                  <a:lnTo>
                    <a:pt x="7073" y="9640"/>
                  </a:lnTo>
                  <a:lnTo>
                    <a:pt x="7273" y="9340"/>
                  </a:lnTo>
                  <a:cubicBezTo>
                    <a:pt x="7773" y="8473"/>
                    <a:pt x="8307" y="7639"/>
                    <a:pt x="8840" y="6838"/>
                  </a:cubicBezTo>
                  <a:cubicBezTo>
                    <a:pt x="9107" y="6438"/>
                    <a:pt x="9408" y="6071"/>
                    <a:pt x="9708" y="5704"/>
                  </a:cubicBezTo>
                  <a:cubicBezTo>
                    <a:pt x="9774" y="5604"/>
                    <a:pt x="9875" y="5537"/>
                    <a:pt x="9975" y="5471"/>
                  </a:cubicBezTo>
                  <a:cubicBezTo>
                    <a:pt x="10041" y="5404"/>
                    <a:pt x="10141" y="5337"/>
                    <a:pt x="10241" y="5337"/>
                  </a:cubicBezTo>
                  <a:cubicBezTo>
                    <a:pt x="10386" y="5265"/>
                    <a:pt x="10582" y="5210"/>
                    <a:pt x="10668" y="5210"/>
                  </a:cubicBezTo>
                  <a:cubicBezTo>
                    <a:pt x="10701" y="5210"/>
                    <a:pt x="10718" y="5219"/>
                    <a:pt x="10708" y="5237"/>
                  </a:cubicBezTo>
                  <a:cubicBezTo>
                    <a:pt x="10742" y="5337"/>
                    <a:pt x="10775" y="5437"/>
                    <a:pt x="10775" y="5537"/>
                  </a:cubicBezTo>
                  <a:lnTo>
                    <a:pt x="10775" y="5671"/>
                  </a:lnTo>
                  <a:lnTo>
                    <a:pt x="10742" y="5838"/>
                  </a:lnTo>
                  <a:cubicBezTo>
                    <a:pt x="10675" y="6071"/>
                    <a:pt x="10608" y="6271"/>
                    <a:pt x="10508" y="6505"/>
                  </a:cubicBezTo>
                  <a:cubicBezTo>
                    <a:pt x="10342" y="6938"/>
                    <a:pt x="10175" y="7339"/>
                    <a:pt x="9975" y="7772"/>
                  </a:cubicBezTo>
                  <a:cubicBezTo>
                    <a:pt x="9641" y="8606"/>
                    <a:pt x="9241" y="9440"/>
                    <a:pt x="8874" y="10241"/>
                  </a:cubicBezTo>
                  <a:lnTo>
                    <a:pt x="8874" y="10274"/>
                  </a:lnTo>
                  <a:lnTo>
                    <a:pt x="8874" y="10308"/>
                  </a:lnTo>
                  <a:cubicBezTo>
                    <a:pt x="9074" y="11809"/>
                    <a:pt x="9241" y="13276"/>
                    <a:pt x="9307" y="14711"/>
                  </a:cubicBezTo>
                  <a:cubicBezTo>
                    <a:pt x="9408" y="15378"/>
                    <a:pt x="9307" y="16045"/>
                    <a:pt x="9107" y="16712"/>
                  </a:cubicBezTo>
                  <a:cubicBezTo>
                    <a:pt x="8840" y="17313"/>
                    <a:pt x="8474" y="17846"/>
                    <a:pt x="7973" y="18280"/>
                  </a:cubicBezTo>
                  <a:lnTo>
                    <a:pt x="7940" y="18313"/>
                  </a:lnTo>
                  <a:lnTo>
                    <a:pt x="7940" y="18347"/>
                  </a:lnTo>
                  <a:cubicBezTo>
                    <a:pt x="8173" y="24418"/>
                    <a:pt x="8373" y="29455"/>
                    <a:pt x="8507" y="32990"/>
                  </a:cubicBezTo>
                  <a:cubicBezTo>
                    <a:pt x="8607" y="34725"/>
                    <a:pt x="8640" y="36093"/>
                    <a:pt x="8707" y="37027"/>
                  </a:cubicBezTo>
                  <a:cubicBezTo>
                    <a:pt x="8707" y="37494"/>
                    <a:pt x="8707" y="37861"/>
                    <a:pt x="8740" y="38094"/>
                  </a:cubicBezTo>
                  <a:cubicBezTo>
                    <a:pt x="8740" y="37833"/>
                    <a:pt x="8740" y="37508"/>
                    <a:pt x="8740" y="37060"/>
                  </a:cubicBezTo>
                  <a:cubicBezTo>
                    <a:pt x="8707" y="36126"/>
                    <a:pt x="8674" y="34758"/>
                    <a:pt x="8607" y="32990"/>
                  </a:cubicBezTo>
                  <a:cubicBezTo>
                    <a:pt x="8507" y="29496"/>
                    <a:pt x="8341" y="24475"/>
                    <a:pt x="8141" y="18423"/>
                  </a:cubicBezTo>
                  <a:lnTo>
                    <a:pt x="8141" y="18423"/>
                  </a:lnTo>
                  <a:cubicBezTo>
                    <a:pt x="8641" y="17997"/>
                    <a:pt x="9019" y="17451"/>
                    <a:pt x="9274" y="16812"/>
                  </a:cubicBezTo>
                  <a:cubicBezTo>
                    <a:pt x="9508" y="16145"/>
                    <a:pt x="9608" y="15411"/>
                    <a:pt x="9541" y="14711"/>
                  </a:cubicBezTo>
                  <a:cubicBezTo>
                    <a:pt x="9475" y="13301"/>
                    <a:pt x="9313" y="11858"/>
                    <a:pt x="9117" y="10352"/>
                  </a:cubicBezTo>
                  <a:lnTo>
                    <a:pt x="9117" y="10352"/>
                  </a:lnTo>
                  <a:cubicBezTo>
                    <a:pt x="9481" y="9558"/>
                    <a:pt x="9845" y="8732"/>
                    <a:pt x="10208" y="7906"/>
                  </a:cubicBezTo>
                  <a:cubicBezTo>
                    <a:pt x="10408" y="7472"/>
                    <a:pt x="10575" y="7039"/>
                    <a:pt x="10742" y="6605"/>
                  </a:cubicBezTo>
                  <a:cubicBezTo>
                    <a:pt x="10842" y="6405"/>
                    <a:pt x="10909" y="6171"/>
                    <a:pt x="10975" y="5938"/>
                  </a:cubicBezTo>
                  <a:lnTo>
                    <a:pt x="11042" y="5771"/>
                  </a:lnTo>
                  <a:cubicBezTo>
                    <a:pt x="11042" y="5671"/>
                    <a:pt x="11042" y="5604"/>
                    <a:pt x="11042" y="5537"/>
                  </a:cubicBezTo>
                  <a:cubicBezTo>
                    <a:pt x="11042" y="5404"/>
                    <a:pt x="11009" y="5271"/>
                    <a:pt x="10942" y="5137"/>
                  </a:cubicBezTo>
                  <a:cubicBezTo>
                    <a:pt x="10909" y="5037"/>
                    <a:pt x="10809" y="4970"/>
                    <a:pt x="10708" y="4937"/>
                  </a:cubicBezTo>
                  <a:lnTo>
                    <a:pt x="10475" y="4937"/>
                  </a:lnTo>
                  <a:cubicBezTo>
                    <a:pt x="10342" y="4970"/>
                    <a:pt x="10241" y="5004"/>
                    <a:pt x="10108" y="5037"/>
                  </a:cubicBezTo>
                  <a:cubicBezTo>
                    <a:pt x="9975" y="5070"/>
                    <a:pt x="9841" y="5137"/>
                    <a:pt x="9741" y="5237"/>
                  </a:cubicBezTo>
                  <a:cubicBezTo>
                    <a:pt x="9641" y="5304"/>
                    <a:pt x="9574" y="5404"/>
                    <a:pt x="9474" y="5504"/>
                  </a:cubicBezTo>
                  <a:cubicBezTo>
                    <a:pt x="9141" y="5871"/>
                    <a:pt x="8840" y="6271"/>
                    <a:pt x="8574" y="6672"/>
                  </a:cubicBezTo>
                  <a:cubicBezTo>
                    <a:pt x="8072" y="7379"/>
                    <a:pt x="7623" y="8113"/>
                    <a:pt x="7157" y="8873"/>
                  </a:cubicBezTo>
                  <a:lnTo>
                    <a:pt x="7157" y="8873"/>
                  </a:lnTo>
                  <a:lnTo>
                    <a:pt x="6562" y="6466"/>
                  </a:lnTo>
                  <a:lnTo>
                    <a:pt x="6562" y="6466"/>
                  </a:lnTo>
                  <a:lnTo>
                    <a:pt x="7473" y="4970"/>
                  </a:lnTo>
                  <a:cubicBezTo>
                    <a:pt x="7840" y="4337"/>
                    <a:pt x="8207" y="3769"/>
                    <a:pt x="8540" y="3102"/>
                  </a:cubicBezTo>
                  <a:cubicBezTo>
                    <a:pt x="8574" y="2936"/>
                    <a:pt x="8674" y="2802"/>
                    <a:pt x="8707" y="2602"/>
                  </a:cubicBezTo>
                  <a:cubicBezTo>
                    <a:pt x="8774" y="2469"/>
                    <a:pt x="8740" y="2302"/>
                    <a:pt x="8640" y="2202"/>
                  </a:cubicBezTo>
                  <a:cubicBezTo>
                    <a:pt x="8559" y="2147"/>
                    <a:pt x="8455" y="2093"/>
                    <a:pt x="8365" y="2093"/>
                  </a:cubicBezTo>
                  <a:cubicBezTo>
                    <a:pt x="8345" y="2093"/>
                    <a:pt x="8325" y="2096"/>
                    <a:pt x="8307" y="2102"/>
                  </a:cubicBezTo>
                  <a:cubicBezTo>
                    <a:pt x="8173" y="2102"/>
                    <a:pt x="8073" y="2168"/>
                    <a:pt x="7973" y="2235"/>
                  </a:cubicBezTo>
                  <a:cubicBezTo>
                    <a:pt x="7906" y="2268"/>
                    <a:pt x="7840" y="2335"/>
                    <a:pt x="7773" y="2368"/>
                  </a:cubicBezTo>
                  <a:cubicBezTo>
                    <a:pt x="7606" y="2469"/>
                    <a:pt x="7473" y="2569"/>
                    <a:pt x="7339" y="2702"/>
                  </a:cubicBezTo>
                  <a:cubicBezTo>
                    <a:pt x="6272" y="3569"/>
                    <a:pt x="5271" y="4503"/>
                    <a:pt x="4304" y="5437"/>
                  </a:cubicBezTo>
                  <a:lnTo>
                    <a:pt x="4271" y="5504"/>
                  </a:lnTo>
                  <a:lnTo>
                    <a:pt x="4271" y="5571"/>
                  </a:lnTo>
                  <a:cubicBezTo>
                    <a:pt x="4335" y="6573"/>
                    <a:pt x="4431" y="7575"/>
                    <a:pt x="4528" y="8578"/>
                  </a:cubicBezTo>
                  <a:lnTo>
                    <a:pt x="4528" y="8578"/>
                  </a:lnTo>
                  <a:cubicBezTo>
                    <a:pt x="4520" y="8575"/>
                    <a:pt x="4512" y="8573"/>
                    <a:pt x="4504" y="8573"/>
                  </a:cubicBezTo>
                  <a:cubicBezTo>
                    <a:pt x="4437" y="8540"/>
                    <a:pt x="4371" y="8473"/>
                    <a:pt x="4304" y="8406"/>
                  </a:cubicBezTo>
                  <a:cubicBezTo>
                    <a:pt x="4170" y="8273"/>
                    <a:pt x="4104" y="8106"/>
                    <a:pt x="4070" y="7939"/>
                  </a:cubicBezTo>
                  <a:cubicBezTo>
                    <a:pt x="4004" y="7539"/>
                    <a:pt x="3970" y="7139"/>
                    <a:pt x="3937" y="6738"/>
                  </a:cubicBezTo>
                  <a:cubicBezTo>
                    <a:pt x="3937" y="5938"/>
                    <a:pt x="3904" y="5137"/>
                    <a:pt x="3937" y="4370"/>
                  </a:cubicBezTo>
                  <a:lnTo>
                    <a:pt x="3937" y="4403"/>
                  </a:lnTo>
                  <a:cubicBezTo>
                    <a:pt x="4337" y="3669"/>
                    <a:pt x="4738" y="2869"/>
                    <a:pt x="5038" y="2068"/>
                  </a:cubicBezTo>
                  <a:cubicBezTo>
                    <a:pt x="5071" y="2002"/>
                    <a:pt x="5071" y="1935"/>
                    <a:pt x="5071" y="1868"/>
                  </a:cubicBezTo>
                  <a:cubicBezTo>
                    <a:pt x="5071" y="1835"/>
                    <a:pt x="5071" y="1768"/>
                    <a:pt x="5071" y="1735"/>
                  </a:cubicBezTo>
                  <a:cubicBezTo>
                    <a:pt x="5104" y="1635"/>
                    <a:pt x="5138" y="1535"/>
                    <a:pt x="5138" y="1434"/>
                  </a:cubicBezTo>
                  <a:cubicBezTo>
                    <a:pt x="5171" y="1201"/>
                    <a:pt x="5171" y="967"/>
                    <a:pt x="5104" y="734"/>
                  </a:cubicBezTo>
                  <a:cubicBezTo>
                    <a:pt x="5071" y="634"/>
                    <a:pt x="5004" y="500"/>
                    <a:pt x="4938" y="400"/>
                  </a:cubicBezTo>
                  <a:cubicBezTo>
                    <a:pt x="4838" y="325"/>
                    <a:pt x="4738" y="288"/>
                    <a:pt x="4623" y="288"/>
                  </a:cubicBezTo>
                  <a:cubicBezTo>
                    <a:pt x="4585" y="288"/>
                    <a:pt x="4546" y="292"/>
                    <a:pt x="4504" y="300"/>
                  </a:cubicBezTo>
                  <a:cubicBezTo>
                    <a:pt x="4304" y="367"/>
                    <a:pt x="4070" y="467"/>
                    <a:pt x="3904" y="634"/>
                  </a:cubicBezTo>
                  <a:lnTo>
                    <a:pt x="1771" y="3456"/>
                  </a:lnTo>
                  <a:lnTo>
                    <a:pt x="1771" y="3456"/>
                  </a:lnTo>
                  <a:cubicBezTo>
                    <a:pt x="1521" y="2510"/>
                    <a:pt x="1247" y="1591"/>
                    <a:pt x="1002" y="701"/>
                  </a:cubicBezTo>
                  <a:lnTo>
                    <a:pt x="1002" y="767"/>
                  </a:lnTo>
                  <a:cubicBezTo>
                    <a:pt x="1002" y="500"/>
                    <a:pt x="901" y="300"/>
                    <a:pt x="701" y="167"/>
                  </a:cubicBezTo>
                  <a:cubicBezTo>
                    <a:pt x="501" y="33"/>
                    <a:pt x="301" y="0"/>
                    <a:pt x="101" y="0"/>
                  </a:cubicBezTo>
                  <a:close/>
                  <a:moveTo>
                    <a:pt x="8740" y="38094"/>
                  </a:moveTo>
                  <a:cubicBezTo>
                    <a:pt x="8740" y="38105"/>
                    <a:pt x="8740" y="38116"/>
                    <a:pt x="8740" y="38127"/>
                  </a:cubicBezTo>
                  <a:cubicBezTo>
                    <a:pt x="8774" y="38394"/>
                    <a:pt x="8774" y="38461"/>
                    <a:pt x="8774" y="38461"/>
                  </a:cubicBezTo>
                  <a:cubicBezTo>
                    <a:pt x="8774" y="38461"/>
                    <a:pt x="8774" y="38328"/>
                    <a:pt x="8740" y="38094"/>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81;p65"/>
            <p:cNvSpPr/>
            <p:nvPr/>
          </p:nvSpPr>
          <p:spPr>
            <a:xfrm>
              <a:off x="11006608" y="2496963"/>
              <a:ext cx="6183" cy="57745"/>
            </a:xfrm>
            <a:custGeom>
              <a:avLst/>
              <a:gdLst/>
              <a:ahLst/>
              <a:cxnLst/>
              <a:rect l="l" t="t" r="r" b="b"/>
              <a:pathLst>
                <a:path w="568" h="5305" extrusionOk="0">
                  <a:moveTo>
                    <a:pt x="67" y="0"/>
                  </a:moveTo>
                  <a:cubicBezTo>
                    <a:pt x="0" y="0"/>
                    <a:pt x="0" y="1201"/>
                    <a:pt x="134" y="2669"/>
                  </a:cubicBezTo>
                  <a:cubicBezTo>
                    <a:pt x="234" y="4137"/>
                    <a:pt x="401" y="5304"/>
                    <a:pt x="501" y="5304"/>
                  </a:cubicBezTo>
                  <a:cubicBezTo>
                    <a:pt x="567" y="5304"/>
                    <a:pt x="534" y="4103"/>
                    <a:pt x="434" y="2636"/>
                  </a:cubicBezTo>
                  <a:cubicBezTo>
                    <a:pt x="301" y="1168"/>
                    <a:pt x="134" y="0"/>
                    <a:pt x="67"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927;p39"/>
          <p:cNvSpPr txBox="1">
            <a:spLocks/>
          </p:cNvSpPr>
          <p:nvPr/>
        </p:nvSpPr>
        <p:spPr>
          <a:xfrm>
            <a:off x="407602" y="1512642"/>
            <a:ext cx="5610267" cy="7603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400"/>
              <a:buFont typeface="Oswald SemiBold"/>
              <a:buNone/>
              <a:defRPr sz="2000" b="0" i="0" u="none" strike="noStrike" cap="none">
                <a:solidFill>
                  <a:schemeClr val="accent2"/>
                </a:solidFill>
                <a:latin typeface="Oswald Medium"/>
                <a:ea typeface="Oswald Medium"/>
                <a:cs typeface="Oswald Medium"/>
                <a:sym typeface="Oswald Medium"/>
              </a:defRPr>
            </a:lvl1pPr>
            <a:lvl2pPr marR="0" lvl="1"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2pPr>
            <a:lvl3pPr marR="0" lvl="2"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3pPr>
            <a:lvl4pPr marR="0" lvl="3"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4pPr>
            <a:lvl5pPr marR="0" lvl="4"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5pPr>
            <a:lvl6pPr marR="0" lvl="5"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6pPr>
            <a:lvl7pPr marR="0" lvl="6"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7pPr>
            <a:lvl8pPr marR="0" lvl="7"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8pPr>
            <a:lvl9pPr marR="0" lvl="8" algn="ctr" rtl="0">
              <a:lnSpc>
                <a:spcPct val="100000"/>
              </a:lnSpc>
              <a:spcBef>
                <a:spcPts val="0"/>
              </a:spcBef>
              <a:spcAft>
                <a:spcPts val="0"/>
              </a:spcAft>
              <a:buClr>
                <a:srgbClr val="434343"/>
              </a:buClr>
              <a:buSzPts val="1800"/>
              <a:buFont typeface="Oswald SemiBold"/>
              <a:buNone/>
              <a:defRPr sz="1800" b="0" i="0" u="none" strike="noStrike" cap="none">
                <a:solidFill>
                  <a:srgbClr val="434343"/>
                </a:solidFill>
                <a:latin typeface="Oswald SemiBold"/>
                <a:ea typeface="Oswald SemiBold"/>
                <a:cs typeface="Oswald SemiBold"/>
                <a:sym typeface="Oswald SemiBold"/>
              </a:defRPr>
            </a:lvl9pPr>
          </a:lstStyle>
          <a:p>
            <a:pPr algn="l"/>
            <a:r>
              <a:rPr lang="en-US" sz="1600" dirty="0" err="1" smtClean="0">
                <a:solidFill>
                  <a:schemeClr val="bg2"/>
                </a:solidFill>
                <a:sym typeface="Arial"/>
              </a:rPr>
              <a:t>Bagi</a:t>
            </a:r>
            <a:r>
              <a:rPr lang="en-US" sz="1600" dirty="0" smtClean="0">
                <a:solidFill>
                  <a:schemeClr val="bg2"/>
                </a:solidFill>
                <a:sym typeface="Arial"/>
              </a:rPr>
              <a:t> </a:t>
            </a:r>
            <a:r>
              <a:rPr lang="en-US" dirty="0" smtClean="0">
                <a:solidFill>
                  <a:srgbClr val="C00000"/>
                </a:solidFill>
              </a:rPr>
              <a:t>PPPK </a:t>
            </a:r>
            <a:r>
              <a:rPr lang="en-US" sz="1600" dirty="0">
                <a:solidFill>
                  <a:schemeClr val="bg2"/>
                </a:solidFill>
              </a:rPr>
              <a:t>yang baru </a:t>
            </a:r>
            <a:r>
              <a:rPr lang="en-US" sz="1600" dirty="0" err="1">
                <a:solidFill>
                  <a:schemeClr val="bg2"/>
                </a:solidFill>
              </a:rPr>
              <a:t>pertama</a:t>
            </a:r>
            <a:r>
              <a:rPr lang="en-US" sz="1600" dirty="0">
                <a:solidFill>
                  <a:schemeClr val="bg2"/>
                </a:solidFill>
              </a:rPr>
              <a:t> kali </a:t>
            </a:r>
            <a:r>
              <a:rPr lang="en-US" sz="1600" dirty="0" err="1">
                <a:solidFill>
                  <a:schemeClr val="bg2"/>
                </a:solidFill>
              </a:rPr>
              <a:t>diangkat</a:t>
            </a:r>
            <a:r>
              <a:rPr lang="en-US" sz="1600" dirty="0">
                <a:solidFill>
                  <a:schemeClr val="bg2"/>
                </a:solidFill>
              </a:rPr>
              <a:t> </a:t>
            </a:r>
            <a:endParaRPr lang="en-US" sz="1600" dirty="0" smtClean="0">
              <a:solidFill>
                <a:schemeClr val="bg2"/>
              </a:solidFill>
            </a:endParaRPr>
          </a:p>
          <a:p>
            <a:pPr algn="l"/>
            <a:r>
              <a:rPr lang="en-US" sz="1600" dirty="0" err="1" smtClean="0">
                <a:solidFill>
                  <a:schemeClr val="bg2"/>
                </a:solidFill>
              </a:rPr>
              <a:t>mendapatkan</a:t>
            </a:r>
            <a:r>
              <a:rPr lang="en-US" sz="1600" dirty="0" smtClean="0">
                <a:solidFill>
                  <a:schemeClr val="bg2"/>
                </a:solidFill>
              </a:rPr>
              <a:t> </a:t>
            </a:r>
            <a:r>
              <a:rPr lang="en-US" sz="1600" dirty="0">
                <a:solidFill>
                  <a:schemeClr val="bg2"/>
                </a:solidFill>
              </a:rPr>
              <a:t>TPP </a:t>
            </a:r>
            <a:r>
              <a:rPr lang="en-US" sz="1600" dirty="0" err="1">
                <a:solidFill>
                  <a:schemeClr val="bg2"/>
                </a:solidFill>
              </a:rPr>
              <a:t>sebesar</a:t>
            </a:r>
            <a:r>
              <a:rPr lang="en-US" sz="1600" dirty="0">
                <a:solidFill>
                  <a:schemeClr val="bg2"/>
                </a:solidFill>
              </a:rPr>
              <a:t> 50% </a:t>
            </a:r>
            <a:r>
              <a:rPr lang="en-US" sz="1600" dirty="0" err="1">
                <a:solidFill>
                  <a:schemeClr val="bg2"/>
                </a:solidFill>
              </a:rPr>
              <a:t>dari</a:t>
            </a:r>
            <a:r>
              <a:rPr lang="en-US" sz="1600" dirty="0">
                <a:solidFill>
                  <a:schemeClr val="bg2"/>
                </a:solidFill>
              </a:rPr>
              <a:t> </a:t>
            </a:r>
            <a:r>
              <a:rPr lang="en-US" sz="1600" dirty="0" err="1">
                <a:solidFill>
                  <a:schemeClr val="bg2"/>
                </a:solidFill>
              </a:rPr>
              <a:t>besarannya</a:t>
            </a:r>
            <a:r>
              <a:rPr lang="en-US" sz="1600" dirty="0">
                <a:solidFill>
                  <a:schemeClr val="bg2"/>
                </a:solidFill>
              </a:rPr>
              <a:t> </a:t>
            </a:r>
            <a:r>
              <a:rPr lang="en-US" sz="1600" dirty="0" err="1">
                <a:solidFill>
                  <a:schemeClr val="bg2"/>
                </a:solidFill>
              </a:rPr>
              <a:t>selama</a:t>
            </a:r>
            <a:r>
              <a:rPr lang="en-US" sz="1600" dirty="0">
                <a:solidFill>
                  <a:schemeClr val="bg2"/>
                </a:solidFill>
              </a:rPr>
              <a:t> 1 (</a:t>
            </a:r>
            <a:r>
              <a:rPr lang="en-US" sz="1600" dirty="0" err="1">
                <a:solidFill>
                  <a:schemeClr val="bg2"/>
                </a:solidFill>
              </a:rPr>
              <a:t>satu</a:t>
            </a:r>
            <a:r>
              <a:rPr lang="en-US" sz="1600" dirty="0">
                <a:solidFill>
                  <a:schemeClr val="bg2"/>
                </a:solidFill>
              </a:rPr>
              <a:t>) tahun.</a:t>
            </a:r>
          </a:p>
        </p:txBody>
      </p:sp>
      <p:sp>
        <p:nvSpPr>
          <p:cNvPr id="389" name="Google Shape;1452;p47"/>
          <p:cNvSpPr txBox="1">
            <a:spLocks/>
          </p:cNvSpPr>
          <p:nvPr/>
        </p:nvSpPr>
        <p:spPr>
          <a:xfrm flipH="1">
            <a:off x="392884" y="2201268"/>
            <a:ext cx="5639704" cy="1216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Medium"/>
              <a:buNone/>
              <a:defRPr sz="1500" b="0" i="0" u="none" strike="noStrike" cap="none">
                <a:solidFill>
                  <a:schemeClr val="accent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9pPr>
          </a:lstStyle>
          <a:p>
            <a:pPr marL="0" indent="0" algn="just"/>
            <a:r>
              <a:rPr lang="en-US" sz="1400" dirty="0" err="1"/>
              <a:t>Contoh</a:t>
            </a:r>
            <a:r>
              <a:rPr lang="en-US" sz="1400" dirty="0"/>
              <a:t> : </a:t>
            </a:r>
          </a:p>
          <a:p>
            <a:pPr marL="342900" indent="-342900" algn="just">
              <a:buFont typeface="+mj-lt"/>
              <a:buAutoNum type="alphaLcPeriod"/>
            </a:pPr>
            <a:r>
              <a:rPr lang="en-US" sz="1400" dirty="0">
                <a:solidFill>
                  <a:srgbClr val="C00000"/>
                </a:solidFill>
              </a:rPr>
              <a:t>PPPK </a:t>
            </a:r>
            <a:r>
              <a:rPr lang="en-US" sz="1400" dirty="0" err="1">
                <a:solidFill>
                  <a:srgbClr val="C00000"/>
                </a:solidFill>
              </a:rPr>
              <a:t>mendapatkan</a:t>
            </a:r>
            <a:r>
              <a:rPr lang="en-US" sz="1400" dirty="0">
                <a:solidFill>
                  <a:srgbClr val="C00000"/>
                </a:solidFill>
              </a:rPr>
              <a:t> SPMT </a:t>
            </a:r>
            <a:r>
              <a:rPr lang="en-US" sz="1400" dirty="0" err="1">
                <a:solidFill>
                  <a:srgbClr val="C00000"/>
                </a:solidFill>
              </a:rPr>
              <a:t>tanggal</a:t>
            </a:r>
            <a:r>
              <a:rPr lang="en-US" sz="1400" dirty="0">
                <a:solidFill>
                  <a:srgbClr val="C00000"/>
                </a:solidFill>
              </a:rPr>
              <a:t> 1 </a:t>
            </a:r>
            <a:r>
              <a:rPr lang="en-US" sz="1400" dirty="0" err="1">
                <a:solidFill>
                  <a:srgbClr val="C00000"/>
                </a:solidFill>
              </a:rPr>
              <a:t>Maret</a:t>
            </a:r>
            <a:r>
              <a:rPr lang="en-US" sz="1400" dirty="0">
                <a:solidFill>
                  <a:srgbClr val="C00000"/>
                </a:solidFill>
              </a:rPr>
              <a:t> 2023 maka yang </a:t>
            </a:r>
            <a:r>
              <a:rPr lang="en-US" sz="1400" dirty="0" err="1">
                <a:solidFill>
                  <a:srgbClr val="C00000"/>
                </a:solidFill>
              </a:rPr>
              <a:t>bersangkutan</a:t>
            </a:r>
            <a:r>
              <a:rPr lang="en-US" sz="1400" dirty="0">
                <a:solidFill>
                  <a:srgbClr val="C00000"/>
                </a:solidFill>
              </a:rPr>
              <a:t> </a:t>
            </a:r>
            <a:r>
              <a:rPr lang="en-US" sz="1400" dirty="0" err="1">
                <a:solidFill>
                  <a:srgbClr val="C00000"/>
                </a:solidFill>
              </a:rPr>
              <a:t>mendapatkan</a:t>
            </a:r>
            <a:r>
              <a:rPr lang="en-US" sz="1400" dirty="0">
                <a:solidFill>
                  <a:srgbClr val="C00000"/>
                </a:solidFill>
              </a:rPr>
              <a:t> TPP bulan April 2023.</a:t>
            </a:r>
          </a:p>
          <a:p>
            <a:pPr marL="342900" indent="-342900" algn="just">
              <a:buFont typeface="+mj-lt"/>
              <a:buAutoNum type="alphaLcPeriod"/>
            </a:pPr>
            <a:r>
              <a:rPr lang="en-US" sz="1400" dirty="0">
                <a:solidFill>
                  <a:srgbClr val="C00000"/>
                </a:solidFill>
              </a:rPr>
              <a:t>PPPK </a:t>
            </a:r>
            <a:r>
              <a:rPr lang="en-US" sz="1400" dirty="0" err="1">
                <a:solidFill>
                  <a:srgbClr val="C00000"/>
                </a:solidFill>
              </a:rPr>
              <a:t>mendapatkan</a:t>
            </a:r>
            <a:r>
              <a:rPr lang="en-US" sz="1400" dirty="0">
                <a:solidFill>
                  <a:srgbClr val="C00000"/>
                </a:solidFill>
              </a:rPr>
              <a:t> SPMT </a:t>
            </a:r>
            <a:r>
              <a:rPr lang="en-US" sz="1400" dirty="0" err="1">
                <a:solidFill>
                  <a:srgbClr val="C00000"/>
                </a:solidFill>
              </a:rPr>
              <a:t>tanggal</a:t>
            </a:r>
            <a:r>
              <a:rPr lang="en-US" sz="1400" dirty="0">
                <a:solidFill>
                  <a:srgbClr val="C00000"/>
                </a:solidFill>
              </a:rPr>
              <a:t> 3 </a:t>
            </a:r>
            <a:r>
              <a:rPr lang="en-US" sz="1400" dirty="0" err="1">
                <a:solidFill>
                  <a:srgbClr val="C00000"/>
                </a:solidFill>
              </a:rPr>
              <a:t>Maret</a:t>
            </a:r>
            <a:r>
              <a:rPr lang="en-US" sz="1400" dirty="0">
                <a:solidFill>
                  <a:srgbClr val="C00000"/>
                </a:solidFill>
              </a:rPr>
              <a:t> 2023 maka yang </a:t>
            </a:r>
            <a:r>
              <a:rPr lang="en-US" sz="1400" dirty="0" err="1">
                <a:solidFill>
                  <a:srgbClr val="C00000"/>
                </a:solidFill>
              </a:rPr>
              <a:t>bersangkutan</a:t>
            </a:r>
            <a:r>
              <a:rPr lang="en-US" sz="1400" dirty="0">
                <a:solidFill>
                  <a:srgbClr val="C00000"/>
                </a:solidFill>
              </a:rPr>
              <a:t> </a:t>
            </a:r>
            <a:r>
              <a:rPr lang="en-US" sz="1400" dirty="0" err="1">
                <a:solidFill>
                  <a:srgbClr val="C00000"/>
                </a:solidFill>
              </a:rPr>
              <a:t>mendapatkan</a:t>
            </a:r>
            <a:r>
              <a:rPr lang="en-US" sz="1400" dirty="0">
                <a:solidFill>
                  <a:srgbClr val="C00000"/>
                </a:solidFill>
              </a:rPr>
              <a:t> TPP bulan Mei 2023. </a:t>
            </a:r>
          </a:p>
        </p:txBody>
      </p:sp>
      <p:sp>
        <p:nvSpPr>
          <p:cNvPr id="13" name="Title 12"/>
          <p:cNvSpPr>
            <a:spLocks noGrp="1"/>
          </p:cNvSpPr>
          <p:nvPr>
            <p:ph type="ctrTitle"/>
          </p:nvPr>
        </p:nvSpPr>
        <p:spPr>
          <a:xfrm>
            <a:off x="388138" y="859801"/>
            <a:ext cx="8628050" cy="626945"/>
          </a:xfrm>
        </p:spPr>
        <p:txBody>
          <a:bodyPr/>
          <a:lstStyle/>
          <a:p>
            <a:r>
              <a:rPr lang="en-US" dirty="0" smtClean="0">
                <a:solidFill>
                  <a:srgbClr val="C00000"/>
                </a:solidFill>
              </a:rPr>
              <a:t>PPPK </a:t>
            </a:r>
            <a:r>
              <a:rPr lang="en-US" dirty="0" smtClean="0"/>
              <a:t>(Pegawai </a:t>
            </a:r>
            <a:r>
              <a:rPr lang="en-US" dirty="0"/>
              <a:t>Pemerintah Dengan </a:t>
            </a:r>
            <a:r>
              <a:rPr lang="en-US" dirty="0" err="1"/>
              <a:t>Perjanjian</a:t>
            </a:r>
            <a:r>
              <a:rPr lang="en-US" dirty="0"/>
              <a:t> </a:t>
            </a:r>
            <a:r>
              <a:rPr lang="en-US" dirty="0" smtClean="0"/>
              <a:t>Kerja)</a:t>
            </a:r>
            <a:endParaRPr lang="en-US" dirty="0">
              <a:solidFill>
                <a:srgbClr val="C00000"/>
              </a:solidFill>
            </a:endParaRPr>
          </a:p>
        </p:txBody>
      </p:sp>
    </p:spTree>
    <p:extLst>
      <p:ext uri="{BB962C8B-B14F-4D97-AF65-F5344CB8AC3E}">
        <p14:creationId xmlns:p14="http://schemas.microsoft.com/office/powerpoint/2010/main" val="4047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47"/>
          <p:cNvSpPr txBox="1">
            <a:spLocks noGrp="1"/>
          </p:cNvSpPr>
          <p:nvPr>
            <p:ph type="title" idx="4"/>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MUTASI/ PROMOSI</a:t>
            </a:r>
            <a:endParaRPr dirty="0"/>
          </a:p>
        </p:txBody>
      </p:sp>
      <p:sp>
        <p:nvSpPr>
          <p:cNvPr id="1452" name="Google Shape;1452;p47"/>
          <p:cNvSpPr txBox="1">
            <a:spLocks noGrp="1"/>
          </p:cNvSpPr>
          <p:nvPr>
            <p:ph type="subTitle" idx="1"/>
          </p:nvPr>
        </p:nvSpPr>
        <p:spPr>
          <a:xfrm flipH="1">
            <a:off x="473724" y="2326157"/>
            <a:ext cx="4185067" cy="3461909"/>
          </a:xfrm>
          <a:prstGeom prst="rect">
            <a:avLst/>
          </a:prstGeom>
        </p:spPr>
        <p:txBody>
          <a:bodyPr spcFirstLastPara="1" wrap="square" lIns="91425" tIns="91425" rIns="91425" bIns="91425" anchor="t" anchorCtr="0">
            <a:noAutofit/>
          </a:bodyPr>
          <a:lstStyle/>
          <a:p>
            <a:pPr marL="0" lvl="0" indent="0" algn="just"/>
            <a:r>
              <a:rPr lang="en-US" dirty="0" smtClean="0"/>
              <a:t>PNS </a:t>
            </a:r>
            <a:r>
              <a:rPr lang="en-US" dirty="0"/>
              <a:t>yang </a:t>
            </a:r>
            <a:r>
              <a:rPr lang="en-US" dirty="0" err="1"/>
              <a:t>dipindahkan</a:t>
            </a:r>
            <a:r>
              <a:rPr lang="en-US" dirty="0"/>
              <a:t> (</a:t>
            </a:r>
            <a:r>
              <a:rPr lang="en-US" dirty="0" err="1"/>
              <a:t>mutasi</a:t>
            </a:r>
            <a:r>
              <a:rPr lang="en-US" dirty="0"/>
              <a:t>/</a:t>
            </a:r>
            <a:r>
              <a:rPr lang="en-US" dirty="0" err="1"/>
              <a:t>promosi</a:t>
            </a:r>
            <a:r>
              <a:rPr lang="en-US" dirty="0"/>
              <a:t>) </a:t>
            </a:r>
            <a:r>
              <a:rPr lang="en-US" dirty="0" err="1"/>
              <a:t>dan</a:t>
            </a:r>
            <a:r>
              <a:rPr lang="en-US" dirty="0"/>
              <a:t> </a:t>
            </a:r>
            <a:r>
              <a:rPr lang="en-US" dirty="0" err="1"/>
              <a:t>diberhentikan</a:t>
            </a:r>
            <a:r>
              <a:rPr lang="en-US" dirty="0"/>
              <a:t> </a:t>
            </a:r>
            <a:r>
              <a:rPr lang="en-US" dirty="0" err="1"/>
              <a:t>dari</a:t>
            </a:r>
            <a:r>
              <a:rPr lang="en-US" dirty="0"/>
              <a:t> </a:t>
            </a:r>
            <a:r>
              <a:rPr lang="en-US" dirty="0" err="1"/>
              <a:t>dan</a:t>
            </a:r>
            <a:r>
              <a:rPr lang="en-US" dirty="0"/>
              <a:t> dalam jabatan </a:t>
            </a:r>
            <a:r>
              <a:rPr lang="en-US" dirty="0" err="1"/>
              <a:t>struktural</a:t>
            </a:r>
            <a:r>
              <a:rPr lang="en-US" dirty="0"/>
              <a:t> atau jabatan </a:t>
            </a:r>
            <a:r>
              <a:rPr lang="en-US" dirty="0" err="1" smtClean="0"/>
              <a:t>fungsional</a:t>
            </a:r>
            <a:r>
              <a:rPr lang="en-US" dirty="0" smtClean="0"/>
              <a:t>/ </a:t>
            </a:r>
            <a:r>
              <a:rPr lang="en-US" dirty="0" err="1" smtClean="0"/>
              <a:t>pelaksana</a:t>
            </a:r>
            <a:r>
              <a:rPr lang="en-US" dirty="0" smtClean="0"/>
              <a:t> </a:t>
            </a:r>
            <a:r>
              <a:rPr lang="en-US" dirty="0" err="1"/>
              <a:t>sebelum</a:t>
            </a:r>
            <a:r>
              <a:rPr lang="en-US" dirty="0"/>
              <a:t> </a:t>
            </a:r>
            <a:r>
              <a:rPr lang="en-US" dirty="0" err="1"/>
              <a:t>tanggal</a:t>
            </a:r>
            <a:r>
              <a:rPr lang="en-US" dirty="0"/>
              <a:t> 15 (lima </a:t>
            </a:r>
            <a:r>
              <a:rPr lang="en-US" dirty="0" err="1"/>
              <a:t>belas</a:t>
            </a:r>
            <a:r>
              <a:rPr lang="en-US" dirty="0"/>
              <a:t>) bulan </a:t>
            </a:r>
            <a:r>
              <a:rPr lang="en-US" dirty="0" err="1"/>
              <a:t>berkenaan</a:t>
            </a:r>
            <a:r>
              <a:rPr lang="en-US" dirty="0"/>
              <a:t>, maka </a:t>
            </a:r>
            <a:r>
              <a:rPr lang="en-US" dirty="0" err="1"/>
              <a:t>pemberian</a:t>
            </a:r>
            <a:r>
              <a:rPr lang="en-US" dirty="0"/>
              <a:t> TPP jabatan </a:t>
            </a:r>
            <a:r>
              <a:rPr lang="en-US" dirty="0" err="1"/>
              <a:t>struktural</a:t>
            </a:r>
            <a:r>
              <a:rPr lang="en-US" dirty="0"/>
              <a:t> atau jabatan </a:t>
            </a:r>
            <a:r>
              <a:rPr lang="en-US" dirty="0" err="1"/>
              <a:t>fungsional</a:t>
            </a:r>
            <a:r>
              <a:rPr lang="en-US" dirty="0"/>
              <a:t>/jabatan </a:t>
            </a:r>
            <a:r>
              <a:rPr lang="en-US" dirty="0" err="1"/>
              <a:t>pelaksana</a:t>
            </a:r>
            <a:r>
              <a:rPr lang="en-US" dirty="0"/>
              <a:t> yang baru </a:t>
            </a:r>
            <a:r>
              <a:rPr lang="en-US" dirty="0" err="1"/>
              <a:t>diberikan</a:t>
            </a:r>
            <a:r>
              <a:rPr lang="en-US" dirty="0"/>
              <a:t> berdasarkan </a:t>
            </a:r>
            <a:r>
              <a:rPr lang="en-US" dirty="0" err="1"/>
              <a:t>evaluasi</a:t>
            </a:r>
            <a:r>
              <a:rPr lang="en-US" dirty="0"/>
              <a:t> </a:t>
            </a:r>
            <a:r>
              <a:rPr lang="en-US" dirty="0" err="1"/>
              <a:t>kinerja</a:t>
            </a:r>
            <a:r>
              <a:rPr lang="en-US" dirty="0"/>
              <a:t> bulan </a:t>
            </a:r>
            <a:r>
              <a:rPr lang="en-US" dirty="0" err="1"/>
              <a:t>berkenaan</a:t>
            </a:r>
            <a:r>
              <a:rPr lang="en-US" dirty="0"/>
              <a:t>.</a:t>
            </a:r>
            <a:endParaRPr dirty="0"/>
          </a:p>
        </p:txBody>
      </p:sp>
      <p:sp>
        <p:nvSpPr>
          <p:cNvPr id="1455" name="Google Shape;1455;p47"/>
          <p:cNvSpPr txBox="1">
            <a:spLocks noGrp="1"/>
          </p:cNvSpPr>
          <p:nvPr>
            <p:ph type="subTitle" idx="3"/>
          </p:nvPr>
        </p:nvSpPr>
        <p:spPr>
          <a:xfrm flipH="1">
            <a:off x="4683978" y="2403745"/>
            <a:ext cx="4314793" cy="1528487"/>
          </a:xfrm>
          <a:prstGeom prst="rect">
            <a:avLst/>
          </a:prstGeom>
        </p:spPr>
        <p:txBody>
          <a:bodyPr spcFirstLastPara="1" wrap="square" lIns="91425" tIns="91425" rIns="91425" bIns="91425" anchor="t" anchorCtr="0">
            <a:noAutofit/>
          </a:bodyPr>
          <a:lstStyle/>
          <a:p>
            <a:pPr marL="806450" lvl="0" indent="-806450" algn="just">
              <a:tabLst>
                <a:tab pos="715963" algn="l"/>
                <a:tab pos="806450" algn="l"/>
              </a:tabLst>
            </a:pPr>
            <a:r>
              <a:rPr lang="en-US" dirty="0" err="1" smtClean="0">
                <a:solidFill>
                  <a:srgbClr val="C00000"/>
                </a:solidFill>
              </a:rPr>
              <a:t>Contoh</a:t>
            </a:r>
            <a:r>
              <a:rPr lang="en-US" dirty="0" smtClean="0">
                <a:solidFill>
                  <a:srgbClr val="C00000"/>
                </a:solidFill>
              </a:rPr>
              <a:t>	:	</a:t>
            </a:r>
            <a:r>
              <a:rPr lang="en-US" dirty="0" err="1" smtClean="0">
                <a:solidFill>
                  <a:srgbClr val="C00000"/>
                </a:solidFill>
              </a:rPr>
              <a:t>Seorang</a:t>
            </a:r>
            <a:r>
              <a:rPr lang="en-US" dirty="0" smtClean="0">
                <a:solidFill>
                  <a:srgbClr val="C00000"/>
                </a:solidFill>
              </a:rPr>
              <a:t> </a:t>
            </a:r>
            <a:r>
              <a:rPr lang="en-US" dirty="0">
                <a:solidFill>
                  <a:srgbClr val="C00000"/>
                </a:solidFill>
              </a:rPr>
              <a:t>PNS </a:t>
            </a:r>
            <a:r>
              <a:rPr lang="en-US" dirty="0" err="1">
                <a:solidFill>
                  <a:srgbClr val="C00000"/>
                </a:solidFill>
              </a:rPr>
              <a:t>dipromosi</a:t>
            </a:r>
            <a:r>
              <a:rPr lang="en-US" dirty="0">
                <a:solidFill>
                  <a:srgbClr val="C00000"/>
                </a:solidFill>
              </a:rPr>
              <a:t> ke </a:t>
            </a:r>
            <a:r>
              <a:rPr lang="en-US" dirty="0" err="1">
                <a:solidFill>
                  <a:srgbClr val="C00000"/>
                </a:solidFill>
              </a:rPr>
              <a:t>kelas</a:t>
            </a:r>
            <a:r>
              <a:rPr lang="en-US" dirty="0">
                <a:solidFill>
                  <a:srgbClr val="C00000"/>
                </a:solidFill>
              </a:rPr>
              <a:t> 12 dengan </a:t>
            </a:r>
            <a:r>
              <a:rPr lang="en-US" dirty="0" err="1">
                <a:solidFill>
                  <a:srgbClr val="C00000"/>
                </a:solidFill>
              </a:rPr>
              <a:t>surat</a:t>
            </a:r>
            <a:r>
              <a:rPr lang="en-US" dirty="0">
                <a:solidFill>
                  <a:srgbClr val="C00000"/>
                </a:solidFill>
              </a:rPr>
              <a:t> </a:t>
            </a:r>
            <a:r>
              <a:rPr lang="en-US" dirty="0" err="1">
                <a:solidFill>
                  <a:srgbClr val="C00000"/>
                </a:solidFill>
              </a:rPr>
              <a:t>Keputusan</a:t>
            </a:r>
            <a:r>
              <a:rPr lang="en-US" dirty="0">
                <a:solidFill>
                  <a:srgbClr val="C00000"/>
                </a:solidFill>
              </a:rPr>
              <a:t> </a:t>
            </a:r>
            <a:r>
              <a:rPr lang="en-US" dirty="0" err="1">
                <a:solidFill>
                  <a:srgbClr val="C00000"/>
                </a:solidFill>
              </a:rPr>
              <a:t>tanggal</a:t>
            </a:r>
            <a:r>
              <a:rPr lang="en-US" dirty="0">
                <a:solidFill>
                  <a:srgbClr val="C00000"/>
                </a:solidFill>
              </a:rPr>
              <a:t> 9 </a:t>
            </a:r>
            <a:r>
              <a:rPr lang="en-US" dirty="0" err="1">
                <a:solidFill>
                  <a:srgbClr val="C00000"/>
                </a:solidFill>
              </a:rPr>
              <a:t>Januari</a:t>
            </a:r>
            <a:r>
              <a:rPr lang="en-US" dirty="0">
                <a:solidFill>
                  <a:srgbClr val="C00000"/>
                </a:solidFill>
              </a:rPr>
              <a:t> 2023, maka PNS yang </a:t>
            </a:r>
            <a:r>
              <a:rPr lang="en-US" dirty="0" err="1">
                <a:solidFill>
                  <a:srgbClr val="C00000"/>
                </a:solidFill>
              </a:rPr>
              <a:t>bersangkutan</a:t>
            </a:r>
            <a:r>
              <a:rPr lang="en-US" dirty="0">
                <a:solidFill>
                  <a:srgbClr val="C00000"/>
                </a:solidFill>
              </a:rPr>
              <a:t> </a:t>
            </a:r>
            <a:r>
              <a:rPr lang="en-US" dirty="0" err="1">
                <a:solidFill>
                  <a:srgbClr val="C00000"/>
                </a:solidFill>
              </a:rPr>
              <a:t>menerima</a:t>
            </a:r>
            <a:r>
              <a:rPr lang="en-US" dirty="0">
                <a:solidFill>
                  <a:srgbClr val="C00000"/>
                </a:solidFill>
              </a:rPr>
              <a:t> TPP baru </a:t>
            </a:r>
            <a:r>
              <a:rPr lang="en-US" dirty="0" err="1">
                <a:solidFill>
                  <a:srgbClr val="C00000"/>
                </a:solidFill>
              </a:rPr>
              <a:t>pada</a:t>
            </a:r>
            <a:r>
              <a:rPr lang="en-US" dirty="0">
                <a:solidFill>
                  <a:srgbClr val="C00000"/>
                </a:solidFill>
              </a:rPr>
              <a:t> </a:t>
            </a:r>
            <a:r>
              <a:rPr lang="en-US" dirty="0" err="1">
                <a:solidFill>
                  <a:srgbClr val="C00000"/>
                </a:solidFill>
              </a:rPr>
              <a:t>usulan</a:t>
            </a:r>
            <a:r>
              <a:rPr lang="en-US" dirty="0">
                <a:solidFill>
                  <a:srgbClr val="C00000"/>
                </a:solidFill>
              </a:rPr>
              <a:t> bulan </a:t>
            </a:r>
            <a:r>
              <a:rPr lang="en-US" dirty="0" err="1">
                <a:solidFill>
                  <a:srgbClr val="C00000"/>
                </a:solidFill>
              </a:rPr>
              <a:t>Februari</a:t>
            </a:r>
            <a:r>
              <a:rPr lang="en-US" dirty="0">
                <a:solidFill>
                  <a:srgbClr val="C00000"/>
                </a:solidFill>
              </a:rPr>
              <a:t> dengan </a:t>
            </a:r>
            <a:r>
              <a:rPr lang="en-US" dirty="0" err="1">
                <a:solidFill>
                  <a:srgbClr val="C00000"/>
                </a:solidFill>
              </a:rPr>
              <a:t>dasar</a:t>
            </a:r>
            <a:r>
              <a:rPr lang="en-US" dirty="0">
                <a:solidFill>
                  <a:srgbClr val="C00000"/>
                </a:solidFill>
              </a:rPr>
              <a:t> </a:t>
            </a:r>
            <a:r>
              <a:rPr lang="en-US" dirty="0" err="1">
                <a:solidFill>
                  <a:srgbClr val="C00000"/>
                </a:solidFill>
              </a:rPr>
              <a:t>Kinerja</a:t>
            </a:r>
            <a:r>
              <a:rPr lang="en-US" dirty="0">
                <a:solidFill>
                  <a:srgbClr val="C00000"/>
                </a:solidFill>
              </a:rPr>
              <a:t> Bulan </a:t>
            </a:r>
            <a:r>
              <a:rPr lang="en-US" dirty="0" err="1">
                <a:solidFill>
                  <a:srgbClr val="C00000"/>
                </a:solidFill>
              </a:rPr>
              <a:t>Januari</a:t>
            </a:r>
            <a:r>
              <a:rPr lang="en-US" dirty="0">
                <a:solidFill>
                  <a:srgbClr val="C00000"/>
                </a:solidFill>
              </a:rPr>
              <a:t>.</a:t>
            </a:r>
            <a:endParaRPr dirty="0">
              <a:solidFill>
                <a:srgbClr val="C00000"/>
              </a:solidFill>
            </a:endParaRPr>
          </a:p>
        </p:txBody>
      </p:sp>
      <p:grpSp>
        <p:nvGrpSpPr>
          <p:cNvPr id="1456" name="Google Shape;1456;p47"/>
          <p:cNvGrpSpPr/>
          <p:nvPr/>
        </p:nvGrpSpPr>
        <p:grpSpPr>
          <a:xfrm>
            <a:off x="2133288" y="994380"/>
            <a:ext cx="1587467" cy="1375143"/>
            <a:chOff x="2133288" y="1561480"/>
            <a:chExt cx="1587467" cy="1375143"/>
          </a:xfrm>
        </p:grpSpPr>
        <p:sp>
          <p:nvSpPr>
            <p:cNvPr id="1457" name="Google Shape;1457;p47"/>
            <p:cNvSpPr/>
            <p:nvPr/>
          </p:nvSpPr>
          <p:spPr>
            <a:xfrm>
              <a:off x="2133288" y="1674293"/>
              <a:ext cx="533375" cy="690614"/>
            </a:xfrm>
            <a:custGeom>
              <a:avLst/>
              <a:gdLst/>
              <a:ahLst/>
              <a:cxnLst/>
              <a:rect l="l" t="t" r="r" b="b"/>
              <a:pathLst>
                <a:path w="47327" h="61279" extrusionOk="0">
                  <a:moveTo>
                    <a:pt x="5941" y="1"/>
                  </a:moveTo>
                  <a:cubicBezTo>
                    <a:pt x="3637" y="1"/>
                    <a:pt x="1300" y="1424"/>
                    <a:pt x="669" y="3633"/>
                  </a:cubicBezTo>
                  <a:cubicBezTo>
                    <a:pt x="0" y="5974"/>
                    <a:pt x="1368" y="8405"/>
                    <a:pt x="2858" y="10351"/>
                  </a:cubicBezTo>
                  <a:cubicBezTo>
                    <a:pt x="5077" y="13208"/>
                    <a:pt x="7691" y="15731"/>
                    <a:pt x="10639" y="17858"/>
                  </a:cubicBezTo>
                  <a:cubicBezTo>
                    <a:pt x="11156" y="18223"/>
                    <a:pt x="11733" y="18649"/>
                    <a:pt x="11946" y="19257"/>
                  </a:cubicBezTo>
                  <a:cubicBezTo>
                    <a:pt x="12280" y="20412"/>
                    <a:pt x="11186" y="21475"/>
                    <a:pt x="10061" y="21840"/>
                  </a:cubicBezTo>
                  <a:cubicBezTo>
                    <a:pt x="8815" y="22205"/>
                    <a:pt x="7417" y="22083"/>
                    <a:pt x="6110" y="22205"/>
                  </a:cubicBezTo>
                  <a:cubicBezTo>
                    <a:pt x="4803" y="22357"/>
                    <a:pt x="3344" y="22904"/>
                    <a:pt x="2827" y="24120"/>
                  </a:cubicBezTo>
                  <a:cubicBezTo>
                    <a:pt x="2098" y="25822"/>
                    <a:pt x="3526" y="27646"/>
                    <a:pt x="4925" y="28831"/>
                  </a:cubicBezTo>
                  <a:cubicBezTo>
                    <a:pt x="7751" y="31232"/>
                    <a:pt x="10973" y="33117"/>
                    <a:pt x="14438" y="34454"/>
                  </a:cubicBezTo>
                  <a:cubicBezTo>
                    <a:pt x="15685" y="34910"/>
                    <a:pt x="16992" y="35336"/>
                    <a:pt x="17964" y="36217"/>
                  </a:cubicBezTo>
                  <a:cubicBezTo>
                    <a:pt x="18967" y="37099"/>
                    <a:pt x="19545" y="38619"/>
                    <a:pt x="18937" y="39774"/>
                  </a:cubicBezTo>
                  <a:cubicBezTo>
                    <a:pt x="18427" y="40721"/>
                    <a:pt x="17315" y="41125"/>
                    <a:pt x="16222" y="41125"/>
                  </a:cubicBezTo>
                  <a:cubicBezTo>
                    <a:pt x="15947" y="41125"/>
                    <a:pt x="15674" y="41099"/>
                    <a:pt x="15411" y="41050"/>
                  </a:cubicBezTo>
                  <a:cubicBezTo>
                    <a:pt x="14134" y="40807"/>
                    <a:pt x="12949" y="40078"/>
                    <a:pt x="11733" y="39591"/>
                  </a:cubicBezTo>
                  <a:cubicBezTo>
                    <a:pt x="10837" y="39242"/>
                    <a:pt x="9847" y="39044"/>
                    <a:pt x="8880" y="39044"/>
                  </a:cubicBezTo>
                  <a:cubicBezTo>
                    <a:pt x="7321" y="39044"/>
                    <a:pt x="5820" y="39557"/>
                    <a:pt x="4864" y="40777"/>
                  </a:cubicBezTo>
                  <a:cubicBezTo>
                    <a:pt x="3861" y="42053"/>
                    <a:pt x="3739" y="43877"/>
                    <a:pt x="4225" y="45427"/>
                  </a:cubicBezTo>
                  <a:cubicBezTo>
                    <a:pt x="4681" y="47008"/>
                    <a:pt x="5684" y="48376"/>
                    <a:pt x="6718" y="49622"/>
                  </a:cubicBezTo>
                  <a:cubicBezTo>
                    <a:pt x="10396" y="53999"/>
                    <a:pt x="15137" y="57555"/>
                    <a:pt x="20518" y="59500"/>
                  </a:cubicBezTo>
                  <a:cubicBezTo>
                    <a:pt x="23619" y="60622"/>
                    <a:pt x="26589" y="61278"/>
                    <a:pt x="29585" y="61278"/>
                  </a:cubicBezTo>
                  <a:cubicBezTo>
                    <a:pt x="31786" y="61278"/>
                    <a:pt x="34001" y="60924"/>
                    <a:pt x="36293" y="60139"/>
                  </a:cubicBezTo>
                  <a:lnTo>
                    <a:pt x="36323" y="60139"/>
                  </a:lnTo>
                  <a:cubicBezTo>
                    <a:pt x="45199" y="54242"/>
                    <a:pt x="47327" y="43056"/>
                    <a:pt x="47175" y="32965"/>
                  </a:cubicBezTo>
                  <a:cubicBezTo>
                    <a:pt x="47114" y="31263"/>
                    <a:pt x="47327" y="29500"/>
                    <a:pt x="46567" y="28010"/>
                  </a:cubicBezTo>
                  <a:cubicBezTo>
                    <a:pt x="45945" y="26838"/>
                    <a:pt x="44645" y="25949"/>
                    <a:pt x="43364" y="25949"/>
                  </a:cubicBezTo>
                  <a:cubicBezTo>
                    <a:pt x="43017" y="25949"/>
                    <a:pt x="42672" y="26014"/>
                    <a:pt x="42342" y="26156"/>
                  </a:cubicBezTo>
                  <a:cubicBezTo>
                    <a:pt x="41065" y="26734"/>
                    <a:pt x="40488" y="28193"/>
                    <a:pt x="39758" y="29378"/>
                  </a:cubicBezTo>
                  <a:cubicBezTo>
                    <a:pt x="38785" y="30959"/>
                    <a:pt x="37387" y="32266"/>
                    <a:pt x="35715" y="33087"/>
                  </a:cubicBezTo>
                  <a:cubicBezTo>
                    <a:pt x="35037" y="33426"/>
                    <a:pt x="34253" y="33672"/>
                    <a:pt x="33502" y="33672"/>
                  </a:cubicBezTo>
                  <a:cubicBezTo>
                    <a:pt x="33041" y="33672"/>
                    <a:pt x="32594" y="33579"/>
                    <a:pt x="32189" y="33360"/>
                  </a:cubicBezTo>
                  <a:cubicBezTo>
                    <a:pt x="30730" y="32539"/>
                    <a:pt x="30609" y="30533"/>
                    <a:pt x="30639" y="28831"/>
                  </a:cubicBezTo>
                  <a:lnTo>
                    <a:pt x="30852" y="19469"/>
                  </a:lnTo>
                  <a:cubicBezTo>
                    <a:pt x="30882" y="17798"/>
                    <a:pt x="30913" y="16095"/>
                    <a:pt x="30396" y="14484"/>
                  </a:cubicBezTo>
                  <a:cubicBezTo>
                    <a:pt x="29910" y="12904"/>
                    <a:pt x="28755" y="11414"/>
                    <a:pt x="27144" y="10928"/>
                  </a:cubicBezTo>
                  <a:cubicBezTo>
                    <a:pt x="26858" y="10847"/>
                    <a:pt x="26560" y="10809"/>
                    <a:pt x="26261" y="10809"/>
                  </a:cubicBezTo>
                  <a:cubicBezTo>
                    <a:pt x="24873" y="10809"/>
                    <a:pt x="23462" y="11645"/>
                    <a:pt x="23162" y="12995"/>
                  </a:cubicBezTo>
                  <a:cubicBezTo>
                    <a:pt x="23010" y="13664"/>
                    <a:pt x="23132" y="14393"/>
                    <a:pt x="23101" y="15062"/>
                  </a:cubicBezTo>
                  <a:cubicBezTo>
                    <a:pt x="23040" y="15761"/>
                    <a:pt x="22706" y="16521"/>
                    <a:pt x="22007" y="16703"/>
                  </a:cubicBezTo>
                  <a:cubicBezTo>
                    <a:pt x="21904" y="16731"/>
                    <a:pt x="21802" y="16744"/>
                    <a:pt x="21699" y="16744"/>
                  </a:cubicBezTo>
                  <a:cubicBezTo>
                    <a:pt x="21136" y="16744"/>
                    <a:pt x="20590" y="16350"/>
                    <a:pt x="20153" y="15913"/>
                  </a:cubicBezTo>
                  <a:cubicBezTo>
                    <a:pt x="18451" y="14211"/>
                    <a:pt x="17296" y="12022"/>
                    <a:pt x="16201" y="9834"/>
                  </a:cubicBezTo>
                  <a:cubicBezTo>
                    <a:pt x="15137" y="7676"/>
                    <a:pt x="14074" y="5427"/>
                    <a:pt x="12523" y="3572"/>
                  </a:cubicBezTo>
                  <a:cubicBezTo>
                    <a:pt x="10973" y="1688"/>
                    <a:pt x="8785" y="199"/>
                    <a:pt x="6353" y="16"/>
                  </a:cubicBezTo>
                  <a:cubicBezTo>
                    <a:pt x="6216" y="6"/>
                    <a:pt x="6079" y="1"/>
                    <a:pt x="5941" y="1"/>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47"/>
            <p:cNvSpPr/>
            <p:nvPr/>
          </p:nvSpPr>
          <p:spPr>
            <a:xfrm>
              <a:off x="2168913" y="1689203"/>
              <a:ext cx="366207" cy="665595"/>
            </a:xfrm>
            <a:custGeom>
              <a:avLst/>
              <a:gdLst/>
              <a:ahLst/>
              <a:cxnLst/>
              <a:rect l="l" t="t" r="r" b="b"/>
              <a:pathLst>
                <a:path w="32494" h="59059" extrusionOk="0">
                  <a:moveTo>
                    <a:pt x="1" y="0"/>
                  </a:moveTo>
                  <a:lnTo>
                    <a:pt x="1" y="0"/>
                  </a:lnTo>
                  <a:cubicBezTo>
                    <a:pt x="1" y="1"/>
                    <a:pt x="62" y="61"/>
                    <a:pt x="153" y="183"/>
                  </a:cubicBezTo>
                  <a:lnTo>
                    <a:pt x="669" y="608"/>
                  </a:lnTo>
                  <a:cubicBezTo>
                    <a:pt x="1095" y="1003"/>
                    <a:pt x="1764" y="1581"/>
                    <a:pt x="2554" y="2371"/>
                  </a:cubicBezTo>
                  <a:cubicBezTo>
                    <a:pt x="4864" y="4529"/>
                    <a:pt x="6992" y="6870"/>
                    <a:pt x="8937" y="9362"/>
                  </a:cubicBezTo>
                  <a:cubicBezTo>
                    <a:pt x="10183" y="10943"/>
                    <a:pt x="11460" y="12706"/>
                    <a:pt x="12828" y="14651"/>
                  </a:cubicBezTo>
                  <a:cubicBezTo>
                    <a:pt x="14165" y="16566"/>
                    <a:pt x="15594" y="18663"/>
                    <a:pt x="16992" y="20882"/>
                  </a:cubicBezTo>
                  <a:cubicBezTo>
                    <a:pt x="18481" y="23222"/>
                    <a:pt x="19849" y="25624"/>
                    <a:pt x="21065" y="28116"/>
                  </a:cubicBezTo>
                  <a:cubicBezTo>
                    <a:pt x="21703" y="29393"/>
                    <a:pt x="22281" y="30760"/>
                    <a:pt x="22858" y="32128"/>
                  </a:cubicBezTo>
                  <a:cubicBezTo>
                    <a:pt x="23436" y="33496"/>
                    <a:pt x="23983" y="34894"/>
                    <a:pt x="24591" y="36292"/>
                  </a:cubicBezTo>
                  <a:cubicBezTo>
                    <a:pt x="26901" y="41946"/>
                    <a:pt x="30822" y="53983"/>
                    <a:pt x="32250" y="59059"/>
                  </a:cubicBezTo>
                  <a:lnTo>
                    <a:pt x="32494" y="59028"/>
                  </a:lnTo>
                  <a:cubicBezTo>
                    <a:pt x="31065" y="53922"/>
                    <a:pt x="27174" y="41885"/>
                    <a:pt x="24834" y="36232"/>
                  </a:cubicBezTo>
                  <a:lnTo>
                    <a:pt x="23101" y="32037"/>
                  </a:lnTo>
                  <a:cubicBezTo>
                    <a:pt x="22524" y="30669"/>
                    <a:pt x="21946" y="29332"/>
                    <a:pt x="21308" y="28025"/>
                  </a:cubicBezTo>
                  <a:cubicBezTo>
                    <a:pt x="20062" y="25532"/>
                    <a:pt x="18694" y="23131"/>
                    <a:pt x="17205" y="20791"/>
                  </a:cubicBezTo>
                  <a:cubicBezTo>
                    <a:pt x="15776" y="18572"/>
                    <a:pt x="14347" y="16475"/>
                    <a:pt x="13010" y="14560"/>
                  </a:cubicBezTo>
                  <a:cubicBezTo>
                    <a:pt x="11703" y="12614"/>
                    <a:pt x="10366" y="10851"/>
                    <a:pt x="9119" y="9271"/>
                  </a:cubicBezTo>
                  <a:cubicBezTo>
                    <a:pt x="7144" y="6809"/>
                    <a:pt x="4985" y="4468"/>
                    <a:pt x="2645" y="2310"/>
                  </a:cubicBezTo>
                  <a:cubicBezTo>
                    <a:pt x="1824" y="1550"/>
                    <a:pt x="1186" y="1003"/>
                    <a:pt x="730" y="608"/>
                  </a:cubicBezTo>
                  <a:lnTo>
                    <a:pt x="183" y="152"/>
                  </a:lnTo>
                  <a:cubicBezTo>
                    <a:pt x="62" y="61"/>
                    <a:pt x="1" y="1"/>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47"/>
            <p:cNvSpPr/>
            <p:nvPr/>
          </p:nvSpPr>
          <p:spPr>
            <a:xfrm>
              <a:off x="2408017" y="1797451"/>
              <a:ext cx="31533" cy="207255"/>
            </a:xfrm>
            <a:custGeom>
              <a:avLst/>
              <a:gdLst/>
              <a:ahLst/>
              <a:cxnLst/>
              <a:rect l="l" t="t" r="r" b="b"/>
              <a:pathLst>
                <a:path w="2798" h="18390" extrusionOk="0">
                  <a:moveTo>
                    <a:pt x="2797" y="0"/>
                  </a:moveTo>
                  <a:lnTo>
                    <a:pt x="2797" y="0"/>
                  </a:lnTo>
                  <a:cubicBezTo>
                    <a:pt x="2706" y="213"/>
                    <a:pt x="2615" y="456"/>
                    <a:pt x="2584" y="699"/>
                  </a:cubicBezTo>
                  <a:cubicBezTo>
                    <a:pt x="2463" y="1155"/>
                    <a:pt x="2311" y="1824"/>
                    <a:pt x="2128" y="2645"/>
                  </a:cubicBezTo>
                  <a:cubicBezTo>
                    <a:pt x="1764" y="4286"/>
                    <a:pt x="1429" y="6596"/>
                    <a:pt x="1125" y="9180"/>
                  </a:cubicBezTo>
                  <a:cubicBezTo>
                    <a:pt x="821" y="11733"/>
                    <a:pt x="548" y="13982"/>
                    <a:pt x="335" y="15684"/>
                  </a:cubicBezTo>
                  <a:cubicBezTo>
                    <a:pt x="244" y="16505"/>
                    <a:pt x="153" y="17174"/>
                    <a:pt x="92" y="17660"/>
                  </a:cubicBezTo>
                  <a:cubicBezTo>
                    <a:pt x="31" y="17903"/>
                    <a:pt x="1" y="18146"/>
                    <a:pt x="1" y="18389"/>
                  </a:cubicBezTo>
                  <a:cubicBezTo>
                    <a:pt x="92" y="18146"/>
                    <a:pt x="153" y="17903"/>
                    <a:pt x="183" y="17690"/>
                  </a:cubicBezTo>
                  <a:cubicBezTo>
                    <a:pt x="274" y="17204"/>
                    <a:pt x="396" y="16535"/>
                    <a:pt x="518" y="15715"/>
                  </a:cubicBezTo>
                  <a:cubicBezTo>
                    <a:pt x="761" y="14043"/>
                    <a:pt x="1065" y="11733"/>
                    <a:pt x="1369" y="9180"/>
                  </a:cubicBezTo>
                  <a:cubicBezTo>
                    <a:pt x="1673" y="6626"/>
                    <a:pt x="2007" y="4347"/>
                    <a:pt x="2280" y="2675"/>
                  </a:cubicBezTo>
                  <a:cubicBezTo>
                    <a:pt x="2432" y="1854"/>
                    <a:pt x="2554" y="1186"/>
                    <a:pt x="2676" y="730"/>
                  </a:cubicBezTo>
                  <a:cubicBezTo>
                    <a:pt x="2736" y="486"/>
                    <a:pt x="2767" y="243"/>
                    <a:pt x="279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47"/>
            <p:cNvSpPr/>
            <p:nvPr/>
          </p:nvSpPr>
          <p:spPr>
            <a:xfrm>
              <a:off x="2162748" y="1955705"/>
              <a:ext cx="245280" cy="49002"/>
            </a:xfrm>
            <a:custGeom>
              <a:avLst/>
              <a:gdLst/>
              <a:ahLst/>
              <a:cxnLst/>
              <a:rect l="l" t="t" r="r" b="b"/>
              <a:pathLst>
                <a:path w="21764" h="4348" extrusionOk="0">
                  <a:moveTo>
                    <a:pt x="0" y="1"/>
                  </a:moveTo>
                  <a:cubicBezTo>
                    <a:pt x="92" y="31"/>
                    <a:pt x="152" y="31"/>
                    <a:pt x="244" y="31"/>
                  </a:cubicBezTo>
                  <a:lnTo>
                    <a:pt x="882" y="92"/>
                  </a:lnTo>
                  <a:cubicBezTo>
                    <a:pt x="1459" y="153"/>
                    <a:pt x="2250" y="244"/>
                    <a:pt x="3253" y="366"/>
                  </a:cubicBezTo>
                  <a:cubicBezTo>
                    <a:pt x="5259" y="609"/>
                    <a:pt x="7995" y="1034"/>
                    <a:pt x="11004" y="1642"/>
                  </a:cubicBezTo>
                  <a:cubicBezTo>
                    <a:pt x="14013" y="2220"/>
                    <a:pt x="16688" y="2919"/>
                    <a:pt x="18633" y="3466"/>
                  </a:cubicBezTo>
                  <a:cubicBezTo>
                    <a:pt x="19606" y="3709"/>
                    <a:pt x="20396" y="3952"/>
                    <a:pt x="20913" y="4104"/>
                  </a:cubicBezTo>
                  <a:lnTo>
                    <a:pt x="21551" y="4287"/>
                  </a:lnTo>
                  <a:cubicBezTo>
                    <a:pt x="21612" y="4317"/>
                    <a:pt x="21703" y="4347"/>
                    <a:pt x="21764" y="4347"/>
                  </a:cubicBezTo>
                  <a:cubicBezTo>
                    <a:pt x="21703" y="4317"/>
                    <a:pt x="21642" y="4287"/>
                    <a:pt x="21551" y="4256"/>
                  </a:cubicBezTo>
                  <a:cubicBezTo>
                    <a:pt x="21399" y="4196"/>
                    <a:pt x="21186" y="4104"/>
                    <a:pt x="20943" y="4013"/>
                  </a:cubicBezTo>
                  <a:cubicBezTo>
                    <a:pt x="20426" y="3831"/>
                    <a:pt x="19636" y="3557"/>
                    <a:pt x="18663" y="3253"/>
                  </a:cubicBezTo>
                  <a:cubicBezTo>
                    <a:pt x="16748" y="2676"/>
                    <a:pt x="14043" y="1977"/>
                    <a:pt x="11034" y="1369"/>
                  </a:cubicBezTo>
                  <a:cubicBezTo>
                    <a:pt x="8025" y="761"/>
                    <a:pt x="5289" y="366"/>
                    <a:pt x="3283" y="183"/>
                  </a:cubicBezTo>
                  <a:cubicBezTo>
                    <a:pt x="2280" y="92"/>
                    <a:pt x="1459" y="31"/>
                    <a:pt x="882"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7"/>
            <p:cNvSpPr/>
            <p:nvPr/>
          </p:nvSpPr>
          <p:spPr>
            <a:xfrm>
              <a:off x="2511126" y="1967696"/>
              <a:ext cx="128478" cy="308313"/>
            </a:xfrm>
            <a:custGeom>
              <a:avLst/>
              <a:gdLst/>
              <a:ahLst/>
              <a:cxnLst/>
              <a:rect l="l" t="t" r="r" b="b"/>
              <a:pathLst>
                <a:path w="11400" h="27357" extrusionOk="0">
                  <a:moveTo>
                    <a:pt x="11399" y="1"/>
                  </a:moveTo>
                  <a:cubicBezTo>
                    <a:pt x="11338" y="92"/>
                    <a:pt x="11278" y="183"/>
                    <a:pt x="11247" y="274"/>
                  </a:cubicBezTo>
                  <a:lnTo>
                    <a:pt x="10883" y="1034"/>
                  </a:lnTo>
                  <a:cubicBezTo>
                    <a:pt x="10548" y="1703"/>
                    <a:pt x="10092" y="2706"/>
                    <a:pt x="9545" y="3922"/>
                  </a:cubicBezTo>
                  <a:cubicBezTo>
                    <a:pt x="8481" y="6384"/>
                    <a:pt x="7083" y="9819"/>
                    <a:pt x="5594" y="13618"/>
                  </a:cubicBezTo>
                  <a:cubicBezTo>
                    <a:pt x="4074" y="17417"/>
                    <a:pt x="2706" y="20883"/>
                    <a:pt x="1673" y="23345"/>
                  </a:cubicBezTo>
                  <a:lnTo>
                    <a:pt x="426" y="26263"/>
                  </a:lnTo>
                  <a:lnTo>
                    <a:pt x="92" y="27053"/>
                  </a:lnTo>
                  <a:cubicBezTo>
                    <a:pt x="62" y="27144"/>
                    <a:pt x="1" y="27235"/>
                    <a:pt x="1" y="27357"/>
                  </a:cubicBezTo>
                  <a:cubicBezTo>
                    <a:pt x="62" y="27266"/>
                    <a:pt x="92" y="27174"/>
                    <a:pt x="153" y="27083"/>
                  </a:cubicBezTo>
                  <a:lnTo>
                    <a:pt x="518" y="26323"/>
                  </a:lnTo>
                  <a:cubicBezTo>
                    <a:pt x="852" y="25655"/>
                    <a:pt x="1278" y="24682"/>
                    <a:pt x="1855" y="23436"/>
                  </a:cubicBezTo>
                  <a:cubicBezTo>
                    <a:pt x="2919" y="21004"/>
                    <a:pt x="4317" y="17539"/>
                    <a:pt x="5806" y="13740"/>
                  </a:cubicBezTo>
                  <a:cubicBezTo>
                    <a:pt x="7326" y="9940"/>
                    <a:pt x="8664" y="6475"/>
                    <a:pt x="9728" y="4013"/>
                  </a:cubicBezTo>
                  <a:lnTo>
                    <a:pt x="10974" y="1095"/>
                  </a:lnTo>
                  <a:cubicBezTo>
                    <a:pt x="11095" y="761"/>
                    <a:pt x="11217" y="517"/>
                    <a:pt x="11308" y="305"/>
                  </a:cubicBezTo>
                  <a:cubicBezTo>
                    <a:pt x="11338" y="214"/>
                    <a:pt x="11369" y="122"/>
                    <a:pt x="1139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47"/>
            <p:cNvSpPr/>
            <p:nvPr/>
          </p:nvSpPr>
          <p:spPr>
            <a:xfrm>
              <a:off x="2186043" y="2167062"/>
              <a:ext cx="325094" cy="108947"/>
            </a:xfrm>
            <a:custGeom>
              <a:avLst/>
              <a:gdLst/>
              <a:ahLst/>
              <a:cxnLst/>
              <a:rect l="l" t="t" r="r" b="b"/>
              <a:pathLst>
                <a:path w="28846" h="9667" extrusionOk="0">
                  <a:moveTo>
                    <a:pt x="0" y="1"/>
                  </a:moveTo>
                  <a:cubicBezTo>
                    <a:pt x="92" y="62"/>
                    <a:pt x="183" y="92"/>
                    <a:pt x="274" y="123"/>
                  </a:cubicBezTo>
                  <a:lnTo>
                    <a:pt x="1125" y="396"/>
                  </a:lnTo>
                  <a:lnTo>
                    <a:pt x="4195" y="1460"/>
                  </a:lnTo>
                  <a:cubicBezTo>
                    <a:pt x="6809" y="2311"/>
                    <a:pt x="10396" y="3557"/>
                    <a:pt x="14378" y="4955"/>
                  </a:cubicBezTo>
                  <a:cubicBezTo>
                    <a:pt x="18329" y="6354"/>
                    <a:pt x="21946" y="7569"/>
                    <a:pt x="24560" y="8421"/>
                  </a:cubicBezTo>
                  <a:cubicBezTo>
                    <a:pt x="25867" y="8816"/>
                    <a:pt x="26931" y="9150"/>
                    <a:pt x="27691" y="9363"/>
                  </a:cubicBezTo>
                  <a:lnTo>
                    <a:pt x="28542" y="9606"/>
                  </a:lnTo>
                  <a:cubicBezTo>
                    <a:pt x="28633" y="9636"/>
                    <a:pt x="28724" y="9667"/>
                    <a:pt x="28846" y="9667"/>
                  </a:cubicBezTo>
                  <a:cubicBezTo>
                    <a:pt x="28755" y="9606"/>
                    <a:pt x="28664" y="9576"/>
                    <a:pt x="28542" y="9545"/>
                  </a:cubicBezTo>
                  <a:lnTo>
                    <a:pt x="27721" y="9272"/>
                  </a:lnTo>
                  <a:lnTo>
                    <a:pt x="24621" y="8238"/>
                  </a:lnTo>
                  <a:cubicBezTo>
                    <a:pt x="22007" y="7357"/>
                    <a:pt x="18420" y="6110"/>
                    <a:pt x="14469" y="4712"/>
                  </a:cubicBezTo>
                  <a:cubicBezTo>
                    <a:pt x="10487" y="3314"/>
                    <a:pt x="6900" y="2098"/>
                    <a:pt x="4256" y="1278"/>
                  </a:cubicBezTo>
                  <a:cubicBezTo>
                    <a:pt x="2949" y="852"/>
                    <a:pt x="1885" y="548"/>
                    <a:pt x="1155" y="335"/>
                  </a:cubicBezTo>
                  <a:lnTo>
                    <a:pt x="304" y="92"/>
                  </a:lnTo>
                  <a:cubicBezTo>
                    <a:pt x="183" y="31"/>
                    <a:pt x="92" y="31"/>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47"/>
            <p:cNvSpPr/>
            <p:nvPr/>
          </p:nvSpPr>
          <p:spPr>
            <a:xfrm>
              <a:off x="3051035" y="1561480"/>
              <a:ext cx="669720" cy="253845"/>
            </a:xfrm>
            <a:custGeom>
              <a:avLst/>
              <a:gdLst/>
              <a:ahLst/>
              <a:cxnLst/>
              <a:rect l="l" t="t" r="r" b="b"/>
              <a:pathLst>
                <a:path w="59425" h="22524" extrusionOk="0">
                  <a:moveTo>
                    <a:pt x="1" y="1"/>
                  </a:moveTo>
                  <a:lnTo>
                    <a:pt x="9241" y="6688"/>
                  </a:lnTo>
                  <a:lnTo>
                    <a:pt x="9241" y="19788"/>
                  </a:lnTo>
                  <a:cubicBezTo>
                    <a:pt x="9241" y="21308"/>
                    <a:pt x="10457" y="22524"/>
                    <a:pt x="11976" y="22524"/>
                  </a:cubicBezTo>
                  <a:lnTo>
                    <a:pt x="56689" y="22524"/>
                  </a:lnTo>
                  <a:cubicBezTo>
                    <a:pt x="58178" y="22524"/>
                    <a:pt x="59424" y="21308"/>
                    <a:pt x="59424" y="19788"/>
                  </a:cubicBezTo>
                  <a:lnTo>
                    <a:pt x="59424" y="2736"/>
                  </a:lnTo>
                  <a:cubicBezTo>
                    <a:pt x="59424" y="1247"/>
                    <a:pt x="58178" y="1"/>
                    <a:pt x="5668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7"/>
            <p:cNvSpPr/>
            <p:nvPr/>
          </p:nvSpPr>
          <p:spPr>
            <a:xfrm>
              <a:off x="3232933" y="1664927"/>
              <a:ext cx="430266" cy="2074"/>
            </a:xfrm>
            <a:custGeom>
              <a:avLst/>
              <a:gdLst/>
              <a:ahLst/>
              <a:cxnLst/>
              <a:rect l="l" t="t" r="r" b="b"/>
              <a:pathLst>
                <a:path w="38178" h="184" extrusionOk="0">
                  <a:moveTo>
                    <a:pt x="19089" y="1"/>
                  </a:moveTo>
                  <a:cubicBezTo>
                    <a:pt x="8542" y="1"/>
                    <a:pt x="1" y="31"/>
                    <a:pt x="1" y="92"/>
                  </a:cubicBezTo>
                  <a:cubicBezTo>
                    <a:pt x="1" y="153"/>
                    <a:pt x="8542" y="183"/>
                    <a:pt x="19089" y="183"/>
                  </a:cubicBezTo>
                  <a:cubicBezTo>
                    <a:pt x="29636" y="183"/>
                    <a:pt x="38178" y="153"/>
                    <a:pt x="38178" y="92"/>
                  </a:cubicBezTo>
                  <a:cubicBezTo>
                    <a:pt x="38178" y="31"/>
                    <a:pt x="29636" y="1"/>
                    <a:pt x="1908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47"/>
            <p:cNvSpPr/>
            <p:nvPr/>
          </p:nvSpPr>
          <p:spPr>
            <a:xfrm>
              <a:off x="3232933" y="1721458"/>
              <a:ext cx="430266" cy="2412"/>
            </a:xfrm>
            <a:custGeom>
              <a:avLst/>
              <a:gdLst/>
              <a:ahLst/>
              <a:cxnLst/>
              <a:rect l="l" t="t" r="r" b="b"/>
              <a:pathLst>
                <a:path w="38178" h="214" extrusionOk="0">
                  <a:moveTo>
                    <a:pt x="19089" y="0"/>
                  </a:moveTo>
                  <a:cubicBezTo>
                    <a:pt x="8542" y="0"/>
                    <a:pt x="1" y="61"/>
                    <a:pt x="1" y="122"/>
                  </a:cubicBezTo>
                  <a:cubicBezTo>
                    <a:pt x="1" y="152"/>
                    <a:pt x="8542" y="213"/>
                    <a:pt x="19089" y="213"/>
                  </a:cubicBezTo>
                  <a:cubicBezTo>
                    <a:pt x="29636" y="213"/>
                    <a:pt x="38178" y="152"/>
                    <a:pt x="38178" y="122"/>
                  </a:cubicBezTo>
                  <a:cubicBezTo>
                    <a:pt x="38178" y="61"/>
                    <a:pt x="29636" y="0"/>
                    <a:pt x="1908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7"/>
            <p:cNvSpPr/>
            <p:nvPr/>
          </p:nvSpPr>
          <p:spPr>
            <a:xfrm>
              <a:off x="2311422" y="1881379"/>
              <a:ext cx="1267481" cy="960193"/>
            </a:xfrm>
            <a:custGeom>
              <a:avLst/>
              <a:gdLst/>
              <a:ahLst/>
              <a:cxnLst/>
              <a:rect l="l" t="t" r="r" b="b"/>
              <a:pathLst>
                <a:path w="112465" h="85199" extrusionOk="0">
                  <a:moveTo>
                    <a:pt x="29606" y="0"/>
                  </a:moveTo>
                  <a:cubicBezTo>
                    <a:pt x="21338" y="0"/>
                    <a:pt x="14651" y="6687"/>
                    <a:pt x="14651" y="14955"/>
                  </a:cubicBezTo>
                  <a:lnTo>
                    <a:pt x="14651" y="39150"/>
                  </a:lnTo>
                  <a:lnTo>
                    <a:pt x="0" y="39150"/>
                  </a:lnTo>
                  <a:lnTo>
                    <a:pt x="14651" y="53800"/>
                  </a:lnTo>
                  <a:lnTo>
                    <a:pt x="14651" y="70244"/>
                  </a:lnTo>
                  <a:cubicBezTo>
                    <a:pt x="14651" y="78512"/>
                    <a:pt x="21338" y="85199"/>
                    <a:pt x="29606" y="85199"/>
                  </a:cubicBezTo>
                  <a:lnTo>
                    <a:pt x="97510" y="85199"/>
                  </a:lnTo>
                  <a:cubicBezTo>
                    <a:pt x="105747" y="85199"/>
                    <a:pt x="112464" y="78512"/>
                    <a:pt x="112464" y="70244"/>
                  </a:cubicBezTo>
                  <a:lnTo>
                    <a:pt x="112464" y="14955"/>
                  </a:lnTo>
                  <a:cubicBezTo>
                    <a:pt x="112464" y="6687"/>
                    <a:pt x="105747" y="0"/>
                    <a:pt x="9751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7"/>
            <p:cNvSpPr/>
            <p:nvPr/>
          </p:nvSpPr>
          <p:spPr>
            <a:xfrm>
              <a:off x="3047578" y="1896785"/>
              <a:ext cx="102782" cy="276160"/>
            </a:xfrm>
            <a:custGeom>
              <a:avLst/>
              <a:gdLst/>
              <a:ahLst/>
              <a:cxnLst/>
              <a:rect l="l" t="t" r="r" b="b"/>
              <a:pathLst>
                <a:path w="9120" h="24504" extrusionOk="0">
                  <a:moveTo>
                    <a:pt x="852" y="1"/>
                  </a:moveTo>
                  <a:cubicBezTo>
                    <a:pt x="1" y="7661"/>
                    <a:pt x="1" y="15381"/>
                    <a:pt x="852" y="23041"/>
                  </a:cubicBezTo>
                  <a:cubicBezTo>
                    <a:pt x="882" y="23405"/>
                    <a:pt x="973" y="23770"/>
                    <a:pt x="1216" y="24074"/>
                  </a:cubicBezTo>
                  <a:cubicBezTo>
                    <a:pt x="1495" y="24353"/>
                    <a:pt x="1875" y="24504"/>
                    <a:pt x="2264" y="24504"/>
                  </a:cubicBezTo>
                  <a:cubicBezTo>
                    <a:pt x="2300" y="24504"/>
                    <a:pt x="2336" y="24502"/>
                    <a:pt x="2371" y="24500"/>
                  </a:cubicBezTo>
                  <a:cubicBezTo>
                    <a:pt x="3922" y="24469"/>
                    <a:pt x="5381" y="23770"/>
                    <a:pt x="6353" y="22615"/>
                  </a:cubicBezTo>
                  <a:cubicBezTo>
                    <a:pt x="7326" y="21430"/>
                    <a:pt x="8025" y="20062"/>
                    <a:pt x="8390" y="18573"/>
                  </a:cubicBezTo>
                  <a:cubicBezTo>
                    <a:pt x="8907" y="16779"/>
                    <a:pt x="9119" y="14864"/>
                    <a:pt x="8572" y="13101"/>
                  </a:cubicBezTo>
                  <a:cubicBezTo>
                    <a:pt x="8268" y="12129"/>
                    <a:pt x="7691" y="11186"/>
                    <a:pt x="7630" y="10183"/>
                  </a:cubicBezTo>
                  <a:cubicBezTo>
                    <a:pt x="7539" y="9211"/>
                    <a:pt x="7873" y="8177"/>
                    <a:pt x="7660" y="7205"/>
                  </a:cubicBezTo>
                  <a:cubicBezTo>
                    <a:pt x="7417" y="6050"/>
                    <a:pt x="6414" y="5229"/>
                    <a:pt x="5593" y="4378"/>
                  </a:cubicBezTo>
                  <a:cubicBezTo>
                    <a:pt x="4742" y="3527"/>
                    <a:pt x="4013" y="2311"/>
                    <a:pt x="4438" y="1186"/>
                  </a:cubicBezTo>
                  <a:lnTo>
                    <a:pt x="852"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7"/>
            <p:cNvSpPr/>
            <p:nvPr/>
          </p:nvSpPr>
          <p:spPr>
            <a:xfrm>
              <a:off x="2995511" y="2181792"/>
              <a:ext cx="226099" cy="348401"/>
            </a:xfrm>
            <a:custGeom>
              <a:avLst/>
              <a:gdLst/>
              <a:ahLst/>
              <a:cxnLst/>
              <a:rect l="l" t="t" r="r" b="b"/>
              <a:pathLst>
                <a:path w="20062" h="30914" extrusionOk="0">
                  <a:moveTo>
                    <a:pt x="4408" y="1"/>
                  </a:moveTo>
                  <a:cubicBezTo>
                    <a:pt x="2736" y="548"/>
                    <a:pt x="1368" y="1825"/>
                    <a:pt x="669" y="3466"/>
                  </a:cubicBezTo>
                  <a:cubicBezTo>
                    <a:pt x="0" y="5138"/>
                    <a:pt x="335" y="7022"/>
                    <a:pt x="1520" y="8360"/>
                  </a:cubicBezTo>
                  <a:cubicBezTo>
                    <a:pt x="2706" y="9576"/>
                    <a:pt x="4438" y="9971"/>
                    <a:pt x="5897" y="10791"/>
                  </a:cubicBezTo>
                  <a:cubicBezTo>
                    <a:pt x="8542" y="12250"/>
                    <a:pt x="10122" y="15138"/>
                    <a:pt x="10943" y="18056"/>
                  </a:cubicBezTo>
                  <a:cubicBezTo>
                    <a:pt x="11764" y="20944"/>
                    <a:pt x="11946" y="24013"/>
                    <a:pt x="12523" y="26992"/>
                  </a:cubicBezTo>
                  <a:cubicBezTo>
                    <a:pt x="12645" y="27904"/>
                    <a:pt x="12979" y="28786"/>
                    <a:pt x="13435" y="29576"/>
                  </a:cubicBezTo>
                  <a:cubicBezTo>
                    <a:pt x="13922" y="30366"/>
                    <a:pt x="14773" y="30883"/>
                    <a:pt x="15715" y="30913"/>
                  </a:cubicBezTo>
                  <a:cubicBezTo>
                    <a:pt x="17083" y="30883"/>
                    <a:pt x="18055" y="29576"/>
                    <a:pt x="18572" y="28330"/>
                  </a:cubicBezTo>
                  <a:cubicBezTo>
                    <a:pt x="19423" y="26232"/>
                    <a:pt x="19666" y="23953"/>
                    <a:pt x="19241" y="21734"/>
                  </a:cubicBezTo>
                  <a:cubicBezTo>
                    <a:pt x="19028" y="20518"/>
                    <a:pt x="18572" y="19302"/>
                    <a:pt x="18633" y="18056"/>
                  </a:cubicBezTo>
                  <a:cubicBezTo>
                    <a:pt x="18694" y="16931"/>
                    <a:pt x="19211" y="15867"/>
                    <a:pt x="19423" y="14743"/>
                  </a:cubicBezTo>
                  <a:cubicBezTo>
                    <a:pt x="20062" y="11369"/>
                    <a:pt x="17721" y="7691"/>
                    <a:pt x="14347" y="6870"/>
                  </a:cubicBezTo>
                  <a:cubicBezTo>
                    <a:pt x="14614" y="3663"/>
                    <a:pt x="11719" y="543"/>
                    <a:pt x="8496" y="543"/>
                  </a:cubicBezTo>
                  <a:cubicBezTo>
                    <a:pt x="8420" y="543"/>
                    <a:pt x="8344" y="545"/>
                    <a:pt x="8268" y="548"/>
                  </a:cubicBezTo>
                  <a:lnTo>
                    <a:pt x="44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7"/>
            <p:cNvSpPr/>
            <p:nvPr/>
          </p:nvSpPr>
          <p:spPr>
            <a:xfrm>
              <a:off x="2825604" y="1830191"/>
              <a:ext cx="278854" cy="226110"/>
            </a:xfrm>
            <a:custGeom>
              <a:avLst/>
              <a:gdLst/>
              <a:ahLst/>
              <a:cxnLst/>
              <a:rect l="l" t="t" r="r" b="b"/>
              <a:pathLst>
                <a:path w="24743" h="20063" extrusionOk="0">
                  <a:moveTo>
                    <a:pt x="15750" y="1"/>
                  </a:moveTo>
                  <a:cubicBezTo>
                    <a:pt x="13564" y="1"/>
                    <a:pt x="11348" y="820"/>
                    <a:pt x="9605" y="2597"/>
                  </a:cubicBezTo>
                  <a:cubicBezTo>
                    <a:pt x="8724" y="3478"/>
                    <a:pt x="8025" y="4572"/>
                    <a:pt x="6991" y="5272"/>
                  </a:cubicBezTo>
                  <a:cubicBezTo>
                    <a:pt x="5806" y="6062"/>
                    <a:pt x="4347" y="6244"/>
                    <a:pt x="3040" y="6791"/>
                  </a:cubicBezTo>
                  <a:cubicBezTo>
                    <a:pt x="1733" y="7308"/>
                    <a:pt x="426" y="8402"/>
                    <a:pt x="456" y="9831"/>
                  </a:cubicBezTo>
                  <a:lnTo>
                    <a:pt x="0" y="18129"/>
                  </a:lnTo>
                  <a:cubicBezTo>
                    <a:pt x="25" y="19302"/>
                    <a:pt x="1248" y="20063"/>
                    <a:pt x="2438" y="20063"/>
                  </a:cubicBezTo>
                  <a:cubicBezTo>
                    <a:pt x="2727" y="20063"/>
                    <a:pt x="3015" y="20017"/>
                    <a:pt x="3283" y="19922"/>
                  </a:cubicBezTo>
                  <a:cubicBezTo>
                    <a:pt x="4651" y="19466"/>
                    <a:pt x="5563" y="18190"/>
                    <a:pt x="6292" y="16913"/>
                  </a:cubicBezTo>
                  <a:cubicBezTo>
                    <a:pt x="7022" y="15667"/>
                    <a:pt x="7690" y="14299"/>
                    <a:pt x="8876" y="13478"/>
                  </a:cubicBezTo>
                  <a:cubicBezTo>
                    <a:pt x="9848" y="12790"/>
                    <a:pt x="10982" y="12559"/>
                    <a:pt x="12165" y="12559"/>
                  </a:cubicBezTo>
                  <a:cubicBezTo>
                    <a:pt x="13387" y="12559"/>
                    <a:pt x="14662" y="12806"/>
                    <a:pt x="15867" y="13053"/>
                  </a:cubicBezTo>
                  <a:cubicBezTo>
                    <a:pt x="16940" y="13259"/>
                    <a:pt x="18087" y="13447"/>
                    <a:pt x="19191" y="13447"/>
                  </a:cubicBezTo>
                  <a:cubicBezTo>
                    <a:pt x="20527" y="13447"/>
                    <a:pt x="21798" y="13172"/>
                    <a:pt x="22797" y="12323"/>
                  </a:cubicBezTo>
                  <a:cubicBezTo>
                    <a:pt x="24378" y="10986"/>
                    <a:pt x="24742" y="8615"/>
                    <a:pt x="24226" y="6579"/>
                  </a:cubicBezTo>
                  <a:cubicBezTo>
                    <a:pt x="23188" y="2427"/>
                    <a:pt x="19511" y="1"/>
                    <a:pt x="1575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7"/>
            <p:cNvSpPr/>
            <p:nvPr/>
          </p:nvSpPr>
          <p:spPr>
            <a:xfrm>
              <a:off x="2869444" y="1907762"/>
              <a:ext cx="249056" cy="488521"/>
            </a:xfrm>
            <a:custGeom>
              <a:avLst/>
              <a:gdLst/>
              <a:ahLst/>
              <a:cxnLst/>
              <a:rect l="l" t="t" r="r" b="b"/>
              <a:pathLst>
                <a:path w="22099" h="43347" extrusionOk="0">
                  <a:moveTo>
                    <a:pt x="15195" y="1"/>
                  </a:moveTo>
                  <a:cubicBezTo>
                    <a:pt x="15026" y="1"/>
                    <a:pt x="14855" y="10"/>
                    <a:pt x="14682" y="30"/>
                  </a:cubicBezTo>
                  <a:lnTo>
                    <a:pt x="2128" y="3221"/>
                  </a:lnTo>
                  <a:cubicBezTo>
                    <a:pt x="913" y="3343"/>
                    <a:pt x="1" y="4407"/>
                    <a:pt x="31" y="5623"/>
                  </a:cubicBezTo>
                  <a:lnTo>
                    <a:pt x="1429" y="37538"/>
                  </a:lnTo>
                  <a:cubicBezTo>
                    <a:pt x="1489" y="41229"/>
                    <a:pt x="6797" y="43346"/>
                    <a:pt x="10785" y="43346"/>
                  </a:cubicBezTo>
                  <a:cubicBezTo>
                    <a:pt x="10868" y="43346"/>
                    <a:pt x="10952" y="43345"/>
                    <a:pt x="11034" y="43344"/>
                  </a:cubicBezTo>
                  <a:cubicBezTo>
                    <a:pt x="15107" y="43252"/>
                    <a:pt x="15259" y="41246"/>
                    <a:pt x="15290" y="37660"/>
                  </a:cubicBezTo>
                  <a:cubicBezTo>
                    <a:pt x="15380" y="31712"/>
                    <a:pt x="15381" y="29453"/>
                    <a:pt x="15381" y="29453"/>
                  </a:cubicBezTo>
                  <a:cubicBezTo>
                    <a:pt x="15381" y="29453"/>
                    <a:pt x="15381" y="29453"/>
                    <a:pt x="15381" y="29453"/>
                  </a:cubicBezTo>
                  <a:cubicBezTo>
                    <a:pt x="15381" y="29453"/>
                    <a:pt x="15382" y="29454"/>
                    <a:pt x="15385" y="29454"/>
                  </a:cubicBezTo>
                  <a:cubicBezTo>
                    <a:pt x="15539" y="29454"/>
                    <a:pt x="20534" y="28467"/>
                    <a:pt x="21582" y="21854"/>
                  </a:cubicBezTo>
                  <a:cubicBezTo>
                    <a:pt x="22098" y="18510"/>
                    <a:pt x="21916" y="13039"/>
                    <a:pt x="21643" y="8541"/>
                  </a:cubicBezTo>
                  <a:cubicBezTo>
                    <a:pt x="21381" y="4702"/>
                    <a:pt x="18921" y="1"/>
                    <a:pt x="15195"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7"/>
            <p:cNvSpPr/>
            <p:nvPr/>
          </p:nvSpPr>
          <p:spPr>
            <a:xfrm>
              <a:off x="3080802" y="2043329"/>
              <a:ext cx="19542" cy="18314"/>
            </a:xfrm>
            <a:custGeom>
              <a:avLst/>
              <a:gdLst/>
              <a:ahLst/>
              <a:cxnLst/>
              <a:rect l="l" t="t" r="r" b="b"/>
              <a:pathLst>
                <a:path w="1734" h="1625" extrusionOk="0">
                  <a:moveTo>
                    <a:pt x="921" y="1"/>
                  </a:moveTo>
                  <a:cubicBezTo>
                    <a:pt x="888" y="1"/>
                    <a:pt x="855" y="3"/>
                    <a:pt x="822" y="7"/>
                  </a:cubicBezTo>
                  <a:cubicBezTo>
                    <a:pt x="366" y="7"/>
                    <a:pt x="1" y="402"/>
                    <a:pt x="1" y="858"/>
                  </a:cubicBezTo>
                  <a:cubicBezTo>
                    <a:pt x="29" y="1281"/>
                    <a:pt x="370" y="1625"/>
                    <a:pt x="783" y="1625"/>
                  </a:cubicBezTo>
                  <a:cubicBezTo>
                    <a:pt x="816" y="1625"/>
                    <a:pt x="849" y="1623"/>
                    <a:pt x="882" y="1618"/>
                  </a:cubicBezTo>
                  <a:cubicBezTo>
                    <a:pt x="1369" y="1618"/>
                    <a:pt x="1734" y="1223"/>
                    <a:pt x="1734" y="767"/>
                  </a:cubicBezTo>
                  <a:cubicBezTo>
                    <a:pt x="1677" y="345"/>
                    <a:pt x="1334" y="1"/>
                    <a:pt x="92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7"/>
            <p:cNvSpPr/>
            <p:nvPr/>
          </p:nvSpPr>
          <p:spPr>
            <a:xfrm>
              <a:off x="3060933" y="2025939"/>
              <a:ext cx="39749" cy="10752"/>
            </a:xfrm>
            <a:custGeom>
              <a:avLst/>
              <a:gdLst/>
              <a:ahLst/>
              <a:cxnLst/>
              <a:rect l="l" t="t" r="r" b="b"/>
              <a:pathLst>
                <a:path w="3527" h="954" extrusionOk="0">
                  <a:moveTo>
                    <a:pt x="1794" y="0"/>
                  </a:moveTo>
                  <a:cubicBezTo>
                    <a:pt x="1308" y="0"/>
                    <a:pt x="822" y="152"/>
                    <a:pt x="427" y="426"/>
                  </a:cubicBezTo>
                  <a:cubicBezTo>
                    <a:pt x="123" y="669"/>
                    <a:pt x="1" y="851"/>
                    <a:pt x="62" y="912"/>
                  </a:cubicBezTo>
                  <a:cubicBezTo>
                    <a:pt x="72" y="925"/>
                    <a:pt x="90" y="931"/>
                    <a:pt x="114" y="931"/>
                  </a:cubicBezTo>
                  <a:cubicBezTo>
                    <a:pt x="311" y="931"/>
                    <a:pt x="953" y="547"/>
                    <a:pt x="1764" y="547"/>
                  </a:cubicBezTo>
                  <a:cubicBezTo>
                    <a:pt x="2625" y="547"/>
                    <a:pt x="3233" y="954"/>
                    <a:pt x="3424" y="954"/>
                  </a:cubicBezTo>
                  <a:cubicBezTo>
                    <a:pt x="3441" y="954"/>
                    <a:pt x="3456" y="950"/>
                    <a:pt x="3466" y="942"/>
                  </a:cubicBezTo>
                  <a:cubicBezTo>
                    <a:pt x="3527" y="881"/>
                    <a:pt x="3405" y="669"/>
                    <a:pt x="3132" y="456"/>
                  </a:cubicBezTo>
                  <a:cubicBezTo>
                    <a:pt x="2737" y="152"/>
                    <a:pt x="2250" y="0"/>
                    <a:pt x="179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7"/>
            <p:cNvSpPr/>
            <p:nvPr/>
          </p:nvSpPr>
          <p:spPr>
            <a:xfrm>
              <a:off x="2980443" y="2043329"/>
              <a:ext cx="19531" cy="18314"/>
            </a:xfrm>
            <a:custGeom>
              <a:avLst/>
              <a:gdLst/>
              <a:ahLst/>
              <a:cxnLst/>
              <a:rect l="l" t="t" r="r" b="b"/>
              <a:pathLst>
                <a:path w="1733" h="1625" extrusionOk="0">
                  <a:moveTo>
                    <a:pt x="920" y="1"/>
                  </a:moveTo>
                  <a:cubicBezTo>
                    <a:pt x="887" y="1"/>
                    <a:pt x="854" y="3"/>
                    <a:pt x="821" y="7"/>
                  </a:cubicBezTo>
                  <a:cubicBezTo>
                    <a:pt x="365" y="7"/>
                    <a:pt x="0" y="402"/>
                    <a:pt x="0" y="858"/>
                  </a:cubicBezTo>
                  <a:cubicBezTo>
                    <a:pt x="28" y="1281"/>
                    <a:pt x="369" y="1625"/>
                    <a:pt x="782" y="1625"/>
                  </a:cubicBezTo>
                  <a:cubicBezTo>
                    <a:pt x="815" y="1625"/>
                    <a:pt x="848" y="1623"/>
                    <a:pt x="881" y="1618"/>
                  </a:cubicBezTo>
                  <a:cubicBezTo>
                    <a:pt x="1337" y="1618"/>
                    <a:pt x="1733" y="1223"/>
                    <a:pt x="1702" y="767"/>
                  </a:cubicBezTo>
                  <a:cubicBezTo>
                    <a:pt x="1674" y="345"/>
                    <a:pt x="1333" y="1"/>
                    <a:pt x="9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7"/>
            <p:cNvSpPr/>
            <p:nvPr/>
          </p:nvSpPr>
          <p:spPr>
            <a:xfrm>
              <a:off x="2958511" y="2028329"/>
              <a:ext cx="39411" cy="10504"/>
            </a:xfrm>
            <a:custGeom>
              <a:avLst/>
              <a:gdLst/>
              <a:ahLst/>
              <a:cxnLst/>
              <a:rect l="l" t="t" r="r" b="b"/>
              <a:pathLst>
                <a:path w="3497" h="932" extrusionOk="0">
                  <a:moveTo>
                    <a:pt x="1764" y="1"/>
                  </a:moveTo>
                  <a:cubicBezTo>
                    <a:pt x="1277" y="1"/>
                    <a:pt x="821" y="153"/>
                    <a:pt x="426" y="426"/>
                  </a:cubicBezTo>
                  <a:cubicBezTo>
                    <a:pt x="122" y="639"/>
                    <a:pt x="1" y="852"/>
                    <a:pt x="61" y="882"/>
                  </a:cubicBezTo>
                  <a:cubicBezTo>
                    <a:pt x="72" y="896"/>
                    <a:pt x="89" y="902"/>
                    <a:pt x="114" y="902"/>
                  </a:cubicBezTo>
                  <a:cubicBezTo>
                    <a:pt x="311" y="902"/>
                    <a:pt x="953" y="517"/>
                    <a:pt x="1764" y="517"/>
                  </a:cubicBezTo>
                  <a:cubicBezTo>
                    <a:pt x="2607" y="517"/>
                    <a:pt x="3206" y="931"/>
                    <a:pt x="3410" y="931"/>
                  </a:cubicBezTo>
                  <a:cubicBezTo>
                    <a:pt x="3434" y="931"/>
                    <a:pt x="3453" y="925"/>
                    <a:pt x="3466" y="913"/>
                  </a:cubicBezTo>
                  <a:cubicBezTo>
                    <a:pt x="3496" y="852"/>
                    <a:pt x="3375" y="669"/>
                    <a:pt x="3131" y="426"/>
                  </a:cubicBezTo>
                  <a:cubicBezTo>
                    <a:pt x="2736" y="153"/>
                    <a:pt x="2250" y="1"/>
                    <a:pt x="1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7"/>
            <p:cNvSpPr/>
            <p:nvPr/>
          </p:nvSpPr>
          <p:spPr>
            <a:xfrm>
              <a:off x="3029422" y="2029016"/>
              <a:ext cx="32897" cy="87500"/>
            </a:xfrm>
            <a:custGeom>
              <a:avLst/>
              <a:gdLst/>
              <a:ahLst/>
              <a:cxnLst/>
              <a:rect l="l" t="t" r="r" b="b"/>
              <a:pathLst>
                <a:path w="2919" h="7764" extrusionOk="0">
                  <a:moveTo>
                    <a:pt x="95" y="0"/>
                  </a:moveTo>
                  <a:cubicBezTo>
                    <a:pt x="94" y="0"/>
                    <a:pt x="93" y="0"/>
                    <a:pt x="92" y="1"/>
                  </a:cubicBezTo>
                  <a:cubicBezTo>
                    <a:pt x="1" y="31"/>
                    <a:pt x="700" y="2159"/>
                    <a:pt x="1672" y="4712"/>
                  </a:cubicBezTo>
                  <a:lnTo>
                    <a:pt x="2371" y="6505"/>
                  </a:lnTo>
                  <a:cubicBezTo>
                    <a:pt x="2493" y="6718"/>
                    <a:pt x="2554" y="6961"/>
                    <a:pt x="2554" y="7204"/>
                  </a:cubicBezTo>
                  <a:cubicBezTo>
                    <a:pt x="2493" y="7387"/>
                    <a:pt x="2280" y="7417"/>
                    <a:pt x="2037" y="7447"/>
                  </a:cubicBezTo>
                  <a:cubicBezTo>
                    <a:pt x="1095" y="7569"/>
                    <a:pt x="517" y="7660"/>
                    <a:pt x="517" y="7721"/>
                  </a:cubicBezTo>
                  <a:cubicBezTo>
                    <a:pt x="517" y="7748"/>
                    <a:pt x="634" y="7763"/>
                    <a:pt x="854" y="7763"/>
                  </a:cubicBezTo>
                  <a:cubicBezTo>
                    <a:pt x="1122" y="7763"/>
                    <a:pt x="1546" y="7741"/>
                    <a:pt x="2098" y="7691"/>
                  </a:cubicBezTo>
                  <a:cubicBezTo>
                    <a:pt x="2219" y="7691"/>
                    <a:pt x="2341" y="7691"/>
                    <a:pt x="2463" y="7660"/>
                  </a:cubicBezTo>
                  <a:cubicBezTo>
                    <a:pt x="2645" y="7599"/>
                    <a:pt x="2797" y="7478"/>
                    <a:pt x="2858" y="7296"/>
                  </a:cubicBezTo>
                  <a:cubicBezTo>
                    <a:pt x="2919" y="6992"/>
                    <a:pt x="2888" y="6657"/>
                    <a:pt x="2736" y="6384"/>
                  </a:cubicBezTo>
                  <a:lnTo>
                    <a:pt x="2068" y="4560"/>
                  </a:lnTo>
                  <a:cubicBezTo>
                    <a:pt x="1072" y="2025"/>
                    <a:pt x="226" y="0"/>
                    <a:pt x="9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7"/>
            <p:cNvSpPr/>
            <p:nvPr/>
          </p:nvSpPr>
          <p:spPr>
            <a:xfrm>
              <a:off x="2941381" y="2212965"/>
              <a:ext cx="101419" cy="45238"/>
            </a:xfrm>
            <a:custGeom>
              <a:avLst/>
              <a:gdLst/>
              <a:ahLst/>
              <a:cxnLst/>
              <a:rect l="l" t="t" r="r" b="b"/>
              <a:pathLst>
                <a:path w="8999" h="4014" extrusionOk="0">
                  <a:moveTo>
                    <a:pt x="1" y="1"/>
                  </a:moveTo>
                  <a:cubicBezTo>
                    <a:pt x="1" y="1"/>
                    <a:pt x="1914" y="4013"/>
                    <a:pt x="7653" y="4013"/>
                  </a:cubicBezTo>
                  <a:cubicBezTo>
                    <a:pt x="8053" y="4013"/>
                    <a:pt x="8470" y="3994"/>
                    <a:pt x="8907" y="3952"/>
                  </a:cubicBezTo>
                  <a:lnTo>
                    <a:pt x="8998" y="2372"/>
                  </a:lnTo>
                  <a:lnTo>
                    <a:pt x="8998" y="2372"/>
                  </a:lnTo>
                  <a:cubicBezTo>
                    <a:pt x="8889" y="2374"/>
                    <a:pt x="8780" y="2375"/>
                    <a:pt x="8671" y="2375"/>
                  </a:cubicBezTo>
                  <a:cubicBezTo>
                    <a:pt x="5621" y="2375"/>
                    <a:pt x="2613" y="1556"/>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7"/>
            <p:cNvSpPr/>
            <p:nvPr/>
          </p:nvSpPr>
          <p:spPr>
            <a:xfrm>
              <a:off x="2998937" y="2134064"/>
              <a:ext cx="32897" cy="23126"/>
            </a:xfrm>
            <a:custGeom>
              <a:avLst/>
              <a:gdLst/>
              <a:ahLst/>
              <a:cxnLst/>
              <a:rect l="l" t="t" r="r" b="b"/>
              <a:pathLst>
                <a:path w="2919" h="2052" extrusionOk="0">
                  <a:moveTo>
                    <a:pt x="1500" y="1"/>
                  </a:moveTo>
                  <a:cubicBezTo>
                    <a:pt x="1436" y="1"/>
                    <a:pt x="1372" y="4"/>
                    <a:pt x="1307" y="11"/>
                  </a:cubicBezTo>
                  <a:cubicBezTo>
                    <a:pt x="912" y="41"/>
                    <a:pt x="517" y="254"/>
                    <a:pt x="274" y="589"/>
                  </a:cubicBezTo>
                  <a:cubicBezTo>
                    <a:pt x="0" y="892"/>
                    <a:pt x="0" y="1348"/>
                    <a:pt x="213" y="1683"/>
                  </a:cubicBezTo>
                  <a:cubicBezTo>
                    <a:pt x="430" y="1921"/>
                    <a:pt x="724" y="2051"/>
                    <a:pt x="1040" y="2051"/>
                  </a:cubicBezTo>
                  <a:cubicBezTo>
                    <a:pt x="1167" y="2051"/>
                    <a:pt x="1298" y="2030"/>
                    <a:pt x="1429" y="1987"/>
                  </a:cubicBezTo>
                  <a:cubicBezTo>
                    <a:pt x="1855" y="1835"/>
                    <a:pt x="2250" y="1592"/>
                    <a:pt x="2584" y="1288"/>
                  </a:cubicBezTo>
                  <a:cubicBezTo>
                    <a:pt x="2706" y="1196"/>
                    <a:pt x="2797" y="1105"/>
                    <a:pt x="2858" y="1014"/>
                  </a:cubicBezTo>
                  <a:cubicBezTo>
                    <a:pt x="2918" y="892"/>
                    <a:pt x="2918" y="771"/>
                    <a:pt x="2858" y="680"/>
                  </a:cubicBezTo>
                  <a:lnTo>
                    <a:pt x="2827" y="649"/>
                  </a:lnTo>
                  <a:cubicBezTo>
                    <a:pt x="2503" y="217"/>
                    <a:pt x="2011" y="1"/>
                    <a:pt x="150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7"/>
            <p:cNvSpPr/>
            <p:nvPr/>
          </p:nvSpPr>
          <p:spPr>
            <a:xfrm>
              <a:off x="3002363" y="2123560"/>
              <a:ext cx="35636" cy="30159"/>
            </a:xfrm>
            <a:custGeom>
              <a:avLst/>
              <a:gdLst/>
              <a:ahLst/>
              <a:cxnLst/>
              <a:rect l="l" t="t" r="r" b="b"/>
              <a:pathLst>
                <a:path w="3162" h="2676" extrusionOk="0">
                  <a:moveTo>
                    <a:pt x="183" y="1"/>
                  </a:moveTo>
                  <a:cubicBezTo>
                    <a:pt x="122" y="1"/>
                    <a:pt x="0" y="214"/>
                    <a:pt x="61" y="669"/>
                  </a:cubicBezTo>
                  <a:cubicBezTo>
                    <a:pt x="122" y="1247"/>
                    <a:pt x="395" y="1733"/>
                    <a:pt x="851" y="2098"/>
                  </a:cubicBezTo>
                  <a:cubicBezTo>
                    <a:pt x="1307" y="2463"/>
                    <a:pt x="1885" y="2676"/>
                    <a:pt x="2462" y="2676"/>
                  </a:cubicBezTo>
                  <a:cubicBezTo>
                    <a:pt x="2918" y="2645"/>
                    <a:pt x="3161" y="2524"/>
                    <a:pt x="3161" y="2463"/>
                  </a:cubicBezTo>
                  <a:cubicBezTo>
                    <a:pt x="3161" y="2311"/>
                    <a:pt x="2067" y="2402"/>
                    <a:pt x="1216" y="1703"/>
                  </a:cubicBezTo>
                  <a:cubicBezTo>
                    <a:pt x="365" y="973"/>
                    <a:pt x="335" y="1"/>
                    <a:pt x="18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7"/>
            <p:cNvSpPr/>
            <p:nvPr/>
          </p:nvSpPr>
          <p:spPr>
            <a:xfrm>
              <a:off x="2953372" y="2012427"/>
              <a:ext cx="49002" cy="14200"/>
            </a:xfrm>
            <a:custGeom>
              <a:avLst/>
              <a:gdLst/>
              <a:ahLst/>
              <a:cxnLst/>
              <a:rect l="l" t="t" r="r" b="b"/>
              <a:pathLst>
                <a:path w="4348" h="1260" extrusionOk="0">
                  <a:moveTo>
                    <a:pt x="2536" y="0"/>
                  </a:moveTo>
                  <a:cubicBezTo>
                    <a:pt x="1822" y="0"/>
                    <a:pt x="1120" y="202"/>
                    <a:pt x="517" y="591"/>
                  </a:cubicBezTo>
                  <a:cubicBezTo>
                    <a:pt x="153" y="834"/>
                    <a:pt x="1" y="1077"/>
                    <a:pt x="62" y="1169"/>
                  </a:cubicBezTo>
                  <a:cubicBezTo>
                    <a:pt x="102" y="1234"/>
                    <a:pt x="196" y="1260"/>
                    <a:pt x="331" y="1260"/>
                  </a:cubicBezTo>
                  <a:cubicBezTo>
                    <a:pt x="702" y="1260"/>
                    <a:pt x="1388" y="1067"/>
                    <a:pt x="2189" y="956"/>
                  </a:cubicBezTo>
                  <a:cubicBezTo>
                    <a:pt x="3283" y="834"/>
                    <a:pt x="4195" y="956"/>
                    <a:pt x="4287" y="682"/>
                  </a:cubicBezTo>
                  <a:cubicBezTo>
                    <a:pt x="4347" y="591"/>
                    <a:pt x="4135" y="378"/>
                    <a:pt x="3739" y="196"/>
                  </a:cubicBezTo>
                  <a:cubicBezTo>
                    <a:pt x="3345" y="64"/>
                    <a:pt x="2938" y="0"/>
                    <a:pt x="25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7"/>
            <p:cNvSpPr/>
            <p:nvPr/>
          </p:nvSpPr>
          <p:spPr>
            <a:xfrm>
              <a:off x="3059907" y="1995657"/>
              <a:ext cx="37011" cy="11484"/>
            </a:xfrm>
            <a:custGeom>
              <a:avLst/>
              <a:gdLst/>
              <a:ahLst/>
              <a:cxnLst/>
              <a:rect l="l" t="t" r="r" b="b"/>
              <a:pathLst>
                <a:path w="3284" h="1019" extrusionOk="0">
                  <a:moveTo>
                    <a:pt x="1590" y="0"/>
                  </a:moveTo>
                  <a:cubicBezTo>
                    <a:pt x="1168" y="0"/>
                    <a:pt x="743" y="114"/>
                    <a:pt x="366" y="347"/>
                  </a:cubicBezTo>
                  <a:cubicBezTo>
                    <a:pt x="92" y="559"/>
                    <a:pt x="1" y="742"/>
                    <a:pt x="62" y="863"/>
                  </a:cubicBezTo>
                  <a:cubicBezTo>
                    <a:pt x="124" y="951"/>
                    <a:pt x="269" y="977"/>
                    <a:pt x="471" y="977"/>
                  </a:cubicBezTo>
                  <a:cubicBezTo>
                    <a:pt x="760" y="977"/>
                    <a:pt x="1165" y="924"/>
                    <a:pt x="1612" y="924"/>
                  </a:cubicBezTo>
                  <a:cubicBezTo>
                    <a:pt x="2139" y="924"/>
                    <a:pt x="2598" y="1019"/>
                    <a:pt x="2891" y="1019"/>
                  </a:cubicBezTo>
                  <a:cubicBezTo>
                    <a:pt x="3037" y="1019"/>
                    <a:pt x="3142" y="995"/>
                    <a:pt x="3192" y="924"/>
                  </a:cubicBezTo>
                  <a:cubicBezTo>
                    <a:pt x="3284" y="833"/>
                    <a:pt x="3192" y="620"/>
                    <a:pt x="2888" y="407"/>
                  </a:cubicBezTo>
                  <a:cubicBezTo>
                    <a:pt x="2507" y="137"/>
                    <a:pt x="2051" y="0"/>
                    <a:pt x="15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7"/>
            <p:cNvSpPr/>
            <p:nvPr/>
          </p:nvSpPr>
          <p:spPr>
            <a:xfrm>
              <a:off x="2837584" y="1891646"/>
              <a:ext cx="218908" cy="302870"/>
            </a:xfrm>
            <a:custGeom>
              <a:avLst/>
              <a:gdLst/>
              <a:ahLst/>
              <a:cxnLst/>
              <a:rect l="l" t="t" r="r" b="b"/>
              <a:pathLst>
                <a:path w="19424" h="26874" extrusionOk="0">
                  <a:moveTo>
                    <a:pt x="18786" y="1"/>
                  </a:moveTo>
                  <a:cubicBezTo>
                    <a:pt x="13770" y="609"/>
                    <a:pt x="8846" y="1825"/>
                    <a:pt x="4135" y="3588"/>
                  </a:cubicBezTo>
                  <a:cubicBezTo>
                    <a:pt x="3010" y="3983"/>
                    <a:pt x="1886" y="4499"/>
                    <a:pt x="1217" y="5472"/>
                  </a:cubicBezTo>
                  <a:cubicBezTo>
                    <a:pt x="548" y="6506"/>
                    <a:pt x="579" y="7813"/>
                    <a:pt x="639" y="9059"/>
                  </a:cubicBezTo>
                  <a:cubicBezTo>
                    <a:pt x="913" y="15108"/>
                    <a:pt x="1" y="20761"/>
                    <a:pt x="275" y="26779"/>
                  </a:cubicBezTo>
                  <a:lnTo>
                    <a:pt x="275" y="26749"/>
                  </a:lnTo>
                  <a:cubicBezTo>
                    <a:pt x="684" y="26834"/>
                    <a:pt x="1091" y="26874"/>
                    <a:pt x="1489" y="26874"/>
                  </a:cubicBezTo>
                  <a:cubicBezTo>
                    <a:pt x="4957" y="26874"/>
                    <a:pt x="7820" y="23810"/>
                    <a:pt x="7357" y="20184"/>
                  </a:cubicBezTo>
                  <a:cubicBezTo>
                    <a:pt x="7174" y="18542"/>
                    <a:pt x="6263" y="16870"/>
                    <a:pt x="6840" y="15290"/>
                  </a:cubicBezTo>
                  <a:cubicBezTo>
                    <a:pt x="7600" y="13223"/>
                    <a:pt x="10488" y="12585"/>
                    <a:pt x="11278" y="10518"/>
                  </a:cubicBezTo>
                  <a:cubicBezTo>
                    <a:pt x="11703" y="9332"/>
                    <a:pt x="11308" y="7934"/>
                    <a:pt x="11825" y="6749"/>
                  </a:cubicBezTo>
                  <a:cubicBezTo>
                    <a:pt x="12281" y="5655"/>
                    <a:pt x="13466" y="5016"/>
                    <a:pt x="14591" y="4621"/>
                  </a:cubicBezTo>
                  <a:cubicBezTo>
                    <a:pt x="15716" y="4196"/>
                    <a:pt x="16931" y="3922"/>
                    <a:pt x="17874" y="3192"/>
                  </a:cubicBezTo>
                  <a:cubicBezTo>
                    <a:pt x="18816" y="2433"/>
                    <a:pt x="19424" y="1065"/>
                    <a:pt x="1878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7"/>
            <p:cNvSpPr/>
            <p:nvPr/>
          </p:nvSpPr>
          <p:spPr>
            <a:xfrm>
              <a:off x="2804360" y="1860394"/>
              <a:ext cx="248706" cy="311480"/>
            </a:xfrm>
            <a:custGeom>
              <a:avLst/>
              <a:gdLst/>
              <a:ahLst/>
              <a:cxnLst/>
              <a:rect l="l" t="t" r="r" b="b"/>
              <a:pathLst>
                <a:path w="22068" h="27638" extrusionOk="0">
                  <a:moveTo>
                    <a:pt x="17985" y="0"/>
                  </a:moveTo>
                  <a:cubicBezTo>
                    <a:pt x="16956" y="0"/>
                    <a:pt x="15940" y="302"/>
                    <a:pt x="15077" y="859"/>
                  </a:cubicBezTo>
                  <a:cubicBezTo>
                    <a:pt x="13983" y="1558"/>
                    <a:pt x="13132" y="2531"/>
                    <a:pt x="12554" y="3686"/>
                  </a:cubicBezTo>
                  <a:cubicBezTo>
                    <a:pt x="12220" y="4294"/>
                    <a:pt x="11977" y="4932"/>
                    <a:pt x="11794" y="5570"/>
                  </a:cubicBezTo>
                  <a:cubicBezTo>
                    <a:pt x="11612" y="6269"/>
                    <a:pt x="11369" y="6908"/>
                    <a:pt x="11065" y="7546"/>
                  </a:cubicBezTo>
                  <a:cubicBezTo>
                    <a:pt x="10730" y="8215"/>
                    <a:pt x="10183" y="8701"/>
                    <a:pt x="9484" y="8975"/>
                  </a:cubicBezTo>
                  <a:cubicBezTo>
                    <a:pt x="8785" y="9187"/>
                    <a:pt x="8025" y="9309"/>
                    <a:pt x="7265" y="9339"/>
                  </a:cubicBezTo>
                  <a:cubicBezTo>
                    <a:pt x="6505" y="9370"/>
                    <a:pt x="5745" y="9613"/>
                    <a:pt x="5077" y="9978"/>
                  </a:cubicBezTo>
                  <a:cubicBezTo>
                    <a:pt x="3770" y="10768"/>
                    <a:pt x="2949" y="12136"/>
                    <a:pt x="2888" y="13656"/>
                  </a:cubicBezTo>
                  <a:cubicBezTo>
                    <a:pt x="2888" y="14324"/>
                    <a:pt x="3010" y="15023"/>
                    <a:pt x="3283" y="15662"/>
                  </a:cubicBezTo>
                  <a:cubicBezTo>
                    <a:pt x="3496" y="16270"/>
                    <a:pt x="3648" y="16908"/>
                    <a:pt x="3648" y="17546"/>
                  </a:cubicBezTo>
                  <a:cubicBezTo>
                    <a:pt x="3648" y="18154"/>
                    <a:pt x="3496" y="18732"/>
                    <a:pt x="3223" y="19279"/>
                  </a:cubicBezTo>
                  <a:cubicBezTo>
                    <a:pt x="2706" y="20343"/>
                    <a:pt x="1946" y="21163"/>
                    <a:pt x="1368" y="21984"/>
                  </a:cubicBezTo>
                  <a:cubicBezTo>
                    <a:pt x="791" y="22713"/>
                    <a:pt x="365" y="23534"/>
                    <a:pt x="153" y="24416"/>
                  </a:cubicBezTo>
                  <a:cubicBezTo>
                    <a:pt x="1" y="25115"/>
                    <a:pt x="92" y="25814"/>
                    <a:pt x="365" y="26482"/>
                  </a:cubicBezTo>
                  <a:cubicBezTo>
                    <a:pt x="548" y="26878"/>
                    <a:pt x="821" y="27212"/>
                    <a:pt x="1216" y="27455"/>
                  </a:cubicBezTo>
                  <a:cubicBezTo>
                    <a:pt x="852" y="27212"/>
                    <a:pt x="578" y="26878"/>
                    <a:pt x="426" y="26482"/>
                  </a:cubicBezTo>
                  <a:cubicBezTo>
                    <a:pt x="153" y="25844"/>
                    <a:pt x="92" y="25145"/>
                    <a:pt x="244" y="24476"/>
                  </a:cubicBezTo>
                  <a:cubicBezTo>
                    <a:pt x="487" y="23625"/>
                    <a:pt x="882" y="22805"/>
                    <a:pt x="1460" y="22106"/>
                  </a:cubicBezTo>
                  <a:cubicBezTo>
                    <a:pt x="2068" y="21285"/>
                    <a:pt x="2827" y="20464"/>
                    <a:pt x="3344" y="19370"/>
                  </a:cubicBezTo>
                  <a:cubicBezTo>
                    <a:pt x="3618" y="18823"/>
                    <a:pt x="3800" y="18215"/>
                    <a:pt x="3830" y="17577"/>
                  </a:cubicBezTo>
                  <a:cubicBezTo>
                    <a:pt x="3800" y="16908"/>
                    <a:pt x="3648" y="16270"/>
                    <a:pt x="3435" y="15662"/>
                  </a:cubicBezTo>
                  <a:cubicBezTo>
                    <a:pt x="3162" y="15023"/>
                    <a:pt x="3040" y="14355"/>
                    <a:pt x="3040" y="13686"/>
                  </a:cubicBezTo>
                  <a:cubicBezTo>
                    <a:pt x="3101" y="12227"/>
                    <a:pt x="3891" y="10920"/>
                    <a:pt x="5137" y="10190"/>
                  </a:cubicBezTo>
                  <a:cubicBezTo>
                    <a:pt x="5806" y="9826"/>
                    <a:pt x="6536" y="9613"/>
                    <a:pt x="7265" y="9583"/>
                  </a:cubicBezTo>
                  <a:cubicBezTo>
                    <a:pt x="8055" y="9522"/>
                    <a:pt x="8815" y="9400"/>
                    <a:pt x="9545" y="9157"/>
                  </a:cubicBezTo>
                  <a:cubicBezTo>
                    <a:pt x="9910" y="9035"/>
                    <a:pt x="10244" y="8823"/>
                    <a:pt x="10518" y="8579"/>
                  </a:cubicBezTo>
                  <a:cubicBezTo>
                    <a:pt x="10791" y="8306"/>
                    <a:pt x="11034" y="8002"/>
                    <a:pt x="11217" y="7668"/>
                  </a:cubicBezTo>
                  <a:cubicBezTo>
                    <a:pt x="11521" y="7029"/>
                    <a:pt x="11794" y="6361"/>
                    <a:pt x="11977" y="5662"/>
                  </a:cubicBezTo>
                  <a:cubicBezTo>
                    <a:pt x="12159" y="4993"/>
                    <a:pt x="12402" y="4355"/>
                    <a:pt x="12706" y="3747"/>
                  </a:cubicBezTo>
                  <a:cubicBezTo>
                    <a:pt x="13253" y="2622"/>
                    <a:pt x="14104" y="1680"/>
                    <a:pt x="15168" y="981"/>
                  </a:cubicBezTo>
                  <a:cubicBezTo>
                    <a:pt x="16003" y="452"/>
                    <a:pt x="16966" y="152"/>
                    <a:pt x="17962" y="152"/>
                  </a:cubicBezTo>
                  <a:cubicBezTo>
                    <a:pt x="18054" y="152"/>
                    <a:pt x="18146" y="155"/>
                    <a:pt x="18238" y="160"/>
                  </a:cubicBezTo>
                  <a:cubicBezTo>
                    <a:pt x="19849" y="221"/>
                    <a:pt x="21278" y="1254"/>
                    <a:pt x="21825" y="2804"/>
                  </a:cubicBezTo>
                  <a:cubicBezTo>
                    <a:pt x="21946" y="3199"/>
                    <a:pt x="22007" y="3625"/>
                    <a:pt x="22007" y="4051"/>
                  </a:cubicBezTo>
                  <a:cubicBezTo>
                    <a:pt x="22007" y="4355"/>
                    <a:pt x="21977" y="4506"/>
                    <a:pt x="21977" y="4506"/>
                  </a:cubicBezTo>
                  <a:cubicBezTo>
                    <a:pt x="22007" y="4355"/>
                    <a:pt x="22038" y="4203"/>
                    <a:pt x="22038" y="4051"/>
                  </a:cubicBezTo>
                  <a:cubicBezTo>
                    <a:pt x="22068" y="3625"/>
                    <a:pt x="22038" y="3199"/>
                    <a:pt x="21886" y="2774"/>
                  </a:cubicBezTo>
                  <a:cubicBezTo>
                    <a:pt x="21673" y="2105"/>
                    <a:pt x="21278" y="1497"/>
                    <a:pt x="20761" y="1041"/>
                  </a:cubicBezTo>
                  <a:cubicBezTo>
                    <a:pt x="20062" y="433"/>
                    <a:pt x="19180" y="69"/>
                    <a:pt x="18268" y="8"/>
                  </a:cubicBezTo>
                  <a:cubicBezTo>
                    <a:pt x="18174" y="3"/>
                    <a:pt x="18080" y="0"/>
                    <a:pt x="17985" y="0"/>
                  </a:cubicBezTo>
                  <a:close/>
                  <a:moveTo>
                    <a:pt x="1216" y="27455"/>
                  </a:moveTo>
                  <a:cubicBezTo>
                    <a:pt x="1308" y="27516"/>
                    <a:pt x="1399" y="27577"/>
                    <a:pt x="1520" y="27607"/>
                  </a:cubicBezTo>
                  <a:cubicBezTo>
                    <a:pt x="1551" y="27638"/>
                    <a:pt x="1581" y="27638"/>
                    <a:pt x="1612" y="27638"/>
                  </a:cubicBezTo>
                  <a:cubicBezTo>
                    <a:pt x="1612" y="27638"/>
                    <a:pt x="1460" y="27577"/>
                    <a:pt x="1216" y="27455"/>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7"/>
            <p:cNvSpPr/>
            <p:nvPr/>
          </p:nvSpPr>
          <p:spPr>
            <a:xfrm>
              <a:off x="3042788" y="1841641"/>
              <a:ext cx="28784" cy="63382"/>
            </a:xfrm>
            <a:custGeom>
              <a:avLst/>
              <a:gdLst/>
              <a:ahLst/>
              <a:cxnLst/>
              <a:rect l="l" t="t" r="r" b="b"/>
              <a:pathLst>
                <a:path w="2554" h="5624" extrusionOk="0">
                  <a:moveTo>
                    <a:pt x="0" y="0"/>
                  </a:moveTo>
                  <a:cubicBezTo>
                    <a:pt x="274" y="183"/>
                    <a:pt x="547" y="395"/>
                    <a:pt x="790" y="608"/>
                  </a:cubicBezTo>
                  <a:cubicBezTo>
                    <a:pt x="2037" y="1642"/>
                    <a:pt x="2310" y="3465"/>
                    <a:pt x="1429" y="4863"/>
                  </a:cubicBezTo>
                  <a:cubicBezTo>
                    <a:pt x="1246" y="5137"/>
                    <a:pt x="1033" y="5380"/>
                    <a:pt x="821" y="5623"/>
                  </a:cubicBezTo>
                  <a:cubicBezTo>
                    <a:pt x="821" y="5623"/>
                    <a:pt x="912" y="5593"/>
                    <a:pt x="1064" y="5471"/>
                  </a:cubicBezTo>
                  <a:cubicBezTo>
                    <a:pt x="1246" y="5319"/>
                    <a:pt x="1398" y="5107"/>
                    <a:pt x="1550" y="4924"/>
                  </a:cubicBezTo>
                  <a:cubicBezTo>
                    <a:pt x="2553" y="3496"/>
                    <a:pt x="2249" y="1520"/>
                    <a:pt x="882" y="456"/>
                  </a:cubicBezTo>
                  <a:cubicBezTo>
                    <a:pt x="699" y="304"/>
                    <a:pt x="486" y="183"/>
                    <a:pt x="243" y="91"/>
                  </a:cubicBezTo>
                  <a:cubicBezTo>
                    <a:pt x="182" y="31"/>
                    <a:pt x="91" y="0"/>
                    <a:pt x="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7"/>
            <p:cNvSpPr/>
            <p:nvPr/>
          </p:nvSpPr>
          <p:spPr>
            <a:xfrm>
              <a:off x="3081151" y="2222905"/>
              <a:ext cx="133606" cy="138407"/>
            </a:xfrm>
            <a:custGeom>
              <a:avLst/>
              <a:gdLst/>
              <a:ahLst/>
              <a:cxnLst/>
              <a:rect l="l" t="t" r="r" b="b"/>
              <a:pathLst>
                <a:path w="11855" h="12281" extrusionOk="0">
                  <a:moveTo>
                    <a:pt x="0" y="0"/>
                  </a:moveTo>
                  <a:cubicBezTo>
                    <a:pt x="0" y="31"/>
                    <a:pt x="274" y="31"/>
                    <a:pt x="699" y="152"/>
                  </a:cubicBezTo>
                  <a:cubicBezTo>
                    <a:pt x="1338" y="365"/>
                    <a:pt x="1915" y="760"/>
                    <a:pt x="2341" y="1277"/>
                  </a:cubicBezTo>
                  <a:cubicBezTo>
                    <a:pt x="2645" y="1611"/>
                    <a:pt x="2827" y="2037"/>
                    <a:pt x="2949" y="2493"/>
                  </a:cubicBezTo>
                  <a:cubicBezTo>
                    <a:pt x="3070" y="2949"/>
                    <a:pt x="3101" y="3496"/>
                    <a:pt x="3222" y="4073"/>
                  </a:cubicBezTo>
                  <a:cubicBezTo>
                    <a:pt x="3313" y="4681"/>
                    <a:pt x="3587" y="5228"/>
                    <a:pt x="4013" y="5684"/>
                  </a:cubicBezTo>
                  <a:cubicBezTo>
                    <a:pt x="4499" y="6110"/>
                    <a:pt x="5076" y="6414"/>
                    <a:pt x="5715" y="6596"/>
                  </a:cubicBezTo>
                  <a:cubicBezTo>
                    <a:pt x="6353" y="6809"/>
                    <a:pt x="6961" y="6931"/>
                    <a:pt x="7569" y="7083"/>
                  </a:cubicBezTo>
                  <a:cubicBezTo>
                    <a:pt x="8116" y="7235"/>
                    <a:pt x="8694" y="7417"/>
                    <a:pt x="9210" y="7660"/>
                  </a:cubicBezTo>
                  <a:cubicBezTo>
                    <a:pt x="10122" y="8086"/>
                    <a:pt x="10852" y="8754"/>
                    <a:pt x="11338" y="9636"/>
                  </a:cubicBezTo>
                  <a:cubicBezTo>
                    <a:pt x="11642" y="10244"/>
                    <a:pt x="11763" y="10912"/>
                    <a:pt x="11672" y="11581"/>
                  </a:cubicBezTo>
                  <a:cubicBezTo>
                    <a:pt x="11612" y="11824"/>
                    <a:pt x="11551" y="12068"/>
                    <a:pt x="11460" y="12280"/>
                  </a:cubicBezTo>
                  <a:cubicBezTo>
                    <a:pt x="11520" y="12250"/>
                    <a:pt x="11551" y="12189"/>
                    <a:pt x="11551" y="12128"/>
                  </a:cubicBezTo>
                  <a:cubicBezTo>
                    <a:pt x="11642" y="11946"/>
                    <a:pt x="11703" y="11764"/>
                    <a:pt x="11733" y="11612"/>
                  </a:cubicBezTo>
                  <a:cubicBezTo>
                    <a:pt x="11855" y="10912"/>
                    <a:pt x="11763" y="10213"/>
                    <a:pt x="11460" y="9575"/>
                  </a:cubicBezTo>
                  <a:cubicBezTo>
                    <a:pt x="10973" y="8663"/>
                    <a:pt x="10213" y="7934"/>
                    <a:pt x="9301" y="7508"/>
                  </a:cubicBezTo>
                  <a:cubicBezTo>
                    <a:pt x="8754" y="7265"/>
                    <a:pt x="8177" y="7052"/>
                    <a:pt x="7599" y="6900"/>
                  </a:cubicBezTo>
                  <a:cubicBezTo>
                    <a:pt x="7022" y="6748"/>
                    <a:pt x="6383" y="6627"/>
                    <a:pt x="5776" y="6414"/>
                  </a:cubicBezTo>
                  <a:cubicBezTo>
                    <a:pt x="5168" y="6262"/>
                    <a:pt x="4620" y="5958"/>
                    <a:pt x="4165" y="5563"/>
                  </a:cubicBezTo>
                  <a:cubicBezTo>
                    <a:pt x="3739" y="5137"/>
                    <a:pt x="3465" y="4590"/>
                    <a:pt x="3405" y="4043"/>
                  </a:cubicBezTo>
                  <a:cubicBezTo>
                    <a:pt x="3283" y="3496"/>
                    <a:pt x="3253" y="2949"/>
                    <a:pt x="3101" y="2432"/>
                  </a:cubicBezTo>
                  <a:cubicBezTo>
                    <a:pt x="2979" y="1976"/>
                    <a:pt x="2766" y="1551"/>
                    <a:pt x="2432" y="1186"/>
                  </a:cubicBezTo>
                  <a:cubicBezTo>
                    <a:pt x="2006" y="669"/>
                    <a:pt x="1399" y="274"/>
                    <a:pt x="730" y="92"/>
                  </a:cubicBezTo>
                  <a:cubicBezTo>
                    <a:pt x="547" y="61"/>
                    <a:pt x="365" y="31"/>
                    <a:pt x="1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7"/>
            <p:cNvSpPr/>
            <p:nvPr/>
          </p:nvSpPr>
          <p:spPr>
            <a:xfrm>
              <a:off x="2782778" y="1896030"/>
              <a:ext cx="132930" cy="331338"/>
            </a:xfrm>
            <a:custGeom>
              <a:avLst/>
              <a:gdLst/>
              <a:ahLst/>
              <a:cxnLst/>
              <a:rect l="l" t="t" r="r" b="b"/>
              <a:pathLst>
                <a:path w="11795" h="29400" extrusionOk="0">
                  <a:moveTo>
                    <a:pt x="11356" y="0"/>
                  </a:moveTo>
                  <a:cubicBezTo>
                    <a:pt x="7752" y="0"/>
                    <a:pt x="5100" y="1456"/>
                    <a:pt x="2645" y="4232"/>
                  </a:cubicBezTo>
                  <a:cubicBezTo>
                    <a:pt x="973" y="6147"/>
                    <a:pt x="517" y="8852"/>
                    <a:pt x="305" y="11375"/>
                  </a:cubicBezTo>
                  <a:cubicBezTo>
                    <a:pt x="1" y="14901"/>
                    <a:pt x="1" y="18518"/>
                    <a:pt x="1186" y="21831"/>
                  </a:cubicBezTo>
                  <a:cubicBezTo>
                    <a:pt x="2372" y="25144"/>
                    <a:pt x="5290" y="28488"/>
                    <a:pt x="8724" y="29400"/>
                  </a:cubicBezTo>
                  <a:lnTo>
                    <a:pt x="11794" y="7"/>
                  </a:lnTo>
                  <a:cubicBezTo>
                    <a:pt x="11647" y="2"/>
                    <a:pt x="11501" y="0"/>
                    <a:pt x="113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7"/>
            <p:cNvSpPr/>
            <p:nvPr/>
          </p:nvSpPr>
          <p:spPr>
            <a:xfrm>
              <a:off x="2786204" y="2238142"/>
              <a:ext cx="349077" cy="529780"/>
            </a:xfrm>
            <a:custGeom>
              <a:avLst/>
              <a:gdLst/>
              <a:ahLst/>
              <a:cxnLst/>
              <a:rect l="l" t="t" r="r" b="b"/>
              <a:pathLst>
                <a:path w="30974" h="47008" extrusionOk="0">
                  <a:moveTo>
                    <a:pt x="8684" y="0"/>
                  </a:moveTo>
                  <a:cubicBezTo>
                    <a:pt x="8217" y="0"/>
                    <a:pt x="7821" y="287"/>
                    <a:pt x="7660" y="715"/>
                  </a:cubicBezTo>
                  <a:cubicBezTo>
                    <a:pt x="7022" y="2357"/>
                    <a:pt x="6992" y="3694"/>
                    <a:pt x="7600" y="4758"/>
                  </a:cubicBezTo>
                  <a:lnTo>
                    <a:pt x="7508" y="4758"/>
                  </a:lnTo>
                  <a:lnTo>
                    <a:pt x="4742" y="5305"/>
                  </a:lnTo>
                  <a:lnTo>
                    <a:pt x="1" y="47008"/>
                  </a:lnTo>
                  <a:lnTo>
                    <a:pt x="1" y="47008"/>
                  </a:lnTo>
                  <a:lnTo>
                    <a:pt x="30974" y="45549"/>
                  </a:lnTo>
                  <a:lnTo>
                    <a:pt x="28299" y="6460"/>
                  </a:lnTo>
                  <a:lnTo>
                    <a:pt x="25107" y="5639"/>
                  </a:lnTo>
                  <a:cubicBezTo>
                    <a:pt x="25837" y="5153"/>
                    <a:pt x="26080" y="4241"/>
                    <a:pt x="25746" y="3451"/>
                  </a:cubicBezTo>
                  <a:cubicBezTo>
                    <a:pt x="25351" y="2448"/>
                    <a:pt x="24408" y="1749"/>
                    <a:pt x="23314" y="1658"/>
                  </a:cubicBezTo>
                  <a:lnTo>
                    <a:pt x="8876" y="16"/>
                  </a:lnTo>
                  <a:cubicBezTo>
                    <a:pt x="8811" y="5"/>
                    <a:pt x="8747" y="0"/>
                    <a:pt x="8684"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7"/>
            <p:cNvSpPr/>
            <p:nvPr/>
          </p:nvSpPr>
          <p:spPr>
            <a:xfrm>
              <a:off x="2885549" y="2295180"/>
              <a:ext cx="168205" cy="13840"/>
            </a:xfrm>
            <a:custGeom>
              <a:avLst/>
              <a:gdLst/>
              <a:ahLst/>
              <a:cxnLst/>
              <a:rect l="l" t="t" r="r" b="b"/>
              <a:pathLst>
                <a:path w="14925" h="1228" extrusionOk="0">
                  <a:moveTo>
                    <a:pt x="0" y="1"/>
                  </a:moveTo>
                  <a:lnTo>
                    <a:pt x="0" y="1"/>
                  </a:lnTo>
                  <a:cubicBezTo>
                    <a:pt x="183" y="92"/>
                    <a:pt x="365" y="153"/>
                    <a:pt x="578" y="183"/>
                  </a:cubicBezTo>
                  <a:cubicBezTo>
                    <a:pt x="943" y="274"/>
                    <a:pt x="1490" y="396"/>
                    <a:pt x="2158" y="518"/>
                  </a:cubicBezTo>
                  <a:cubicBezTo>
                    <a:pt x="4503" y="991"/>
                    <a:pt x="6902" y="1227"/>
                    <a:pt x="9301" y="1227"/>
                  </a:cubicBezTo>
                  <a:cubicBezTo>
                    <a:pt x="10448" y="1227"/>
                    <a:pt x="11595" y="1173"/>
                    <a:pt x="12736" y="1065"/>
                  </a:cubicBezTo>
                  <a:cubicBezTo>
                    <a:pt x="13405" y="1004"/>
                    <a:pt x="13952" y="913"/>
                    <a:pt x="14347" y="852"/>
                  </a:cubicBezTo>
                  <a:cubicBezTo>
                    <a:pt x="14530" y="852"/>
                    <a:pt x="14742" y="791"/>
                    <a:pt x="14925" y="761"/>
                  </a:cubicBezTo>
                  <a:cubicBezTo>
                    <a:pt x="14862" y="752"/>
                    <a:pt x="14803" y="748"/>
                    <a:pt x="14744" y="748"/>
                  </a:cubicBezTo>
                  <a:cubicBezTo>
                    <a:pt x="14602" y="748"/>
                    <a:pt x="14467" y="770"/>
                    <a:pt x="14317" y="791"/>
                  </a:cubicBezTo>
                  <a:cubicBezTo>
                    <a:pt x="13952" y="822"/>
                    <a:pt x="13405" y="882"/>
                    <a:pt x="12736" y="913"/>
                  </a:cubicBezTo>
                  <a:cubicBezTo>
                    <a:pt x="11676" y="986"/>
                    <a:pt x="10613" y="1023"/>
                    <a:pt x="9549" y="1023"/>
                  </a:cubicBezTo>
                  <a:cubicBezTo>
                    <a:pt x="7077" y="1023"/>
                    <a:pt x="4603" y="821"/>
                    <a:pt x="2158" y="396"/>
                  </a:cubicBezTo>
                  <a:cubicBezTo>
                    <a:pt x="1490" y="274"/>
                    <a:pt x="973" y="183"/>
                    <a:pt x="578" y="92"/>
                  </a:cubicBezTo>
                  <a:cubicBezTo>
                    <a:pt x="396" y="62"/>
                    <a:pt x="213" y="3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7"/>
            <p:cNvSpPr/>
            <p:nvPr/>
          </p:nvSpPr>
          <p:spPr>
            <a:xfrm>
              <a:off x="2896166" y="2339031"/>
              <a:ext cx="26045" cy="39411"/>
            </a:xfrm>
            <a:custGeom>
              <a:avLst/>
              <a:gdLst/>
              <a:ahLst/>
              <a:cxnLst/>
              <a:rect l="l" t="t" r="r" b="b"/>
              <a:pathLst>
                <a:path w="2311" h="3497" extrusionOk="0">
                  <a:moveTo>
                    <a:pt x="2311" y="1"/>
                  </a:moveTo>
                  <a:cubicBezTo>
                    <a:pt x="1855" y="517"/>
                    <a:pt x="1429" y="1095"/>
                    <a:pt x="1065" y="1672"/>
                  </a:cubicBezTo>
                  <a:cubicBezTo>
                    <a:pt x="639" y="2250"/>
                    <a:pt x="305" y="2858"/>
                    <a:pt x="1" y="3496"/>
                  </a:cubicBezTo>
                  <a:cubicBezTo>
                    <a:pt x="457" y="2949"/>
                    <a:pt x="882" y="2402"/>
                    <a:pt x="1216" y="1794"/>
                  </a:cubicBezTo>
                  <a:cubicBezTo>
                    <a:pt x="1642" y="1216"/>
                    <a:pt x="2007" y="639"/>
                    <a:pt x="231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47"/>
            <p:cNvSpPr/>
            <p:nvPr/>
          </p:nvSpPr>
          <p:spPr>
            <a:xfrm>
              <a:off x="2979068" y="2349997"/>
              <a:ext cx="29471" cy="36323"/>
            </a:xfrm>
            <a:custGeom>
              <a:avLst/>
              <a:gdLst/>
              <a:ahLst/>
              <a:cxnLst/>
              <a:rect l="l" t="t" r="r" b="b"/>
              <a:pathLst>
                <a:path w="2615" h="3223" extrusionOk="0">
                  <a:moveTo>
                    <a:pt x="0" y="0"/>
                  </a:moveTo>
                  <a:lnTo>
                    <a:pt x="0" y="0"/>
                  </a:lnTo>
                  <a:cubicBezTo>
                    <a:pt x="760" y="1155"/>
                    <a:pt x="1642" y="2219"/>
                    <a:pt x="2614" y="3222"/>
                  </a:cubicBezTo>
                  <a:cubicBezTo>
                    <a:pt x="2250" y="2614"/>
                    <a:pt x="1855" y="2067"/>
                    <a:pt x="1399" y="1550"/>
                  </a:cubicBezTo>
                  <a:cubicBezTo>
                    <a:pt x="973" y="973"/>
                    <a:pt x="517" y="456"/>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47"/>
            <p:cNvSpPr/>
            <p:nvPr/>
          </p:nvSpPr>
          <p:spPr>
            <a:xfrm>
              <a:off x="2947895" y="2398976"/>
              <a:ext cx="8227" cy="46940"/>
            </a:xfrm>
            <a:custGeom>
              <a:avLst/>
              <a:gdLst/>
              <a:ahLst/>
              <a:cxnLst/>
              <a:rect l="l" t="t" r="r" b="b"/>
              <a:pathLst>
                <a:path w="730" h="4165" extrusionOk="0">
                  <a:moveTo>
                    <a:pt x="0" y="1"/>
                  </a:moveTo>
                  <a:cubicBezTo>
                    <a:pt x="31" y="700"/>
                    <a:pt x="122" y="1399"/>
                    <a:pt x="274" y="2098"/>
                  </a:cubicBezTo>
                  <a:cubicBezTo>
                    <a:pt x="365" y="2797"/>
                    <a:pt x="517" y="3496"/>
                    <a:pt x="730" y="4165"/>
                  </a:cubicBezTo>
                  <a:cubicBezTo>
                    <a:pt x="700" y="3466"/>
                    <a:pt x="608" y="2767"/>
                    <a:pt x="456" y="2068"/>
                  </a:cubicBezTo>
                  <a:cubicBezTo>
                    <a:pt x="365" y="1369"/>
                    <a:pt x="213" y="669"/>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47"/>
            <p:cNvSpPr/>
            <p:nvPr/>
          </p:nvSpPr>
          <p:spPr>
            <a:xfrm>
              <a:off x="3000988" y="2449680"/>
              <a:ext cx="41124" cy="40425"/>
            </a:xfrm>
            <a:custGeom>
              <a:avLst/>
              <a:gdLst/>
              <a:ahLst/>
              <a:cxnLst/>
              <a:rect l="l" t="t" r="r" b="b"/>
              <a:pathLst>
                <a:path w="3649" h="3587" extrusionOk="0">
                  <a:moveTo>
                    <a:pt x="3648" y="0"/>
                  </a:moveTo>
                  <a:lnTo>
                    <a:pt x="3648" y="0"/>
                  </a:lnTo>
                  <a:cubicBezTo>
                    <a:pt x="2980" y="517"/>
                    <a:pt x="2341" y="1095"/>
                    <a:pt x="1733" y="1733"/>
                  </a:cubicBezTo>
                  <a:cubicBezTo>
                    <a:pt x="1125" y="2310"/>
                    <a:pt x="517" y="2918"/>
                    <a:pt x="1" y="3587"/>
                  </a:cubicBezTo>
                  <a:cubicBezTo>
                    <a:pt x="669" y="3070"/>
                    <a:pt x="1308" y="2493"/>
                    <a:pt x="1885" y="1854"/>
                  </a:cubicBezTo>
                  <a:cubicBezTo>
                    <a:pt x="2524" y="1307"/>
                    <a:pt x="3101" y="669"/>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47"/>
            <p:cNvSpPr/>
            <p:nvPr/>
          </p:nvSpPr>
          <p:spPr>
            <a:xfrm>
              <a:off x="2889663" y="2490432"/>
              <a:ext cx="37687" cy="39411"/>
            </a:xfrm>
            <a:custGeom>
              <a:avLst/>
              <a:gdLst/>
              <a:ahLst/>
              <a:cxnLst/>
              <a:rect l="l" t="t" r="r" b="b"/>
              <a:pathLst>
                <a:path w="3344" h="3497" extrusionOk="0">
                  <a:moveTo>
                    <a:pt x="4" y="1"/>
                  </a:moveTo>
                  <a:cubicBezTo>
                    <a:pt x="2" y="1"/>
                    <a:pt x="1" y="1"/>
                    <a:pt x="0" y="1"/>
                  </a:cubicBezTo>
                  <a:cubicBezTo>
                    <a:pt x="760" y="1430"/>
                    <a:pt x="1915" y="2646"/>
                    <a:pt x="3313" y="3497"/>
                  </a:cubicBezTo>
                  <a:cubicBezTo>
                    <a:pt x="3344" y="3436"/>
                    <a:pt x="2493" y="2798"/>
                    <a:pt x="1550" y="1825"/>
                  </a:cubicBezTo>
                  <a:cubicBezTo>
                    <a:pt x="653" y="898"/>
                    <a:pt x="80" y="1"/>
                    <a:pt x="4"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47"/>
            <p:cNvSpPr/>
            <p:nvPr/>
          </p:nvSpPr>
          <p:spPr>
            <a:xfrm>
              <a:off x="2922887" y="2591502"/>
              <a:ext cx="41124" cy="21638"/>
            </a:xfrm>
            <a:custGeom>
              <a:avLst/>
              <a:gdLst/>
              <a:ahLst/>
              <a:cxnLst/>
              <a:rect l="l" t="t" r="r" b="b"/>
              <a:pathLst>
                <a:path w="3649" h="1920" extrusionOk="0">
                  <a:moveTo>
                    <a:pt x="3648" y="0"/>
                  </a:moveTo>
                  <a:lnTo>
                    <a:pt x="3648" y="0"/>
                  </a:lnTo>
                  <a:cubicBezTo>
                    <a:pt x="2949" y="122"/>
                    <a:pt x="2280" y="334"/>
                    <a:pt x="1672" y="699"/>
                  </a:cubicBezTo>
                  <a:cubicBezTo>
                    <a:pt x="1034" y="1003"/>
                    <a:pt x="487" y="1429"/>
                    <a:pt x="1" y="1915"/>
                  </a:cubicBezTo>
                  <a:cubicBezTo>
                    <a:pt x="2" y="1918"/>
                    <a:pt x="5" y="1920"/>
                    <a:pt x="11" y="1920"/>
                  </a:cubicBezTo>
                  <a:cubicBezTo>
                    <a:pt x="107" y="1920"/>
                    <a:pt x="812" y="1401"/>
                    <a:pt x="1763" y="882"/>
                  </a:cubicBezTo>
                  <a:cubicBezTo>
                    <a:pt x="2767" y="334"/>
                    <a:pt x="3648" y="61"/>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47"/>
            <p:cNvSpPr/>
            <p:nvPr/>
          </p:nvSpPr>
          <p:spPr>
            <a:xfrm>
              <a:off x="2984545" y="2540111"/>
              <a:ext cx="39411" cy="55505"/>
            </a:xfrm>
            <a:custGeom>
              <a:avLst/>
              <a:gdLst/>
              <a:ahLst/>
              <a:cxnLst/>
              <a:rect l="l" t="t" r="r" b="b"/>
              <a:pathLst>
                <a:path w="3497" h="4925" extrusionOk="0">
                  <a:moveTo>
                    <a:pt x="1" y="1"/>
                  </a:moveTo>
                  <a:lnTo>
                    <a:pt x="1" y="1"/>
                  </a:lnTo>
                  <a:cubicBezTo>
                    <a:pt x="122" y="274"/>
                    <a:pt x="244" y="548"/>
                    <a:pt x="426" y="791"/>
                  </a:cubicBezTo>
                  <a:cubicBezTo>
                    <a:pt x="700" y="1277"/>
                    <a:pt x="1125" y="1885"/>
                    <a:pt x="1612" y="2584"/>
                  </a:cubicBezTo>
                  <a:cubicBezTo>
                    <a:pt x="2098" y="3253"/>
                    <a:pt x="2554" y="3861"/>
                    <a:pt x="2919" y="4287"/>
                  </a:cubicBezTo>
                  <a:cubicBezTo>
                    <a:pt x="3071" y="4499"/>
                    <a:pt x="3283" y="4742"/>
                    <a:pt x="3496" y="4925"/>
                  </a:cubicBezTo>
                  <a:cubicBezTo>
                    <a:pt x="3375" y="4651"/>
                    <a:pt x="3192" y="4408"/>
                    <a:pt x="3010" y="4195"/>
                  </a:cubicBezTo>
                  <a:lnTo>
                    <a:pt x="1764" y="2463"/>
                  </a:lnTo>
                  <a:lnTo>
                    <a:pt x="548" y="730"/>
                  </a:lnTo>
                  <a:cubicBezTo>
                    <a:pt x="396" y="457"/>
                    <a:pt x="214" y="214"/>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7"/>
            <p:cNvSpPr/>
            <p:nvPr/>
          </p:nvSpPr>
          <p:spPr>
            <a:xfrm>
              <a:off x="2978042" y="2648359"/>
              <a:ext cx="52079" cy="8576"/>
            </a:xfrm>
            <a:custGeom>
              <a:avLst/>
              <a:gdLst/>
              <a:ahLst/>
              <a:cxnLst/>
              <a:rect l="l" t="t" r="r" b="b"/>
              <a:pathLst>
                <a:path w="4621" h="761" extrusionOk="0">
                  <a:moveTo>
                    <a:pt x="4620" y="1"/>
                  </a:moveTo>
                  <a:lnTo>
                    <a:pt x="4620" y="1"/>
                  </a:lnTo>
                  <a:cubicBezTo>
                    <a:pt x="3830" y="62"/>
                    <a:pt x="3070" y="183"/>
                    <a:pt x="2310" y="335"/>
                  </a:cubicBezTo>
                  <a:cubicBezTo>
                    <a:pt x="1520" y="426"/>
                    <a:pt x="760" y="578"/>
                    <a:pt x="0" y="761"/>
                  </a:cubicBezTo>
                  <a:cubicBezTo>
                    <a:pt x="791" y="761"/>
                    <a:pt x="1581" y="700"/>
                    <a:pt x="2341" y="517"/>
                  </a:cubicBezTo>
                  <a:cubicBezTo>
                    <a:pt x="3131" y="426"/>
                    <a:pt x="3891" y="244"/>
                    <a:pt x="462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47"/>
            <p:cNvSpPr/>
            <p:nvPr/>
          </p:nvSpPr>
          <p:spPr>
            <a:xfrm>
              <a:off x="2929739" y="2245513"/>
              <a:ext cx="11653" cy="51391"/>
            </a:xfrm>
            <a:custGeom>
              <a:avLst/>
              <a:gdLst/>
              <a:ahLst/>
              <a:cxnLst/>
              <a:rect l="l" t="t" r="r" b="b"/>
              <a:pathLst>
                <a:path w="1034" h="4560" extrusionOk="0">
                  <a:moveTo>
                    <a:pt x="0" y="1"/>
                  </a:moveTo>
                  <a:lnTo>
                    <a:pt x="0" y="1"/>
                  </a:lnTo>
                  <a:cubicBezTo>
                    <a:pt x="61" y="244"/>
                    <a:pt x="152" y="457"/>
                    <a:pt x="244" y="669"/>
                  </a:cubicBezTo>
                  <a:cubicBezTo>
                    <a:pt x="487" y="1186"/>
                    <a:pt x="639" y="1733"/>
                    <a:pt x="730" y="2280"/>
                  </a:cubicBezTo>
                  <a:cubicBezTo>
                    <a:pt x="821" y="2858"/>
                    <a:pt x="760" y="3405"/>
                    <a:pt x="578" y="3952"/>
                  </a:cubicBezTo>
                  <a:cubicBezTo>
                    <a:pt x="426" y="4347"/>
                    <a:pt x="244" y="4560"/>
                    <a:pt x="274" y="4560"/>
                  </a:cubicBezTo>
                  <a:cubicBezTo>
                    <a:pt x="456" y="4438"/>
                    <a:pt x="608" y="4226"/>
                    <a:pt x="700" y="3982"/>
                  </a:cubicBezTo>
                  <a:cubicBezTo>
                    <a:pt x="943" y="3435"/>
                    <a:pt x="1034" y="2858"/>
                    <a:pt x="943" y="2250"/>
                  </a:cubicBezTo>
                  <a:cubicBezTo>
                    <a:pt x="852" y="1672"/>
                    <a:pt x="639" y="1125"/>
                    <a:pt x="365" y="608"/>
                  </a:cubicBezTo>
                  <a:cubicBezTo>
                    <a:pt x="274" y="396"/>
                    <a:pt x="152" y="183"/>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47"/>
            <p:cNvSpPr/>
            <p:nvPr/>
          </p:nvSpPr>
          <p:spPr>
            <a:xfrm>
              <a:off x="2997562" y="2261956"/>
              <a:ext cx="8926" cy="29471"/>
            </a:xfrm>
            <a:custGeom>
              <a:avLst/>
              <a:gdLst/>
              <a:ahLst/>
              <a:cxnLst/>
              <a:rect l="l" t="t" r="r" b="b"/>
              <a:pathLst>
                <a:path w="792" h="2615" extrusionOk="0">
                  <a:moveTo>
                    <a:pt x="31" y="1"/>
                  </a:moveTo>
                  <a:lnTo>
                    <a:pt x="31" y="1"/>
                  </a:lnTo>
                  <a:cubicBezTo>
                    <a:pt x="1" y="31"/>
                    <a:pt x="244" y="548"/>
                    <a:pt x="396" y="1277"/>
                  </a:cubicBezTo>
                  <a:cubicBezTo>
                    <a:pt x="578" y="2007"/>
                    <a:pt x="578" y="2615"/>
                    <a:pt x="639" y="2615"/>
                  </a:cubicBezTo>
                  <a:cubicBezTo>
                    <a:pt x="791" y="1672"/>
                    <a:pt x="578" y="730"/>
                    <a:pt x="3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47"/>
            <p:cNvSpPr/>
            <p:nvPr/>
          </p:nvSpPr>
          <p:spPr>
            <a:xfrm>
              <a:off x="3268188" y="2129432"/>
              <a:ext cx="360730" cy="585060"/>
            </a:xfrm>
            <a:custGeom>
              <a:avLst/>
              <a:gdLst/>
              <a:ahLst/>
              <a:cxnLst/>
              <a:rect l="l" t="t" r="r" b="b"/>
              <a:pathLst>
                <a:path w="32008" h="51913" extrusionOk="0">
                  <a:moveTo>
                    <a:pt x="24136" y="1"/>
                  </a:moveTo>
                  <a:cubicBezTo>
                    <a:pt x="23767" y="1"/>
                    <a:pt x="23322" y="253"/>
                    <a:pt x="23040" y="1121"/>
                  </a:cubicBezTo>
                  <a:cubicBezTo>
                    <a:pt x="22736" y="2124"/>
                    <a:pt x="18238" y="11760"/>
                    <a:pt x="18238" y="11760"/>
                  </a:cubicBezTo>
                  <a:lnTo>
                    <a:pt x="16505" y="16167"/>
                  </a:lnTo>
                  <a:lnTo>
                    <a:pt x="2098" y="41456"/>
                  </a:lnTo>
                  <a:cubicBezTo>
                    <a:pt x="0" y="45164"/>
                    <a:pt x="1642" y="49845"/>
                    <a:pt x="5624" y="51426"/>
                  </a:cubicBezTo>
                  <a:cubicBezTo>
                    <a:pt x="6461" y="51756"/>
                    <a:pt x="7324" y="51913"/>
                    <a:pt x="8173" y="51913"/>
                  </a:cubicBezTo>
                  <a:cubicBezTo>
                    <a:pt x="10995" y="51913"/>
                    <a:pt x="13668" y="50187"/>
                    <a:pt x="14742" y="47383"/>
                  </a:cubicBezTo>
                  <a:lnTo>
                    <a:pt x="24651" y="20939"/>
                  </a:lnTo>
                  <a:cubicBezTo>
                    <a:pt x="25411" y="19419"/>
                    <a:pt x="27509" y="16106"/>
                    <a:pt x="27509" y="16106"/>
                  </a:cubicBezTo>
                  <a:lnTo>
                    <a:pt x="28390" y="14586"/>
                  </a:lnTo>
                  <a:cubicBezTo>
                    <a:pt x="28451" y="14678"/>
                    <a:pt x="28512" y="14769"/>
                    <a:pt x="28603" y="14860"/>
                  </a:cubicBezTo>
                  <a:cubicBezTo>
                    <a:pt x="28694" y="15073"/>
                    <a:pt x="28846" y="15225"/>
                    <a:pt x="29028" y="15377"/>
                  </a:cubicBezTo>
                  <a:cubicBezTo>
                    <a:pt x="29142" y="15420"/>
                    <a:pt x="29260" y="15441"/>
                    <a:pt x="29378" y="15441"/>
                  </a:cubicBezTo>
                  <a:cubicBezTo>
                    <a:pt x="29670" y="15441"/>
                    <a:pt x="29958" y="15311"/>
                    <a:pt x="30153" y="15073"/>
                  </a:cubicBezTo>
                  <a:cubicBezTo>
                    <a:pt x="31551" y="13796"/>
                    <a:pt x="31034" y="11456"/>
                    <a:pt x="29241" y="10878"/>
                  </a:cubicBezTo>
                  <a:cubicBezTo>
                    <a:pt x="29119" y="10665"/>
                    <a:pt x="28968" y="10483"/>
                    <a:pt x="28755" y="10331"/>
                  </a:cubicBezTo>
                  <a:cubicBezTo>
                    <a:pt x="28225" y="9902"/>
                    <a:pt x="27524" y="9777"/>
                    <a:pt x="26883" y="9777"/>
                  </a:cubicBezTo>
                  <a:cubicBezTo>
                    <a:pt x="25980" y="9777"/>
                    <a:pt x="25198" y="10027"/>
                    <a:pt x="25198" y="10027"/>
                  </a:cubicBezTo>
                  <a:lnTo>
                    <a:pt x="25442" y="9449"/>
                  </a:lnTo>
                  <a:cubicBezTo>
                    <a:pt x="25442" y="9449"/>
                    <a:pt x="26146" y="8729"/>
                    <a:pt x="27683" y="8729"/>
                  </a:cubicBezTo>
                  <a:cubicBezTo>
                    <a:pt x="28264" y="8729"/>
                    <a:pt x="28963" y="8832"/>
                    <a:pt x="29788" y="9115"/>
                  </a:cubicBezTo>
                  <a:cubicBezTo>
                    <a:pt x="29997" y="9199"/>
                    <a:pt x="30213" y="9238"/>
                    <a:pt x="30429" y="9238"/>
                  </a:cubicBezTo>
                  <a:cubicBezTo>
                    <a:pt x="30684" y="9238"/>
                    <a:pt x="30940" y="9183"/>
                    <a:pt x="31186" y="9085"/>
                  </a:cubicBezTo>
                  <a:cubicBezTo>
                    <a:pt x="31460" y="8994"/>
                    <a:pt x="31673" y="8781"/>
                    <a:pt x="31764" y="8507"/>
                  </a:cubicBezTo>
                  <a:cubicBezTo>
                    <a:pt x="32007" y="7747"/>
                    <a:pt x="31521" y="7413"/>
                    <a:pt x="29667" y="6744"/>
                  </a:cubicBezTo>
                  <a:cubicBezTo>
                    <a:pt x="28714" y="6406"/>
                    <a:pt x="27723" y="6224"/>
                    <a:pt x="26835" y="6224"/>
                  </a:cubicBezTo>
                  <a:cubicBezTo>
                    <a:pt x="25965" y="6224"/>
                    <a:pt x="25193" y="6399"/>
                    <a:pt x="24651" y="6775"/>
                  </a:cubicBezTo>
                  <a:cubicBezTo>
                    <a:pt x="24135" y="7109"/>
                    <a:pt x="23618" y="7474"/>
                    <a:pt x="23162" y="7899"/>
                  </a:cubicBezTo>
                  <a:cubicBezTo>
                    <a:pt x="23162" y="7899"/>
                    <a:pt x="24894" y="2580"/>
                    <a:pt x="25016" y="2246"/>
                  </a:cubicBezTo>
                  <a:cubicBezTo>
                    <a:pt x="25290" y="1273"/>
                    <a:pt x="25077" y="300"/>
                    <a:pt x="24439" y="57"/>
                  </a:cubicBezTo>
                  <a:cubicBezTo>
                    <a:pt x="24348" y="23"/>
                    <a:pt x="24246" y="1"/>
                    <a:pt x="2413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47"/>
            <p:cNvSpPr/>
            <p:nvPr/>
          </p:nvSpPr>
          <p:spPr>
            <a:xfrm>
              <a:off x="3465154" y="2251520"/>
              <a:ext cx="88402" cy="60869"/>
            </a:xfrm>
            <a:custGeom>
              <a:avLst/>
              <a:gdLst/>
              <a:ahLst/>
              <a:cxnLst/>
              <a:rect l="l" t="t" r="r" b="b"/>
              <a:pathLst>
                <a:path w="7844" h="5401" extrusionOk="0">
                  <a:moveTo>
                    <a:pt x="7346" y="0"/>
                  </a:moveTo>
                  <a:cubicBezTo>
                    <a:pt x="7252" y="0"/>
                    <a:pt x="7153" y="20"/>
                    <a:pt x="7053" y="45"/>
                  </a:cubicBezTo>
                  <a:lnTo>
                    <a:pt x="1156" y="1200"/>
                  </a:lnTo>
                  <a:lnTo>
                    <a:pt x="1" y="5243"/>
                  </a:lnTo>
                  <a:cubicBezTo>
                    <a:pt x="171" y="5353"/>
                    <a:pt x="361" y="5400"/>
                    <a:pt x="556" y="5400"/>
                  </a:cubicBezTo>
                  <a:cubicBezTo>
                    <a:pt x="952" y="5400"/>
                    <a:pt x="1367" y="5204"/>
                    <a:pt x="1673" y="4939"/>
                  </a:cubicBezTo>
                  <a:cubicBezTo>
                    <a:pt x="2129" y="4544"/>
                    <a:pt x="2433" y="4027"/>
                    <a:pt x="2889" y="3571"/>
                  </a:cubicBezTo>
                  <a:cubicBezTo>
                    <a:pt x="4165" y="2294"/>
                    <a:pt x="6293" y="2173"/>
                    <a:pt x="7539" y="835"/>
                  </a:cubicBezTo>
                  <a:cubicBezTo>
                    <a:pt x="7691" y="653"/>
                    <a:pt x="7843" y="379"/>
                    <a:pt x="7691" y="167"/>
                  </a:cubicBezTo>
                  <a:cubicBezTo>
                    <a:pt x="7601" y="41"/>
                    <a:pt x="7480" y="0"/>
                    <a:pt x="7346"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47"/>
            <p:cNvSpPr/>
            <p:nvPr/>
          </p:nvSpPr>
          <p:spPr>
            <a:xfrm>
              <a:off x="3465154" y="2250009"/>
              <a:ext cx="90104" cy="63337"/>
            </a:xfrm>
            <a:custGeom>
              <a:avLst/>
              <a:gdLst/>
              <a:ahLst/>
              <a:cxnLst/>
              <a:rect l="l" t="t" r="r" b="b"/>
              <a:pathLst>
                <a:path w="7995" h="5620" extrusionOk="0">
                  <a:moveTo>
                    <a:pt x="7270" y="0"/>
                  </a:moveTo>
                  <a:cubicBezTo>
                    <a:pt x="7127" y="0"/>
                    <a:pt x="6983" y="30"/>
                    <a:pt x="6840" y="88"/>
                  </a:cubicBezTo>
                  <a:lnTo>
                    <a:pt x="6080" y="240"/>
                  </a:lnTo>
                  <a:lnTo>
                    <a:pt x="3527" y="787"/>
                  </a:lnTo>
                  <a:cubicBezTo>
                    <a:pt x="2797" y="909"/>
                    <a:pt x="2189" y="1061"/>
                    <a:pt x="1794" y="1152"/>
                  </a:cubicBezTo>
                  <a:cubicBezTo>
                    <a:pt x="1582" y="1182"/>
                    <a:pt x="1369" y="1243"/>
                    <a:pt x="1156" y="1334"/>
                  </a:cubicBezTo>
                  <a:cubicBezTo>
                    <a:pt x="1218" y="1343"/>
                    <a:pt x="1283" y="1347"/>
                    <a:pt x="1349" y="1347"/>
                  </a:cubicBezTo>
                  <a:cubicBezTo>
                    <a:pt x="1509" y="1347"/>
                    <a:pt x="1674" y="1325"/>
                    <a:pt x="1825" y="1304"/>
                  </a:cubicBezTo>
                  <a:cubicBezTo>
                    <a:pt x="2220" y="1243"/>
                    <a:pt x="2828" y="1152"/>
                    <a:pt x="3557" y="1000"/>
                  </a:cubicBezTo>
                  <a:lnTo>
                    <a:pt x="6141" y="544"/>
                  </a:lnTo>
                  <a:lnTo>
                    <a:pt x="6901" y="392"/>
                  </a:lnTo>
                  <a:cubicBezTo>
                    <a:pt x="7070" y="354"/>
                    <a:pt x="7227" y="328"/>
                    <a:pt x="7352" y="328"/>
                  </a:cubicBezTo>
                  <a:cubicBezTo>
                    <a:pt x="7428" y="328"/>
                    <a:pt x="7493" y="338"/>
                    <a:pt x="7539" y="361"/>
                  </a:cubicBezTo>
                  <a:cubicBezTo>
                    <a:pt x="7661" y="453"/>
                    <a:pt x="7600" y="665"/>
                    <a:pt x="7448" y="848"/>
                  </a:cubicBezTo>
                  <a:cubicBezTo>
                    <a:pt x="7266" y="1030"/>
                    <a:pt x="7053" y="1213"/>
                    <a:pt x="6840" y="1365"/>
                  </a:cubicBezTo>
                  <a:cubicBezTo>
                    <a:pt x="5928" y="2033"/>
                    <a:pt x="4864" y="2307"/>
                    <a:pt x="3983" y="2793"/>
                  </a:cubicBezTo>
                  <a:cubicBezTo>
                    <a:pt x="3557" y="3006"/>
                    <a:pt x="3162" y="3279"/>
                    <a:pt x="2797" y="3614"/>
                  </a:cubicBezTo>
                  <a:cubicBezTo>
                    <a:pt x="2524" y="3918"/>
                    <a:pt x="2281" y="4252"/>
                    <a:pt x="2037" y="4586"/>
                  </a:cubicBezTo>
                  <a:cubicBezTo>
                    <a:pt x="1703" y="5073"/>
                    <a:pt x="1217" y="5377"/>
                    <a:pt x="639" y="5498"/>
                  </a:cubicBezTo>
                  <a:cubicBezTo>
                    <a:pt x="426" y="5498"/>
                    <a:pt x="214" y="5468"/>
                    <a:pt x="31" y="5377"/>
                  </a:cubicBezTo>
                  <a:lnTo>
                    <a:pt x="31" y="5377"/>
                  </a:lnTo>
                  <a:cubicBezTo>
                    <a:pt x="1" y="5407"/>
                    <a:pt x="214" y="5620"/>
                    <a:pt x="639" y="5620"/>
                  </a:cubicBezTo>
                  <a:cubicBezTo>
                    <a:pt x="1278" y="5559"/>
                    <a:pt x="1855" y="5255"/>
                    <a:pt x="2220" y="4738"/>
                  </a:cubicBezTo>
                  <a:cubicBezTo>
                    <a:pt x="2463" y="4465"/>
                    <a:pt x="2706" y="4131"/>
                    <a:pt x="3010" y="3827"/>
                  </a:cubicBezTo>
                  <a:cubicBezTo>
                    <a:pt x="3344" y="3523"/>
                    <a:pt x="3709" y="3249"/>
                    <a:pt x="4135" y="3067"/>
                  </a:cubicBezTo>
                  <a:cubicBezTo>
                    <a:pt x="4986" y="2611"/>
                    <a:pt x="6050" y="2337"/>
                    <a:pt x="7053" y="1668"/>
                  </a:cubicBezTo>
                  <a:cubicBezTo>
                    <a:pt x="7296" y="1486"/>
                    <a:pt x="7509" y="1304"/>
                    <a:pt x="7691" y="1061"/>
                  </a:cubicBezTo>
                  <a:cubicBezTo>
                    <a:pt x="7813" y="939"/>
                    <a:pt x="7904" y="787"/>
                    <a:pt x="7934" y="635"/>
                  </a:cubicBezTo>
                  <a:cubicBezTo>
                    <a:pt x="7995" y="453"/>
                    <a:pt x="7904" y="240"/>
                    <a:pt x="7752" y="118"/>
                  </a:cubicBezTo>
                  <a:cubicBezTo>
                    <a:pt x="7591" y="38"/>
                    <a:pt x="7431" y="0"/>
                    <a:pt x="72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47"/>
            <p:cNvSpPr/>
            <p:nvPr/>
          </p:nvSpPr>
          <p:spPr>
            <a:xfrm>
              <a:off x="3551144" y="2221192"/>
              <a:ext cx="76399" cy="21244"/>
            </a:xfrm>
            <a:custGeom>
              <a:avLst/>
              <a:gdLst/>
              <a:ahLst/>
              <a:cxnLst/>
              <a:rect l="l" t="t" r="r" b="b"/>
              <a:pathLst>
                <a:path w="6779" h="1885" extrusionOk="0">
                  <a:moveTo>
                    <a:pt x="6748" y="0"/>
                  </a:moveTo>
                  <a:cubicBezTo>
                    <a:pt x="6718" y="0"/>
                    <a:pt x="6718" y="92"/>
                    <a:pt x="6657" y="304"/>
                  </a:cubicBezTo>
                  <a:cubicBezTo>
                    <a:pt x="6566" y="548"/>
                    <a:pt x="6383" y="760"/>
                    <a:pt x="6140" y="852"/>
                  </a:cubicBezTo>
                  <a:cubicBezTo>
                    <a:pt x="5847" y="964"/>
                    <a:pt x="5537" y="1027"/>
                    <a:pt x="5236" y="1027"/>
                  </a:cubicBezTo>
                  <a:cubicBezTo>
                    <a:pt x="5131" y="1027"/>
                    <a:pt x="5026" y="1019"/>
                    <a:pt x="4924" y="1004"/>
                  </a:cubicBezTo>
                  <a:cubicBezTo>
                    <a:pt x="4408" y="912"/>
                    <a:pt x="3891" y="791"/>
                    <a:pt x="3435" y="608"/>
                  </a:cubicBezTo>
                  <a:cubicBezTo>
                    <a:pt x="2918" y="456"/>
                    <a:pt x="2371" y="365"/>
                    <a:pt x="1854" y="365"/>
                  </a:cubicBezTo>
                  <a:cubicBezTo>
                    <a:pt x="1398" y="396"/>
                    <a:pt x="973" y="548"/>
                    <a:pt x="608" y="821"/>
                  </a:cubicBezTo>
                  <a:cubicBezTo>
                    <a:pt x="395" y="1034"/>
                    <a:pt x="213" y="1277"/>
                    <a:pt x="122" y="1551"/>
                  </a:cubicBezTo>
                  <a:cubicBezTo>
                    <a:pt x="0" y="1763"/>
                    <a:pt x="0" y="1885"/>
                    <a:pt x="31" y="1885"/>
                  </a:cubicBezTo>
                  <a:cubicBezTo>
                    <a:pt x="183" y="1551"/>
                    <a:pt x="395" y="1216"/>
                    <a:pt x="699" y="973"/>
                  </a:cubicBezTo>
                  <a:cubicBezTo>
                    <a:pt x="1034" y="730"/>
                    <a:pt x="1429" y="608"/>
                    <a:pt x="1824" y="608"/>
                  </a:cubicBezTo>
                  <a:cubicBezTo>
                    <a:pt x="2341" y="608"/>
                    <a:pt x="2857" y="700"/>
                    <a:pt x="3344" y="852"/>
                  </a:cubicBezTo>
                  <a:cubicBezTo>
                    <a:pt x="3861" y="1034"/>
                    <a:pt x="4377" y="1125"/>
                    <a:pt x="4894" y="1186"/>
                  </a:cubicBezTo>
                  <a:cubicBezTo>
                    <a:pt x="5008" y="1201"/>
                    <a:pt x="5120" y="1209"/>
                    <a:pt x="5231" y="1209"/>
                  </a:cubicBezTo>
                  <a:cubicBezTo>
                    <a:pt x="5563" y="1209"/>
                    <a:pt x="5882" y="1140"/>
                    <a:pt x="6201" y="1004"/>
                  </a:cubicBezTo>
                  <a:cubicBezTo>
                    <a:pt x="6475" y="882"/>
                    <a:pt x="6687" y="608"/>
                    <a:pt x="6748" y="304"/>
                  </a:cubicBezTo>
                  <a:cubicBezTo>
                    <a:pt x="6778" y="213"/>
                    <a:pt x="6778" y="92"/>
                    <a:pt x="674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47"/>
            <p:cNvSpPr/>
            <p:nvPr/>
          </p:nvSpPr>
          <p:spPr>
            <a:xfrm>
              <a:off x="3525449" y="2150619"/>
              <a:ext cx="25707" cy="81200"/>
            </a:xfrm>
            <a:custGeom>
              <a:avLst/>
              <a:gdLst/>
              <a:ahLst/>
              <a:cxnLst/>
              <a:rect l="l" t="t" r="r" b="b"/>
              <a:pathLst>
                <a:path w="2281" h="7205" extrusionOk="0">
                  <a:moveTo>
                    <a:pt x="2280" y="1"/>
                  </a:moveTo>
                  <a:cubicBezTo>
                    <a:pt x="2128" y="335"/>
                    <a:pt x="2007" y="670"/>
                    <a:pt x="1916" y="1034"/>
                  </a:cubicBezTo>
                  <a:cubicBezTo>
                    <a:pt x="1703" y="1764"/>
                    <a:pt x="1429" y="2645"/>
                    <a:pt x="1125" y="3588"/>
                  </a:cubicBezTo>
                  <a:cubicBezTo>
                    <a:pt x="852" y="4560"/>
                    <a:pt x="548" y="5411"/>
                    <a:pt x="305" y="6141"/>
                  </a:cubicBezTo>
                  <a:cubicBezTo>
                    <a:pt x="183" y="6475"/>
                    <a:pt x="61" y="6840"/>
                    <a:pt x="1" y="7205"/>
                  </a:cubicBezTo>
                  <a:cubicBezTo>
                    <a:pt x="183" y="6870"/>
                    <a:pt x="335" y="6536"/>
                    <a:pt x="457" y="6202"/>
                  </a:cubicBezTo>
                  <a:cubicBezTo>
                    <a:pt x="700" y="5563"/>
                    <a:pt x="1034" y="4682"/>
                    <a:pt x="1338" y="3679"/>
                  </a:cubicBezTo>
                  <a:cubicBezTo>
                    <a:pt x="1672" y="2645"/>
                    <a:pt x="1916" y="1764"/>
                    <a:pt x="2067" y="1095"/>
                  </a:cubicBezTo>
                  <a:cubicBezTo>
                    <a:pt x="2189" y="730"/>
                    <a:pt x="2250" y="366"/>
                    <a:pt x="228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47"/>
            <p:cNvSpPr/>
            <p:nvPr/>
          </p:nvSpPr>
          <p:spPr>
            <a:xfrm>
              <a:off x="3560386" y="2256129"/>
              <a:ext cx="41124" cy="38521"/>
            </a:xfrm>
            <a:custGeom>
              <a:avLst/>
              <a:gdLst/>
              <a:ahLst/>
              <a:cxnLst/>
              <a:rect l="l" t="t" r="r" b="b"/>
              <a:pathLst>
                <a:path w="3649" h="3418" extrusionOk="0">
                  <a:moveTo>
                    <a:pt x="3436" y="1"/>
                  </a:moveTo>
                  <a:cubicBezTo>
                    <a:pt x="3436" y="1"/>
                    <a:pt x="3466" y="122"/>
                    <a:pt x="3496" y="335"/>
                  </a:cubicBezTo>
                  <a:cubicBezTo>
                    <a:pt x="3527" y="639"/>
                    <a:pt x="3496" y="943"/>
                    <a:pt x="3405" y="1247"/>
                  </a:cubicBezTo>
                  <a:cubicBezTo>
                    <a:pt x="3314" y="1703"/>
                    <a:pt x="3192" y="2129"/>
                    <a:pt x="2980" y="2554"/>
                  </a:cubicBezTo>
                  <a:cubicBezTo>
                    <a:pt x="2785" y="2943"/>
                    <a:pt x="2396" y="3177"/>
                    <a:pt x="1968" y="3177"/>
                  </a:cubicBezTo>
                  <a:cubicBezTo>
                    <a:pt x="1861" y="3177"/>
                    <a:pt x="1752" y="3162"/>
                    <a:pt x="1642" y="3132"/>
                  </a:cubicBezTo>
                  <a:cubicBezTo>
                    <a:pt x="1399" y="3071"/>
                    <a:pt x="1186" y="2858"/>
                    <a:pt x="1126" y="2615"/>
                  </a:cubicBezTo>
                  <a:cubicBezTo>
                    <a:pt x="1065" y="2372"/>
                    <a:pt x="1095" y="2098"/>
                    <a:pt x="1247" y="1885"/>
                  </a:cubicBezTo>
                  <a:cubicBezTo>
                    <a:pt x="1338" y="1673"/>
                    <a:pt x="1430" y="1429"/>
                    <a:pt x="1490" y="1156"/>
                  </a:cubicBezTo>
                  <a:cubicBezTo>
                    <a:pt x="1551" y="913"/>
                    <a:pt x="1460" y="670"/>
                    <a:pt x="1278" y="487"/>
                  </a:cubicBezTo>
                  <a:cubicBezTo>
                    <a:pt x="1107" y="338"/>
                    <a:pt x="878" y="264"/>
                    <a:pt x="640" y="264"/>
                  </a:cubicBezTo>
                  <a:cubicBezTo>
                    <a:pt x="539" y="264"/>
                    <a:pt x="436" y="277"/>
                    <a:pt x="335" y="305"/>
                  </a:cubicBezTo>
                  <a:cubicBezTo>
                    <a:pt x="214" y="305"/>
                    <a:pt x="123" y="335"/>
                    <a:pt x="1" y="396"/>
                  </a:cubicBezTo>
                  <a:lnTo>
                    <a:pt x="366" y="396"/>
                  </a:lnTo>
                  <a:cubicBezTo>
                    <a:pt x="439" y="381"/>
                    <a:pt x="513" y="374"/>
                    <a:pt x="586" y="374"/>
                  </a:cubicBezTo>
                  <a:cubicBezTo>
                    <a:pt x="812" y="374"/>
                    <a:pt x="1025" y="448"/>
                    <a:pt x="1186" y="609"/>
                  </a:cubicBezTo>
                  <a:cubicBezTo>
                    <a:pt x="1338" y="730"/>
                    <a:pt x="1369" y="943"/>
                    <a:pt x="1338" y="1125"/>
                  </a:cubicBezTo>
                  <a:cubicBezTo>
                    <a:pt x="1247" y="1369"/>
                    <a:pt x="1156" y="1581"/>
                    <a:pt x="1065" y="1794"/>
                  </a:cubicBezTo>
                  <a:cubicBezTo>
                    <a:pt x="913" y="2068"/>
                    <a:pt x="852" y="2372"/>
                    <a:pt x="913" y="2676"/>
                  </a:cubicBezTo>
                  <a:cubicBezTo>
                    <a:pt x="1004" y="3010"/>
                    <a:pt x="1278" y="3253"/>
                    <a:pt x="1582" y="3344"/>
                  </a:cubicBezTo>
                  <a:cubicBezTo>
                    <a:pt x="1715" y="3393"/>
                    <a:pt x="1849" y="3417"/>
                    <a:pt x="1979" y="3417"/>
                  </a:cubicBezTo>
                  <a:cubicBezTo>
                    <a:pt x="2174" y="3417"/>
                    <a:pt x="2360" y="3363"/>
                    <a:pt x="2524" y="3253"/>
                  </a:cubicBezTo>
                  <a:cubicBezTo>
                    <a:pt x="2797" y="3132"/>
                    <a:pt x="3010" y="2919"/>
                    <a:pt x="3162" y="2645"/>
                  </a:cubicBezTo>
                  <a:cubicBezTo>
                    <a:pt x="3375" y="2220"/>
                    <a:pt x="3496" y="1764"/>
                    <a:pt x="3588" y="1277"/>
                  </a:cubicBezTo>
                  <a:cubicBezTo>
                    <a:pt x="3648" y="973"/>
                    <a:pt x="3648" y="639"/>
                    <a:pt x="3588" y="335"/>
                  </a:cubicBezTo>
                  <a:cubicBezTo>
                    <a:pt x="3557" y="214"/>
                    <a:pt x="3527" y="92"/>
                    <a:pt x="34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47"/>
            <p:cNvSpPr/>
            <p:nvPr/>
          </p:nvSpPr>
          <p:spPr>
            <a:xfrm>
              <a:off x="3587794" y="2253052"/>
              <a:ext cx="32210" cy="51132"/>
            </a:xfrm>
            <a:custGeom>
              <a:avLst/>
              <a:gdLst/>
              <a:ahLst/>
              <a:cxnLst/>
              <a:rect l="l" t="t" r="r" b="b"/>
              <a:pathLst>
                <a:path w="2858" h="4537" extrusionOk="0">
                  <a:moveTo>
                    <a:pt x="943" y="0"/>
                  </a:moveTo>
                  <a:cubicBezTo>
                    <a:pt x="1277" y="152"/>
                    <a:pt x="1581" y="365"/>
                    <a:pt x="1885" y="608"/>
                  </a:cubicBezTo>
                  <a:cubicBezTo>
                    <a:pt x="2523" y="1246"/>
                    <a:pt x="2767" y="2189"/>
                    <a:pt x="2493" y="3070"/>
                  </a:cubicBezTo>
                  <a:cubicBezTo>
                    <a:pt x="2341" y="3526"/>
                    <a:pt x="2037" y="3921"/>
                    <a:pt x="1612" y="4195"/>
                  </a:cubicBezTo>
                  <a:cubicBezTo>
                    <a:pt x="1431" y="4294"/>
                    <a:pt x="1232" y="4348"/>
                    <a:pt x="1030" y="4348"/>
                  </a:cubicBezTo>
                  <a:cubicBezTo>
                    <a:pt x="858" y="4348"/>
                    <a:pt x="685" y="4309"/>
                    <a:pt x="517" y="4225"/>
                  </a:cubicBezTo>
                  <a:cubicBezTo>
                    <a:pt x="305" y="4073"/>
                    <a:pt x="122" y="3861"/>
                    <a:pt x="92" y="3587"/>
                  </a:cubicBezTo>
                  <a:cubicBezTo>
                    <a:pt x="61" y="3435"/>
                    <a:pt x="92" y="3313"/>
                    <a:pt x="61" y="3313"/>
                  </a:cubicBezTo>
                  <a:cubicBezTo>
                    <a:pt x="61" y="3313"/>
                    <a:pt x="1" y="3405"/>
                    <a:pt x="1" y="3617"/>
                  </a:cubicBezTo>
                  <a:cubicBezTo>
                    <a:pt x="31" y="3921"/>
                    <a:pt x="183" y="4195"/>
                    <a:pt x="457" y="4377"/>
                  </a:cubicBezTo>
                  <a:cubicBezTo>
                    <a:pt x="654" y="4484"/>
                    <a:pt x="874" y="4537"/>
                    <a:pt x="1095" y="4537"/>
                  </a:cubicBezTo>
                  <a:cubicBezTo>
                    <a:pt x="1315" y="4537"/>
                    <a:pt x="1536" y="4484"/>
                    <a:pt x="1733" y="4377"/>
                  </a:cubicBezTo>
                  <a:cubicBezTo>
                    <a:pt x="2189" y="4104"/>
                    <a:pt x="2523" y="3648"/>
                    <a:pt x="2675" y="3131"/>
                  </a:cubicBezTo>
                  <a:cubicBezTo>
                    <a:pt x="2858" y="2614"/>
                    <a:pt x="2858" y="2067"/>
                    <a:pt x="2675" y="1581"/>
                  </a:cubicBezTo>
                  <a:cubicBezTo>
                    <a:pt x="2554" y="1155"/>
                    <a:pt x="2311" y="791"/>
                    <a:pt x="1976" y="517"/>
                  </a:cubicBezTo>
                  <a:cubicBezTo>
                    <a:pt x="1764" y="304"/>
                    <a:pt x="1520" y="152"/>
                    <a:pt x="1247" y="61"/>
                  </a:cubicBezTo>
                  <a:cubicBezTo>
                    <a:pt x="1156" y="31"/>
                    <a:pt x="1064" y="0"/>
                    <a:pt x="943"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47"/>
            <p:cNvSpPr/>
            <p:nvPr/>
          </p:nvSpPr>
          <p:spPr>
            <a:xfrm>
              <a:off x="3512770" y="2282850"/>
              <a:ext cx="21593" cy="39749"/>
            </a:xfrm>
            <a:custGeom>
              <a:avLst/>
              <a:gdLst/>
              <a:ahLst/>
              <a:cxnLst/>
              <a:rect l="l" t="t" r="r" b="b"/>
              <a:pathLst>
                <a:path w="1916" h="3527" extrusionOk="0">
                  <a:moveTo>
                    <a:pt x="2" y="0"/>
                  </a:moveTo>
                  <a:cubicBezTo>
                    <a:pt x="2" y="0"/>
                    <a:pt x="1" y="0"/>
                    <a:pt x="1" y="1"/>
                  </a:cubicBezTo>
                  <a:cubicBezTo>
                    <a:pt x="123" y="852"/>
                    <a:pt x="183" y="1703"/>
                    <a:pt x="153" y="2554"/>
                  </a:cubicBezTo>
                  <a:cubicBezTo>
                    <a:pt x="123" y="2797"/>
                    <a:pt x="92" y="3040"/>
                    <a:pt x="62" y="3283"/>
                  </a:cubicBezTo>
                  <a:lnTo>
                    <a:pt x="1" y="3527"/>
                  </a:lnTo>
                  <a:lnTo>
                    <a:pt x="214" y="3375"/>
                  </a:lnTo>
                  <a:cubicBezTo>
                    <a:pt x="578" y="3131"/>
                    <a:pt x="1004" y="3010"/>
                    <a:pt x="1430" y="3010"/>
                  </a:cubicBezTo>
                  <a:cubicBezTo>
                    <a:pt x="1733" y="3040"/>
                    <a:pt x="1916" y="3071"/>
                    <a:pt x="1916" y="3071"/>
                  </a:cubicBezTo>
                  <a:cubicBezTo>
                    <a:pt x="1764" y="2949"/>
                    <a:pt x="1612" y="2888"/>
                    <a:pt x="1430" y="2888"/>
                  </a:cubicBezTo>
                  <a:cubicBezTo>
                    <a:pt x="1380" y="2885"/>
                    <a:pt x="1332" y="2884"/>
                    <a:pt x="1283" y="2884"/>
                  </a:cubicBezTo>
                  <a:cubicBezTo>
                    <a:pt x="934" y="2884"/>
                    <a:pt x="602" y="2963"/>
                    <a:pt x="300" y="3109"/>
                  </a:cubicBezTo>
                  <a:lnTo>
                    <a:pt x="300" y="3109"/>
                  </a:lnTo>
                  <a:cubicBezTo>
                    <a:pt x="322" y="2932"/>
                    <a:pt x="344" y="2751"/>
                    <a:pt x="366" y="2554"/>
                  </a:cubicBezTo>
                  <a:cubicBezTo>
                    <a:pt x="486" y="1114"/>
                    <a:pt x="43" y="0"/>
                    <a:pt x="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47"/>
            <p:cNvSpPr/>
            <p:nvPr/>
          </p:nvSpPr>
          <p:spPr>
            <a:xfrm>
              <a:off x="3567587" y="2215692"/>
              <a:ext cx="15079" cy="12983"/>
            </a:xfrm>
            <a:custGeom>
              <a:avLst/>
              <a:gdLst/>
              <a:ahLst/>
              <a:cxnLst/>
              <a:rect l="l" t="t" r="r" b="b"/>
              <a:pathLst>
                <a:path w="1338" h="1152" extrusionOk="0">
                  <a:moveTo>
                    <a:pt x="69" y="0"/>
                  </a:moveTo>
                  <a:cubicBezTo>
                    <a:pt x="66" y="0"/>
                    <a:pt x="63" y="1"/>
                    <a:pt x="61" y="2"/>
                  </a:cubicBezTo>
                  <a:cubicBezTo>
                    <a:pt x="0" y="2"/>
                    <a:pt x="91" y="458"/>
                    <a:pt x="487" y="823"/>
                  </a:cubicBezTo>
                  <a:cubicBezTo>
                    <a:pt x="780" y="1071"/>
                    <a:pt x="1108" y="1152"/>
                    <a:pt x="1256" y="1152"/>
                  </a:cubicBezTo>
                  <a:cubicBezTo>
                    <a:pt x="1308" y="1152"/>
                    <a:pt x="1338" y="1142"/>
                    <a:pt x="1338" y="1127"/>
                  </a:cubicBezTo>
                  <a:cubicBezTo>
                    <a:pt x="1338" y="1066"/>
                    <a:pt x="973" y="944"/>
                    <a:pt x="639" y="640"/>
                  </a:cubicBezTo>
                  <a:cubicBezTo>
                    <a:pt x="288" y="348"/>
                    <a:pt x="134" y="0"/>
                    <a:pt x="6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47"/>
            <p:cNvSpPr/>
            <p:nvPr/>
          </p:nvSpPr>
          <p:spPr>
            <a:xfrm>
              <a:off x="2619070" y="2294154"/>
              <a:ext cx="572392" cy="547429"/>
            </a:xfrm>
            <a:custGeom>
              <a:avLst/>
              <a:gdLst/>
              <a:ahLst/>
              <a:cxnLst/>
              <a:rect l="l" t="t" r="r" b="b"/>
              <a:pathLst>
                <a:path w="50789" h="48574" extrusionOk="0">
                  <a:moveTo>
                    <a:pt x="20636" y="1"/>
                  </a:moveTo>
                  <a:cubicBezTo>
                    <a:pt x="14436" y="274"/>
                    <a:pt x="7353" y="5381"/>
                    <a:pt x="5256" y="9393"/>
                  </a:cubicBezTo>
                  <a:cubicBezTo>
                    <a:pt x="3767" y="12159"/>
                    <a:pt x="2520" y="15381"/>
                    <a:pt x="2125" y="18512"/>
                  </a:cubicBezTo>
                  <a:cubicBezTo>
                    <a:pt x="1639" y="22493"/>
                    <a:pt x="970" y="31977"/>
                    <a:pt x="362" y="39637"/>
                  </a:cubicBezTo>
                  <a:cubicBezTo>
                    <a:pt x="0" y="44465"/>
                    <a:pt x="3802" y="48574"/>
                    <a:pt x="8645" y="48574"/>
                  </a:cubicBezTo>
                  <a:cubicBezTo>
                    <a:pt x="8680" y="48574"/>
                    <a:pt x="8716" y="48573"/>
                    <a:pt x="8752" y="48573"/>
                  </a:cubicBezTo>
                  <a:lnTo>
                    <a:pt x="50789" y="48573"/>
                  </a:lnTo>
                  <a:lnTo>
                    <a:pt x="49451" y="38056"/>
                  </a:lnTo>
                  <a:lnTo>
                    <a:pt x="22034" y="32737"/>
                  </a:lnTo>
                  <a:lnTo>
                    <a:pt x="21822" y="26141"/>
                  </a:lnTo>
                  <a:lnTo>
                    <a:pt x="20636" y="1"/>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47"/>
            <p:cNvSpPr/>
            <p:nvPr/>
          </p:nvSpPr>
          <p:spPr>
            <a:xfrm>
              <a:off x="2619070" y="2294503"/>
              <a:ext cx="572392" cy="547418"/>
            </a:xfrm>
            <a:custGeom>
              <a:avLst/>
              <a:gdLst/>
              <a:ahLst/>
              <a:cxnLst/>
              <a:rect l="l" t="t" r="r" b="b"/>
              <a:pathLst>
                <a:path w="50789" h="48573" extrusionOk="0">
                  <a:moveTo>
                    <a:pt x="20636" y="0"/>
                  </a:moveTo>
                  <a:cubicBezTo>
                    <a:pt x="14436" y="243"/>
                    <a:pt x="7353" y="5380"/>
                    <a:pt x="5256" y="9362"/>
                  </a:cubicBezTo>
                  <a:cubicBezTo>
                    <a:pt x="3767" y="12158"/>
                    <a:pt x="2520" y="15380"/>
                    <a:pt x="2125" y="18481"/>
                  </a:cubicBezTo>
                  <a:cubicBezTo>
                    <a:pt x="1639" y="22493"/>
                    <a:pt x="970" y="31946"/>
                    <a:pt x="362" y="39636"/>
                  </a:cubicBezTo>
                  <a:cubicBezTo>
                    <a:pt x="0" y="44464"/>
                    <a:pt x="3802" y="48573"/>
                    <a:pt x="8645" y="48573"/>
                  </a:cubicBezTo>
                  <a:cubicBezTo>
                    <a:pt x="8680" y="48573"/>
                    <a:pt x="8716" y="48573"/>
                    <a:pt x="8752" y="48572"/>
                  </a:cubicBezTo>
                  <a:lnTo>
                    <a:pt x="50789" y="48572"/>
                  </a:lnTo>
                  <a:lnTo>
                    <a:pt x="48843" y="39241"/>
                  </a:lnTo>
                  <a:cubicBezTo>
                    <a:pt x="48631" y="38207"/>
                    <a:pt x="47810" y="37417"/>
                    <a:pt x="46777" y="37235"/>
                  </a:cubicBezTo>
                  <a:lnTo>
                    <a:pt x="22034" y="32706"/>
                  </a:lnTo>
                  <a:lnTo>
                    <a:pt x="21822" y="26110"/>
                  </a:lnTo>
                  <a:lnTo>
                    <a:pt x="206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47"/>
            <p:cNvSpPr/>
            <p:nvPr/>
          </p:nvSpPr>
          <p:spPr>
            <a:xfrm>
              <a:off x="2774900" y="2384596"/>
              <a:ext cx="35636" cy="269601"/>
            </a:xfrm>
            <a:custGeom>
              <a:avLst/>
              <a:gdLst/>
              <a:ahLst/>
              <a:cxnLst/>
              <a:rect l="l" t="t" r="r" b="b"/>
              <a:pathLst>
                <a:path w="3162" h="23922" extrusionOk="0">
                  <a:moveTo>
                    <a:pt x="1" y="0"/>
                  </a:moveTo>
                  <a:lnTo>
                    <a:pt x="1" y="0"/>
                  </a:lnTo>
                  <a:cubicBezTo>
                    <a:pt x="244" y="213"/>
                    <a:pt x="457" y="426"/>
                    <a:pt x="700" y="638"/>
                  </a:cubicBezTo>
                  <a:cubicBezTo>
                    <a:pt x="1277" y="1307"/>
                    <a:pt x="1672" y="2067"/>
                    <a:pt x="1916" y="2918"/>
                  </a:cubicBezTo>
                  <a:cubicBezTo>
                    <a:pt x="2219" y="4195"/>
                    <a:pt x="2402" y="5471"/>
                    <a:pt x="2463" y="6778"/>
                  </a:cubicBezTo>
                  <a:cubicBezTo>
                    <a:pt x="2584" y="8237"/>
                    <a:pt x="2675" y="9879"/>
                    <a:pt x="2767" y="11581"/>
                  </a:cubicBezTo>
                  <a:cubicBezTo>
                    <a:pt x="2949" y="14955"/>
                    <a:pt x="2979" y="18055"/>
                    <a:pt x="2979" y="20274"/>
                  </a:cubicBezTo>
                  <a:lnTo>
                    <a:pt x="2979" y="22949"/>
                  </a:lnTo>
                  <a:lnTo>
                    <a:pt x="2979" y="23648"/>
                  </a:lnTo>
                  <a:cubicBezTo>
                    <a:pt x="2979" y="23739"/>
                    <a:pt x="2979" y="23830"/>
                    <a:pt x="2979" y="23921"/>
                  </a:cubicBezTo>
                  <a:cubicBezTo>
                    <a:pt x="3010" y="23830"/>
                    <a:pt x="3010" y="23770"/>
                    <a:pt x="3010" y="23709"/>
                  </a:cubicBezTo>
                  <a:lnTo>
                    <a:pt x="3040" y="22979"/>
                  </a:lnTo>
                  <a:cubicBezTo>
                    <a:pt x="3071" y="22341"/>
                    <a:pt x="3101" y="21429"/>
                    <a:pt x="3131" y="20304"/>
                  </a:cubicBezTo>
                  <a:cubicBezTo>
                    <a:pt x="3162" y="18086"/>
                    <a:pt x="3162" y="14985"/>
                    <a:pt x="2979" y="11581"/>
                  </a:cubicBezTo>
                  <a:cubicBezTo>
                    <a:pt x="2888" y="9879"/>
                    <a:pt x="2767" y="8268"/>
                    <a:pt x="2645" y="6778"/>
                  </a:cubicBezTo>
                  <a:cubicBezTo>
                    <a:pt x="2584" y="5471"/>
                    <a:pt x="2371" y="4164"/>
                    <a:pt x="2067" y="2888"/>
                  </a:cubicBezTo>
                  <a:cubicBezTo>
                    <a:pt x="1824" y="2037"/>
                    <a:pt x="1368" y="1216"/>
                    <a:pt x="760" y="578"/>
                  </a:cubicBezTo>
                  <a:cubicBezTo>
                    <a:pt x="548" y="335"/>
                    <a:pt x="274" y="152"/>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47"/>
            <p:cNvSpPr/>
            <p:nvPr/>
          </p:nvSpPr>
          <p:spPr>
            <a:xfrm>
              <a:off x="2808474" y="2654185"/>
              <a:ext cx="362094" cy="77425"/>
            </a:xfrm>
            <a:custGeom>
              <a:avLst/>
              <a:gdLst/>
              <a:ahLst/>
              <a:cxnLst/>
              <a:rect l="l" t="t" r="r" b="b"/>
              <a:pathLst>
                <a:path w="32129" h="6870" extrusionOk="0">
                  <a:moveTo>
                    <a:pt x="0" y="0"/>
                  </a:moveTo>
                  <a:cubicBezTo>
                    <a:pt x="122" y="31"/>
                    <a:pt x="213" y="61"/>
                    <a:pt x="335" y="61"/>
                  </a:cubicBezTo>
                  <a:lnTo>
                    <a:pt x="1277" y="213"/>
                  </a:lnTo>
                  <a:lnTo>
                    <a:pt x="4772" y="791"/>
                  </a:lnTo>
                  <a:cubicBezTo>
                    <a:pt x="7721" y="1247"/>
                    <a:pt x="11824" y="1915"/>
                    <a:pt x="16292" y="2766"/>
                  </a:cubicBezTo>
                  <a:cubicBezTo>
                    <a:pt x="20791" y="3618"/>
                    <a:pt x="24834" y="4438"/>
                    <a:pt x="27752" y="5046"/>
                  </a:cubicBezTo>
                  <a:cubicBezTo>
                    <a:pt x="28481" y="5198"/>
                    <a:pt x="29150" y="5320"/>
                    <a:pt x="29727" y="5472"/>
                  </a:cubicBezTo>
                  <a:cubicBezTo>
                    <a:pt x="30214" y="5624"/>
                    <a:pt x="30670" y="5806"/>
                    <a:pt x="31126" y="6049"/>
                  </a:cubicBezTo>
                  <a:cubicBezTo>
                    <a:pt x="31490" y="6262"/>
                    <a:pt x="31825" y="6536"/>
                    <a:pt x="32129" y="6870"/>
                  </a:cubicBezTo>
                  <a:cubicBezTo>
                    <a:pt x="32129" y="6870"/>
                    <a:pt x="32098" y="6809"/>
                    <a:pt x="32068" y="6779"/>
                  </a:cubicBezTo>
                  <a:cubicBezTo>
                    <a:pt x="32037" y="6688"/>
                    <a:pt x="31977" y="6627"/>
                    <a:pt x="31916" y="6566"/>
                  </a:cubicBezTo>
                  <a:cubicBezTo>
                    <a:pt x="31703" y="6323"/>
                    <a:pt x="31460" y="6140"/>
                    <a:pt x="31156" y="5958"/>
                  </a:cubicBezTo>
                  <a:cubicBezTo>
                    <a:pt x="30730" y="5715"/>
                    <a:pt x="30244" y="5502"/>
                    <a:pt x="29758" y="5381"/>
                  </a:cubicBezTo>
                  <a:cubicBezTo>
                    <a:pt x="29180" y="5198"/>
                    <a:pt x="28512" y="5046"/>
                    <a:pt x="27782" y="4894"/>
                  </a:cubicBezTo>
                  <a:cubicBezTo>
                    <a:pt x="24864" y="4256"/>
                    <a:pt x="20821" y="3405"/>
                    <a:pt x="16323" y="2584"/>
                  </a:cubicBezTo>
                  <a:cubicBezTo>
                    <a:pt x="11855" y="1733"/>
                    <a:pt x="7751" y="1095"/>
                    <a:pt x="4803" y="639"/>
                  </a:cubicBezTo>
                  <a:cubicBezTo>
                    <a:pt x="3313" y="426"/>
                    <a:pt x="2128" y="244"/>
                    <a:pt x="1277" y="152"/>
                  </a:cubicBezTo>
                  <a:lnTo>
                    <a:pt x="335" y="31"/>
                  </a:lnTo>
                  <a:cubicBezTo>
                    <a:pt x="213" y="0"/>
                    <a:pt x="122" y="0"/>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47"/>
            <p:cNvSpPr/>
            <p:nvPr/>
          </p:nvSpPr>
          <p:spPr>
            <a:xfrm>
              <a:off x="2731398" y="2654185"/>
              <a:ext cx="78112" cy="65456"/>
            </a:xfrm>
            <a:custGeom>
              <a:avLst/>
              <a:gdLst/>
              <a:ahLst/>
              <a:cxnLst/>
              <a:rect l="l" t="t" r="r" b="b"/>
              <a:pathLst>
                <a:path w="6931" h="5808" extrusionOk="0">
                  <a:moveTo>
                    <a:pt x="6931" y="0"/>
                  </a:moveTo>
                  <a:cubicBezTo>
                    <a:pt x="6809" y="0"/>
                    <a:pt x="6687" y="0"/>
                    <a:pt x="6566" y="61"/>
                  </a:cubicBezTo>
                  <a:cubicBezTo>
                    <a:pt x="6231" y="122"/>
                    <a:pt x="5927" y="213"/>
                    <a:pt x="5593" y="335"/>
                  </a:cubicBezTo>
                  <a:cubicBezTo>
                    <a:pt x="5137" y="487"/>
                    <a:pt x="4681" y="700"/>
                    <a:pt x="4225" y="973"/>
                  </a:cubicBezTo>
                  <a:cubicBezTo>
                    <a:pt x="3161" y="1551"/>
                    <a:pt x="2219" y="2371"/>
                    <a:pt x="1429" y="3314"/>
                  </a:cubicBezTo>
                  <a:cubicBezTo>
                    <a:pt x="1095" y="3709"/>
                    <a:pt x="821" y="4134"/>
                    <a:pt x="578" y="4560"/>
                  </a:cubicBezTo>
                  <a:cubicBezTo>
                    <a:pt x="395" y="4864"/>
                    <a:pt x="243" y="5137"/>
                    <a:pt x="122" y="5472"/>
                  </a:cubicBezTo>
                  <a:cubicBezTo>
                    <a:pt x="61" y="5563"/>
                    <a:pt x="31" y="5684"/>
                    <a:pt x="0" y="5806"/>
                  </a:cubicBezTo>
                  <a:cubicBezTo>
                    <a:pt x="1" y="5807"/>
                    <a:pt x="2" y="5807"/>
                    <a:pt x="4" y="5807"/>
                  </a:cubicBezTo>
                  <a:cubicBezTo>
                    <a:pt x="44" y="5807"/>
                    <a:pt x="257" y="5328"/>
                    <a:pt x="699" y="4621"/>
                  </a:cubicBezTo>
                  <a:cubicBezTo>
                    <a:pt x="943" y="4225"/>
                    <a:pt x="1247" y="3800"/>
                    <a:pt x="1581" y="3435"/>
                  </a:cubicBezTo>
                  <a:cubicBezTo>
                    <a:pt x="1946" y="2979"/>
                    <a:pt x="2371" y="2554"/>
                    <a:pt x="2827" y="2159"/>
                  </a:cubicBezTo>
                  <a:cubicBezTo>
                    <a:pt x="3283" y="1763"/>
                    <a:pt x="3800" y="1429"/>
                    <a:pt x="4317" y="1125"/>
                  </a:cubicBezTo>
                  <a:cubicBezTo>
                    <a:pt x="4742" y="882"/>
                    <a:pt x="5168" y="639"/>
                    <a:pt x="5624" y="456"/>
                  </a:cubicBezTo>
                  <a:cubicBezTo>
                    <a:pt x="6414" y="152"/>
                    <a:pt x="6931" y="31"/>
                    <a:pt x="69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47"/>
            <p:cNvSpPr/>
            <p:nvPr/>
          </p:nvSpPr>
          <p:spPr>
            <a:xfrm>
              <a:off x="3182209" y="2433575"/>
              <a:ext cx="26383" cy="294609"/>
            </a:xfrm>
            <a:custGeom>
              <a:avLst/>
              <a:gdLst/>
              <a:ahLst/>
              <a:cxnLst/>
              <a:rect l="l" t="t" r="r" b="b"/>
              <a:pathLst>
                <a:path w="2341" h="26141" extrusionOk="0">
                  <a:moveTo>
                    <a:pt x="0" y="1"/>
                  </a:moveTo>
                  <a:cubicBezTo>
                    <a:pt x="0" y="92"/>
                    <a:pt x="0" y="183"/>
                    <a:pt x="0" y="274"/>
                  </a:cubicBezTo>
                  <a:lnTo>
                    <a:pt x="0" y="1034"/>
                  </a:lnTo>
                  <a:cubicBezTo>
                    <a:pt x="30" y="1703"/>
                    <a:pt x="61" y="2676"/>
                    <a:pt x="91" y="3861"/>
                  </a:cubicBezTo>
                  <a:cubicBezTo>
                    <a:pt x="213" y="6232"/>
                    <a:pt x="395" y="9484"/>
                    <a:pt x="730" y="13101"/>
                  </a:cubicBezTo>
                  <a:cubicBezTo>
                    <a:pt x="1064" y="16718"/>
                    <a:pt x="1429" y="19971"/>
                    <a:pt x="1763" y="22341"/>
                  </a:cubicBezTo>
                  <a:cubicBezTo>
                    <a:pt x="1915" y="23497"/>
                    <a:pt x="2067" y="24469"/>
                    <a:pt x="2158" y="25107"/>
                  </a:cubicBezTo>
                  <a:cubicBezTo>
                    <a:pt x="2219" y="25442"/>
                    <a:pt x="2249" y="25685"/>
                    <a:pt x="2280" y="25867"/>
                  </a:cubicBezTo>
                  <a:cubicBezTo>
                    <a:pt x="2310" y="25959"/>
                    <a:pt x="2310" y="26050"/>
                    <a:pt x="2341" y="26141"/>
                  </a:cubicBezTo>
                  <a:cubicBezTo>
                    <a:pt x="2341" y="26050"/>
                    <a:pt x="2341" y="25959"/>
                    <a:pt x="2341" y="25867"/>
                  </a:cubicBezTo>
                  <a:cubicBezTo>
                    <a:pt x="2310" y="25655"/>
                    <a:pt x="2280" y="25411"/>
                    <a:pt x="2249" y="25107"/>
                  </a:cubicBezTo>
                  <a:cubicBezTo>
                    <a:pt x="2158" y="24408"/>
                    <a:pt x="2037" y="23466"/>
                    <a:pt x="1915" y="22311"/>
                  </a:cubicBezTo>
                  <a:cubicBezTo>
                    <a:pt x="1611" y="19940"/>
                    <a:pt x="1246" y="16688"/>
                    <a:pt x="942" y="13101"/>
                  </a:cubicBezTo>
                  <a:cubicBezTo>
                    <a:pt x="608" y="9484"/>
                    <a:pt x="395" y="6201"/>
                    <a:pt x="243" y="3831"/>
                  </a:cubicBezTo>
                  <a:cubicBezTo>
                    <a:pt x="182" y="2676"/>
                    <a:pt x="122" y="1733"/>
                    <a:pt x="91" y="1034"/>
                  </a:cubicBezTo>
                  <a:lnTo>
                    <a:pt x="30" y="274"/>
                  </a:lnTo>
                  <a:cubicBezTo>
                    <a:pt x="30" y="183"/>
                    <a:pt x="30" y="92"/>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47"/>
            <p:cNvSpPr/>
            <p:nvPr/>
          </p:nvSpPr>
          <p:spPr>
            <a:xfrm>
              <a:off x="3285995" y="2591840"/>
              <a:ext cx="25369" cy="90104"/>
            </a:xfrm>
            <a:custGeom>
              <a:avLst/>
              <a:gdLst/>
              <a:ahLst/>
              <a:cxnLst/>
              <a:rect l="l" t="t" r="r" b="b"/>
              <a:pathLst>
                <a:path w="2251" h="7995" extrusionOk="0">
                  <a:moveTo>
                    <a:pt x="366" y="0"/>
                  </a:moveTo>
                  <a:lnTo>
                    <a:pt x="366" y="0"/>
                  </a:lnTo>
                  <a:cubicBezTo>
                    <a:pt x="305" y="122"/>
                    <a:pt x="305" y="213"/>
                    <a:pt x="275" y="335"/>
                  </a:cubicBezTo>
                  <a:cubicBezTo>
                    <a:pt x="214" y="639"/>
                    <a:pt x="183" y="943"/>
                    <a:pt x="153" y="1247"/>
                  </a:cubicBezTo>
                  <a:cubicBezTo>
                    <a:pt x="1" y="3253"/>
                    <a:pt x="487" y="5259"/>
                    <a:pt x="1521" y="6991"/>
                  </a:cubicBezTo>
                  <a:cubicBezTo>
                    <a:pt x="1673" y="7265"/>
                    <a:pt x="1825" y="7508"/>
                    <a:pt x="2007" y="7751"/>
                  </a:cubicBezTo>
                  <a:cubicBezTo>
                    <a:pt x="2129" y="7934"/>
                    <a:pt x="2220" y="7995"/>
                    <a:pt x="2220" y="7995"/>
                  </a:cubicBezTo>
                  <a:cubicBezTo>
                    <a:pt x="2250" y="7995"/>
                    <a:pt x="1977" y="7599"/>
                    <a:pt x="1642" y="6931"/>
                  </a:cubicBezTo>
                  <a:cubicBezTo>
                    <a:pt x="700" y="5198"/>
                    <a:pt x="244" y="3222"/>
                    <a:pt x="305" y="1247"/>
                  </a:cubicBezTo>
                  <a:cubicBezTo>
                    <a:pt x="335" y="487"/>
                    <a:pt x="396" y="0"/>
                    <a:pt x="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47"/>
            <p:cNvSpPr/>
            <p:nvPr/>
          </p:nvSpPr>
          <p:spPr>
            <a:xfrm>
              <a:off x="2655348" y="2455157"/>
              <a:ext cx="151762" cy="40775"/>
            </a:xfrm>
            <a:custGeom>
              <a:avLst/>
              <a:gdLst/>
              <a:ahLst/>
              <a:cxnLst/>
              <a:rect l="l" t="t" r="r" b="b"/>
              <a:pathLst>
                <a:path w="13466" h="3618" extrusionOk="0">
                  <a:moveTo>
                    <a:pt x="2007" y="1"/>
                  </a:moveTo>
                  <a:cubicBezTo>
                    <a:pt x="1520" y="1"/>
                    <a:pt x="1004" y="61"/>
                    <a:pt x="487" y="183"/>
                  </a:cubicBezTo>
                  <a:cubicBezTo>
                    <a:pt x="365" y="213"/>
                    <a:pt x="244" y="274"/>
                    <a:pt x="122" y="335"/>
                  </a:cubicBezTo>
                  <a:cubicBezTo>
                    <a:pt x="61" y="335"/>
                    <a:pt x="31" y="365"/>
                    <a:pt x="0" y="396"/>
                  </a:cubicBezTo>
                  <a:cubicBezTo>
                    <a:pt x="584" y="237"/>
                    <a:pt x="1168" y="147"/>
                    <a:pt x="1772" y="147"/>
                  </a:cubicBezTo>
                  <a:cubicBezTo>
                    <a:pt x="1860" y="147"/>
                    <a:pt x="1948" y="149"/>
                    <a:pt x="2037" y="153"/>
                  </a:cubicBezTo>
                  <a:cubicBezTo>
                    <a:pt x="2766" y="183"/>
                    <a:pt x="3496" y="335"/>
                    <a:pt x="4195" y="578"/>
                  </a:cubicBezTo>
                  <a:cubicBezTo>
                    <a:pt x="5077" y="852"/>
                    <a:pt x="5928" y="1216"/>
                    <a:pt x="6748" y="1612"/>
                  </a:cubicBezTo>
                  <a:cubicBezTo>
                    <a:pt x="7630" y="2037"/>
                    <a:pt x="8450" y="2493"/>
                    <a:pt x="9241" y="2797"/>
                  </a:cubicBezTo>
                  <a:cubicBezTo>
                    <a:pt x="9940" y="3101"/>
                    <a:pt x="10669" y="3344"/>
                    <a:pt x="11399" y="3496"/>
                  </a:cubicBezTo>
                  <a:cubicBezTo>
                    <a:pt x="11916" y="3587"/>
                    <a:pt x="12402" y="3618"/>
                    <a:pt x="12919" y="3618"/>
                  </a:cubicBezTo>
                  <a:cubicBezTo>
                    <a:pt x="13071" y="3587"/>
                    <a:pt x="13192" y="3587"/>
                    <a:pt x="13344" y="3557"/>
                  </a:cubicBezTo>
                  <a:cubicBezTo>
                    <a:pt x="13435" y="3557"/>
                    <a:pt x="13466" y="3527"/>
                    <a:pt x="13466" y="3527"/>
                  </a:cubicBezTo>
                  <a:lnTo>
                    <a:pt x="13466" y="3527"/>
                  </a:lnTo>
                  <a:cubicBezTo>
                    <a:pt x="13354" y="3532"/>
                    <a:pt x="13242" y="3534"/>
                    <a:pt x="13129" y="3534"/>
                  </a:cubicBezTo>
                  <a:cubicBezTo>
                    <a:pt x="12565" y="3534"/>
                    <a:pt x="11987" y="3471"/>
                    <a:pt x="11429" y="3344"/>
                  </a:cubicBezTo>
                  <a:cubicBezTo>
                    <a:pt x="10700" y="3192"/>
                    <a:pt x="9970" y="2949"/>
                    <a:pt x="9302" y="2645"/>
                  </a:cubicBezTo>
                  <a:cubicBezTo>
                    <a:pt x="8511" y="2311"/>
                    <a:pt x="7691" y="1885"/>
                    <a:pt x="6809" y="1460"/>
                  </a:cubicBezTo>
                  <a:cubicBezTo>
                    <a:pt x="5988" y="1034"/>
                    <a:pt x="5137" y="669"/>
                    <a:pt x="4256" y="396"/>
                  </a:cubicBezTo>
                  <a:cubicBezTo>
                    <a:pt x="3526" y="153"/>
                    <a:pt x="2766" y="31"/>
                    <a:pt x="200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47"/>
            <p:cNvSpPr/>
            <p:nvPr/>
          </p:nvSpPr>
          <p:spPr>
            <a:xfrm>
              <a:off x="2809499" y="2484617"/>
              <a:ext cx="51053" cy="8576"/>
            </a:xfrm>
            <a:custGeom>
              <a:avLst/>
              <a:gdLst/>
              <a:ahLst/>
              <a:cxnLst/>
              <a:rect l="l" t="t" r="r" b="b"/>
              <a:pathLst>
                <a:path w="4530" h="761" extrusionOk="0">
                  <a:moveTo>
                    <a:pt x="4530" y="1"/>
                  </a:moveTo>
                  <a:lnTo>
                    <a:pt x="4530" y="1"/>
                  </a:lnTo>
                  <a:cubicBezTo>
                    <a:pt x="3739" y="31"/>
                    <a:pt x="2979" y="122"/>
                    <a:pt x="2250" y="274"/>
                  </a:cubicBezTo>
                  <a:cubicBezTo>
                    <a:pt x="1490" y="365"/>
                    <a:pt x="730" y="548"/>
                    <a:pt x="1" y="761"/>
                  </a:cubicBezTo>
                  <a:cubicBezTo>
                    <a:pt x="760" y="730"/>
                    <a:pt x="1520" y="639"/>
                    <a:pt x="2280" y="487"/>
                  </a:cubicBezTo>
                  <a:cubicBezTo>
                    <a:pt x="3040" y="365"/>
                    <a:pt x="3770" y="213"/>
                    <a:pt x="453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47"/>
            <p:cNvSpPr/>
            <p:nvPr/>
          </p:nvSpPr>
          <p:spPr>
            <a:xfrm>
              <a:off x="2638218" y="2576422"/>
              <a:ext cx="167179" cy="29144"/>
            </a:xfrm>
            <a:custGeom>
              <a:avLst/>
              <a:gdLst/>
              <a:ahLst/>
              <a:cxnLst/>
              <a:rect l="l" t="t" r="r" b="b"/>
              <a:pathLst>
                <a:path w="14834" h="2586" extrusionOk="0">
                  <a:moveTo>
                    <a:pt x="14834" y="1"/>
                  </a:moveTo>
                  <a:lnTo>
                    <a:pt x="14834" y="1"/>
                  </a:lnTo>
                  <a:cubicBezTo>
                    <a:pt x="14621" y="31"/>
                    <a:pt x="14439" y="92"/>
                    <a:pt x="14256" y="183"/>
                  </a:cubicBezTo>
                  <a:cubicBezTo>
                    <a:pt x="13892" y="274"/>
                    <a:pt x="13344" y="457"/>
                    <a:pt x="12676" y="669"/>
                  </a:cubicBezTo>
                  <a:cubicBezTo>
                    <a:pt x="10974" y="1156"/>
                    <a:pt x="9211" y="1581"/>
                    <a:pt x="7448" y="1885"/>
                  </a:cubicBezTo>
                  <a:cubicBezTo>
                    <a:pt x="6414" y="2068"/>
                    <a:pt x="5411" y="2220"/>
                    <a:pt x="4499" y="2311"/>
                  </a:cubicBezTo>
                  <a:cubicBezTo>
                    <a:pt x="3896" y="2404"/>
                    <a:pt x="3274" y="2443"/>
                    <a:pt x="2662" y="2443"/>
                  </a:cubicBezTo>
                  <a:cubicBezTo>
                    <a:pt x="2473" y="2443"/>
                    <a:pt x="2285" y="2440"/>
                    <a:pt x="2098" y="2432"/>
                  </a:cubicBezTo>
                  <a:cubicBezTo>
                    <a:pt x="1551" y="2402"/>
                    <a:pt x="1034" y="2250"/>
                    <a:pt x="548" y="2037"/>
                  </a:cubicBezTo>
                  <a:cubicBezTo>
                    <a:pt x="183" y="1885"/>
                    <a:pt x="1" y="1764"/>
                    <a:pt x="1" y="1764"/>
                  </a:cubicBezTo>
                  <a:lnTo>
                    <a:pt x="1" y="1764"/>
                  </a:lnTo>
                  <a:cubicBezTo>
                    <a:pt x="31" y="1794"/>
                    <a:pt x="92" y="1824"/>
                    <a:pt x="122" y="1855"/>
                  </a:cubicBezTo>
                  <a:cubicBezTo>
                    <a:pt x="244" y="1946"/>
                    <a:pt x="365" y="2037"/>
                    <a:pt x="517" y="2098"/>
                  </a:cubicBezTo>
                  <a:cubicBezTo>
                    <a:pt x="1004" y="2372"/>
                    <a:pt x="1520" y="2524"/>
                    <a:pt x="2098" y="2554"/>
                  </a:cubicBezTo>
                  <a:cubicBezTo>
                    <a:pt x="2378" y="2575"/>
                    <a:pt x="2662" y="2586"/>
                    <a:pt x="2948" y="2586"/>
                  </a:cubicBezTo>
                  <a:cubicBezTo>
                    <a:pt x="3470" y="2586"/>
                    <a:pt x="4000" y="2552"/>
                    <a:pt x="4530" y="2493"/>
                  </a:cubicBezTo>
                  <a:cubicBezTo>
                    <a:pt x="5442" y="2402"/>
                    <a:pt x="6445" y="2280"/>
                    <a:pt x="7478" y="2098"/>
                  </a:cubicBezTo>
                  <a:cubicBezTo>
                    <a:pt x="9241" y="1764"/>
                    <a:pt x="11004" y="1338"/>
                    <a:pt x="12737" y="791"/>
                  </a:cubicBezTo>
                  <a:cubicBezTo>
                    <a:pt x="13375" y="578"/>
                    <a:pt x="13922" y="396"/>
                    <a:pt x="14287" y="244"/>
                  </a:cubicBezTo>
                  <a:cubicBezTo>
                    <a:pt x="14469" y="183"/>
                    <a:pt x="14651" y="92"/>
                    <a:pt x="148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47"/>
            <p:cNvSpPr/>
            <p:nvPr/>
          </p:nvSpPr>
          <p:spPr>
            <a:xfrm>
              <a:off x="2812238" y="2597993"/>
              <a:ext cx="46601" cy="2784"/>
            </a:xfrm>
            <a:custGeom>
              <a:avLst/>
              <a:gdLst/>
              <a:ahLst/>
              <a:cxnLst/>
              <a:rect l="l" t="t" r="r" b="b"/>
              <a:pathLst>
                <a:path w="4135" h="247" extrusionOk="0">
                  <a:moveTo>
                    <a:pt x="2809" y="0"/>
                  </a:moveTo>
                  <a:cubicBezTo>
                    <a:pt x="2563" y="0"/>
                    <a:pt x="2315" y="10"/>
                    <a:pt x="2068" y="32"/>
                  </a:cubicBezTo>
                  <a:cubicBezTo>
                    <a:pt x="1944" y="27"/>
                    <a:pt x="1821" y="24"/>
                    <a:pt x="1699" y="24"/>
                  </a:cubicBezTo>
                  <a:cubicBezTo>
                    <a:pt x="1131" y="24"/>
                    <a:pt x="576" y="79"/>
                    <a:pt x="1" y="154"/>
                  </a:cubicBezTo>
                  <a:cubicBezTo>
                    <a:pt x="452" y="212"/>
                    <a:pt x="904" y="246"/>
                    <a:pt x="1347" y="246"/>
                  </a:cubicBezTo>
                  <a:cubicBezTo>
                    <a:pt x="1590" y="246"/>
                    <a:pt x="1831" y="236"/>
                    <a:pt x="2068" y="214"/>
                  </a:cubicBezTo>
                  <a:cubicBezTo>
                    <a:pt x="2233" y="222"/>
                    <a:pt x="2398" y="225"/>
                    <a:pt x="2562" y="225"/>
                  </a:cubicBezTo>
                  <a:cubicBezTo>
                    <a:pt x="3095" y="225"/>
                    <a:pt x="3624" y="186"/>
                    <a:pt x="4135" y="93"/>
                  </a:cubicBezTo>
                  <a:cubicBezTo>
                    <a:pt x="3703" y="34"/>
                    <a:pt x="3258" y="0"/>
                    <a:pt x="280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47"/>
            <p:cNvSpPr/>
            <p:nvPr/>
          </p:nvSpPr>
          <p:spPr>
            <a:xfrm>
              <a:off x="2638567" y="2653160"/>
              <a:ext cx="162040" cy="141145"/>
            </a:xfrm>
            <a:custGeom>
              <a:avLst/>
              <a:gdLst/>
              <a:ahLst/>
              <a:cxnLst/>
              <a:rect l="l" t="t" r="r" b="b"/>
              <a:pathLst>
                <a:path w="14378" h="12524" extrusionOk="0">
                  <a:moveTo>
                    <a:pt x="14195" y="0"/>
                  </a:moveTo>
                  <a:lnTo>
                    <a:pt x="13587" y="91"/>
                  </a:lnTo>
                  <a:lnTo>
                    <a:pt x="13161" y="152"/>
                  </a:lnTo>
                  <a:cubicBezTo>
                    <a:pt x="13009" y="152"/>
                    <a:pt x="12857" y="213"/>
                    <a:pt x="12675" y="243"/>
                  </a:cubicBezTo>
                  <a:cubicBezTo>
                    <a:pt x="12280" y="335"/>
                    <a:pt x="11885" y="426"/>
                    <a:pt x="11490" y="547"/>
                  </a:cubicBezTo>
                  <a:lnTo>
                    <a:pt x="10791" y="760"/>
                  </a:lnTo>
                  <a:cubicBezTo>
                    <a:pt x="10547" y="851"/>
                    <a:pt x="10304" y="943"/>
                    <a:pt x="10061" y="1064"/>
                  </a:cubicBezTo>
                  <a:cubicBezTo>
                    <a:pt x="9514" y="1277"/>
                    <a:pt x="8997" y="1520"/>
                    <a:pt x="8511" y="1763"/>
                  </a:cubicBezTo>
                  <a:cubicBezTo>
                    <a:pt x="6170" y="3009"/>
                    <a:pt x="4134" y="4772"/>
                    <a:pt x="2584" y="6930"/>
                  </a:cubicBezTo>
                  <a:cubicBezTo>
                    <a:pt x="2249" y="7386"/>
                    <a:pt x="1945" y="7873"/>
                    <a:pt x="1641" y="8389"/>
                  </a:cubicBezTo>
                  <a:cubicBezTo>
                    <a:pt x="1520" y="8602"/>
                    <a:pt x="1368" y="8815"/>
                    <a:pt x="1277" y="9058"/>
                  </a:cubicBezTo>
                  <a:lnTo>
                    <a:pt x="973" y="9696"/>
                  </a:lnTo>
                  <a:cubicBezTo>
                    <a:pt x="790" y="10092"/>
                    <a:pt x="608" y="10456"/>
                    <a:pt x="486" y="10852"/>
                  </a:cubicBezTo>
                  <a:cubicBezTo>
                    <a:pt x="426" y="11004"/>
                    <a:pt x="365" y="11186"/>
                    <a:pt x="304" y="11338"/>
                  </a:cubicBezTo>
                  <a:lnTo>
                    <a:pt x="213" y="11733"/>
                  </a:lnTo>
                  <a:cubicBezTo>
                    <a:pt x="152" y="11976"/>
                    <a:pt x="91" y="12159"/>
                    <a:pt x="61" y="12311"/>
                  </a:cubicBezTo>
                  <a:cubicBezTo>
                    <a:pt x="30" y="12371"/>
                    <a:pt x="0" y="12432"/>
                    <a:pt x="0" y="12523"/>
                  </a:cubicBezTo>
                  <a:cubicBezTo>
                    <a:pt x="30" y="12462"/>
                    <a:pt x="61" y="12402"/>
                    <a:pt x="91" y="12341"/>
                  </a:cubicBezTo>
                  <a:lnTo>
                    <a:pt x="274" y="11794"/>
                  </a:lnTo>
                  <a:lnTo>
                    <a:pt x="395" y="11399"/>
                  </a:lnTo>
                  <a:cubicBezTo>
                    <a:pt x="456" y="11247"/>
                    <a:pt x="517" y="11095"/>
                    <a:pt x="578" y="10912"/>
                  </a:cubicBezTo>
                  <a:cubicBezTo>
                    <a:pt x="730" y="10578"/>
                    <a:pt x="851" y="10183"/>
                    <a:pt x="1064" y="9788"/>
                  </a:cubicBezTo>
                  <a:lnTo>
                    <a:pt x="1398" y="9149"/>
                  </a:lnTo>
                  <a:cubicBezTo>
                    <a:pt x="1489" y="8906"/>
                    <a:pt x="1641" y="8693"/>
                    <a:pt x="1763" y="8481"/>
                  </a:cubicBezTo>
                  <a:cubicBezTo>
                    <a:pt x="2037" y="7994"/>
                    <a:pt x="2371" y="7538"/>
                    <a:pt x="2705" y="7052"/>
                  </a:cubicBezTo>
                  <a:cubicBezTo>
                    <a:pt x="3496" y="5988"/>
                    <a:pt x="4407" y="5046"/>
                    <a:pt x="5380" y="4164"/>
                  </a:cubicBezTo>
                  <a:cubicBezTo>
                    <a:pt x="6353" y="3313"/>
                    <a:pt x="7447" y="2584"/>
                    <a:pt x="8572" y="1946"/>
                  </a:cubicBezTo>
                  <a:cubicBezTo>
                    <a:pt x="9088" y="1672"/>
                    <a:pt x="9605" y="1429"/>
                    <a:pt x="10122" y="1216"/>
                  </a:cubicBezTo>
                  <a:cubicBezTo>
                    <a:pt x="10365" y="1125"/>
                    <a:pt x="10608" y="1003"/>
                    <a:pt x="10851" y="943"/>
                  </a:cubicBezTo>
                  <a:lnTo>
                    <a:pt x="11520" y="699"/>
                  </a:lnTo>
                  <a:cubicBezTo>
                    <a:pt x="11946" y="547"/>
                    <a:pt x="12341" y="456"/>
                    <a:pt x="12706" y="365"/>
                  </a:cubicBezTo>
                  <a:lnTo>
                    <a:pt x="13192" y="243"/>
                  </a:lnTo>
                  <a:lnTo>
                    <a:pt x="13617" y="183"/>
                  </a:lnTo>
                  <a:lnTo>
                    <a:pt x="14195" y="61"/>
                  </a:lnTo>
                  <a:cubicBezTo>
                    <a:pt x="14256" y="61"/>
                    <a:pt x="14316" y="31"/>
                    <a:pt x="1437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47"/>
            <p:cNvSpPr/>
            <p:nvPr/>
          </p:nvSpPr>
          <p:spPr>
            <a:xfrm>
              <a:off x="2787579" y="2662751"/>
              <a:ext cx="65783" cy="177108"/>
            </a:xfrm>
            <a:custGeom>
              <a:avLst/>
              <a:gdLst/>
              <a:ahLst/>
              <a:cxnLst/>
              <a:rect l="l" t="t" r="r" b="b"/>
              <a:pathLst>
                <a:path w="5837" h="15715" extrusionOk="0">
                  <a:moveTo>
                    <a:pt x="5836" y="0"/>
                  </a:moveTo>
                  <a:cubicBezTo>
                    <a:pt x="5775" y="0"/>
                    <a:pt x="5745" y="31"/>
                    <a:pt x="5684" y="92"/>
                  </a:cubicBezTo>
                  <a:cubicBezTo>
                    <a:pt x="5563" y="183"/>
                    <a:pt x="5441" y="274"/>
                    <a:pt x="5319" y="396"/>
                  </a:cubicBezTo>
                  <a:cubicBezTo>
                    <a:pt x="4864" y="821"/>
                    <a:pt x="4468" y="1338"/>
                    <a:pt x="4164" y="1885"/>
                  </a:cubicBezTo>
                  <a:cubicBezTo>
                    <a:pt x="3739" y="2706"/>
                    <a:pt x="3435" y="3587"/>
                    <a:pt x="3253" y="4499"/>
                  </a:cubicBezTo>
                  <a:cubicBezTo>
                    <a:pt x="3040" y="5593"/>
                    <a:pt x="2918" y="6718"/>
                    <a:pt x="2857" y="7842"/>
                  </a:cubicBezTo>
                  <a:cubicBezTo>
                    <a:pt x="2827" y="8967"/>
                    <a:pt x="2675" y="10092"/>
                    <a:pt x="2493" y="11186"/>
                  </a:cubicBezTo>
                  <a:cubicBezTo>
                    <a:pt x="2310" y="12098"/>
                    <a:pt x="2006" y="12949"/>
                    <a:pt x="1581" y="13770"/>
                  </a:cubicBezTo>
                  <a:cubicBezTo>
                    <a:pt x="1186" y="14499"/>
                    <a:pt x="639" y="15168"/>
                    <a:pt x="0" y="15715"/>
                  </a:cubicBezTo>
                  <a:cubicBezTo>
                    <a:pt x="0" y="15715"/>
                    <a:pt x="61" y="15684"/>
                    <a:pt x="152" y="15624"/>
                  </a:cubicBezTo>
                  <a:cubicBezTo>
                    <a:pt x="304" y="15502"/>
                    <a:pt x="426" y="15411"/>
                    <a:pt x="547" y="15289"/>
                  </a:cubicBezTo>
                  <a:cubicBezTo>
                    <a:pt x="1003" y="14864"/>
                    <a:pt x="1398" y="14377"/>
                    <a:pt x="1702" y="13830"/>
                  </a:cubicBezTo>
                  <a:cubicBezTo>
                    <a:pt x="2128" y="13010"/>
                    <a:pt x="2462" y="12128"/>
                    <a:pt x="2645" y="11216"/>
                  </a:cubicBezTo>
                  <a:cubicBezTo>
                    <a:pt x="2857" y="10122"/>
                    <a:pt x="2979" y="8997"/>
                    <a:pt x="3040" y="7873"/>
                  </a:cubicBezTo>
                  <a:cubicBezTo>
                    <a:pt x="3070" y="6748"/>
                    <a:pt x="3222" y="5624"/>
                    <a:pt x="3405" y="4529"/>
                  </a:cubicBezTo>
                  <a:cubicBezTo>
                    <a:pt x="3557" y="3617"/>
                    <a:pt x="3860" y="2766"/>
                    <a:pt x="4286" y="1946"/>
                  </a:cubicBezTo>
                  <a:cubicBezTo>
                    <a:pt x="4681" y="1216"/>
                    <a:pt x="5198" y="548"/>
                    <a:pt x="583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7"/>
            <p:cNvSpPr/>
            <p:nvPr/>
          </p:nvSpPr>
          <p:spPr>
            <a:xfrm>
              <a:off x="2925975" y="2677819"/>
              <a:ext cx="6514" cy="164441"/>
            </a:xfrm>
            <a:custGeom>
              <a:avLst/>
              <a:gdLst/>
              <a:ahLst/>
              <a:cxnLst/>
              <a:rect l="l" t="t" r="r" b="b"/>
              <a:pathLst>
                <a:path w="578" h="14591" extrusionOk="0">
                  <a:moveTo>
                    <a:pt x="517" y="1"/>
                  </a:moveTo>
                  <a:cubicBezTo>
                    <a:pt x="456" y="1"/>
                    <a:pt x="334" y="3253"/>
                    <a:pt x="182" y="7296"/>
                  </a:cubicBezTo>
                  <a:cubicBezTo>
                    <a:pt x="30" y="11338"/>
                    <a:pt x="0" y="14591"/>
                    <a:pt x="30" y="14591"/>
                  </a:cubicBezTo>
                  <a:cubicBezTo>
                    <a:pt x="31" y="14591"/>
                    <a:pt x="31" y="14591"/>
                    <a:pt x="31" y="14591"/>
                  </a:cubicBezTo>
                  <a:cubicBezTo>
                    <a:pt x="93" y="14591"/>
                    <a:pt x="244" y="11320"/>
                    <a:pt x="395" y="7296"/>
                  </a:cubicBezTo>
                  <a:cubicBezTo>
                    <a:pt x="517" y="3253"/>
                    <a:pt x="578" y="1"/>
                    <a:pt x="51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47"/>
            <p:cNvSpPr/>
            <p:nvPr/>
          </p:nvSpPr>
          <p:spPr>
            <a:xfrm>
              <a:off x="3034561" y="2698375"/>
              <a:ext cx="29809" cy="137719"/>
            </a:xfrm>
            <a:custGeom>
              <a:avLst/>
              <a:gdLst/>
              <a:ahLst/>
              <a:cxnLst/>
              <a:rect l="l" t="t" r="r" b="b"/>
              <a:pathLst>
                <a:path w="2645" h="12220" extrusionOk="0">
                  <a:moveTo>
                    <a:pt x="2584" y="1"/>
                  </a:moveTo>
                  <a:lnTo>
                    <a:pt x="2584" y="1"/>
                  </a:lnTo>
                  <a:cubicBezTo>
                    <a:pt x="2493" y="122"/>
                    <a:pt x="2371" y="274"/>
                    <a:pt x="2311" y="396"/>
                  </a:cubicBezTo>
                  <a:cubicBezTo>
                    <a:pt x="2189" y="578"/>
                    <a:pt x="2067" y="730"/>
                    <a:pt x="1976" y="912"/>
                  </a:cubicBezTo>
                  <a:cubicBezTo>
                    <a:pt x="1855" y="1095"/>
                    <a:pt x="1733" y="1338"/>
                    <a:pt x="1612" y="1581"/>
                  </a:cubicBezTo>
                  <a:cubicBezTo>
                    <a:pt x="1277" y="2189"/>
                    <a:pt x="1004" y="2827"/>
                    <a:pt x="791" y="3466"/>
                  </a:cubicBezTo>
                  <a:cubicBezTo>
                    <a:pt x="244" y="5046"/>
                    <a:pt x="1" y="6718"/>
                    <a:pt x="31" y="8390"/>
                  </a:cubicBezTo>
                  <a:cubicBezTo>
                    <a:pt x="61" y="9058"/>
                    <a:pt x="122" y="9727"/>
                    <a:pt x="244" y="10426"/>
                  </a:cubicBezTo>
                  <a:cubicBezTo>
                    <a:pt x="274" y="10700"/>
                    <a:pt x="335" y="10943"/>
                    <a:pt x="396" y="11186"/>
                  </a:cubicBezTo>
                  <a:cubicBezTo>
                    <a:pt x="426" y="11368"/>
                    <a:pt x="487" y="11551"/>
                    <a:pt x="548" y="11733"/>
                  </a:cubicBezTo>
                  <a:cubicBezTo>
                    <a:pt x="578" y="11916"/>
                    <a:pt x="639" y="12068"/>
                    <a:pt x="730" y="12220"/>
                  </a:cubicBezTo>
                  <a:cubicBezTo>
                    <a:pt x="760" y="12220"/>
                    <a:pt x="548" y="11520"/>
                    <a:pt x="365" y="10396"/>
                  </a:cubicBezTo>
                  <a:cubicBezTo>
                    <a:pt x="244" y="9727"/>
                    <a:pt x="213" y="9058"/>
                    <a:pt x="213" y="8390"/>
                  </a:cubicBezTo>
                  <a:cubicBezTo>
                    <a:pt x="183" y="6718"/>
                    <a:pt x="426" y="5077"/>
                    <a:pt x="973" y="3526"/>
                  </a:cubicBezTo>
                  <a:cubicBezTo>
                    <a:pt x="1156" y="2888"/>
                    <a:pt x="1429" y="2250"/>
                    <a:pt x="1733" y="1642"/>
                  </a:cubicBezTo>
                  <a:cubicBezTo>
                    <a:pt x="2219" y="608"/>
                    <a:pt x="2645" y="31"/>
                    <a:pt x="258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47"/>
            <p:cNvSpPr/>
            <p:nvPr/>
          </p:nvSpPr>
          <p:spPr>
            <a:xfrm>
              <a:off x="2718719" y="2344621"/>
              <a:ext cx="126765" cy="18088"/>
            </a:xfrm>
            <a:custGeom>
              <a:avLst/>
              <a:gdLst/>
              <a:ahLst/>
              <a:cxnLst/>
              <a:rect l="l" t="t" r="r" b="b"/>
              <a:pathLst>
                <a:path w="11248" h="1605" extrusionOk="0">
                  <a:moveTo>
                    <a:pt x="4235" y="1"/>
                  </a:moveTo>
                  <a:cubicBezTo>
                    <a:pt x="3370" y="1"/>
                    <a:pt x="2503" y="68"/>
                    <a:pt x="1642" y="204"/>
                  </a:cubicBezTo>
                  <a:cubicBezTo>
                    <a:pt x="1247" y="295"/>
                    <a:pt x="821" y="386"/>
                    <a:pt x="426" y="477"/>
                  </a:cubicBezTo>
                  <a:cubicBezTo>
                    <a:pt x="274" y="508"/>
                    <a:pt x="153" y="568"/>
                    <a:pt x="1" y="629"/>
                  </a:cubicBezTo>
                  <a:cubicBezTo>
                    <a:pt x="1" y="632"/>
                    <a:pt x="6" y="633"/>
                    <a:pt x="15" y="633"/>
                  </a:cubicBezTo>
                  <a:cubicBezTo>
                    <a:pt x="115" y="633"/>
                    <a:pt x="729" y="494"/>
                    <a:pt x="1672" y="356"/>
                  </a:cubicBezTo>
                  <a:cubicBezTo>
                    <a:pt x="2481" y="245"/>
                    <a:pt x="3295" y="191"/>
                    <a:pt x="4108" y="191"/>
                  </a:cubicBezTo>
                  <a:cubicBezTo>
                    <a:pt x="5984" y="191"/>
                    <a:pt x="7855" y="482"/>
                    <a:pt x="9636" y="1055"/>
                  </a:cubicBezTo>
                  <a:cubicBezTo>
                    <a:pt x="10582" y="1370"/>
                    <a:pt x="11177" y="1604"/>
                    <a:pt x="11241" y="1604"/>
                  </a:cubicBezTo>
                  <a:cubicBezTo>
                    <a:pt x="11245" y="1604"/>
                    <a:pt x="11247" y="1604"/>
                    <a:pt x="11247" y="1602"/>
                  </a:cubicBezTo>
                  <a:cubicBezTo>
                    <a:pt x="11095" y="1511"/>
                    <a:pt x="10974" y="1450"/>
                    <a:pt x="10822" y="1389"/>
                  </a:cubicBezTo>
                  <a:cubicBezTo>
                    <a:pt x="10457" y="1237"/>
                    <a:pt x="10062" y="1055"/>
                    <a:pt x="9697" y="933"/>
                  </a:cubicBezTo>
                  <a:cubicBezTo>
                    <a:pt x="7935" y="311"/>
                    <a:pt x="6089" y="1"/>
                    <a:pt x="42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7"/>
            <p:cNvSpPr/>
            <p:nvPr/>
          </p:nvSpPr>
          <p:spPr>
            <a:xfrm>
              <a:off x="3075325" y="2539175"/>
              <a:ext cx="108260" cy="4035"/>
            </a:xfrm>
            <a:custGeom>
              <a:avLst/>
              <a:gdLst/>
              <a:ahLst/>
              <a:cxnLst/>
              <a:rect l="l" t="t" r="r" b="b"/>
              <a:pathLst>
                <a:path w="9606" h="358" extrusionOk="0">
                  <a:moveTo>
                    <a:pt x="2930" y="0"/>
                  </a:moveTo>
                  <a:cubicBezTo>
                    <a:pt x="2356" y="0"/>
                    <a:pt x="1840" y="8"/>
                    <a:pt x="1399" y="23"/>
                  </a:cubicBezTo>
                  <a:cubicBezTo>
                    <a:pt x="973" y="23"/>
                    <a:pt x="609" y="53"/>
                    <a:pt x="365" y="53"/>
                  </a:cubicBezTo>
                  <a:cubicBezTo>
                    <a:pt x="244" y="53"/>
                    <a:pt x="122" y="84"/>
                    <a:pt x="1" y="114"/>
                  </a:cubicBezTo>
                  <a:cubicBezTo>
                    <a:pt x="323" y="136"/>
                    <a:pt x="661" y="157"/>
                    <a:pt x="992" y="157"/>
                  </a:cubicBezTo>
                  <a:cubicBezTo>
                    <a:pt x="1129" y="157"/>
                    <a:pt x="1265" y="153"/>
                    <a:pt x="1399" y="145"/>
                  </a:cubicBezTo>
                  <a:cubicBezTo>
                    <a:pt x="2280" y="175"/>
                    <a:pt x="3466" y="175"/>
                    <a:pt x="4803" y="205"/>
                  </a:cubicBezTo>
                  <a:cubicBezTo>
                    <a:pt x="6141" y="236"/>
                    <a:pt x="7326" y="297"/>
                    <a:pt x="8207" y="327"/>
                  </a:cubicBezTo>
                  <a:cubicBezTo>
                    <a:pt x="8663" y="357"/>
                    <a:pt x="9150" y="357"/>
                    <a:pt x="9606" y="357"/>
                  </a:cubicBezTo>
                  <a:cubicBezTo>
                    <a:pt x="9484" y="297"/>
                    <a:pt x="9362" y="297"/>
                    <a:pt x="9241" y="266"/>
                  </a:cubicBezTo>
                  <a:cubicBezTo>
                    <a:pt x="8998" y="266"/>
                    <a:pt x="8663" y="205"/>
                    <a:pt x="8238" y="175"/>
                  </a:cubicBezTo>
                  <a:cubicBezTo>
                    <a:pt x="7326" y="114"/>
                    <a:pt x="6141" y="53"/>
                    <a:pt x="4803" y="23"/>
                  </a:cubicBezTo>
                  <a:cubicBezTo>
                    <a:pt x="4134" y="8"/>
                    <a:pt x="3504" y="0"/>
                    <a:pt x="293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47"/>
            <p:cNvSpPr/>
            <p:nvPr/>
          </p:nvSpPr>
          <p:spPr>
            <a:xfrm>
              <a:off x="3193164" y="2526756"/>
              <a:ext cx="75036" cy="66820"/>
            </a:xfrm>
            <a:custGeom>
              <a:avLst/>
              <a:gdLst/>
              <a:ahLst/>
              <a:cxnLst/>
              <a:rect l="l" t="t" r="r" b="b"/>
              <a:pathLst>
                <a:path w="6658" h="5929" extrusionOk="0">
                  <a:moveTo>
                    <a:pt x="6657" y="0"/>
                  </a:moveTo>
                  <a:cubicBezTo>
                    <a:pt x="6536" y="0"/>
                    <a:pt x="6414" y="31"/>
                    <a:pt x="6293" y="92"/>
                  </a:cubicBezTo>
                  <a:cubicBezTo>
                    <a:pt x="5989" y="183"/>
                    <a:pt x="5685" y="304"/>
                    <a:pt x="5381" y="426"/>
                  </a:cubicBezTo>
                  <a:cubicBezTo>
                    <a:pt x="4378" y="882"/>
                    <a:pt x="3466" y="1490"/>
                    <a:pt x="2645" y="2219"/>
                  </a:cubicBezTo>
                  <a:cubicBezTo>
                    <a:pt x="1824" y="2918"/>
                    <a:pt x="1125" y="3769"/>
                    <a:pt x="578" y="4712"/>
                  </a:cubicBezTo>
                  <a:cubicBezTo>
                    <a:pt x="396" y="5016"/>
                    <a:pt x="244" y="5289"/>
                    <a:pt x="122" y="5593"/>
                  </a:cubicBezTo>
                  <a:cubicBezTo>
                    <a:pt x="62" y="5715"/>
                    <a:pt x="1" y="5806"/>
                    <a:pt x="1" y="5927"/>
                  </a:cubicBezTo>
                  <a:cubicBezTo>
                    <a:pt x="2" y="5928"/>
                    <a:pt x="3" y="5929"/>
                    <a:pt x="4" y="5929"/>
                  </a:cubicBezTo>
                  <a:cubicBezTo>
                    <a:pt x="45" y="5929"/>
                    <a:pt x="258" y="5480"/>
                    <a:pt x="700" y="4803"/>
                  </a:cubicBezTo>
                  <a:cubicBezTo>
                    <a:pt x="1855" y="2979"/>
                    <a:pt x="3496" y="1520"/>
                    <a:pt x="5442" y="578"/>
                  </a:cubicBezTo>
                  <a:cubicBezTo>
                    <a:pt x="6171" y="213"/>
                    <a:pt x="6657" y="31"/>
                    <a:pt x="665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47"/>
            <p:cNvSpPr/>
            <p:nvPr/>
          </p:nvSpPr>
          <p:spPr>
            <a:xfrm>
              <a:off x="3080464" y="2388698"/>
              <a:ext cx="145947" cy="31195"/>
            </a:xfrm>
            <a:custGeom>
              <a:avLst/>
              <a:gdLst/>
              <a:ahLst/>
              <a:cxnLst/>
              <a:rect l="l" t="t" r="r" b="b"/>
              <a:pathLst>
                <a:path w="12950" h="2768" extrusionOk="0">
                  <a:moveTo>
                    <a:pt x="12402" y="1"/>
                  </a:moveTo>
                  <a:cubicBezTo>
                    <a:pt x="11916" y="1"/>
                    <a:pt x="11429" y="62"/>
                    <a:pt x="10973" y="214"/>
                  </a:cubicBezTo>
                  <a:cubicBezTo>
                    <a:pt x="10274" y="426"/>
                    <a:pt x="9606" y="700"/>
                    <a:pt x="8967" y="1065"/>
                  </a:cubicBezTo>
                  <a:cubicBezTo>
                    <a:pt x="8207" y="1460"/>
                    <a:pt x="7417" y="1825"/>
                    <a:pt x="6596" y="2098"/>
                  </a:cubicBezTo>
                  <a:cubicBezTo>
                    <a:pt x="5583" y="2422"/>
                    <a:pt x="4530" y="2585"/>
                    <a:pt x="3480" y="2585"/>
                  </a:cubicBezTo>
                  <a:cubicBezTo>
                    <a:pt x="2956" y="2585"/>
                    <a:pt x="2432" y="2544"/>
                    <a:pt x="1915" y="2463"/>
                  </a:cubicBezTo>
                  <a:cubicBezTo>
                    <a:pt x="786" y="2289"/>
                    <a:pt x="70" y="2005"/>
                    <a:pt x="5" y="2005"/>
                  </a:cubicBezTo>
                  <a:cubicBezTo>
                    <a:pt x="2" y="2005"/>
                    <a:pt x="1" y="2006"/>
                    <a:pt x="1" y="2007"/>
                  </a:cubicBezTo>
                  <a:cubicBezTo>
                    <a:pt x="153" y="2098"/>
                    <a:pt x="335" y="2159"/>
                    <a:pt x="487" y="2220"/>
                  </a:cubicBezTo>
                  <a:cubicBezTo>
                    <a:pt x="943" y="2402"/>
                    <a:pt x="1429" y="2524"/>
                    <a:pt x="1915" y="2615"/>
                  </a:cubicBezTo>
                  <a:cubicBezTo>
                    <a:pt x="2499" y="2716"/>
                    <a:pt x="3091" y="2767"/>
                    <a:pt x="3682" y="2767"/>
                  </a:cubicBezTo>
                  <a:cubicBezTo>
                    <a:pt x="4692" y="2767"/>
                    <a:pt x="5699" y="2618"/>
                    <a:pt x="6657" y="2311"/>
                  </a:cubicBezTo>
                  <a:cubicBezTo>
                    <a:pt x="7478" y="2007"/>
                    <a:pt x="8299" y="1642"/>
                    <a:pt x="9058" y="1217"/>
                  </a:cubicBezTo>
                  <a:cubicBezTo>
                    <a:pt x="9697" y="882"/>
                    <a:pt x="10335" y="578"/>
                    <a:pt x="11034" y="335"/>
                  </a:cubicBezTo>
                  <a:cubicBezTo>
                    <a:pt x="11565" y="176"/>
                    <a:pt x="12119" y="86"/>
                    <a:pt x="12696" y="86"/>
                  </a:cubicBezTo>
                  <a:cubicBezTo>
                    <a:pt x="12780" y="86"/>
                    <a:pt x="12864" y="88"/>
                    <a:pt x="12949" y="92"/>
                  </a:cubicBezTo>
                  <a:cubicBezTo>
                    <a:pt x="12949" y="62"/>
                    <a:pt x="12919" y="62"/>
                    <a:pt x="12797" y="31"/>
                  </a:cubicBezTo>
                  <a:cubicBezTo>
                    <a:pt x="12645" y="31"/>
                    <a:pt x="12524" y="1"/>
                    <a:pt x="1240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7"/>
            <p:cNvSpPr/>
            <p:nvPr/>
          </p:nvSpPr>
          <p:spPr>
            <a:xfrm>
              <a:off x="3069498" y="2672319"/>
              <a:ext cx="135668" cy="17502"/>
            </a:xfrm>
            <a:custGeom>
              <a:avLst/>
              <a:gdLst/>
              <a:ahLst/>
              <a:cxnLst/>
              <a:rect l="l" t="t" r="r" b="b"/>
              <a:pathLst>
                <a:path w="12038" h="1553" extrusionOk="0">
                  <a:moveTo>
                    <a:pt x="5" y="0"/>
                  </a:moveTo>
                  <a:cubicBezTo>
                    <a:pt x="2" y="0"/>
                    <a:pt x="1" y="1"/>
                    <a:pt x="1" y="2"/>
                  </a:cubicBezTo>
                  <a:cubicBezTo>
                    <a:pt x="153" y="94"/>
                    <a:pt x="274" y="185"/>
                    <a:pt x="426" y="246"/>
                  </a:cubicBezTo>
                  <a:cubicBezTo>
                    <a:pt x="578" y="306"/>
                    <a:pt x="761" y="398"/>
                    <a:pt x="974" y="489"/>
                  </a:cubicBezTo>
                  <a:cubicBezTo>
                    <a:pt x="1156" y="580"/>
                    <a:pt x="1399" y="671"/>
                    <a:pt x="1673" y="762"/>
                  </a:cubicBezTo>
                  <a:cubicBezTo>
                    <a:pt x="2281" y="975"/>
                    <a:pt x="2919" y="1127"/>
                    <a:pt x="3557" y="1279"/>
                  </a:cubicBezTo>
                  <a:cubicBezTo>
                    <a:pt x="4347" y="1431"/>
                    <a:pt x="5168" y="1522"/>
                    <a:pt x="5958" y="1553"/>
                  </a:cubicBezTo>
                  <a:cubicBezTo>
                    <a:pt x="6779" y="1553"/>
                    <a:pt x="7600" y="1522"/>
                    <a:pt x="8390" y="1431"/>
                  </a:cubicBezTo>
                  <a:cubicBezTo>
                    <a:pt x="9059" y="1340"/>
                    <a:pt x="9697" y="1188"/>
                    <a:pt x="10335" y="1006"/>
                  </a:cubicBezTo>
                  <a:cubicBezTo>
                    <a:pt x="10609" y="945"/>
                    <a:pt x="10822" y="854"/>
                    <a:pt x="11035" y="793"/>
                  </a:cubicBezTo>
                  <a:cubicBezTo>
                    <a:pt x="11247" y="732"/>
                    <a:pt x="11430" y="641"/>
                    <a:pt x="11582" y="580"/>
                  </a:cubicBezTo>
                  <a:cubicBezTo>
                    <a:pt x="11734" y="519"/>
                    <a:pt x="11886" y="458"/>
                    <a:pt x="12038" y="367"/>
                  </a:cubicBezTo>
                  <a:cubicBezTo>
                    <a:pt x="12036" y="366"/>
                    <a:pt x="12033" y="365"/>
                    <a:pt x="12028" y="365"/>
                  </a:cubicBezTo>
                  <a:cubicBezTo>
                    <a:pt x="11941" y="365"/>
                    <a:pt x="11314" y="624"/>
                    <a:pt x="10305" y="884"/>
                  </a:cubicBezTo>
                  <a:cubicBezTo>
                    <a:pt x="9667" y="1036"/>
                    <a:pt x="9028" y="1157"/>
                    <a:pt x="8390" y="1249"/>
                  </a:cubicBezTo>
                  <a:cubicBezTo>
                    <a:pt x="7771" y="1319"/>
                    <a:pt x="7157" y="1353"/>
                    <a:pt x="6545" y="1353"/>
                  </a:cubicBezTo>
                  <a:cubicBezTo>
                    <a:pt x="5565" y="1353"/>
                    <a:pt x="4591" y="1265"/>
                    <a:pt x="3618" y="1097"/>
                  </a:cubicBezTo>
                  <a:cubicBezTo>
                    <a:pt x="2980" y="975"/>
                    <a:pt x="2341" y="823"/>
                    <a:pt x="1703" y="610"/>
                  </a:cubicBezTo>
                  <a:cubicBezTo>
                    <a:pt x="689" y="292"/>
                    <a:pt x="61" y="0"/>
                    <a:pt x="5"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47"/>
            <p:cNvSpPr/>
            <p:nvPr/>
          </p:nvSpPr>
          <p:spPr>
            <a:xfrm>
              <a:off x="3264762" y="2604169"/>
              <a:ext cx="38724" cy="199039"/>
            </a:xfrm>
            <a:custGeom>
              <a:avLst/>
              <a:gdLst/>
              <a:ahLst/>
              <a:cxnLst/>
              <a:rect l="l" t="t" r="r" b="b"/>
              <a:pathLst>
                <a:path w="3436" h="17661" extrusionOk="0">
                  <a:moveTo>
                    <a:pt x="1611" y="1"/>
                  </a:moveTo>
                  <a:lnTo>
                    <a:pt x="1611" y="1"/>
                  </a:lnTo>
                  <a:cubicBezTo>
                    <a:pt x="1611" y="1"/>
                    <a:pt x="1581" y="31"/>
                    <a:pt x="1551" y="183"/>
                  </a:cubicBezTo>
                  <a:cubicBezTo>
                    <a:pt x="1520" y="305"/>
                    <a:pt x="1459" y="487"/>
                    <a:pt x="1399" y="700"/>
                  </a:cubicBezTo>
                  <a:cubicBezTo>
                    <a:pt x="1247" y="1156"/>
                    <a:pt x="1064" y="1794"/>
                    <a:pt x="882" y="2645"/>
                  </a:cubicBezTo>
                  <a:cubicBezTo>
                    <a:pt x="304" y="4773"/>
                    <a:pt x="0" y="6961"/>
                    <a:pt x="0" y="9180"/>
                  </a:cubicBezTo>
                  <a:cubicBezTo>
                    <a:pt x="31" y="11429"/>
                    <a:pt x="608" y="13618"/>
                    <a:pt x="1703" y="15563"/>
                  </a:cubicBezTo>
                  <a:cubicBezTo>
                    <a:pt x="2037" y="16141"/>
                    <a:pt x="2432" y="16688"/>
                    <a:pt x="2918" y="17174"/>
                  </a:cubicBezTo>
                  <a:cubicBezTo>
                    <a:pt x="3040" y="17326"/>
                    <a:pt x="3192" y="17448"/>
                    <a:pt x="3283" y="17539"/>
                  </a:cubicBezTo>
                  <a:cubicBezTo>
                    <a:pt x="3314" y="17600"/>
                    <a:pt x="3374" y="17630"/>
                    <a:pt x="3435" y="17661"/>
                  </a:cubicBezTo>
                  <a:cubicBezTo>
                    <a:pt x="3435" y="17661"/>
                    <a:pt x="3253" y="17478"/>
                    <a:pt x="2949" y="17113"/>
                  </a:cubicBezTo>
                  <a:cubicBezTo>
                    <a:pt x="2523" y="16597"/>
                    <a:pt x="2128" y="16050"/>
                    <a:pt x="1824" y="15472"/>
                  </a:cubicBezTo>
                  <a:cubicBezTo>
                    <a:pt x="760" y="13527"/>
                    <a:pt x="213" y="11369"/>
                    <a:pt x="213" y="9180"/>
                  </a:cubicBezTo>
                  <a:cubicBezTo>
                    <a:pt x="213" y="6992"/>
                    <a:pt x="487" y="4803"/>
                    <a:pt x="1003" y="2676"/>
                  </a:cubicBezTo>
                  <a:cubicBezTo>
                    <a:pt x="1186" y="1855"/>
                    <a:pt x="1368" y="1217"/>
                    <a:pt x="1459" y="700"/>
                  </a:cubicBezTo>
                  <a:cubicBezTo>
                    <a:pt x="1520" y="487"/>
                    <a:pt x="1551" y="335"/>
                    <a:pt x="1581" y="183"/>
                  </a:cubicBezTo>
                  <a:cubicBezTo>
                    <a:pt x="1611" y="122"/>
                    <a:pt x="1611" y="62"/>
                    <a:pt x="161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47"/>
            <p:cNvSpPr/>
            <p:nvPr/>
          </p:nvSpPr>
          <p:spPr>
            <a:xfrm>
              <a:off x="3303813" y="2577110"/>
              <a:ext cx="155537" cy="80851"/>
            </a:xfrm>
            <a:custGeom>
              <a:avLst/>
              <a:gdLst/>
              <a:ahLst/>
              <a:cxnLst/>
              <a:rect l="l" t="t" r="r" b="b"/>
              <a:pathLst>
                <a:path w="13801" h="7174" extrusionOk="0">
                  <a:moveTo>
                    <a:pt x="1" y="0"/>
                  </a:moveTo>
                  <a:cubicBezTo>
                    <a:pt x="1" y="1"/>
                    <a:pt x="31" y="61"/>
                    <a:pt x="92" y="152"/>
                  </a:cubicBezTo>
                  <a:cubicBezTo>
                    <a:pt x="153" y="244"/>
                    <a:pt x="244" y="365"/>
                    <a:pt x="365" y="517"/>
                  </a:cubicBezTo>
                  <a:cubicBezTo>
                    <a:pt x="700" y="973"/>
                    <a:pt x="1095" y="1399"/>
                    <a:pt x="1490" y="1794"/>
                  </a:cubicBezTo>
                  <a:cubicBezTo>
                    <a:pt x="2858" y="3131"/>
                    <a:pt x="4499" y="4104"/>
                    <a:pt x="6323" y="4712"/>
                  </a:cubicBezTo>
                  <a:cubicBezTo>
                    <a:pt x="7296" y="4985"/>
                    <a:pt x="8329" y="5229"/>
                    <a:pt x="9362" y="5381"/>
                  </a:cubicBezTo>
                  <a:cubicBezTo>
                    <a:pt x="10183" y="5532"/>
                    <a:pt x="11004" y="5745"/>
                    <a:pt x="11794" y="6019"/>
                  </a:cubicBezTo>
                  <a:cubicBezTo>
                    <a:pt x="12493" y="6292"/>
                    <a:pt x="13192" y="6688"/>
                    <a:pt x="13800" y="7174"/>
                  </a:cubicBezTo>
                  <a:cubicBezTo>
                    <a:pt x="13800" y="7174"/>
                    <a:pt x="13770" y="7113"/>
                    <a:pt x="13679" y="7052"/>
                  </a:cubicBezTo>
                  <a:cubicBezTo>
                    <a:pt x="13557" y="6931"/>
                    <a:pt x="13435" y="6809"/>
                    <a:pt x="13314" y="6718"/>
                  </a:cubicBezTo>
                  <a:cubicBezTo>
                    <a:pt x="12858" y="6384"/>
                    <a:pt x="12372" y="6110"/>
                    <a:pt x="11824" y="5897"/>
                  </a:cubicBezTo>
                  <a:cubicBezTo>
                    <a:pt x="11034" y="5593"/>
                    <a:pt x="10214" y="5381"/>
                    <a:pt x="9362" y="5229"/>
                  </a:cubicBezTo>
                  <a:cubicBezTo>
                    <a:pt x="8359" y="5016"/>
                    <a:pt x="7356" y="4803"/>
                    <a:pt x="6384" y="4499"/>
                  </a:cubicBezTo>
                  <a:cubicBezTo>
                    <a:pt x="4590" y="3922"/>
                    <a:pt x="2949" y="2979"/>
                    <a:pt x="1581" y="1703"/>
                  </a:cubicBezTo>
                  <a:cubicBezTo>
                    <a:pt x="1186" y="1307"/>
                    <a:pt x="791" y="912"/>
                    <a:pt x="426" y="487"/>
                  </a:cubicBezTo>
                  <a:cubicBezTo>
                    <a:pt x="305" y="304"/>
                    <a:pt x="153" y="152"/>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7"/>
            <p:cNvSpPr/>
            <p:nvPr/>
          </p:nvSpPr>
          <p:spPr>
            <a:xfrm>
              <a:off x="3370272" y="2455586"/>
              <a:ext cx="138057" cy="59528"/>
            </a:xfrm>
            <a:custGeom>
              <a:avLst/>
              <a:gdLst/>
              <a:ahLst/>
              <a:cxnLst/>
              <a:rect l="l" t="t" r="r" b="b"/>
              <a:pathLst>
                <a:path w="12250" h="5282" extrusionOk="0">
                  <a:moveTo>
                    <a:pt x="274" y="1"/>
                  </a:moveTo>
                  <a:cubicBezTo>
                    <a:pt x="183" y="1"/>
                    <a:pt x="92" y="8"/>
                    <a:pt x="0" y="23"/>
                  </a:cubicBezTo>
                  <a:cubicBezTo>
                    <a:pt x="183" y="54"/>
                    <a:pt x="365" y="84"/>
                    <a:pt x="547" y="84"/>
                  </a:cubicBezTo>
                  <a:cubicBezTo>
                    <a:pt x="730" y="84"/>
                    <a:pt x="943" y="115"/>
                    <a:pt x="1186" y="145"/>
                  </a:cubicBezTo>
                  <a:cubicBezTo>
                    <a:pt x="1429" y="145"/>
                    <a:pt x="1702" y="175"/>
                    <a:pt x="2006" y="236"/>
                  </a:cubicBezTo>
                  <a:cubicBezTo>
                    <a:pt x="2706" y="327"/>
                    <a:pt x="3405" y="449"/>
                    <a:pt x="4134" y="631"/>
                  </a:cubicBezTo>
                  <a:cubicBezTo>
                    <a:pt x="5836" y="1087"/>
                    <a:pt x="7478" y="1786"/>
                    <a:pt x="8967" y="2729"/>
                  </a:cubicBezTo>
                  <a:cubicBezTo>
                    <a:pt x="9575" y="3093"/>
                    <a:pt x="10183" y="3519"/>
                    <a:pt x="10730" y="3975"/>
                  </a:cubicBezTo>
                  <a:cubicBezTo>
                    <a:pt x="11004" y="4157"/>
                    <a:pt x="11186" y="4340"/>
                    <a:pt x="11368" y="4492"/>
                  </a:cubicBezTo>
                  <a:cubicBezTo>
                    <a:pt x="11551" y="4644"/>
                    <a:pt x="11703" y="4796"/>
                    <a:pt x="11824" y="4917"/>
                  </a:cubicBezTo>
                  <a:cubicBezTo>
                    <a:pt x="11946" y="5039"/>
                    <a:pt x="12098" y="5160"/>
                    <a:pt x="12250" y="5282"/>
                  </a:cubicBezTo>
                  <a:cubicBezTo>
                    <a:pt x="12128" y="5130"/>
                    <a:pt x="12007" y="4978"/>
                    <a:pt x="11885" y="4856"/>
                  </a:cubicBezTo>
                  <a:cubicBezTo>
                    <a:pt x="11763" y="4704"/>
                    <a:pt x="11611" y="4552"/>
                    <a:pt x="11460" y="4400"/>
                  </a:cubicBezTo>
                  <a:cubicBezTo>
                    <a:pt x="11277" y="4218"/>
                    <a:pt x="11064" y="4036"/>
                    <a:pt x="10821" y="3853"/>
                  </a:cubicBezTo>
                  <a:cubicBezTo>
                    <a:pt x="10274" y="3367"/>
                    <a:pt x="9666" y="2941"/>
                    <a:pt x="9058" y="2546"/>
                  </a:cubicBezTo>
                  <a:cubicBezTo>
                    <a:pt x="8298" y="2060"/>
                    <a:pt x="7508" y="1665"/>
                    <a:pt x="6687" y="1300"/>
                  </a:cubicBezTo>
                  <a:cubicBezTo>
                    <a:pt x="5867" y="966"/>
                    <a:pt x="5016" y="662"/>
                    <a:pt x="4165" y="449"/>
                  </a:cubicBezTo>
                  <a:cubicBezTo>
                    <a:pt x="3465" y="267"/>
                    <a:pt x="2736" y="145"/>
                    <a:pt x="2006" y="84"/>
                  </a:cubicBezTo>
                  <a:cubicBezTo>
                    <a:pt x="1702" y="23"/>
                    <a:pt x="1429" y="23"/>
                    <a:pt x="1186" y="23"/>
                  </a:cubicBezTo>
                  <a:cubicBezTo>
                    <a:pt x="1079" y="8"/>
                    <a:pt x="973" y="1"/>
                    <a:pt x="867" y="1"/>
                  </a:cubicBezTo>
                  <a:cubicBezTo>
                    <a:pt x="760" y="1"/>
                    <a:pt x="654" y="8"/>
                    <a:pt x="547" y="23"/>
                  </a:cubicBezTo>
                  <a:cubicBezTo>
                    <a:pt x="456" y="8"/>
                    <a:pt x="365" y="1"/>
                    <a:pt x="27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47"/>
            <p:cNvSpPr/>
            <p:nvPr/>
          </p:nvSpPr>
          <p:spPr>
            <a:xfrm>
              <a:off x="3074299" y="2318407"/>
              <a:ext cx="59269" cy="14042"/>
            </a:xfrm>
            <a:custGeom>
              <a:avLst/>
              <a:gdLst/>
              <a:ahLst/>
              <a:cxnLst/>
              <a:rect l="l" t="t" r="r" b="b"/>
              <a:pathLst>
                <a:path w="5259" h="1246" extrusionOk="0">
                  <a:moveTo>
                    <a:pt x="5239" y="1"/>
                  </a:moveTo>
                  <a:cubicBezTo>
                    <a:pt x="5081" y="1"/>
                    <a:pt x="4009" y="393"/>
                    <a:pt x="2645" y="706"/>
                  </a:cubicBezTo>
                  <a:cubicBezTo>
                    <a:pt x="1216" y="1071"/>
                    <a:pt x="0" y="1162"/>
                    <a:pt x="0" y="1223"/>
                  </a:cubicBezTo>
                  <a:cubicBezTo>
                    <a:pt x="137" y="1238"/>
                    <a:pt x="266" y="1245"/>
                    <a:pt x="396" y="1245"/>
                  </a:cubicBezTo>
                  <a:cubicBezTo>
                    <a:pt x="525" y="1245"/>
                    <a:pt x="654" y="1238"/>
                    <a:pt x="791" y="1223"/>
                  </a:cubicBezTo>
                  <a:cubicBezTo>
                    <a:pt x="1429" y="1162"/>
                    <a:pt x="2067" y="1071"/>
                    <a:pt x="2706" y="919"/>
                  </a:cubicBezTo>
                  <a:cubicBezTo>
                    <a:pt x="3314" y="767"/>
                    <a:pt x="3952" y="584"/>
                    <a:pt x="4529" y="341"/>
                  </a:cubicBezTo>
                  <a:cubicBezTo>
                    <a:pt x="4803" y="280"/>
                    <a:pt x="5046" y="159"/>
                    <a:pt x="5259" y="7"/>
                  </a:cubicBezTo>
                  <a:cubicBezTo>
                    <a:pt x="5257" y="3"/>
                    <a:pt x="5250" y="1"/>
                    <a:pt x="523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47"/>
            <p:cNvSpPr/>
            <p:nvPr/>
          </p:nvSpPr>
          <p:spPr>
            <a:xfrm>
              <a:off x="3140071" y="2732636"/>
              <a:ext cx="203829" cy="203987"/>
            </a:xfrm>
            <a:custGeom>
              <a:avLst/>
              <a:gdLst/>
              <a:ahLst/>
              <a:cxnLst/>
              <a:rect l="l" t="t" r="r" b="b"/>
              <a:pathLst>
                <a:path w="18086" h="18100" extrusionOk="0">
                  <a:moveTo>
                    <a:pt x="2493" y="0"/>
                  </a:moveTo>
                  <a:lnTo>
                    <a:pt x="0" y="8906"/>
                  </a:lnTo>
                  <a:lnTo>
                    <a:pt x="4134" y="11946"/>
                  </a:lnTo>
                  <a:lnTo>
                    <a:pt x="6353" y="15411"/>
                  </a:lnTo>
                  <a:cubicBezTo>
                    <a:pt x="6748" y="16003"/>
                    <a:pt x="7430" y="16359"/>
                    <a:pt x="8134" y="16359"/>
                  </a:cubicBezTo>
                  <a:cubicBezTo>
                    <a:pt x="8188" y="16359"/>
                    <a:pt x="8243" y="16357"/>
                    <a:pt x="8298" y="16353"/>
                  </a:cubicBezTo>
                  <a:cubicBezTo>
                    <a:pt x="8450" y="16718"/>
                    <a:pt x="8876" y="17447"/>
                    <a:pt x="9362" y="17447"/>
                  </a:cubicBezTo>
                  <a:cubicBezTo>
                    <a:pt x="9411" y="17453"/>
                    <a:pt x="9459" y="17456"/>
                    <a:pt x="9507" y="17456"/>
                  </a:cubicBezTo>
                  <a:cubicBezTo>
                    <a:pt x="10110" y="17456"/>
                    <a:pt x="10587" y="16994"/>
                    <a:pt x="10622" y="16403"/>
                  </a:cubicBezTo>
                  <a:lnTo>
                    <a:pt x="10622" y="16403"/>
                  </a:lnTo>
                  <a:lnTo>
                    <a:pt x="10882" y="17326"/>
                  </a:lnTo>
                  <a:cubicBezTo>
                    <a:pt x="10973" y="17751"/>
                    <a:pt x="11338" y="18055"/>
                    <a:pt x="11733" y="18085"/>
                  </a:cubicBezTo>
                  <a:cubicBezTo>
                    <a:pt x="11792" y="18095"/>
                    <a:pt x="11849" y="18099"/>
                    <a:pt x="11905" y="18099"/>
                  </a:cubicBezTo>
                  <a:cubicBezTo>
                    <a:pt x="12582" y="18099"/>
                    <a:pt x="13085" y="17450"/>
                    <a:pt x="12888" y="16748"/>
                  </a:cubicBezTo>
                  <a:lnTo>
                    <a:pt x="12888" y="16718"/>
                  </a:lnTo>
                  <a:lnTo>
                    <a:pt x="11125" y="8876"/>
                  </a:lnTo>
                  <a:lnTo>
                    <a:pt x="11125" y="8876"/>
                  </a:lnTo>
                  <a:cubicBezTo>
                    <a:pt x="11126" y="8876"/>
                    <a:pt x="15077" y="11550"/>
                    <a:pt x="15989" y="11915"/>
                  </a:cubicBezTo>
                  <a:cubicBezTo>
                    <a:pt x="16438" y="12101"/>
                    <a:pt x="16809" y="12200"/>
                    <a:pt x="17148" y="12200"/>
                  </a:cubicBezTo>
                  <a:cubicBezTo>
                    <a:pt x="17475" y="12200"/>
                    <a:pt x="17773" y="12109"/>
                    <a:pt x="18086" y="11915"/>
                  </a:cubicBezTo>
                  <a:lnTo>
                    <a:pt x="12341" y="6626"/>
                  </a:lnTo>
                  <a:cubicBezTo>
                    <a:pt x="11794" y="6110"/>
                    <a:pt x="11733" y="6018"/>
                    <a:pt x="11399" y="5745"/>
                  </a:cubicBezTo>
                  <a:lnTo>
                    <a:pt x="2493"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7"/>
            <p:cNvSpPr/>
            <p:nvPr/>
          </p:nvSpPr>
          <p:spPr>
            <a:xfrm>
              <a:off x="3199678" y="2838822"/>
              <a:ext cx="34610" cy="78462"/>
            </a:xfrm>
            <a:custGeom>
              <a:avLst/>
              <a:gdLst/>
              <a:ahLst/>
              <a:cxnLst/>
              <a:rect l="l" t="t" r="r" b="b"/>
              <a:pathLst>
                <a:path w="3071" h="6962" extrusionOk="0">
                  <a:moveTo>
                    <a:pt x="0" y="1"/>
                  </a:moveTo>
                  <a:cubicBezTo>
                    <a:pt x="0" y="1"/>
                    <a:pt x="91" y="92"/>
                    <a:pt x="243" y="213"/>
                  </a:cubicBezTo>
                  <a:lnTo>
                    <a:pt x="517" y="457"/>
                  </a:lnTo>
                  <a:cubicBezTo>
                    <a:pt x="639" y="548"/>
                    <a:pt x="730" y="639"/>
                    <a:pt x="851" y="761"/>
                  </a:cubicBezTo>
                  <a:cubicBezTo>
                    <a:pt x="943" y="913"/>
                    <a:pt x="1034" y="1065"/>
                    <a:pt x="1095" y="1247"/>
                  </a:cubicBezTo>
                  <a:cubicBezTo>
                    <a:pt x="1155" y="1460"/>
                    <a:pt x="1216" y="1642"/>
                    <a:pt x="1277" y="1885"/>
                  </a:cubicBezTo>
                  <a:cubicBezTo>
                    <a:pt x="1429" y="2311"/>
                    <a:pt x="1611" y="2797"/>
                    <a:pt x="1763" y="3314"/>
                  </a:cubicBezTo>
                  <a:cubicBezTo>
                    <a:pt x="2098" y="4317"/>
                    <a:pt x="2432" y="5229"/>
                    <a:pt x="2645" y="5897"/>
                  </a:cubicBezTo>
                  <a:cubicBezTo>
                    <a:pt x="2766" y="6262"/>
                    <a:pt x="2918" y="6597"/>
                    <a:pt x="3070" y="6961"/>
                  </a:cubicBezTo>
                  <a:cubicBezTo>
                    <a:pt x="3009" y="6566"/>
                    <a:pt x="2918" y="6201"/>
                    <a:pt x="2797" y="5867"/>
                  </a:cubicBezTo>
                  <a:cubicBezTo>
                    <a:pt x="2584" y="5168"/>
                    <a:pt x="2280" y="4256"/>
                    <a:pt x="1946" y="3253"/>
                  </a:cubicBezTo>
                  <a:lnTo>
                    <a:pt x="1459" y="1824"/>
                  </a:lnTo>
                  <a:cubicBezTo>
                    <a:pt x="1398" y="1612"/>
                    <a:pt x="1307" y="1399"/>
                    <a:pt x="1246" y="1186"/>
                  </a:cubicBezTo>
                  <a:cubicBezTo>
                    <a:pt x="1186" y="1004"/>
                    <a:pt x="1064" y="821"/>
                    <a:pt x="943" y="669"/>
                  </a:cubicBezTo>
                  <a:cubicBezTo>
                    <a:pt x="821" y="548"/>
                    <a:pt x="699" y="457"/>
                    <a:pt x="578" y="365"/>
                  </a:cubicBezTo>
                  <a:lnTo>
                    <a:pt x="274" y="153"/>
                  </a:lnTo>
                  <a:cubicBezTo>
                    <a:pt x="122" y="31"/>
                    <a:pt x="0" y="1"/>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47"/>
            <p:cNvSpPr/>
            <p:nvPr/>
          </p:nvSpPr>
          <p:spPr>
            <a:xfrm>
              <a:off x="3216808" y="2817589"/>
              <a:ext cx="43164" cy="99345"/>
            </a:xfrm>
            <a:custGeom>
              <a:avLst/>
              <a:gdLst/>
              <a:ahLst/>
              <a:cxnLst/>
              <a:rect l="l" t="t" r="r" b="b"/>
              <a:pathLst>
                <a:path w="3830" h="8815" extrusionOk="0">
                  <a:moveTo>
                    <a:pt x="0" y="0"/>
                  </a:moveTo>
                  <a:cubicBezTo>
                    <a:pt x="0" y="31"/>
                    <a:pt x="152" y="61"/>
                    <a:pt x="334" y="183"/>
                  </a:cubicBezTo>
                  <a:cubicBezTo>
                    <a:pt x="638" y="365"/>
                    <a:pt x="882" y="608"/>
                    <a:pt x="1064" y="912"/>
                  </a:cubicBezTo>
                  <a:cubicBezTo>
                    <a:pt x="1611" y="1611"/>
                    <a:pt x="2037" y="2766"/>
                    <a:pt x="2432" y="4073"/>
                  </a:cubicBezTo>
                  <a:cubicBezTo>
                    <a:pt x="2857" y="5380"/>
                    <a:pt x="3192" y="6566"/>
                    <a:pt x="3435" y="7417"/>
                  </a:cubicBezTo>
                  <a:lnTo>
                    <a:pt x="3708" y="8450"/>
                  </a:lnTo>
                  <a:cubicBezTo>
                    <a:pt x="3739" y="8572"/>
                    <a:pt x="3769" y="8693"/>
                    <a:pt x="3830" y="8815"/>
                  </a:cubicBezTo>
                  <a:cubicBezTo>
                    <a:pt x="3830" y="8693"/>
                    <a:pt x="3830" y="8541"/>
                    <a:pt x="3800" y="8420"/>
                  </a:cubicBezTo>
                  <a:cubicBezTo>
                    <a:pt x="3739" y="8177"/>
                    <a:pt x="3648" y="7812"/>
                    <a:pt x="3556" y="7386"/>
                  </a:cubicBezTo>
                  <a:cubicBezTo>
                    <a:pt x="3344" y="6505"/>
                    <a:pt x="3040" y="5289"/>
                    <a:pt x="2644" y="4012"/>
                  </a:cubicBezTo>
                  <a:cubicBezTo>
                    <a:pt x="2219" y="2736"/>
                    <a:pt x="1763" y="1550"/>
                    <a:pt x="1185" y="821"/>
                  </a:cubicBezTo>
                  <a:cubicBezTo>
                    <a:pt x="973" y="547"/>
                    <a:pt x="699" y="304"/>
                    <a:pt x="395" y="122"/>
                  </a:cubicBezTo>
                  <a:cubicBezTo>
                    <a:pt x="304" y="61"/>
                    <a:pt x="213" y="31"/>
                    <a:pt x="12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47"/>
            <p:cNvSpPr/>
            <p:nvPr/>
          </p:nvSpPr>
          <p:spPr>
            <a:xfrm>
              <a:off x="3244893" y="2810388"/>
              <a:ext cx="41113" cy="112723"/>
            </a:xfrm>
            <a:custGeom>
              <a:avLst/>
              <a:gdLst/>
              <a:ahLst/>
              <a:cxnLst/>
              <a:rect l="l" t="t" r="r" b="b"/>
              <a:pathLst>
                <a:path w="3648" h="10002" extrusionOk="0">
                  <a:moveTo>
                    <a:pt x="0" y="1"/>
                  </a:moveTo>
                  <a:cubicBezTo>
                    <a:pt x="152" y="62"/>
                    <a:pt x="274" y="122"/>
                    <a:pt x="396" y="214"/>
                  </a:cubicBezTo>
                  <a:cubicBezTo>
                    <a:pt x="700" y="426"/>
                    <a:pt x="912" y="761"/>
                    <a:pt x="1004" y="1126"/>
                  </a:cubicBezTo>
                  <a:cubicBezTo>
                    <a:pt x="1277" y="2098"/>
                    <a:pt x="1611" y="3375"/>
                    <a:pt x="2037" y="4803"/>
                  </a:cubicBezTo>
                  <a:cubicBezTo>
                    <a:pt x="2463" y="6262"/>
                    <a:pt x="2827" y="7539"/>
                    <a:pt x="3131" y="8481"/>
                  </a:cubicBezTo>
                  <a:cubicBezTo>
                    <a:pt x="3253" y="8937"/>
                    <a:pt x="3374" y="9302"/>
                    <a:pt x="3466" y="9606"/>
                  </a:cubicBezTo>
                  <a:cubicBezTo>
                    <a:pt x="3526" y="9727"/>
                    <a:pt x="3557" y="9879"/>
                    <a:pt x="3648" y="10001"/>
                  </a:cubicBezTo>
                  <a:cubicBezTo>
                    <a:pt x="3618" y="9849"/>
                    <a:pt x="3587" y="9727"/>
                    <a:pt x="3526" y="9575"/>
                  </a:cubicBezTo>
                  <a:cubicBezTo>
                    <a:pt x="3466" y="9272"/>
                    <a:pt x="3374" y="8876"/>
                    <a:pt x="3253" y="8451"/>
                  </a:cubicBezTo>
                  <a:cubicBezTo>
                    <a:pt x="3010" y="7509"/>
                    <a:pt x="2645" y="6171"/>
                    <a:pt x="2219" y="4743"/>
                  </a:cubicBezTo>
                  <a:cubicBezTo>
                    <a:pt x="1794" y="3314"/>
                    <a:pt x="1429" y="2007"/>
                    <a:pt x="1125" y="1065"/>
                  </a:cubicBezTo>
                  <a:cubicBezTo>
                    <a:pt x="1004" y="700"/>
                    <a:pt x="760" y="366"/>
                    <a:pt x="426" y="122"/>
                  </a:cubicBezTo>
                  <a:cubicBezTo>
                    <a:pt x="335" y="62"/>
                    <a:pt x="244" y="31"/>
                    <a:pt x="122"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7" name="Google Shape;1537;p47"/>
          <p:cNvGrpSpPr/>
          <p:nvPr/>
        </p:nvGrpSpPr>
        <p:grpSpPr>
          <a:xfrm>
            <a:off x="6406149" y="1005402"/>
            <a:ext cx="1777246" cy="1262127"/>
            <a:chOff x="5190210" y="1578496"/>
            <a:chExt cx="1777246" cy="1262127"/>
          </a:xfrm>
        </p:grpSpPr>
        <p:sp>
          <p:nvSpPr>
            <p:cNvPr id="1538" name="Google Shape;1538;p47"/>
            <p:cNvSpPr/>
            <p:nvPr/>
          </p:nvSpPr>
          <p:spPr>
            <a:xfrm>
              <a:off x="5961347" y="2634732"/>
              <a:ext cx="39062" cy="10312"/>
            </a:xfrm>
            <a:custGeom>
              <a:avLst/>
              <a:gdLst/>
              <a:ahLst/>
              <a:cxnLst/>
              <a:rect l="l" t="t" r="r" b="b"/>
              <a:pathLst>
                <a:path w="3466" h="915" extrusionOk="0">
                  <a:moveTo>
                    <a:pt x="6" y="0"/>
                  </a:moveTo>
                  <a:cubicBezTo>
                    <a:pt x="2" y="0"/>
                    <a:pt x="0" y="1"/>
                    <a:pt x="0" y="3"/>
                  </a:cubicBezTo>
                  <a:cubicBezTo>
                    <a:pt x="1064" y="580"/>
                    <a:pt x="2250" y="884"/>
                    <a:pt x="3465" y="914"/>
                  </a:cubicBezTo>
                  <a:cubicBezTo>
                    <a:pt x="3465" y="854"/>
                    <a:pt x="2675" y="732"/>
                    <a:pt x="1733" y="489"/>
                  </a:cubicBezTo>
                  <a:cubicBezTo>
                    <a:pt x="810" y="258"/>
                    <a:pt x="79" y="0"/>
                    <a:pt x="6"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47"/>
            <p:cNvSpPr/>
            <p:nvPr/>
          </p:nvSpPr>
          <p:spPr>
            <a:xfrm>
              <a:off x="5977103" y="2657363"/>
              <a:ext cx="20568" cy="6176"/>
            </a:xfrm>
            <a:custGeom>
              <a:avLst/>
              <a:gdLst/>
              <a:ahLst/>
              <a:cxnLst/>
              <a:rect l="l" t="t" r="r" b="b"/>
              <a:pathLst>
                <a:path w="1825" h="548" extrusionOk="0">
                  <a:moveTo>
                    <a:pt x="0" y="1"/>
                  </a:moveTo>
                  <a:lnTo>
                    <a:pt x="0" y="1"/>
                  </a:lnTo>
                  <a:cubicBezTo>
                    <a:pt x="244" y="213"/>
                    <a:pt x="548" y="365"/>
                    <a:pt x="852" y="426"/>
                  </a:cubicBezTo>
                  <a:cubicBezTo>
                    <a:pt x="1054" y="507"/>
                    <a:pt x="1270" y="548"/>
                    <a:pt x="1491" y="548"/>
                  </a:cubicBezTo>
                  <a:cubicBezTo>
                    <a:pt x="1601" y="548"/>
                    <a:pt x="1713" y="538"/>
                    <a:pt x="1824" y="517"/>
                  </a:cubicBezTo>
                  <a:cubicBezTo>
                    <a:pt x="1520" y="396"/>
                    <a:pt x="1216" y="335"/>
                    <a:pt x="912" y="274"/>
                  </a:cubicBezTo>
                  <a:cubicBezTo>
                    <a:pt x="608" y="153"/>
                    <a:pt x="304" y="61"/>
                    <a:pt x="0"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7"/>
            <p:cNvSpPr/>
            <p:nvPr/>
          </p:nvSpPr>
          <p:spPr>
            <a:xfrm>
              <a:off x="6510954" y="1578496"/>
              <a:ext cx="456503" cy="682861"/>
            </a:xfrm>
            <a:custGeom>
              <a:avLst/>
              <a:gdLst/>
              <a:ahLst/>
              <a:cxnLst/>
              <a:rect l="l" t="t" r="r" b="b"/>
              <a:pathLst>
                <a:path w="40506" h="60591" extrusionOk="0">
                  <a:moveTo>
                    <a:pt x="36062" y="0"/>
                  </a:moveTo>
                  <a:cubicBezTo>
                    <a:pt x="34851" y="0"/>
                    <a:pt x="32675" y="849"/>
                    <a:pt x="30366" y="5848"/>
                  </a:cubicBezTo>
                  <a:cubicBezTo>
                    <a:pt x="26840" y="13386"/>
                    <a:pt x="25563" y="17732"/>
                    <a:pt x="25563" y="17732"/>
                  </a:cubicBezTo>
                  <a:cubicBezTo>
                    <a:pt x="25563" y="17732"/>
                    <a:pt x="25012" y="18657"/>
                    <a:pt x="24264" y="18657"/>
                  </a:cubicBezTo>
                  <a:cubicBezTo>
                    <a:pt x="24033" y="18657"/>
                    <a:pt x="23784" y="18569"/>
                    <a:pt x="23527" y="18340"/>
                  </a:cubicBezTo>
                  <a:cubicBezTo>
                    <a:pt x="22505" y="17457"/>
                    <a:pt x="21131" y="15041"/>
                    <a:pt x="19543" y="15041"/>
                  </a:cubicBezTo>
                  <a:cubicBezTo>
                    <a:pt x="19384" y="15041"/>
                    <a:pt x="19222" y="15066"/>
                    <a:pt x="19059" y="15118"/>
                  </a:cubicBezTo>
                  <a:cubicBezTo>
                    <a:pt x="17174" y="15726"/>
                    <a:pt x="16627" y="17854"/>
                    <a:pt x="17113" y="20924"/>
                  </a:cubicBezTo>
                  <a:cubicBezTo>
                    <a:pt x="17569" y="23994"/>
                    <a:pt x="18360" y="30772"/>
                    <a:pt x="18420" y="31380"/>
                  </a:cubicBezTo>
                  <a:cubicBezTo>
                    <a:pt x="18492" y="31857"/>
                    <a:pt x="18302" y="32521"/>
                    <a:pt x="17805" y="32521"/>
                  </a:cubicBezTo>
                  <a:cubicBezTo>
                    <a:pt x="17669" y="32521"/>
                    <a:pt x="17510" y="32471"/>
                    <a:pt x="17326" y="32353"/>
                  </a:cubicBezTo>
                  <a:cubicBezTo>
                    <a:pt x="16640" y="31887"/>
                    <a:pt x="13250" y="28441"/>
                    <a:pt x="10735" y="28441"/>
                  </a:cubicBezTo>
                  <a:cubicBezTo>
                    <a:pt x="10129" y="28441"/>
                    <a:pt x="9574" y="28641"/>
                    <a:pt x="9119" y="29131"/>
                  </a:cubicBezTo>
                  <a:cubicBezTo>
                    <a:pt x="6809" y="31654"/>
                    <a:pt x="9514" y="40012"/>
                    <a:pt x="9818" y="40894"/>
                  </a:cubicBezTo>
                  <a:cubicBezTo>
                    <a:pt x="10092" y="41806"/>
                    <a:pt x="9910" y="42231"/>
                    <a:pt x="9484" y="42474"/>
                  </a:cubicBezTo>
                  <a:cubicBezTo>
                    <a:pt x="9459" y="42489"/>
                    <a:pt x="9431" y="42496"/>
                    <a:pt x="9398" y="42496"/>
                  </a:cubicBezTo>
                  <a:cubicBezTo>
                    <a:pt x="8881" y="42496"/>
                    <a:pt x="7452" y="40719"/>
                    <a:pt x="6049" y="39374"/>
                  </a:cubicBezTo>
                  <a:cubicBezTo>
                    <a:pt x="5050" y="38416"/>
                    <a:pt x="3808" y="37458"/>
                    <a:pt x="2733" y="37458"/>
                  </a:cubicBezTo>
                  <a:cubicBezTo>
                    <a:pt x="2240" y="37458"/>
                    <a:pt x="1782" y="37661"/>
                    <a:pt x="1399" y="38158"/>
                  </a:cubicBezTo>
                  <a:cubicBezTo>
                    <a:pt x="183" y="39708"/>
                    <a:pt x="1" y="46061"/>
                    <a:pt x="6384" y="56122"/>
                  </a:cubicBezTo>
                  <a:lnTo>
                    <a:pt x="9636" y="60590"/>
                  </a:lnTo>
                  <a:lnTo>
                    <a:pt x="15198" y="60074"/>
                  </a:lnTo>
                  <a:cubicBezTo>
                    <a:pt x="26962" y="58280"/>
                    <a:pt x="31612" y="53964"/>
                    <a:pt x="32007" y="52019"/>
                  </a:cubicBezTo>
                  <a:cubicBezTo>
                    <a:pt x="32372" y="50073"/>
                    <a:pt x="30032" y="49496"/>
                    <a:pt x="27995" y="49313"/>
                  </a:cubicBezTo>
                  <a:cubicBezTo>
                    <a:pt x="25958" y="49131"/>
                    <a:pt x="23527" y="49222"/>
                    <a:pt x="23405" y="48736"/>
                  </a:cubicBezTo>
                  <a:cubicBezTo>
                    <a:pt x="23314" y="48250"/>
                    <a:pt x="23496" y="47855"/>
                    <a:pt x="24378" y="47490"/>
                  </a:cubicBezTo>
                  <a:cubicBezTo>
                    <a:pt x="25259" y="47095"/>
                    <a:pt x="33314" y="43630"/>
                    <a:pt x="33709" y="40225"/>
                  </a:cubicBezTo>
                  <a:cubicBezTo>
                    <a:pt x="34074" y="36791"/>
                    <a:pt x="26870" y="36456"/>
                    <a:pt x="25898" y="36152"/>
                  </a:cubicBezTo>
                  <a:cubicBezTo>
                    <a:pt x="24925" y="35879"/>
                    <a:pt x="25381" y="35058"/>
                    <a:pt x="25898" y="34693"/>
                  </a:cubicBezTo>
                  <a:cubicBezTo>
                    <a:pt x="26384" y="34359"/>
                    <a:pt x="32007" y="30499"/>
                    <a:pt x="34621" y="28827"/>
                  </a:cubicBezTo>
                  <a:cubicBezTo>
                    <a:pt x="37235" y="27155"/>
                    <a:pt x="38451" y="25362"/>
                    <a:pt x="37691" y="23538"/>
                  </a:cubicBezTo>
                  <a:cubicBezTo>
                    <a:pt x="37229" y="22484"/>
                    <a:pt x="35889" y="22330"/>
                    <a:pt x="34581" y="22330"/>
                  </a:cubicBezTo>
                  <a:cubicBezTo>
                    <a:pt x="34042" y="22330"/>
                    <a:pt x="33509" y="22356"/>
                    <a:pt x="33045" y="22356"/>
                  </a:cubicBezTo>
                  <a:cubicBezTo>
                    <a:pt x="32785" y="22356"/>
                    <a:pt x="32547" y="22348"/>
                    <a:pt x="32342" y="22322"/>
                  </a:cubicBezTo>
                  <a:cubicBezTo>
                    <a:pt x="30852" y="22109"/>
                    <a:pt x="31430" y="20377"/>
                    <a:pt x="31430" y="20377"/>
                  </a:cubicBezTo>
                  <a:cubicBezTo>
                    <a:pt x="31430" y="20377"/>
                    <a:pt x="33861" y="16577"/>
                    <a:pt x="37235" y="8948"/>
                  </a:cubicBezTo>
                  <a:cubicBezTo>
                    <a:pt x="40506" y="1552"/>
                    <a:pt x="37178" y="269"/>
                    <a:pt x="36972" y="198"/>
                  </a:cubicBezTo>
                  <a:lnTo>
                    <a:pt x="36972" y="198"/>
                  </a:lnTo>
                  <a:lnTo>
                    <a:pt x="37053" y="225"/>
                  </a:lnTo>
                  <a:cubicBezTo>
                    <a:pt x="37053" y="225"/>
                    <a:pt x="36685" y="0"/>
                    <a:pt x="360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47"/>
            <p:cNvSpPr/>
            <p:nvPr/>
          </p:nvSpPr>
          <p:spPr>
            <a:xfrm>
              <a:off x="6577413" y="1657409"/>
              <a:ext cx="315504" cy="693691"/>
            </a:xfrm>
            <a:custGeom>
              <a:avLst/>
              <a:gdLst/>
              <a:ahLst/>
              <a:cxnLst/>
              <a:rect l="l" t="t" r="r" b="b"/>
              <a:pathLst>
                <a:path w="27995" h="61552" extrusionOk="0">
                  <a:moveTo>
                    <a:pt x="27995" y="1"/>
                  </a:moveTo>
                  <a:cubicBezTo>
                    <a:pt x="27994" y="1"/>
                    <a:pt x="27964" y="32"/>
                    <a:pt x="27904" y="153"/>
                  </a:cubicBezTo>
                  <a:cubicBezTo>
                    <a:pt x="27843" y="274"/>
                    <a:pt x="27782" y="426"/>
                    <a:pt x="27691" y="609"/>
                  </a:cubicBezTo>
                  <a:lnTo>
                    <a:pt x="26870" y="2402"/>
                  </a:lnTo>
                  <a:cubicBezTo>
                    <a:pt x="26171" y="3983"/>
                    <a:pt x="25138" y="6232"/>
                    <a:pt x="23891" y="8998"/>
                  </a:cubicBezTo>
                  <a:cubicBezTo>
                    <a:pt x="21338" y="14591"/>
                    <a:pt x="17812" y="22250"/>
                    <a:pt x="13891" y="30731"/>
                  </a:cubicBezTo>
                  <a:cubicBezTo>
                    <a:pt x="9970" y="39211"/>
                    <a:pt x="6475" y="46901"/>
                    <a:pt x="3952" y="52464"/>
                  </a:cubicBezTo>
                  <a:cubicBezTo>
                    <a:pt x="2706" y="55260"/>
                    <a:pt x="1702" y="57540"/>
                    <a:pt x="1034" y="59090"/>
                  </a:cubicBezTo>
                  <a:cubicBezTo>
                    <a:pt x="699" y="59880"/>
                    <a:pt x="426" y="60488"/>
                    <a:pt x="243" y="60914"/>
                  </a:cubicBezTo>
                  <a:cubicBezTo>
                    <a:pt x="152" y="61096"/>
                    <a:pt x="92" y="61248"/>
                    <a:pt x="61" y="61370"/>
                  </a:cubicBezTo>
                  <a:cubicBezTo>
                    <a:pt x="122" y="61278"/>
                    <a:pt x="183" y="61126"/>
                    <a:pt x="274" y="60914"/>
                  </a:cubicBezTo>
                  <a:lnTo>
                    <a:pt x="1095" y="59120"/>
                  </a:lnTo>
                  <a:lnTo>
                    <a:pt x="4104" y="52524"/>
                  </a:lnTo>
                  <a:cubicBezTo>
                    <a:pt x="6627" y="46962"/>
                    <a:pt x="10183" y="39272"/>
                    <a:pt x="14074" y="30792"/>
                  </a:cubicBezTo>
                  <a:cubicBezTo>
                    <a:pt x="17995" y="22311"/>
                    <a:pt x="21520" y="14652"/>
                    <a:pt x="24013" y="9059"/>
                  </a:cubicBezTo>
                  <a:cubicBezTo>
                    <a:pt x="25259" y="6262"/>
                    <a:pt x="26262" y="4013"/>
                    <a:pt x="26961" y="2432"/>
                  </a:cubicBezTo>
                  <a:lnTo>
                    <a:pt x="27721" y="639"/>
                  </a:lnTo>
                  <a:cubicBezTo>
                    <a:pt x="27812" y="426"/>
                    <a:pt x="27873" y="244"/>
                    <a:pt x="27934" y="153"/>
                  </a:cubicBezTo>
                  <a:cubicBezTo>
                    <a:pt x="27964" y="32"/>
                    <a:pt x="27994" y="1"/>
                    <a:pt x="27995" y="1"/>
                  </a:cubicBezTo>
                  <a:close/>
                  <a:moveTo>
                    <a:pt x="61" y="61370"/>
                  </a:moveTo>
                  <a:lnTo>
                    <a:pt x="61" y="61370"/>
                  </a:lnTo>
                  <a:cubicBezTo>
                    <a:pt x="31" y="61430"/>
                    <a:pt x="0" y="61491"/>
                    <a:pt x="0" y="61552"/>
                  </a:cubicBezTo>
                  <a:cubicBezTo>
                    <a:pt x="31" y="61491"/>
                    <a:pt x="31" y="61430"/>
                    <a:pt x="61" y="6137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47"/>
            <p:cNvSpPr/>
            <p:nvPr/>
          </p:nvSpPr>
          <p:spPr>
            <a:xfrm>
              <a:off x="6748345" y="1794441"/>
              <a:ext cx="32210" cy="109973"/>
            </a:xfrm>
            <a:custGeom>
              <a:avLst/>
              <a:gdLst/>
              <a:ahLst/>
              <a:cxnLst/>
              <a:rect l="l" t="t" r="r" b="b"/>
              <a:pathLst>
                <a:path w="2858" h="9758" extrusionOk="0">
                  <a:moveTo>
                    <a:pt x="1" y="0"/>
                  </a:moveTo>
                  <a:lnTo>
                    <a:pt x="1" y="0"/>
                  </a:lnTo>
                  <a:cubicBezTo>
                    <a:pt x="31" y="122"/>
                    <a:pt x="62" y="274"/>
                    <a:pt x="92" y="395"/>
                  </a:cubicBezTo>
                  <a:lnTo>
                    <a:pt x="396" y="1429"/>
                  </a:lnTo>
                  <a:lnTo>
                    <a:pt x="1369" y="4894"/>
                  </a:lnTo>
                  <a:cubicBezTo>
                    <a:pt x="1733" y="6231"/>
                    <a:pt x="2068" y="7477"/>
                    <a:pt x="2341" y="8328"/>
                  </a:cubicBezTo>
                  <a:cubicBezTo>
                    <a:pt x="2493" y="8784"/>
                    <a:pt x="2615" y="9149"/>
                    <a:pt x="2706" y="9362"/>
                  </a:cubicBezTo>
                  <a:cubicBezTo>
                    <a:pt x="2736" y="9514"/>
                    <a:pt x="2797" y="9635"/>
                    <a:pt x="2858" y="9757"/>
                  </a:cubicBezTo>
                  <a:cubicBezTo>
                    <a:pt x="2828" y="9635"/>
                    <a:pt x="2797" y="9484"/>
                    <a:pt x="2767" y="9362"/>
                  </a:cubicBezTo>
                  <a:cubicBezTo>
                    <a:pt x="2676" y="9088"/>
                    <a:pt x="2584" y="8754"/>
                    <a:pt x="2463" y="8328"/>
                  </a:cubicBezTo>
                  <a:lnTo>
                    <a:pt x="1521" y="4863"/>
                  </a:lnTo>
                  <a:cubicBezTo>
                    <a:pt x="1156" y="3496"/>
                    <a:pt x="791" y="2280"/>
                    <a:pt x="518" y="1429"/>
                  </a:cubicBezTo>
                  <a:cubicBezTo>
                    <a:pt x="366" y="973"/>
                    <a:pt x="274" y="638"/>
                    <a:pt x="183" y="395"/>
                  </a:cubicBezTo>
                  <a:cubicBezTo>
                    <a:pt x="122" y="243"/>
                    <a:pt x="92" y="122"/>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7"/>
            <p:cNvSpPr/>
            <p:nvPr/>
          </p:nvSpPr>
          <p:spPr>
            <a:xfrm>
              <a:off x="6786370" y="1864281"/>
              <a:ext cx="125390" cy="41169"/>
            </a:xfrm>
            <a:custGeom>
              <a:avLst/>
              <a:gdLst/>
              <a:ahLst/>
              <a:cxnLst/>
              <a:rect l="l" t="t" r="r" b="b"/>
              <a:pathLst>
                <a:path w="11126" h="3653" extrusionOk="0">
                  <a:moveTo>
                    <a:pt x="11113" y="0"/>
                  </a:moveTo>
                  <a:cubicBezTo>
                    <a:pt x="10914" y="0"/>
                    <a:pt x="8492" y="770"/>
                    <a:pt x="5533" y="1736"/>
                  </a:cubicBezTo>
                  <a:cubicBezTo>
                    <a:pt x="2463" y="2739"/>
                    <a:pt x="1" y="3590"/>
                    <a:pt x="1" y="3651"/>
                  </a:cubicBezTo>
                  <a:cubicBezTo>
                    <a:pt x="1" y="3652"/>
                    <a:pt x="2" y="3652"/>
                    <a:pt x="3" y="3652"/>
                  </a:cubicBezTo>
                  <a:cubicBezTo>
                    <a:pt x="95" y="3652"/>
                    <a:pt x="2581" y="2873"/>
                    <a:pt x="5594" y="1919"/>
                  </a:cubicBezTo>
                  <a:cubicBezTo>
                    <a:pt x="8663" y="916"/>
                    <a:pt x="11126" y="65"/>
                    <a:pt x="11126" y="4"/>
                  </a:cubicBezTo>
                  <a:cubicBezTo>
                    <a:pt x="11124" y="2"/>
                    <a:pt x="11120" y="0"/>
                    <a:pt x="11113"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47"/>
            <p:cNvSpPr/>
            <p:nvPr/>
          </p:nvSpPr>
          <p:spPr>
            <a:xfrm>
              <a:off x="6712033" y="2040251"/>
              <a:ext cx="116487" cy="9399"/>
            </a:xfrm>
            <a:custGeom>
              <a:avLst/>
              <a:gdLst/>
              <a:ahLst/>
              <a:cxnLst/>
              <a:rect l="l" t="t" r="r" b="b"/>
              <a:pathLst>
                <a:path w="10336" h="834" extrusionOk="0">
                  <a:moveTo>
                    <a:pt x="10203" y="1"/>
                  </a:moveTo>
                  <a:cubicBezTo>
                    <a:pt x="10097" y="1"/>
                    <a:pt x="9996" y="22"/>
                    <a:pt x="9910" y="43"/>
                  </a:cubicBezTo>
                  <a:lnTo>
                    <a:pt x="8816" y="165"/>
                  </a:lnTo>
                  <a:cubicBezTo>
                    <a:pt x="7873" y="256"/>
                    <a:pt x="6597" y="378"/>
                    <a:pt x="5168" y="499"/>
                  </a:cubicBezTo>
                  <a:cubicBezTo>
                    <a:pt x="3740" y="621"/>
                    <a:pt x="2432" y="651"/>
                    <a:pt x="1521" y="682"/>
                  </a:cubicBezTo>
                  <a:lnTo>
                    <a:pt x="396" y="743"/>
                  </a:lnTo>
                  <a:cubicBezTo>
                    <a:pt x="244" y="743"/>
                    <a:pt x="122" y="743"/>
                    <a:pt x="1" y="773"/>
                  </a:cubicBezTo>
                  <a:cubicBezTo>
                    <a:pt x="122" y="803"/>
                    <a:pt x="274" y="803"/>
                    <a:pt x="426" y="803"/>
                  </a:cubicBezTo>
                  <a:cubicBezTo>
                    <a:pt x="670" y="834"/>
                    <a:pt x="1065" y="834"/>
                    <a:pt x="1521" y="834"/>
                  </a:cubicBezTo>
                  <a:cubicBezTo>
                    <a:pt x="2463" y="834"/>
                    <a:pt x="3770" y="803"/>
                    <a:pt x="5199" y="682"/>
                  </a:cubicBezTo>
                  <a:cubicBezTo>
                    <a:pt x="6627" y="591"/>
                    <a:pt x="7904" y="439"/>
                    <a:pt x="8846" y="287"/>
                  </a:cubicBezTo>
                  <a:cubicBezTo>
                    <a:pt x="9302" y="226"/>
                    <a:pt x="9697" y="165"/>
                    <a:pt x="9940" y="104"/>
                  </a:cubicBezTo>
                  <a:cubicBezTo>
                    <a:pt x="10062" y="74"/>
                    <a:pt x="10183" y="43"/>
                    <a:pt x="10335" y="13"/>
                  </a:cubicBezTo>
                  <a:cubicBezTo>
                    <a:pt x="10291" y="4"/>
                    <a:pt x="10246" y="1"/>
                    <a:pt x="1020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47"/>
            <p:cNvSpPr/>
            <p:nvPr/>
          </p:nvSpPr>
          <p:spPr>
            <a:xfrm>
              <a:off x="6655852" y="1956120"/>
              <a:ext cx="56880" cy="91817"/>
            </a:xfrm>
            <a:custGeom>
              <a:avLst/>
              <a:gdLst/>
              <a:ahLst/>
              <a:cxnLst/>
              <a:rect l="l" t="t" r="r" b="b"/>
              <a:pathLst>
                <a:path w="5047" h="8147" extrusionOk="0">
                  <a:moveTo>
                    <a:pt x="1" y="1"/>
                  </a:moveTo>
                  <a:lnTo>
                    <a:pt x="1" y="1"/>
                  </a:lnTo>
                  <a:cubicBezTo>
                    <a:pt x="31" y="122"/>
                    <a:pt x="92" y="244"/>
                    <a:pt x="153" y="335"/>
                  </a:cubicBezTo>
                  <a:cubicBezTo>
                    <a:pt x="305" y="548"/>
                    <a:pt x="457" y="852"/>
                    <a:pt x="670" y="1247"/>
                  </a:cubicBezTo>
                  <a:cubicBezTo>
                    <a:pt x="1126" y="1977"/>
                    <a:pt x="1733" y="2980"/>
                    <a:pt x="2433" y="4135"/>
                  </a:cubicBezTo>
                  <a:cubicBezTo>
                    <a:pt x="3132" y="5259"/>
                    <a:pt x="3800" y="6262"/>
                    <a:pt x="4256" y="6992"/>
                  </a:cubicBezTo>
                  <a:cubicBezTo>
                    <a:pt x="4500" y="7357"/>
                    <a:pt x="4682" y="7630"/>
                    <a:pt x="4834" y="7843"/>
                  </a:cubicBezTo>
                  <a:cubicBezTo>
                    <a:pt x="4895" y="7934"/>
                    <a:pt x="4955" y="8056"/>
                    <a:pt x="5047" y="8147"/>
                  </a:cubicBezTo>
                  <a:cubicBezTo>
                    <a:pt x="5016" y="8025"/>
                    <a:pt x="4955" y="7904"/>
                    <a:pt x="4895" y="7812"/>
                  </a:cubicBezTo>
                  <a:cubicBezTo>
                    <a:pt x="4773" y="7600"/>
                    <a:pt x="4591" y="7296"/>
                    <a:pt x="4378" y="6901"/>
                  </a:cubicBezTo>
                  <a:cubicBezTo>
                    <a:pt x="3922" y="6171"/>
                    <a:pt x="3314" y="5138"/>
                    <a:pt x="2615" y="4013"/>
                  </a:cubicBezTo>
                  <a:cubicBezTo>
                    <a:pt x="1916" y="2888"/>
                    <a:pt x="1247" y="1885"/>
                    <a:pt x="791" y="1156"/>
                  </a:cubicBezTo>
                  <a:cubicBezTo>
                    <a:pt x="548" y="791"/>
                    <a:pt x="366" y="518"/>
                    <a:pt x="214" y="305"/>
                  </a:cubicBezTo>
                  <a:cubicBezTo>
                    <a:pt x="153" y="214"/>
                    <a:pt x="62" y="92"/>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7"/>
            <p:cNvSpPr/>
            <p:nvPr/>
          </p:nvSpPr>
          <p:spPr>
            <a:xfrm>
              <a:off x="6573987" y="2074647"/>
              <a:ext cx="74348" cy="116825"/>
            </a:xfrm>
            <a:custGeom>
              <a:avLst/>
              <a:gdLst/>
              <a:ahLst/>
              <a:cxnLst/>
              <a:rect l="l" t="t" r="r" b="b"/>
              <a:pathLst>
                <a:path w="6597" h="10366" extrusionOk="0">
                  <a:moveTo>
                    <a:pt x="0" y="1"/>
                  </a:moveTo>
                  <a:cubicBezTo>
                    <a:pt x="61" y="153"/>
                    <a:pt x="122" y="305"/>
                    <a:pt x="213" y="426"/>
                  </a:cubicBezTo>
                  <a:cubicBezTo>
                    <a:pt x="396" y="730"/>
                    <a:pt x="639" y="1125"/>
                    <a:pt x="912" y="1551"/>
                  </a:cubicBezTo>
                  <a:cubicBezTo>
                    <a:pt x="1490" y="2523"/>
                    <a:pt x="2310" y="3800"/>
                    <a:pt x="3222" y="5229"/>
                  </a:cubicBezTo>
                  <a:cubicBezTo>
                    <a:pt x="4134" y="6657"/>
                    <a:pt x="4955" y="7964"/>
                    <a:pt x="5563" y="8876"/>
                  </a:cubicBezTo>
                  <a:lnTo>
                    <a:pt x="6292" y="9970"/>
                  </a:lnTo>
                  <a:cubicBezTo>
                    <a:pt x="6383" y="10122"/>
                    <a:pt x="6475" y="10244"/>
                    <a:pt x="6596" y="10366"/>
                  </a:cubicBezTo>
                  <a:cubicBezTo>
                    <a:pt x="6535" y="10214"/>
                    <a:pt x="6444" y="10062"/>
                    <a:pt x="6383" y="9940"/>
                  </a:cubicBezTo>
                  <a:lnTo>
                    <a:pt x="5684" y="8785"/>
                  </a:lnTo>
                  <a:cubicBezTo>
                    <a:pt x="5107" y="7843"/>
                    <a:pt x="4286" y="6536"/>
                    <a:pt x="3374" y="5107"/>
                  </a:cubicBezTo>
                  <a:cubicBezTo>
                    <a:pt x="2462" y="3679"/>
                    <a:pt x="1611" y="2402"/>
                    <a:pt x="1003" y="1490"/>
                  </a:cubicBezTo>
                  <a:lnTo>
                    <a:pt x="274" y="396"/>
                  </a:lnTo>
                  <a:cubicBezTo>
                    <a:pt x="213" y="244"/>
                    <a:pt x="92" y="122"/>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47"/>
            <p:cNvSpPr/>
            <p:nvPr/>
          </p:nvSpPr>
          <p:spPr>
            <a:xfrm>
              <a:off x="6647298" y="2173305"/>
              <a:ext cx="147310" cy="15079"/>
            </a:xfrm>
            <a:custGeom>
              <a:avLst/>
              <a:gdLst/>
              <a:ahLst/>
              <a:cxnLst/>
              <a:rect l="l" t="t" r="r" b="b"/>
              <a:pathLst>
                <a:path w="13071" h="1338" extrusionOk="0">
                  <a:moveTo>
                    <a:pt x="13070" y="1"/>
                  </a:moveTo>
                  <a:cubicBezTo>
                    <a:pt x="12918" y="1"/>
                    <a:pt x="12736" y="1"/>
                    <a:pt x="12553" y="31"/>
                  </a:cubicBezTo>
                  <a:lnTo>
                    <a:pt x="11186" y="213"/>
                  </a:lnTo>
                  <a:cubicBezTo>
                    <a:pt x="9970" y="396"/>
                    <a:pt x="8359" y="608"/>
                    <a:pt x="6566" y="760"/>
                  </a:cubicBezTo>
                  <a:cubicBezTo>
                    <a:pt x="4742" y="943"/>
                    <a:pt x="3100" y="1064"/>
                    <a:pt x="1915" y="1156"/>
                  </a:cubicBezTo>
                  <a:lnTo>
                    <a:pt x="517" y="1247"/>
                  </a:lnTo>
                  <a:cubicBezTo>
                    <a:pt x="334" y="1247"/>
                    <a:pt x="182" y="1277"/>
                    <a:pt x="0" y="1308"/>
                  </a:cubicBezTo>
                  <a:cubicBezTo>
                    <a:pt x="182" y="1338"/>
                    <a:pt x="334" y="1338"/>
                    <a:pt x="517" y="1338"/>
                  </a:cubicBezTo>
                  <a:cubicBezTo>
                    <a:pt x="851" y="1338"/>
                    <a:pt x="1337" y="1308"/>
                    <a:pt x="1945" y="1308"/>
                  </a:cubicBezTo>
                  <a:cubicBezTo>
                    <a:pt x="3131" y="1247"/>
                    <a:pt x="4772" y="1156"/>
                    <a:pt x="6566" y="973"/>
                  </a:cubicBezTo>
                  <a:cubicBezTo>
                    <a:pt x="8389" y="791"/>
                    <a:pt x="10000" y="548"/>
                    <a:pt x="11186" y="365"/>
                  </a:cubicBezTo>
                  <a:cubicBezTo>
                    <a:pt x="11763" y="274"/>
                    <a:pt x="12250" y="183"/>
                    <a:pt x="12584" y="122"/>
                  </a:cubicBezTo>
                  <a:cubicBezTo>
                    <a:pt x="12736" y="92"/>
                    <a:pt x="12918" y="61"/>
                    <a:pt x="1307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47"/>
            <p:cNvSpPr/>
            <p:nvPr/>
          </p:nvSpPr>
          <p:spPr>
            <a:xfrm>
              <a:off x="5594263" y="1899939"/>
              <a:ext cx="1079756" cy="940684"/>
            </a:xfrm>
            <a:custGeom>
              <a:avLst/>
              <a:gdLst/>
              <a:ahLst/>
              <a:cxnLst/>
              <a:rect l="l" t="t" r="r" b="b"/>
              <a:pathLst>
                <a:path w="95808" h="83468" extrusionOk="0">
                  <a:moveTo>
                    <a:pt x="14743" y="1"/>
                  </a:moveTo>
                  <a:cubicBezTo>
                    <a:pt x="6566" y="1"/>
                    <a:pt x="1" y="6566"/>
                    <a:pt x="1" y="14743"/>
                  </a:cubicBezTo>
                  <a:lnTo>
                    <a:pt x="1" y="68725"/>
                  </a:lnTo>
                  <a:cubicBezTo>
                    <a:pt x="1" y="76902"/>
                    <a:pt x="6566" y="83467"/>
                    <a:pt x="14743" y="83467"/>
                  </a:cubicBezTo>
                  <a:lnTo>
                    <a:pt x="81066" y="83467"/>
                  </a:lnTo>
                  <a:cubicBezTo>
                    <a:pt x="89242" y="83467"/>
                    <a:pt x="95808" y="76902"/>
                    <a:pt x="95808" y="68725"/>
                  </a:cubicBezTo>
                  <a:lnTo>
                    <a:pt x="95808" y="14743"/>
                  </a:lnTo>
                  <a:cubicBezTo>
                    <a:pt x="95808" y="6566"/>
                    <a:pt x="89242" y="1"/>
                    <a:pt x="81066"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7"/>
            <p:cNvSpPr/>
            <p:nvPr/>
          </p:nvSpPr>
          <p:spPr>
            <a:xfrm>
              <a:off x="5594263" y="1899939"/>
              <a:ext cx="1079756" cy="940684"/>
            </a:xfrm>
            <a:custGeom>
              <a:avLst/>
              <a:gdLst/>
              <a:ahLst/>
              <a:cxnLst/>
              <a:rect l="l" t="t" r="r" b="b"/>
              <a:pathLst>
                <a:path w="95808" h="83468" extrusionOk="0">
                  <a:moveTo>
                    <a:pt x="14743" y="1"/>
                  </a:moveTo>
                  <a:cubicBezTo>
                    <a:pt x="6566" y="1"/>
                    <a:pt x="1" y="6566"/>
                    <a:pt x="1" y="14743"/>
                  </a:cubicBezTo>
                  <a:lnTo>
                    <a:pt x="1" y="68725"/>
                  </a:lnTo>
                  <a:cubicBezTo>
                    <a:pt x="1" y="76902"/>
                    <a:pt x="6566" y="83467"/>
                    <a:pt x="14743" y="83467"/>
                  </a:cubicBezTo>
                  <a:lnTo>
                    <a:pt x="81066" y="83467"/>
                  </a:lnTo>
                  <a:cubicBezTo>
                    <a:pt x="89242" y="83467"/>
                    <a:pt x="95808" y="76902"/>
                    <a:pt x="95808" y="68725"/>
                  </a:cubicBezTo>
                  <a:lnTo>
                    <a:pt x="95808" y="14743"/>
                  </a:lnTo>
                  <a:cubicBezTo>
                    <a:pt x="95808" y="6566"/>
                    <a:pt x="89242" y="1"/>
                    <a:pt x="810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47"/>
            <p:cNvSpPr/>
            <p:nvPr/>
          </p:nvSpPr>
          <p:spPr>
            <a:xfrm>
              <a:off x="6669906" y="2227772"/>
              <a:ext cx="165466" cy="165466"/>
            </a:xfrm>
            <a:custGeom>
              <a:avLst/>
              <a:gdLst/>
              <a:ahLst/>
              <a:cxnLst/>
              <a:rect l="l" t="t" r="r" b="b"/>
              <a:pathLst>
                <a:path w="14682" h="14682" extrusionOk="0">
                  <a:moveTo>
                    <a:pt x="335" y="0"/>
                  </a:moveTo>
                  <a:lnTo>
                    <a:pt x="0" y="14682"/>
                  </a:lnTo>
                  <a:lnTo>
                    <a:pt x="14681"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47"/>
            <p:cNvSpPr/>
            <p:nvPr/>
          </p:nvSpPr>
          <p:spPr>
            <a:xfrm>
              <a:off x="6669906" y="2227772"/>
              <a:ext cx="165466" cy="165466"/>
            </a:xfrm>
            <a:custGeom>
              <a:avLst/>
              <a:gdLst/>
              <a:ahLst/>
              <a:cxnLst/>
              <a:rect l="l" t="t" r="r" b="b"/>
              <a:pathLst>
                <a:path w="14682" h="14682" extrusionOk="0">
                  <a:moveTo>
                    <a:pt x="335" y="0"/>
                  </a:moveTo>
                  <a:lnTo>
                    <a:pt x="0" y="14682"/>
                  </a:lnTo>
                  <a:lnTo>
                    <a:pt x="1468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7"/>
            <p:cNvSpPr/>
            <p:nvPr/>
          </p:nvSpPr>
          <p:spPr>
            <a:xfrm>
              <a:off x="5466495" y="2175074"/>
              <a:ext cx="245618" cy="229130"/>
            </a:xfrm>
            <a:custGeom>
              <a:avLst/>
              <a:gdLst/>
              <a:ahLst/>
              <a:cxnLst/>
              <a:rect l="l" t="t" r="r" b="b"/>
              <a:pathLst>
                <a:path w="21794" h="20331" extrusionOk="0">
                  <a:moveTo>
                    <a:pt x="16997" y="0"/>
                  </a:moveTo>
                  <a:cubicBezTo>
                    <a:pt x="16936" y="0"/>
                    <a:pt x="16873" y="8"/>
                    <a:pt x="16809" y="26"/>
                  </a:cubicBezTo>
                  <a:cubicBezTo>
                    <a:pt x="16171" y="239"/>
                    <a:pt x="14438" y="1789"/>
                    <a:pt x="13891" y="4160"/>
                  </a:cubicBezTo>
                  <a:cubicBezTo>
                    <a:pt x="13723" y="4559"/>
                    <a:pt x="13351" y="4784"/>
                    <a:pt x="12966" y="4784"/>
                  </a:cubicBezTo>
                  <a:cubicBezTo>
                    <a:pt x="12795" y="4784"/>
                    <a:pt x="12621" y="4740"/>
                    <a:pt x="12462" y="4646"/>
                  </a:cubicBezTo>
                  <a:cubicBezTo>
                    <a:pt x="10912" y="3977"/>
                    <a:pt x="5745" y="1303"/>
                    <a:pt x="4803" y="999"/>
                  </a:cubicBezTo>
                  <a:cubicBezTo>
                    <a:pt x="4441" y="883"/>
                    <a:pt x="4048" y="805"/>
                    <a:pt x="3753" y="805"/>
                  </a:cubicBezTo>
                  <a:cubicBezTo>
                    <a:pt x="3354" y="805"/>
                    <a:pt x="3137" y="948"/>
                    <a:pt x="3435" y="1333"/>
                  </a:cubicBezTo>
                  <a:cubicBezTo>
                    <a:pt x="3800" y="1850"/>
                    <a:pt x="5897" y="3430"/>
                    <a:pt x="7021" y="4251"/>
                  </a:cubicBezTo>
                  <a:cubicBezTo>
                    <a:pt x="5819" y="3396"/>
                    <a:pt x="3418" y="1718"/>
                    <a:pt x="2587" y="1718"/>
                  </a:cubicBezTo>
                  <a:cubicBezTo>
                    <a:pt x="2473" y="1718"/>
                    <a:pt x="2388" y="1750"/>
                    <a:pt x="2341" y="1819"/>
                  </a:cubicBezTo>
                  <a:cubicBezTo>
                    <a:pt x="2128" y="2123"/>
                    <a:pt x="2462" y="2822"/>
                    <a:pt x="3648" y="3825"/>
                  </a:cubicBezTo>
                  <a:cubicBezTo>
                    <a:pt x="2766" y="3248"/>
                    <a:pt x="1945" y="2762"/>
                    <a:pt x="1672" y="2762"/>
                  </a:cubicBezTo>
                  <a:cubicBezTo>
                    <a:pt x="0" y="2792"/>
                    <a:pt x="4803" y="6470"/>
                    <a:pt x="4803" y="6470"/>
                  </a:cubicBezTo>
                  <a:cubicBezTo>
                    <a:pt x="2278" y="4577"/>
                    <a:pt x="1743" y="4020"/>
                    <a:pt x="1449" y="4020"/>
                  </a:cubicBezTo>
                  <a:cubicBezTo>
                    <a:pt x="1346" y="4020"/>
                    <a:pt x="1273" y="4088"/>
                    <a:pt x="1155" y="4190"/>
                  </a:cubicBezTo>
                  <a:cubicBezTo>
                    <a:pt x="851" y="4464"/>
                    <a:pt x="1398" y="5254"/>
                    <a:pt x="3009" y="6865"/>
                  </a:cubicBezTo>
                  <a:lnTo>
                    <a:pt x="9028" y="13704"/>
                  </a:lnTo>
                  <a:lnTo>
                    <a:pt x="12584" y="20330"/>
                  </a:lnTo>
                  <a:lnTo>
                    <a:pt x="21794" y="15011"/>
                  </a:lnTo>
                  <a:lnTo>
                    <a:pt x="16292" y="7473"/>
                  </a:lnTo>
                  <a:cubicBezTo>
                    <a:pt x="16231" y="6926"/>
                    <a:pt x="16201" y="6257"/>
                    <a:pt x="16201" y="5497"/>
                  </a:cubicBezTo>
                  <a:cubicBezTo>
                    <a:pt x="16171" y="4828"/>
                    <a:pt x="16292" y="4190"/>
                    <a:pt x="16505" y="3552"/>
                  </a:cubicBezTo>
                  <a:cubicBezTo>
                    <a:pt x="16718" y="2762"/>
                    <a:pt x="17082" y="2002"/>
                    <a:pt x="17508" y="1272"/>
                  </a:cubicBezTo>
                  <a:cubicBezTo>
                    <a:pt x="17920" y="723"/>
                    <a:pt x="17563" y="0"/>
                    <a:pt x="16997"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47"/>
            <p:cNvSpPr/>
            <p:nvPr/>
          </p:nvSpPr>
          <p:spPr>
            <a:xfrm>
              <a:off x="5492180" y="2219466"/>
              <a:ext cx="52428" cy="40561"/>
            </a:xfrm>
            <a:custGeom>
              <a:avLst/>
              <a:gdLst/>
              <a:ahLst/>
              <a:cxnLst/>
              <a:rect l="l" t="t" r="r" b="b"/>
              <a:pathLst>
                <a:path w="4652" h="3599" extrusionOk="0">
                  <a:moveTo>
                    <a:pt x="86" y="0"/>
                  </a:moveTo>
                  <a:cubicBezTo>
                    <a:pt x="75" y="0"/>
                    <a:pt x="67" y="3"/>
                    <a:pt x="62" y="8"/>
                  </a:cubicBezTo>
                  <a:cubicBezTo>
                    <a:pt x="1" y="69"/>
                    <a:pt x="973" y="950"/>
                    <a:pt x="2220" y="1953"/>
                  </a:cubicBezTo>
                  <a:cubicBezTo>
                    <a:pt x="3417" y="2888"/>
                    <a:pt x="4475" y="3598"/>
                    <a:pt x="4609" y="3598"/>
                  </a:cubicBezTo>
                  <a:cubicBezTo>
                    <a:pt x="4615" y="3598"/>
                    <a:pt x="4619" y="3597"/>
                    <a:pt x="4621" y="3595"/>
                  </a:cubicBezTo>
                  <a:cubicBezTo>
                    <a:pt x="4651" y="3503"/>
                    <a:pt x="3709" y="2622"/>
                    <a:pt x="2463" y="1649"/>
                  </a:cubicBezTo>
                  <a:cubicBezTo>
                    <a:pt x="1287" y="703"/>
                    <a:pt x="274" y="0"/>
                    <a:pt x="86"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47"/>
            <p:cNvSpPr/>
            <p:nvPr/>
          </p:nvSpPr>
          <p:spPr>
            <a:xfrm>
              <a:off x="5499381" y="2206450"/>
              <a:ext cx="58581" cy="39918"/>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7"/>
            <p:cNvSpPr/>
            <p:nvPr/>
          </p:nvSpPr>
          <p:spPr>
            <a:xfrm>
              <a:off x="5511710" y="2194796"/>
              <a:ext cx="55843" cy="37191"/>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47"/>
            <p:cNvSpPr/>
            <p:nvPr/>
          </p:nvSpPr>
          <p:spPr>
            <a:xfrm>
              <a:off x="5568230" y="2270937"/>
              <a:ext cx="334696" cy="444647"/>
            </a:xfrm>
            <a:custGeom>
              <a:avLst/>
              <a:gdLst/>
              <a:ahLst/>
              <a:cxnLst/>
              <a:rect l="l" t="t" r="r" b="b"/>
              <a:pathLst>
                <a:path w="29698" h="39454" extrusionOk="0">
                  <a:moveTo>
                    <a:pt x="7782" y="0"/>
                  </a:moveTo>
                  <a:lnTo>
                    <a:pt x="1" y="5198"/>
                  </a:lnTo>
                  <a:cubicBezTo>
                    <a:pt x="1" y="5198"/>
                    <a:pt x="15016" y="33071"/>
                    <a:pt x="16840" y="35594"/>
                  </a:cubicBezTo>
                  <a:cubicBezTo>
                    <a:pt x="18664" y="38116"/>
                    <a:pt x="24682" y="39454"/>
                    <a:pt x="24682" y="39454"/>
                  </a:cubicBezTo>
                  <a:lnTo>
                    <a:pt x="29697" y="27782"/>
                  </a:lnTo>
                  <a:lnTo>
                    <a:pt x="7782" y="0"/>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47"/>
            <p:cNvSpPr/>
            <p:nvPr/>
          </p:nvSpPr>
          <p:spPr>
            <a:xfrm>
              <a:off x="6226634" y="1832804"/>
              <a:ext cx="127588" cy="247658"/>
            </a:xfrm>
            <a:custGeom>
              <a:avLst/>
              <a:gdLst/>
              <a:ahLst/>
              <a:cxnLst/>
              <a:rect l="l" t="t" r="r" b="b"/>
              <a:pathLst>
                <a:path w="11321" h="21975" extrusionOk="0">
                  <a:moveTo>
                    <a:pt x="4985" y="0"/>
                  </a:moveTo>
                  <a:lnTo>
                    <a:pt x="0" y="20457"/>
                  </a:lnTo>
                  <a:cubicBezTo>
                    <a:pt x="109" y="21325"/>
                    <a:pt x="847" y="21975"/>
                    <a:pt x="1717" y="21975"/>
                  </a:cubicBezTo>
                  <a:cubicBezTo>
                    <a:pt x="1822" y="21975"/>
                    <a:pt x="1929" y="21966"/>
                    <a:pt x="2037" y="21946"/>
                  </a:cubicBezTo>
                  <a:cubicBezTo>
                    <a:pt x="3004" y="21765"/>
                    <a:pt x="3640" y="20802"/>
                    <a:pt x="3409" y="19836"/>
                  </a:cubicBezTo>
                  <a:lnTo>
                    <a:pt x="3409" y="19836"/>
                  </a:lnTo>
                  <a:cubicBezTo>
                    <a:pt x="3640" y="20761"/>
                    <a:pt x="4594" y="21282"/>
                    <a:pt x="5544" y="21282"/>
                  </a:cubicBezTo>
                  <a:cubicBezTo>
                    <a:pt x="6017" y="21282"/>
                    <a:pt x="6488" y="21153"/>
                    <a:pt x="6870" y="20882"/>
                  </a:cubicBezTo>
                  <a:cubicBezTo>
                    <a:pt x="8025" y="20092"/>
                    <a:pt x="8359" y="18390"/>
                    <a:pt x="7873" y="17052"/>
                  </a:cubicBezTo>
                  <a:lnTo>
                    <a:pt x="7873" y="17052"/>
                  </a:lnTo>
                  <a:cubicBezTo>
                    <a:pt x="8273" y="17409"/>
                    <a:pt x="8734" y="17567"/>
                    <a:pt x="9180" y="17567"/>
                  </a:cubicBezTo>
                  <a:cubicBezTo>
                    <a:pt x="10293" y="17567"/>
                    <a:pt x="11320" y="16591"/>
                    <a:pt x="11125" y="15289"/>
                  </a:cubicBezTo>
                  <a:cubicBezTo>
                    <a:pt x="1085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7"/>
            <p:cNvSpPr/>
            <p:nvPr/>
          </p:nvSpPr>
          <p:spPr>
            <a:xfrm>
              <a:off x="5952920" y="1782450"/>
              <a:ext cx="222684" cy="222684"/>
            </a:xfrm>
            <a:custGeom>
              <a:avLst/>
              <a:gdLst/>
              <a:ahLst/>
              <a:cxnLst/>
              <a:rect l="l" t="t" r="r" b="b"/>
              <a:pathLst>
                <a:path w="19759" h="19759" extrusionOk="0">
                  <a:moveTo>
                    <a:pt x="19758" y="0"/>
                  </a:moveTo>
                  <a:cubicBezTo>
                    <a:pt x="17595" y="1302"/>
                    <a:pt x="15128" y="1971"/>
                    <a:pt x="12645" y="1971"/>
                  </a:cubicBezTo>
                  <a:cubicBezTo>
                    <a:pt x="11359" y="1971"/>
                    <a:pt x="10070" y="1792"/>
                    <a:pt x="8816" y="1429"/>
                  </a:cubicBezTo>
                  <a:cubicBezTo>
                    <a:pt x="7691" y="1094"/>
                    <a:pt x="6627" y="639"/>
                    <a:pt x="5503" y="426"/>
                  </a:cubicBezTo>
                  <a:cubicBezTo>
                    <a:pt x="5179" y="364"/>
                    <a:pt x="4845" y="331"/>
                    <a:pt x="4511" y="331"/>
                  </a:cubicBezTo>
                  <a:cubicBezTo>
                    <a:pt x="3688" y="331"/>
                    <a:pt x="2869" y="536"/>
                    <a:pt x="2220" y="1034"/>
                  </a:cubicBezTo>
                  <a:cubicBezTo>
                    <a:pt x="1308" y="1733"/>
                    <a:pt x="943" y="3161"/>
                    <a:pt x="1642" y="4073"/>
                  </a:cubicBezTo>
                  <a:cubicBezTo>
                    <a:pt x="1977" y="4499"/>
                    <a:pt x="2463" y="4742"/>
                    <a:pt x="2706" y="5198"/>
                  </a:cubicBezTo>
                  <a:cubicBezTo>
                    <a:pt x="3193" y="6110"/>
                    <a:pt x="2433" y="7174"/>
                    <a:pt x="1673" y="7842"/>
                  </a:cubicBezTo>
                  <a:cubicBezTo>
                    <a:pt x="913" y="8511"/>
                    <a:pt x="1" y="9271"/>
                    <a:pt x="92" y="10304"/>
                  </a:cubicBezTo>
                  <a:cubicBezTo>
                    <a:pt x="214" y="11368"/>
                    <a:pt x="1338" y="11946"/>
                    <a:pt x="2250" y="12402"/>
                  </a:cubicBezTo>
                  <a:cubicBezTo>
                    <a:pt x="3193" y="12858"/>
                    <a:pt x="4256" y="13617"/>
                    <a:pt x="4165" y="14651"/>
                  </a:cubicBezTo>
                  <a:cubicBezTo>
                    <a:pt x="4074" y="15532"/>
                    <a:pt x="3223" y="16079"/>
                    <a:pt x="2858" y="16870"/>
                  </a:cubicBezTo>
                  <a:cubicBezTo>
                    <a:pt x="2402" y="17934"/>
                    <a:pt x="2919" y="19149"/>
                    <a:pt x="3983" y="19605"/>
                  </a:cubicBezTo>
                  <a:cubicBezTo>
                    <a:pt x="4243" y="19709"/>
                    <a:pt x="4512" y="19759"/>
                    <a:pt x="4776" y="19759"/>
                  </a:cubicBezTo>
                  <a:cubicBezTo>
                    <a:pt x="5593" y="19759"/>
                    <a:pt x="6366" y="19285"/>
                    <a:pt x="6688" y="18481"/>
                  </a:cubicBezTo>
                  <a:lnTo>
                    <a:pt x="19758"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47"/>
            <p:cNvSpPr/>
            <p:nvPr/>
          </p:nvSpPr>
          <p:spPr>
            <a:xfrm>
              <a:off x="5984093" y="1770537"/>
              <a:ext cx="298046" cy="498010"/>
            </a:xfrm>
            <a:custGeom>
              <a:avLst/>
              <a:gdLst/>
              <a:ahLst/>
              <a:cxnLst/>
              <a:rect l="l" t="t" r="r" b="b"/>
              <a:pathLst>
                <a:path w="26446" h="44189" extrusionOk="0">
                  <a:moveTo>
                    <a:pt x="14402" y="1"/>
                  </a:moveTo>
                  <a:cubicBezTo>
                    <a:pt x="9327" y="1"/>
                    <a:pt x="4775" y="3499"/>
                    <a:pt x="3618" y="8595"/>
                  </a:cubicBezTo>
                  <a:cubicBezTo>
                    <a:pt x="2433" y="13793"/>
                    <a:pt x="1156" y="19568"/>
                    <a:pt x="791" y="22425"/>
                  </a:cubicBezTo>
                  <a:cubicBezTo>
                    <a:pt x="1" y="28292"/>
                    <a:pt x="5715" y="30055"/>
                    <a:pt x="5715" y="30055"/>
                  </a:cubicBezTo>
                  <a:lnTo>
                    <a:pt x="4682" y="35009"/>
                  </a:lnTo>
                  <a:cubicBezTo>
                    <a:pt x="3831" y="39143"/>
                    <a:pt x="6506" y="43186"/>
                    <a:pt x="10639" y="44037"/>
                  </a:cubicBezTo>
                  <a:lnTo>
                    <a:pt x="10670" y="44037"/>
                  </a:ln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47"/>
            <p:cNvSpPr/>
            <p:nvPr/>
          </p:nvSpPr>
          <p:spPr>
            <a:xfrm>
              <a:off x="6036171" y="1903861"/>
              <a:ext cx="20218" cy="18325"/>
            </a:xfrm>
            <a:custGeom>
              <a:avLst/>
              <a:gdLst/>
              <a:ahLst/>
              <a:cxnLst/>
              <a:rect l="l" t="t" r="r" b="b"/>
              <a:pathLst>
                <a:path w="1794" h="1626" extrusionOk="0">
                  <a:moveTo>
                    <a:pt x="859" y="0"/>
                  </a:moveTo>
                  <a:cubicBezTo>
                    <a:pt x="473" y="0"/>
                    <a:pt x="140" y="259"/>
                    <a:pt x="61" y="656"/>
                  </a:cubicBezTo>
                  <a:cubicBezTo>
                    <a:pt x="0" y="1082"/>
                    <a:pt x="304" y="1507"/>
                    <a:pt x="730" y="1598"/>
                  </a:cubicBezTo>
                  <a:cubicBezTo>
                    <a:pt x="798" y="1617"/>
                    <a:pt x="867" y="1625"/>
                    <a:pt x="933" y="1625"/>
                  </a:cubicBezTo>
                  <a:cubicBezTo>
                    <a:pt x="1306" y="1625"/>
                    <a:pt x="1625" y="1352"/>
                    <a:pt x="1702" y="990"/>
                  </a:cubicBezTo>
                  <a:cubicBezTo>
                    <a:pt x="1793" y="534"/>
                    <a:pt x="1489" y="109"/>
                    <a:pt x="1034" y="18"/>
                  </a:cubicBezTo>
                  <a:cubicBezTo>
                    <a:pt x="975" y="6"/>
                    <a:pt x="916" y="0"/>
                    <a:pt x="8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7"/>
            <p:cNvSpPr/>
            <p:nvPr/>
          </p:nvSpPr>
          <p:spPr>
            <a:xfrm>
              <a:off x="6033771" y="1894214"/>
              <a:ext cx="38374" cy="12791"/>
            </a:xfrm>
            <a:custGeom>
              <a:avLst/>
              <a:gdLst/>
              <a:ahLst/>
              <a:cxnLst/>
              <a:rect l="l" t="t" r="r" b="b"/>
              <a:pathLst>
                <a:path w="3405" h="1135" extrusionOk="0">
                  <a:moveTo>
                    <a:pt x="1471" y="0"/>
                  </a:moveTo>
                  <a:cubicBezTo>
                    <a:pt x="1107" y="0"/>
                    <a:pt x="756" y="74"/>
                    <a:pt x="456" y="235"/>
                  </a:cubicBezTo>
                  <a:cubicBezTo>
                    <a:pt x="122" y="418"/>
                    <a:pt x="0" y="600"/>
                    <a:pt x="61" y="661"/>
                  </a:cubicBezTo>
                  <a:cubicBezTo>
                    <a:pt x="74" y="679"/>
                    <a:pt x="101" y="686"/>
                    <a:pt x="139" y="686"/>
                  </a:cubicBezTo>
                  <a:cubicBezTo>
                    <a:pt x="323" y="686"/>
                    <a:pt x="783" y="514"/>
                    <a:pt x="1378" y="514"/>
                  </a:cubicBezTo>
                  <a:cubicBezTo>
                    <a:pt x="1501" y="514"/>
                    <a:pt x="1630" y="522"/>
                    <a:pt x="1763" y="539"/>
                  </a:cubicBezTo>
                  <a:cubicBezTo>
                    <a:pt x="2558" y="676"/>
                    <a:pt x="3130" y="1134"/>
                    <a:pt x="3302" y="1134"/>
                  </a:cubicBezTo>
                  <a:cubicBezTo>
                    <a:pt x="3321" y="1134"/>
                    <a:pt x="3335" y="1129"/>
                    <a:pt x="3344" y="1117"/>
                  </a:cubicBezTo>
                  <a:cubicBezTo>
                    <a:pt x="3405" y="1086"/>
                    <a:pt x="3344" y="874"/>
                    <a:pt x="3070" y="631"/>
                  </a:cubicBezTo>
                  <a:cubicBezTo>
                    <a:pt x="2736" y="296"/>
                    <a:pt x="2280" y="83"/>
                    <a:pt x="1824" y="23"/>
                  </a:cubicBezTo>
                  <a:cubicBezTo>
                    <a:pt x="1706" y="8"/>
                    <a:pt x="1588" y="0"/>
                    <a:pt x="14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47"/>
            <p:cNvSpPr/>
            <p:nvPr/>
          </p:nvSpPr>
          <p:spPr>
            <a:xfrm>
              <a:off x="6135167" y="1919955"/>
              <a:ext cx="20568" cy="18562"/>
            </a:xfrm>
            <a:custGeom>
              <a:avLst/>
              <a:gdLst/>
              <a:ahLst/>
              <a:cxnLst/>
              <a:rect l="l" t="t" r="r" b="b"/>
              <a:pathLst>
                <a:path w="1825" h="1647" extrusionOk="0">
                  <a:moveTo>
                    <a:pt x="890" y="1"/>
                  </a:moveTo>
                  <a:cubicBezTo>
                    <a:pt x="504" y="1"/>
                    <a:pt x="171" y="260"/>
                    <a:pt x="92" y="657"/>
                  </a:cubicBezTo>
                  <a:cubicBezTo>
                    <a:pt x="0" y="1112"/>
                    <a:pt x="304" y="1538"/>
                    <a:pt x="760" y="1629"/>
                  </a:cubicBezTo>
                  <a:cubicBezTo>
                    <a:pt x="819" y="1641"/>
                    <a:pt x="878" y="1647"/>
                    <a:pt x="935" y="1647"/>
                  </a:cubicBezTo>
                  <a:cubicBezTo>
                    <a:pt x="1321" y="1647"/>
                    <a:pt x="1654" y="1388"/>
                    <a:pt x="1733" y="991"/>
                  </a:cubicBezTo>
                  <a:cubicBezTo>
                    <a:pt x="1824" y="535"/>
                    <a:pt x="1520" y="109"/>
                    <a:pt x="1064" y="18"/>
                  </a:cubicBezTo>
                  <a:cubicBezTo>
                    <a:pt x="1005" y="6"/>
                    <a:pt x="947" y="1"/>
                    <a:pt x="89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47"/>
            <p:cNvSpPr/>
            <p:nvPr/>
          </p:nvSpPr>
          <p:spPr>
            <a:xfrm>
              <a:off x="6133454" y="1910657"/>
              <a:ext cx="38374" cy="13051"/>
            </a:xfrm>
            <a:custGeom>
              <a:avLst/>
              <a:gdLst/>
              <a:ahLst/>
              <a:cxnLst/>
              <a:rect l="l" t="t" r="r" b="b"/>
              <a:pathLst>
                <a:path w="3405" h="1158" extrusionOk="0">
                  <a:moveTo>
                    <a:pt x="1467" y="1"/>
                  </a:moveTo>
                  <a:cubicBezTo>
                    <a:pt x="1112" y="1"/>
                    <a:pt x="751" y="80"/>
                    <a:pt x="426" y="266"/>
                  </a:cubicBezTo>
                  <a:cubicBezTo>
                    <a:pt x="152" y="418"/>
                    <a:pt x="0" y="600"/>
                    <a:pt x="61" y="661"/>
                  </a:cubicBezTo>
                  <a:cubicBezTo>
                    <a:pt x="70" y="679"/>
                    <a:pt x="93" y="686"/>
                    <a:pt x="129" y="686"/>
                  </a:cubicBezTo>
                  <a:cubicBezTo>
                    <a:pt x="303" y="686"/>
                    <a:pt x="773" y="514"/>
                    <a:pt x="1357" y="514"/>
                  </a:cubicBezTo>
                  <a:cubicBezTo>
                    <a:pt x="1478" y="514"/>
                    <a:pt x="1604" y="521"/>
                    <a:pt x="1733" y="539"/>
                  </a:cubicBezTo>
                  <a:cubicBezTo>
                    <a:pt x="2576" y="680"/>
                    <a:pt x="3133" y="1157"/>
                    <a:pt x="3308" y="1157"/>
                  </a:cubicBezTo>
                  <a:cubicBezTo>
                    <a:pt x="3323" y="1157"/>
                    <a:pt x="3335" y="1154"/>
                    <a:pt x="3344" y="1147"/>
                  </a:cubicBezTo>
                  <a:cubicBezTo>
                    <a:pt x="3405" y="1086"/>
                    <a:pt x="3314" y="874"/>
                    <a:pt x="3070" y="630"/>
                  </a:cubicBezTo>
                  <a:cubicBezTo>
                    <a:pt x="2706" y="296"/>
                    <a:pt x="2280" y="83"/>
                    <a:pt x="1794" y="23"/>
                  </a:cubicBezTo>
                  <a:cubicBezTo>
                    <a:pt x="1686" y="8"/>
                    <a:pt x="1577" y="1"/>
                    <a:pt x="14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7"/>
            <p:cNvSpPr/>
            <p:nvPr/>
          </p:nvSpPr>
          <p:spPr>
            <a:xfrm>
              <a:off x="6061168" y="1904053"/>
              <a:ext cx="42837" cy="84277"/>
            </a:xfrm>
            <a:custGeom>
              <a:avLst/>
              <a:gdLst/>
              <a:ahLst/>
              <a:cxnLst/>
              <a:rect l="l" t="t" r="r" b="b"/>
              <a:pathLst>
                <a:path w="3801" h="7478" extrusionOk="0">
                  <a:moveTo>
                    <a:pt x="3708" y="0"/>
                  </a:moveTo>
                  <a:cubicBezTo>
                    <a:pt x="3630" y="0"/>
                    <a:pt x="2483" y="1844"/>
                    <a:pt x="1186" y="4195"/>
                  </a:cubicBezTo>
                  <a:lnTo>
                    <a:pt x="275" y="5867"/>
                  </a:lnTo>
                  <a:cubicBezTo>
                    <a:pt x="92" y="6110"/>
                    <a:pt x="1" y="6414"/>
                    <a:pt x="1" y="6748"/>
                  </a:cubicBezTo>
                  <a:cubicBezTo>
                    <a:pt x="62" y="6900"/>
                    <a:pt x="183" y="7052"/>
                    <a:pt x="335" y="7113"/>
                  </a:cubicBezTo>
                  <a:cubicBezTo>
                    <a:pt x="457" y="7174"/>
                    <a:pt x="579" y="7204"/>
                    <a:pt x="730" y="7235"/>
                  </a:cubicBezTo>
                  <a:cubicBezTo>
                    <a:pt x="1217" y="7387"/>
                    <a:pt x="1703" y="7448"/>
                    <a:pt x="2220" y="7478"/>
                  </a:cubicBezTo>
                  <a:cubicBezTo>
                    <a:pt x="2220" y="7417"/>
                    <a:pt x="1673" y="7235"/>
                    <a:pt x="791" y="6992"/>
                  </a:cubicBezTo>
                  <a:cubicBezTo>
                    <a:pt x="548" y="6931"/>
                    <a:pt x="335" y="6840"/>
                    <a:pt x="335" y="6688"/>
                  </a:cubicBezTo>
                  <a:cubicBezTo>
                    <a:pt x="335" y="6445"/>
                    <a:pt x="427" y="6201"/>
                    <a:pt x="579" y="6019"/>
                  </a:cubicBezTo>
                  <a:cubicBezTo>
                    <a:pt x="882" y="5502"/>
                    <a:pt x="1186" y="4955"/>
                    <a:pt x="1521" y="4378"/>
                  </a:cubicBezTo>
                  <a:cubicBezTo>
                    <a:pt x="2828" y="2007"/>
                    <a:pt x="3800" y="61"/>
                    <a:pt x="3709" y="1"/>
                  </a:cubicBezTo>
                  <a:cubicBezTo>
                    <a:pt x="3709" y="0"/>
                    <a:pt x="3708" y="0"/>
                    <a:pt x="370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47"/>
            <p:cNvSpPr/>
            <p:nvPr/>
          </p:nvSpPr>
          <p:spPr>
            <a:xfrm>
              <a:off x="6136880" y="1872813"/>
              <a:ext cx="46601" cy="17705"/>
            </a:xfrm>
            <a:custGeom>
              <a:avLst/>
              <a:gdLst/>
              <a:ahLst/>
              <a:cxnLst/>
              <a:rect l="l" t="t" r="r" b="b"/>
              <a:pathLst>
                <a:path w="4135" h="1571" extrusionOk="0">
                  <a:moveTo>
                    <a:pt x="1329" y="1"/>
                  </a:moveTo>
                  <a:cubicBezTo>
                    <a:pt x="1099" y="1"/>
                    <a:pt x="868" y="23"/>
                    <a:pt x="639" y="67"/>
                  </a:cubicBezTo>
                  <a:cubicBezTo>
                    <a:pt x="213" y="189"/>
                    <a:pt x="0" y="371"/>
                    <a:pt x="31" y="463"/>
                  </a:cubicBezTo>
                  <a:cubicBezTo>
                    <a:pt x="92" y="706"/>
                    <a:pt x="1004" y="736"/>
                    <a:pt x="2037" y="1010"/>
                  </a:cubicBezTo>
                  <a:cubicBezTo>
                    <a:pt x="2897" y="1237"/>
                    <a:pt x="3610" y="1570"/>
                    <a:pt x="3930" y="1570"/>
                  </a:cubicBezTo>
                  <a:cubicBezTo>
                    <a:pt x="3994" y="1570"/>
                    <a:pt x="4043" y="1557"/>
                    <a:pt x="4073" y="1526"/>
                  </a:cubicBezTo>
                  <a:cubicBezTo>
                    <a:pt x="4134" y="1405"/>
                    <a:pt x="4013" y="1162"/>
                    <a:pt x="3709" y="888"/>
                  </a:cubicBezTo>
                  <a:cubicBezTo>
                    <a:pt x="3036" y="312"/>
                    <a:pt x="2193" y="1"/>
                    <a:pt x="132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47"/>
            <p:cNvSpPr/>
            <p:nvPr/>
          </p:nvSpPr>
          <p:spPr>
            <a:xfrm>
              <a:off x="6041648" y="1864540"/>
              <a:ext cx="35974" cy="13073"/>
            </a:xfrm>
            <a:custGeom>
              <a:avLst/>
              <a:gdLst/>
              <a:ahLst/>
              <a:cxnLst/>
              <a:rect l="l" t="t" r="r" b="b"/>
              <a:pathLst>
                <a:path w="3192" h="1160" extrusionOk="0">
                  <a:moveTo>
                    <a:pt x="1432" y="0"/>
                  </a:moveTo>
                  <a:cubicBezTo>
                    <a:pt x="1081" y="0"/>
                    <a:pt x="726" y="83"/>
                    <a:pt x="396" y="254"/>
                  </a:cubicBezTo>
                  <a:cubicBezTo>
                    <a:pt x="122" y="437"/>
                    <a:pt x="0" y="619"/>
                    <a:pt x="61" y="741"/>
                  </a:cubicBezTo>
                  <a:cubicBezTo>
                    <a:pt x="213" y="953"/>
                    <a:pt x="821" y="832"/>
                    <a:pt x="1581" y="953"/>
                  </a:cubicBezTo>
                  <a:cubicBezTo>
                    <a:pt x="2121" y="1018"/>
                    <a:pt x="2585" y="1160"/>
                    <a:pt x="2862" y="1160"/>
                  </a:cubicBezTo>
                  <a:cubicBezTo>
                    <a:pt x="2975" y="1160"/>
                    <a:pt x="3057" y="1137"/>
                    <a:pt x="3101" y="1075"/>
                  </a:cubicBezTo>
                  <a:cubicBezTo>
                    <a:pt x="3192" y="984"/>
                    <a:pt x="3101" y="771"/>
                    <a:pt x="2888" y="528"/>
                  </a:cubicBezTo>
                  <a:cubicBezTo>
                    <a:pt x="2470" y="183"/>
                    <a:pt x="1955" y="0"/>
                    <a:pt x="143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47"/>
            <p:cNvSpPr/>
            <p:nvPr/>
          </p:nvSpPr>
          <p:spPr>
            <a:xfrm>
              <a:off x="6204703" y="1805564"/>
              <a:ext cx="88391" cy="191951"/>
            </a:xfrm>
            <a:custGeom>
              <a:avLst/>
              <a:gdLst/>
              <a:ahLst/>
              <a:cxnLst/>
              <a:rect l="l" t="t" r="r" b="b"/>
              <a:pathLst>
                <a:path w="7843" h="17032" extrusionOk="0">
                  <a:moveTo>
                    <a:pt x="4266" y="0"/>
                  </a:moveTo>
                  <a:cubicBezTo>
                    <a:pt x="4103" y="0"/>
                    <a:pt x="3938" y="24"/>
                    <a:pt x="3770" y="77"/>
                  </a:cubicBezTo>
                  <a:cubicBezTo>
                    <a:pt x="2736" y="411"/>
                    <a:pt x="1186" y="2053"/>
                    <a:pt x="305" y="2752"/>
                  </a:cubicBezTo>
                  <a:lnTo>
                    <a:pt x="1" y="2995"/>
                  </a:lnTo>
                  <a:lnTo>
                    <a:pt x="31" y="3025"/>
                  </a:lnTo>
                  <a:cubicBezTo>
                    <a:pt x="852" y="3907"/>
                    <a:pt x="1338" y="5062"/>
                    <a:pt x="1308" y="6278"/>
                  </a:cubicBezTo>
                  <a:lnTo>
                    <a:pt x="1308" y="6369"/>
                  </a:lnTo>
                  <a:cubicBezTo>
                    <a:pt x="1308" y="8101"/>
                    <a:pt x="1004" y="9804"/>
                    <a:pt x="1004" y="11506"/>
                  </a:cubicBezTo>
                  <a:cubicBezTo>
                    <a:pt x="1004" y="13177"/>
                    <a:pt x="1338" y="14971"/>
                    <a:pt x="2402" y="16308"/>
                  </a:cubicBezTo>
                  <a:cubicBezTo>
                    <a:pt x="2722" y="16692"/>
                    <a:pt x="3237" y="17031"/>
                    <a:pt x="3683" y="17031"/>
                  </a:cubicBezTo>
                  <a:cubicBezTo>
                    <a:pt x="3873" y="17031"/>
                    <a:pt x="4050" y="16970"/>
                    <a:pt x="4195" y="16825"/>
                  </a:cubicBezTo>
                  <a:cubicBezTo>
                    <a:pt x="4378" y="16612"/>
                    <a:pt x="4469" y="16369"/>
                    <a:pt x="4530" y="16095"/>
                  </a:cubicBezTo>
                  <a:cubicBezTo>
                    <a:pt x="5411" y="12083"/>
                    <a:pt x="7053" y="8679"/>
                    <a:pt x="7661" y="4454"/>
                  </a:cubicBezTo>
                  <a:cubicBezTo>
                    <a:pt x="7843" y="3299"/>
                    <a:pt x="7448" y="2144"/>
                    <a:pt x="6597" y="1323"/>
                  </a:cubicBezTo>
                  <a:cubicBezTo>
                    <a:pt x="5931" y="683"/>
                    <a:pt x="5136" y="0"/>
                    <a:pt x="42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47"/>
            <p:cNvSpPr/>
            <p:nvPr/>
          </p:nvSpPr>
          <p:spPr>
            <a:xfrm>
              <a:off x="6227310" y="1948423"/>
              <a:ext cx="57409" cy="69401"/>
            </a:xfrm>
            <a:custGeom>
              <a:avLst/>
              <a:gdLst/>
              <a:ahLst/>
              <a:cxnLst/>
              <a:rect l="l" t="t" r="r" b="b"/>
              <a:pathLst>
                <a:path w="5094" h="6158" extrusionOk="0">
                  <a:moveTo>
                    <a:pt x="1705" y="0"/>
                  </a:moveTo>
                  <a:cubicBezTo>
                    <a:pt x="1346" y="0"/>
                    <a:pt x="1094" y="38"/>
                    <a:pt x="1065" y="45"/>
                  </a:cubicBezTo>
                  <a:cubicBezTo>
                    <a:pt x="1065" y="45"/>
                    <a:pt x="1" y="5638"/>
                    <a:pt x="1" y="5760"/>
                  </a:cubicBezTo>
                  <a:cubicBezTo>
                    <a:pt x="1" y="5814"/>
                    <a:pt x="774" y="6158"/>
                    <a:pt x="1692" y="6158"/>
                  </a:cubicBezTo>
                  <a:cubicBezTo>
                    <a:pt x="2817" y="6158"/>
                    <a:pt x="4159" y="5642"/>
                    <a:pt x="4560" y="3450"/>
                  </a:cubicBezTo>
                  <a:cubicBezTo>
                    <a:pt x="5093" y="392"/>
                    <a:pt x="2854" y="0"/>
                    <a:pt x="1705"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47"/>
            <p:cNvSpPr/>
            <p:nvPr/>
          </p:nvSpPr>
          <p:spPr>
            <a:xfrm>
              <a:off x="6243753" y="1964810"/>
              <a:ext cx="24332" cy="39005"/>
            </a:xfrm>
            <a:custGeom>
              <a:avLst/>
              <a:gdLst/>
              <a:ahLst/>
              <a:cxnLst/>
              <a:rect l="l" t="t" r="r" b="b"/>
              <a:pathLst>
                <a:path w="2159" h="3461" extrusionOk="0">
                  <a:moveTo>
                    <a:pt x="1267" y="0"/>
                  </a:moveTo>
                  <a:cubicBezTo>
                    <a:pt x="1187" y="0"/>
                    <a:pt x="1106" y="15"/>
                    <a:pt x="1034" y="50"/>
                  </a:cubicBezTo>
                  <a:cubicBezTo>
                    <a:pt x="943" y="111"/>
                    <a:pt x="852" y="172"/>
                    <a:pt x="822" y="263"/>
                  </a:cubicBezTo>
                  <a:cubicBezTo>
                    <a:pt x="761" y="415"/>
                    <a:pt x="791" y="506"/>
                    <a:pt x="822" y="506"/>
                  </a:cubicBezTo>
                  <a:cubicBezTo>
                    <a:pt x="852" y="506"/>
                    <a:pt x="852" y="415"/>
                    <a:pt x="913" y="324"/>
                  </a:cubicBezTo>
                  <a:cubicBezTo>
                    <a:pt x="975" y="220"/>
                    <a:pt x="1080" y="173"/>
                    <a:pt x="1198" y="173"/>
                  </a:cubicBezTo>
                  <a:cubicBezTo>
                    <a:pt x="1253" y="173"/>
                    <a:pt x="1311" y="183"/>
                    <a:pt x="1369" y="202"/>
                  </a:cubicBezTo>
                  <a:cubicBezTo>
                    <a:pt x="1581" y="324"/>
                    <a:pt x="1764" y="567"/>
                    <a:pt x="1794" y="841"/>
                  </a:cubicBezTo>
                  <a:cubicBezTo>
                    <a:pt x="1855" y="1175"/>
                    <a:pt x="1855" y="1509"/>
                    <a:pt x="1794" y="1874"/>
                  </a:cubicBezTo>
                  <a:cubicBezTo>
                    <a:pt x="1642" y="2573"/>
                    <a:pt x="1156" y="3181"/>
                    <a:pt x="700" y="3272"/>
                  </a:cubicBezTo>
                  <a:cubicBezTo>
                    <a:pt x="657" y="3280"/>
                    <a:pt x="614" y="3283"/>
                    <a:pt x="571" y="3283"/>
                  </a:cubicBezTo>
                  <a:cubicBezTo>
                    <a:pt x="433" y="3283"/>
                    <a:pt x="299" y="3244"/>
                    <a:pt x="183" y="3151"/>
                  </a:cubicBezTo>
                  <a:cubicBezTo>
                    <a:pt x="92" y="3090"/>
                    <a:pt x="31" y="3029"/>
                    <a:pt x="31" y="3029"/>
                  </a:cubicBezTo>
                  <a:lnTo>
                    <a:pt x="31" y="3029"/>
                  </a:lnTo>
                  <a:cubicBezTo>
                    <a:pt x="1" y="3029"/>
                    <a:pt x="1" y="3120"/>
                    <a:pt x="153" y="3242"/>
                  </a:cubicBezTo>
                  <a:cubicBezTo>
                    <a:pt x="285" y="3374"/>
                    <a:pt x="487" y="3461"/>
                    <a:pt x="677" y="3461"/>
                  </a:cubicBezTo>
                  <a:cubicBezTo>
                    <a:pt x="705" y="3461"/>
                    <a:pt x="733" y="3459"/>
                    <a:pt x="761" y="3455"/>
                  </a:cubicBezTo>
                  <a:cubicBezTo>
                    <a:pt x="1369" y="3394"/>
                    <a:pt x="1916" y="2725"/>
                    <a:pt x="2098" y="1905"/>
                  </a:cubicBezTo>
                  <a:cubicBezTo>
                    <a:pt x="2159" y="1540"/>
                    <a:pt x="2159" y="1145"/>
                    <a:pt x="2037" y="780"/>
                  </a:cubicBezTo>
                  <a:cubicBezTo>
                    <a:pt x="1977" y="446"/>
                    <a:pt x="1764" y="142"/>
                    <a:pt x="1430" y="20"/>
                  </a:cubicBezTo>
                  <a:cubicBezTo>
                    <a:pt x="1379" y="7"/>
                    <a:pt x="1324" y="0"/>
                    <a:pt x="1267"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47"/>
            <p:cNvSpPr/>
            <p:nvPr/>
          </p:nvSpPr>
          <p:spPr>
            <a:xfrm>
              <a:off x="5981613" y="1739725"/>
              <a:ext cx="279969" cy="118369"/>
            </a:xfrm>
            <a:custGeom>
              <a:avLst/>
              <a:gdLst/>
              <a:ahLst/>
              <a:cxnLst/>
              <a:rect l="l" t="t" r="r" b="b"/>
              <a:pathLst>
                <a:path w="24842" h="10503" extrusionOk="0">
                  <a:moveTo>
                    <a:pt x="4697" y="0"/>
                  </a:moveTo>
                  <a:cubicBezTo>
                    <a:pt x="3905" y="0"/>
                    <a:pt x="3168" y="383"/>
                    <a:pt x="2713" y="1025"/>
                  </a:cubicBezTo>
                  <a:cubicBezTo>
                    <a:pt x="2352" y="1627"/>
                    <a:pt x="2487" y="2516"/>
                    <a:pt x="2982" y="2980"/>
                  </a:cubicBezTo>
                  <a:lnTo>
                    <a:pt x="2982" y="2980"/>
                  </a:lnTo>
                  <a:cubicBezTo>
                    <a:pt x="2734" y="2878"/>
                    <a:pt x="2475" y="2829"/>
                    <a:pt x="2219" y="2829"/>
                  </a:cubicBezTo>
                  <a:cubicBezTo>
                    <a:pt x="1379" y="2829"/>
                    <a:pt x="576" y="3356"/>
                    <a:pt x="312" y="4247"/>
                  </a:cubicBezTo>
                  <a:cubicBezTo>
                    <a:pt x="0" y="5302"/>
                    <a:pt x="597" y="6339"/>
                    <a:pt x="1549" y="6684"/>
                  </a:cubicBezTo>
                  <a:lnTo>
                    <a:pt x="1549" y="6684"/>
                  </a:lnTo>
                  <a:cubicBezTo>
                    <a:pt x="1188" y="6838"/>
                    <a:pt x="876" y="7200"/>
                    <a:pt x="859" y="7591"/>
                  </a:cubicBezTo>
                  <a:cubicBezTo>
                    <a:pt x="829" y="8320"/>
                    <a:pt x="1376" y="8928"/>
                    <a:pt x="1984" y="9323"/>
                  </a:cubicBezTo>
                  <a:cubicBezTo>
                    <a:pt x="3019" y="9960"/>
                    <a:pt x="4223" y="10206"/>
                    <a:pt x="5444" y="10206"/>
                  </a:cubicBezTo>
                  <a:cubicBezTo>
                    <a:pt x="6087" y="10206"/>
                    <a:pt x="6734" y="10138"/>
                    <a:pt x="7364" y="10022"/>
                  </a:cubicBezTo>
                  <a:cubicBezTo>
                    <a:pt x="9157" y="9688"/>
                    <a:pt x="10920" y="9019"/>
                    <a:pt x="12714" y="8655"/>
                  </a:cubicBezTo>
                  <a:cubicBezTo>
                    <a:pt x="13893" y="8399"/>
                    <a:pt x="15581" y="8016"/>
                    <a:pt x="17063" y="8016"/>
                  </a:cubicBezTo>
                  <a:cubicBezTo>
                    <a:pt x="17872" y="8016"/>
                    <a:pt x="18619" y="8130"/>
                    <a:pt x="19188" y="8442"/>
                  </a:cubicBezTo>
                  <a:cubicBezTo>
                    <a:pt x="20322" y="9009"/>
                    <a:pt x="20954" y="10502"/>
                    <a:pt x="21675" y="10502"/>
                  </a:cubicBezTo>
                  <a:cubicBezTo>
                    <a:pt x="21727" y="10502"/>
                    <a:pt x="21779" y="10495"/>
                    <a:pt x="21832" y="10478"/>
                  </a:cubicBezTo>
                  <a:cubicBezTo>
                    <a:pt x="22562" y="10205"/>
                    <a:pt x="23109" y="9627"/>
                    <a:pt x="23352" y="8867"/>
                  </a:cubicBezTo>
                  <a:cubicBezTo>
                    <a:pt x="23534" y="8107"/>
                    <a:pt x="23626" y="7348"/>
                    <a:pt x="23595" y="6588"/>
                  </a:cubicBezTo>
                  <a:lnTo>
                    <a:pt x="23626" y="6557"/>
                  </a:lnTo>
                  <a:cubicBezTo>
                    <a:pt x="24841" y="5098"/>
                    <a:pt x="22471" y="2393"/>
                    <a:pt x="20586" y="1481"/>
                  </a:cubicBezTo>
                  <a:cubicBezTo>
                    <a:pt x="19829" y="1121"/>
                    <a:pt x="18943" y="993"/>
                    <a:pt x="18021" y="993"/>
                  </a:cubicBezTo>
                  <a:cubicBezTo>
                    <a:pt x="16612" y="993"/>
                    <a:pt x="15118" y="1291"/>
                    <a:pt x="13869" y="1512"/>
                  </a:cubicBezTo>
                  <a:cubicBezTo>
                    <a:pt x="12874" y="1701"/>
                    <a:pt x="11842" y="1983"/>
                    <a:pt x="10816" y="1983"/>
                  </a:cubicBezTo>
                  <a:cubicBezTo>
                    <a:pt x="10526" y="1983"/>
                    <a:pt x="10236" y="1960"/>
                    <a:pt x="9948" y="1907"/>
                  </a:cubicBezTo>
                  <a:cubicBezTo>
                    <a:pt x="9097" y="1694"/>
                    <a:pt x="8276" y="1329"/>
                    <a:pt x="7516" y="873"/>
                  </a:cubicBezTo>
                  <a:cubicBezTo>
                    <a:pt x="6756" y="417"/>
                    <a:pt x="5905" y="113"/>
                    <a:pt x="5023" y="22"/>
                  </a:cubicBezTo>
                  <a:cubicBezTo>
                    <a:pt x="4914" y="8"/>
                    <a:pt x="4805" y="0"/>
                    <a:pt x="469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47"/>
            <p:cNvSpPr/>
            <p:nvPr/>
          </p:nvSpPr>
          <p:spPr>
            <a:xfrm>
              <a:off x="6251642" y="1825952"/>
              <a:ext cx="93530" cy="196639"/>
            </a:xfrm>
            <a:custGeom>
              <a:avLst/>
              <a:gdLst/>
              <a:ahLst/>
              <a:cxnLst/>
              <a:rect l="l" t="t" r="r" b="b"/>
              <a:pathLst>
                <a:path w="8299" h="17448" extrusionOk="0">
                  <a:moveTo>
                    <a:pt x="213" y="0"/>
                  </a:moveTo>
                  <a:cubicBezTo>
                    <a:pt x="152" y="0"/>
                    <a:pt x="61" y="31"/>
                    <a:pt x="0" y="31"/>
                  </a:cubicBezTo>
                  <a:cubicBezTo>
                    <a:pt x="274" y="31"/>
                    <a:pt x="578" y="61"/>
                    <a:pt x="851" y="152"/>
                  </a:cubicBezTo>
                  <a:cubicBezTo>
                    <a:pt x="1611" y="396"/>
                    <a:pt x="2249" y="882"/>
                    <a:pt x="2644" y="1581"/>
                  </a:cubicBezTo>
                  <a:cubicBezTo>
                    <a:pt x="3161" y="2402"/>
                    <a:pt x="3344" y="3648"/>
                    <a:pt x="3222" y="4955"/>
                  </a:cubicBezTo>
                  <a:cubicBezTo>
                    <a:pt x="3070" y="6262"/>
                    <a:pt x="2675" y="7691"/>
                    <a:pt x="2644" y="9241"/>
                  </a:cubicBezTo>
                  <a:cubicBezTo>
                    <a:pt x="2614" y="10001"/>
                    <a:pt x="2736" y="10761"/>
                    <a:pt x="3009" y="11490"/>
                  </a:cubicBezTo>
                  <a:cubicBezTo>
                    <a:pt x="3252" y="12159"/>
                    <a:pt x="3708" y="12736"/>
                    <a:pt x="4316" y="13131"/>
                  </a:cubicBezTo>
                  <a:cubicBezTo>
                    <a:pt x="4863" y="13466"/>
                    <a:pt x="5441" y="13739"/>
                    <a:pt x="6049" y="13952"/>
                  </a:cubicBezTo>
                  <a:cubicBezTo>
                    <a:pt x="6535" y="14134"/>
                    <a:pt x="7021" y="14408"/>
                    <a:pt x="7447" y="14742"/>
                  </a:cubicBezTo>
                  <a:cubicBezTo>
                    <a:pt x="7781" y="15016"/>
                    <a:pt x="8024" y="15411"/>
                    <a:pt x="8146" y="15837"/>
                  </a:cubicBezTo>
                  <a:cubicBezTo>
                    <a:pt x="8207" y="16171"/>
                    <a:pt x="8176" y="16505"/>
                    <a:pt x="8055" y="16809"/>
                  </a:cubicBezTo>
                  <a:cubicBezTo>
                    <a:pt x="7933" y="17083"/>
                    <a:pt x="7721" y="17296"/>
                    <a:pt x="7477" y="17448"/>
                  </a:cubicBezTo>
                  <a:cubicBezTo>
                    <a:pt x="7538" y="17417"/>
                    <a:pt x="7629" y="17387"/>
                    <a:pt x="7690" y="17356"/>
                  </a:cubicBezTo>
                  <a:cubicBezTo>
                    <a:pt x="7872" y="17235"/>
                    <a:pt x="8024" y="17052"/>
                    <a:pt x="8116" y="16840"/>
                  </a:cubicBezTo>
                  <a:cubicBezTo>
                    <a:pt x="8268" y="16536"/>
                    <a:pt x="8298" y="16171"/>
                    <a:pt x="8237" y="15806"/>
                  </a:cubicBezTo>
                  <a:cubicBezTo>
                    <a:pt x="8146" y="15350"/>
                    <a:pt x="7903" y="14955"/>
                    <a:pt x="7538" y="14651"/>
                  </a:cubicBezTo>
                  <a:cubicBezTo>
                    <a:pt x="7113" y="14286"/>
                    <a:pt x="6626" y="14013"/>
                    <a:pt x="6110" y="13800"/>
                  </a:cubicBezTo>
                  <a:cubicBezTo>
                    <a:pt x="5502" y="13587"/>
                    <a:pt x="4955" y="13314"/>
                    <a:pt x="4407" y="12979"/>
                  </a:cubicBezTo>
                  <a:cubicBezTo>
                    <a:pt x="3860" y="12584"/>
                    <a:pt x="3435" y="12037"/>
                    <a:pt x="3192" y="11399"/>
                  </a:cubicBezTo>
                  <a:cubicBezTo>
                    <a:pt x="2918" y="10730"/>
                    <a:pt x="2827" y="9970"/>
                    <a:pt x="2827" y="9241"/>
                  </a:cubicBezTo>
                  <a:cubicBezTo>
                    <a:pt x="2888" y="7721"/>
                    <a:pt x="3313" y="6292"/>
                    <a:pt x="3404" y="4955"/>
                  </a:cubicBezTo>
                  <a:cubicBezTo>
                    <a:pt x="3496" y="3618"/>
                    <a:pt x="3344" y="2371"/>
                    <a:pt x="2766" y="1490"/>
                  </a:cubicBezTo>
                  <a:cubicBezTo>
                    <a:pt x="2340" y="791"/>
                    <a:pt x="1641" y="274"/>
                    <a:pt x="851" y="61"/>
                  </a:cubicBezTo>
                  <a:cubicBezTo>
                    <a:pt x="638" y="0"/>
                    <a:pt x="426" y="0"/>
                    <a:pt x="21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7"/>
            <p:cNvSpPr/>
            <p:nvPr/>
          </p:nvSpPr>
          <p:spPr>
            <a:xfrm>
              <a:off x="5978965" y="1771822"/>
              <a:ext cx="266513" cy="80096"/>
            </a:xfrm>
            <a:custGeom>
              <a:avLst/>
              <a:gdLst/>
              <a:ahLst/>
              <a:cxnLst/>
              <a:rect l="l" t="t" r="r" b="b"/>
              <a:pathLst>
                <a:path w="23648" h="7107" extrusionOk="0">
                  <a:moveTo>
                    <a:pt x="2450" y="0"/>
                  </a:moveTo>
                  <a:cubicBezTo>
                    <a:pt x="1844" y="0"/>
                    <a:pt x="1249" y="236"/>
                    <a:pt x="821" y="639"/>
                  </a:cubicBezTo>
                  <a:cubicBezTo>
                    <a:pt x="274" y="1308"/>
                    <a:pt x="0" y="2159"/>
                    <a:pt x="91" y="3010"/>
                  </a:cubicBezTo>
                  <a:cubicBezTo>
                    <a:pt x="182" y="4074"/>
                    <a:pt x="730" y="5077"/>
                    <a:pt x="1550" y="5746"/>
                  </a:cubicBezTo>
                  <a:cubicBezTo>
                    <a:pt x="2492" y="6506"/>
                    <a:pt x="3678" y="6962"/>
                    <a:pt x="4894" y="7053"/>
                  </a:cubicBezTo>
                  <a:cubicBezTo>
                    <a:pt x="5284" y="7089"/>
                    <a:pt x="5677" y="7106"/>
                    <a:pt x="6070" y="7106"/>
                  </a:cubicBezTo>
                  <a:cubicBezTo>
                    <a:pt x="6994" y="7106"/>
                    <a:pt x="7919" y="7011"/>
                    <a:pt x="8815" y="6840"/>
                  </a:cubicBezTo>
                  <a:cubicBezTo>
                    <a:pt x="10882" y="6414"/>
                    <a:pt x="12857" y="5655"/>
                    <a:pt x="14651" y="4591"/>
                  </a:cubicBezTo>
                  <a:cubicBezTo>
                    <a:pt x="15411" y="4104"/>
                    <a:pt x="16201" y="3679"/>
                    <a:pt x="17052" y="3344"/>
                  </a:cubicBezTo>
                  <a:cubicBezTo>
                    <a:pt x="17751" y="3041"/>
                    <a:pt x="18541" y="2889"/>
                    <a:pt x="19332" y="2858"/>
                  </a:cubicBezTo>
                  <a:cubicBezTo>
                    <a:pt x="19388" y="2857"/>
                    <a:pt x="19445" y="2856"/>
                    <a:pt x="19501" y="2856"/>
                  </a:cubicBezTo>
                  <a:cubicBezTo>
                    <a:pt x="20569" y="2856"/>
                    <a:pt x="21631" y="3127"/>
                    <a:pt x="22584" y="3618"/>
                  </a:cubicBezTo>
                  <a:cubicBezTo>
                    <a:pt x="22949" y="3831"/>
                    <a:pt x="23314" y="4044"/>
                    <a:pt x="23648" y="4287"/>
                  </a:cubicBezTo>
                  <a:cubicBezTo>
                    <a:pt x="23344" y="4013"/>
                    <a:pt x="23010" y="3740"/>
                    <a:pt x="22645" y="3527"/>
                  </a:cubicBezTo>
                  <a:cubicBezTo>
                    <a:pt x="21659" y="3005"/>
                    <a:pt x="20589" y="2704"/>
                    <a:pt x="19464" y="2704"/>
                  </a:cubicBezTo>
                  <a:cubicBezTo>
                    <a:pt x="19410" y="2704"/>
                    <a:pt x="19356" y="2705"/>
                    <a:pt x="19301" y="2706"/>
                  </a:cubicBezTo>
                  <a:cubicBezTo>
                    <a:pt x="18511" y="2706"/>
                    <a:pt x="17721" y="2858"/>
                    <a:pt x="16961" y="3132"/>
                  </a:cubicBezTo>
                  <a:cubicBezTo>
                    <a:pt x="16140" y="3496"/>
                    <a:pt x="15319" y="3922"/>
                    <a:pt x="14560" y="4378"/>
                  </a:cubicBezTo>
                  <a:cubicBezTo>
                    <a:pt x="12766" y="5442"/>
                    <a:pt x="10821" y="6202"/>
                    <a:pt x="8784" y="6597"/>
                  </a:cubicBezTo>
                  <a:cubicBezTo>
                    <a:pt x="7880" y="6791"/>
                    <a:pt x="6961" y="6893"/>
                    <a:pt x="6037" y="6893"/>
                  </a:cubicBezTo>
                  <a:cubicBezTo>
                    <a:pt x="5656" y="6893"/>
                    <a:pt x="5275" y="6875"/>
                    <a:pt x="4894" y="6840"/>
                  </a:cubicBezTo>
                  <a:cubicBezTo>
                    <a:pt x="3708" y="6749"/>
                    <a:pt x="2584" y="6293"/>
                    <a:pt x="1672" y="5563"/>
                  </a:cubicBezTo>
                  <a:cubicBezTo>
                    <a:pt x="882" y="4925"/>
                    <a:pt x="365" y="3983"/>
                    <a:pt x="243" y="2980"/>
                  </a:cubicBezTo>
                  <a:cubicBezTo>
                    <a:pt x="152" y="2159"/>
                    <a:pt x="395" y="1338"/>
                    <a:pt x="912" y="700"/>
                  </a:cubicBezTo>
                  <a:cubicBezTo>
                    <a:pt x="1331" y="281"/>
                    <a:pt x="1930" y="43"/>
                    <a:pt x="2534" y="43"/>
                  </a:cubicBezTo>
                  <a:cubicBezTo>
                    <a:pt x="2632" y="43"/>
                    <a:pt x="2730" y="49"/>
                    <a:pt x="2827" y="62"/>
                  </a:cubicBezTo>
                  <a:cubicBezTo>
                    <a:pt x="3070" y="123"/>
                    <a:pt x="3313" y="183"/>
                    <a:pt x="3526" y="305"/>
                  </a:cubicBezTo>
                  <a:cubicBezTo>
                    <a:pt x="3496" y="244"/>
                    <a:pt x="3435" y="214"/>
                    <a:pt x="3374" y="183"/>
                  </a:cubicBezTo>
                  <a:cubicBezTo>
                    <a:pt x="3283" y="153"/>
                    <a:pt x="3222" y="123"/>
                    <a:pt x="3131" y="123"/>
                  </a:cubicBezTo>
                  <a:cubicBezTo>
                    <a:pt x="3040" y="62"/>
                    <a:pt x="2918" y="31"/>
                    <a:pt x="2827" y="31"/>
                  </a:cubicBezTo>
                  <a:cubicBezTo>
                    <a:pt x="2702" y="11"/>
                    <a:pt x="2576" y="0"/>
                    <a:pt x="24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7"/>
            <p:cNvSpPr/>
            <p:nvPr/>
          </p:nvSpPr>
          <p:spPr>
            <a:xfrm>
              <a:off x="6043700" y="1737573"/>
              <a:ext cx="207267" cy="82226"/>
            </a:xfrm>
            <a:custGeom>
              <a:avLst/>
              <a:gdLst/>
              <a:ahLst/>
              <a:cxnLst/>
              <a:rect l="l" t="t" r="r" b="b"/>
              <a:pathLst>
                <a:path w="18391" h="7296" extrusionOk="0">
                  <a:moveTo>
                    <a:pt x="31" y="0"/>
                  </a:moveTo>
                  <a:lnTo>
                    <a:pt x="31" y="0"/>
                  </a:lnTo>
                  <a:cubicBezTo>
                    <a:pt x="1" y="304"/>
                    <a:pt x="62" y="608"/>
                    <a:pt x="153" y="912"/>
                  </a:cubicBezTo>
                  <a:cubicBezTo>
                    <a:pt x="457" y="1703"/>
                    <a:pt x="1004" y="2371"/>
                    <a:pt x="1733" y="2797"/>
                  </a:cubicBezTo>
                  <a:cubicBezTo>
                    <a:pt x="2220" y="3131"/>
                    <a:pt x="2767" y="3344"/>
                    <a:pt x="3314" y="3466"/>
                  </a:cubicBezTo>
                  <a:cubicBezTo>
                    <a:pt x="3760" y="3547"/>
                    <a:pt x="4206" y="3587"/>
                    <a:pt x="4642" y="3587"/>
                  </a:cubicBezTo>
                  <a:cubicBezTo>
                    <a:pt x="4861" y="3587"/>
                    <a:pt x="5077" y="3577"/>
                    <a:pt x="5290" y="3557"/>
                  </a:cubicBezTo>
                  <a:cubicBezTo>
                    <a:pt x="6688" y="3466"/>
                    <a:pt x="8147" y="2979"/>
                    <a:pt x="9697" y="2584"/>
                  </a:cubicBezTo>
                  <a:cubicBezTo>
                    <a:pt x="10669" y="2331"/>
                    <a:pt x="11642" y="2153"/>
                    <a:pt x="12566" y="2153"/>
                  </a:cubicBezTo>
                  <a:cubicBezTo>
                    <a:pt x="13087" y="2153"/>
                    <a:pt x="13592" y="2210"/>
                    <a:pt x="14074" y="2341"/>
                  </a:cubicBezTo>
                  <a:cubicBezTo>
                    <a:pt x="15229" y="2645"/>
                    <a:pt x="16293" y="3314"/>
                    <a:pt x="17053" y="4286"/>
                  </a:cubicBezTo>
                  <a:cubicBezTo>
                    <a:pt x="17570" y="4894"/>
                    <a:pt x="17965" y="5624"/>
                    <a:pt x="18177" y="6414"/>
                  </a:cubicBezTo>
                  <a:cubicBezTo>
                    <a:pt x="18329" y="6961"/>
                    <a:pt x="18360" y="7295"/>
                    <a:pt x="18390" y="7295"/>
                  </a:cubicBezTo>
                  <a:cubicBezTo>
                    <a:pt x="18390" y="7204"/>
                    <a:pt x="18390" y="7143"/>
                    <a:pt x="18390" y="7052"/>
                  </a:cubicBezTo>
                  <a:cubicBezTo>
                    <a:pt x="18360" y="6839"/>
                    <a:pt x="18329" y="6627"/>
                    <a:pt x="18269" y="6383"/>
                  </a:cubicBezTo>
                  <a:cubicBezTo>
                    <a:pt x="18056" y="5593"/>
                    <a:pt x="17691" y="4833"/>
                    <a:pt x="17174" y="4195"/>
                  </a:cubicBezTo>
                  <a:cubicBezTo>
                    <a:pt x="16384" y="3192"/>
                    <a:pt x="15320" y="2493"/>
                    <a:pt x="14135" y="2159"/>
                  </a:cubicBezTo>
                  <a:cubicBezTo>
                    <a:pt x="13644" y="2017"/>
                    <a:pt x="13127" y="1957"/>
                    <a:pt x="12593" y="1957"/>
                  </a:cubicBezTo>
                  <a:cubicBezTo>
                    <a:pt x="11638" y="1957"/>
                    <a:pt x="10631" y="2148"/>
                    <a:pt x="9636" y="2402"/>
                  </a:cubicBezTo>
                  <a:cubicBezTo>
                    <a:pt x="8116" y="2797"/>
                    <a:pt x="6657" y="3283"/>
                    <a:pt x="5290" y="3374"/>
                  </a:cubicBezTo>
                  <a:cubicBezTo>
                    <a:pt x="5064" y="3396"/>
                    <a:pt x="4837" y="3406"/>
                    <a:pt x="4611" y="3406"/>
                  </a:cubicBezTo>
                  <a:cubicBezTo>
                    <a:pt x="4199" y="3406"/>
                    <a:pt x="3787" y="3372"/>
                    <a:pt x="3375" y="3314"/>
                  </a:cubicBezTo>
                  <a:cubicBezTo>
                    <a:pt x="2828" y="3192"/>
                    <a:pt x="2311" y="2979"/>
                    <a:pt x="1825" y="2675"/>
                  </a:cubicBezTo>
                  <a:cubicBezTo>
                    <a:pt x="1125" y="2280"/>
                    <a:pt x="578" y="1642"/>
                    <a:pt x="244" y="882"/>
                  </a:cubicBezTo>
                  <a:cubicBezTo>
                    <a:pt x="153" y="608"/>
                    <a:pt x="62" y="304"/>
                    <a:pt x="31"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7"/>
            <p:cNvSpPr/>
            <p:nvPr/>
          </p:nvSpPr>
          <p:spPr>
            <a:xfrm>
              <a:off x="6064594" y="2015468"/>
              <a:ext cx="33934" cy="28006"/>
            </a:xfrm>
            <a:custGeom>
              <a:avLst/>
              <a:gdLst/>
              <a:ahLst/>
              <a:cxnLst/>
              <a:rect l="l" t="t" r="r" b="b"/>
              <a:pathLst>
                <a:path w="3011" h="2485" extrusionOk="0">
                  <a:moveTo>
                    <a:pt x="2326" y="1"/>
                  </a:moveTo>
                  <a:cubicBezTo>
                    <a:pt x="2250" y="1"/>
                    <a:pt x="2174" y="8"/>
                    <a:pt x="2098" y="24"/>
                  </a:cubicBezTo>
                  <a:lnTo>
                    <a:pt x="1" y="388"/>
                  </a:lnTo>
                  <a:lnTo>
                    <a:pt x="92" y="571"/>
                  </a:lnTo>
                  <a:cubicBezTo>
                    <a:pt x="153" y="966"/>
                    <a:pt x="244" y="1331"/>
                    <a:pt x="426" y="1695"/>
                  </a:cubicBezTo>
                  <a:cubicBezTo>
                    <a:pt x="578" y="2060"/>
                    <a:pt x="882" y="2334"/>
                    <a:pt x="1278" y="2455"/>
                  </a:cubicBezTo>
                  <a:cubicBezTo>
                    <a:pt x="1364" y="2475"/>
                    <a:pt x="1451" y="2485"/>
                    <a:pt x="1538" y="2485"/>
                  </a:cubicBezTo>
                  <a:cubicBezTo>
                    <a:pt x="1852" y="2485"/>
                    <a:pt x="2164" y="2359"/>
                    <a:pt x="2402" y="2121"/>
                  </a:cubicBezTo>
                  <a:cubicBezTo>
                    <a:pt x="2706" y="1817"/>
                    <a:pt x="2889" y="1422"/>
                    <a:pt x="2949" y="996"/>
                  </a:cubicBezTo>
                  <a:cubicBezTo>
                    <a:pt x="3010" y="632"/>
                    <a:pt x="2949" y="145"/>
                    <a:pt x="2554" y="24"/>
                  </a:cubicBezTo>
                  <a:cubicBezTo>
                    <a:pt x="2478" y="8"/>
                    <a:pt x="2402" y="1"/>
                    <a:pt x="2326"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7"/>
            <p:cNvSpPr/>
            <p:nvPr/>
          </p:nvSpPr>
          <p:spPr>
            <a:xfrm>
              <a:off x="6060830" y="2014364"/>
              <a:ext cx="41124" cy="30497"/>
            </a:xfrm>
            <a:custGeom>
              <a:avLst/>
              <a:gdLst/>
              <a:ahLst/>
              <a:cxnLst/>
              <a:rect l="l" t="t" r="r" b="b"/>
              <a:pathLst>
                <a:path w="3649" h="2706" extrusionOk="0">
                  <a:moveTo>
                    <a:pt x="3040" y="0"/>
                  </a:moveTo>
                  <a:cubicBezTo>
                    <a:pt x="2919" y="0"/>
                    <a:pt x="2797" y="0"/>
                    <a:pt x="2675" y="30"/>
                  </a:cubicBezTo>
                  <a:lnTo>
                    <a:pt x="2311" y="61"/>
                  </a:lnTo>
                  <a:cubicBezTo>
                    <a:pt x="1885" y="122"/>
                    <a:pt x="1460" y="152"/>
                    <a:pt x="1125" y="213"/>
                  </a:cubicBezTo>
                  <a:cubicBezTo>
                    <a:pt x="730" y="243"/>
                    <a:pt x="365" y="304"/>
                    <a:pt x="1" y="426"/>
                  </a:cubicBezTo>
                  <a:cubicBezTo>
                    <a:pt x="218" y="476"/>
                    <a:pt x="436" y="498"/>
                    <a:pt x="648" y="498"/>
                  </a:cubicBezTo>
                  <a:cubicBezTo>
                    <a:pt x="822" y="498"/>
                    <a:pt x="992" y="483"/>
                    <a:pt x="1156" y="456"/>
                  </a:cubicBezTo>
                  <a:cubicBezTo>
                    <a:pt x="1490" y="456"/>
                    <a:pt x="1916" y="426"/>
                    <a:pt x="2371" y="395"/>
                  </a:cubicBezTo>
                  <a:lnTo>
                    <a:pt x="2706" y="365"/>
                  </a:lnTo>
                  <a:cubicBezTo>
                    <a:pt x="2827" y="334"/>
                    <a:pt x="2979" y="334"/>
                    <a:pt x="3071" y="334"/>
                  </a:cubicBezTo>
                  <a:cubicBezTo>
                    <a:pt x="3131" y="334"/>
                    <a:pt x="3131" y="334"/>
                    <a:pt x="3192" y="456"/>
                  </a:cubicBezTo>
                  <a:cubicBezTo>
                    <a:pt x="3223" y="547"/>
                    <a:pt x="3253" y="669"/>
                    <a:pt x="3253" y="790"/>
                  </a:cubicBezTo>
                  <a:cubicBezTo>
                    <a:pt x="3283" y="1216"/>
                    <a:pt x="3131" y="1672"/>
                    <a:pt x="2827" y="2006"/>
                  </a:cubicBezTo>
                  <a:cubicBezTo>
                    <a:pt x="2584" y="2280"/>
                    <a:pt x="2219" y="2432"/>
                    <a:pt x="1855" y="2462"/>
                  </a:cubicBezTo>
                  <a:cubicBezTo>
                    <a:pt x="1490" y="2462"/>
                    <a:pt x="1156" y="2371"/>
                    <a:pt x="791" y="2249"/>
                  </a:cubicBezTo>
                  <a:lnTo>
                    <a:pt x="791" y="2249"/>
                  </a:lnTo>
                  <a:cubicBezTo>
                    <a:pt x="791" y="2280"/>
                    <a:pt x="882" y="2371"/>
                    <a:pt x="1004" y="2462"/>
                  </a:cubicBezTo>
                  <a:cubicBezTo>
                    <a:pt x="1247" y="2614"/>
                    <a:pt x="1551" y="2705"/>
                    <a:pt x="1824" y="2705"/>
                  </a:cubicBezTo>
                  <a:cubicBezTo>
                    <a:pt x="2280" y="2705"/>
                    <a:pt x="2706" y="2553"/>
                    <a:pt x="3040" y="2249"/>
                  </a:cubicBezTo>
                  <a:cubicBezTo>
                    <a:pt x="3435" y="1854"/>
                    <a:pt x="3648" y="1307"/>
                    <a:pt x="3587" y="730"/>
                  </a:cubicBezTo>
                  <a:cubicBezTo>
                    <a:pt x="3587" y="608"/>
                    <a:pt x="3527" y="456"/>
                    <a:pt x="3496" y="304"/>
                  </a:cubicBezTo>
                  <a:cubicBezTo>
                    <a:pt x="3466" y="213"/>
                    <a:pt x="3405" y="152"/>
                    <a:pt x="3344" y="91"/>
                  </a:cubicBezTo>
                  <a:cubicBezTo>
                    <a:pt x="3253" y="30"/>
                    <a:pt x="3162" y="0"/>
                    <a:pt x="304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47"/>
            <p:cNvSpPr/>
            <p:nvPr/>
          </p:nvSpPr>
          <p:spPr>
            <a:xfrm>
              <a:off x="6044387" y="2109246"/>
              <a:ext cx="89416" cy="23149"/>
            </a:xfrm>
            <a:custGeom>
              <a:avLst/>
              <a:gdLst/>
              <a:ahLst/>
              <a:cxnLst/>
              <a:rect l="l" t="t" r="r" b="b"/>
              <a:pathLst>
                <a:path w="7934" h="2054" extrusionOk="0">
                  <a:moveTo>
                    <a:pt x="396" y="1"/>
                  </a:moveTo>
                  <a:lnTo>
                    <a:pt x="1" y="1855"/>
                  </a:lnTo>
                  <a:cubicBezTo>
                    <a:pt x="815" y="1994"/>
                    <a:pt x="1570" y="2053"/>
                    <a:pt x="2265" y="2053"/>
                  </a:cubicBezTo>
                  <a:cubicBezTo>
                    <a:pt x="5953" y="205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47"/>
            <p:cNvSpPr/>
            <p:nvPr/>
          </p:nvSpPr>
          <p:spPr>
            <a:xfrm>
              <a:off x="5939227" y="2667460"/>
              <a:ext cx="175395" cy="55663"/>
            </a:xfrm>
            <a:custGeom>
              <a:avLst/>
              <a:gdLst/>
              <a:ahLst/>
              <a:cxnLst/>
              <a:rect l="l" t="t" r="r" b="b"/>
              <a:pathLst>
                <a:path w="15563" h="4939" extrusionOk="0">
                  <a:moveTo>
                    <a:pt x="3240" y="1"/>
                  </a:moveTo>
                  <a:cubicBezTo>
                    <a:pt x="2959" y="1"/>
                    <a:pt x="2695" y="14"/>
                    <a:pt x="2432" y="14"/>
                  </a:cubicBezTo>
                  <a:cubicBezTo>
                    <a:pt x="2037" y="14"/>
                    <a:pt x="1702" y="45"/>
                    <a:pt x="1398" y="75"/>
                  </a:cubicBezTo>
                  <a:cubicBezTo>
                    <a:pt x="1155" y="106"/>
                    <a:pt x="912" y="136"/>
                    <a:pt x="638" y="166"/>
                  </a:cubicBezTo>
                  <a:cubicBezTo>
                    <a:pt x="426" y="197"/>
                    <a:pt x="213" y="227"/>
                    <a:pt x="0" y="288"/>
                  </a:cubicBezTo>
                  <a:cubicBezTo>
                    <a:pt x="213" y="288"/>
                    <a:pt x="426" y="288"/>
                    <a:pt x="669" y="258"/>
                  </a:cubicBezTo>
                  <a:cubicBezTo>
                    <a:pt x="851" y="227"/>
                    <a:pt x="1125" y="197"/>
                    <a:pt x="1429" y="197"/>
                  </a:cubicBezTo>
                  <a:cubicBezTo>
                    <a:pt x="1702" y="166"/>
                    <a:pt x="2067" y="166"/>
                    <a:pt x="2432" y="166"/>
                  </a:cubicBezTo>
                  <a:cubicBezTo>
                    <a:pt x="2827" y="166"/>
                    <a:pt x="3222" y="166"/>
                    <a:pt x="3678" y="197"/>
                  </a:cubicBezTo>
                  <a:cubicBezTo>
                    <a:pt x="4104" y="197"/>
                    <a:pt x="4590" y="258"/>
                    <a:pt x="5076" y="318"/>
                  </a:cubicBezTo>
                  <a:cubicBezTo>
                    <a:pt x="7234" y="562"/>
                    <a:pt x="9332" y="1200"/>
                    <a:pt x="11277" y="2172"/>
                  </a:cubicBezTo>
                  <a:cubicBezTo>
                    <a:pt x="11733" y="2385"/>
                    <a:pt x="12158" y="2628"/>
                    <a:pt x="12523" y="2841"/>
                  </a:cubicBezTo>
                  <a:cubicBezTo>
                    <a:pt x="12918" y="3054"/>
                    <a:pt x="13253" y="3267"/>
                    <a:pt x="13587" y="3480"/>
                  </a:cubicBezTo>
                  <a:cubicBezTo>
                    <a:pt x="13921" y="3692"/>
                    <a:pt x="14195" y="3905"/>
                    <a:pt x="14408" y="4087"/>
                  </a:cubicBezTo>
                  <a:cubicBezTo>
                    <a:pt x="14651" y="4239"/>
                    <a:pt x="14864" y="4422"/>
                    <a:pt x="15046" y="4543"/>
                  </a:cubicBezTo>
                  <a:cubicBezTo>
                    <a:pt x="15198" y="4695"/>
                    <a:pt x="15380" y="4817"/>
                    <a:pt x="15563" y="4938"/>
                  </a:cubicBezTo>
                  <a:cubicBezTo>
                    <a:pt x="15411" y="4787"/>
                    <a:pt x="15259" y="4635"/>
                    <a:pt x="15076" y="4483"/>
                  </a:cubicBezTo>
                  <a:cubicBezTo>
                    <a:pt x="14924" y="4331"/>
                    <a:pt x="14712" y="4179"/>
                    <a:pt x="14468" y="3996"/>
                  </a:cubicBezTo>
                  <a:cubicBezTo>
                    <a:pt x="14225" y="3814"/>
                    <a:pt x="13952" y="3601"/>
                    <a:pt x="13648" y="3358"/>
                  </a:cubicBezTo>
                  <a:cubicBezTo>
                    <a:pt x="13344" y="3145"/>
                    <a:pt x="12979" y="2932"/>
                    <a:pt x="12614" y="2689"/>
                  </a:cubicBezTo>
                  <a:cubicBezTo>
                    <a:pt x="12219" y="2446"/>
                    <a:pt x="11794" y="2233"/>
                    <a:pt x="11368" y="1990"/>
                  </a:cubicBezTo>
                  <a:cubicBezTo>
                    <a:pt x="10395" y="1504"/>
                    <a:pt x="9362" y="1109"/>
                    <a:pt x="8329" y="774"/>
                  </a:cubicBezTo>
                  <a:cubicBezTo>
                    <a:pt x="7265" y="470"/>
                    <a:pt x="6201" y="258"/>
                    <a:pt x="5107" y="106"/>
                  </a:cubicBezTo>
                  <a:cubicBezTo>
                    <a:pt x="4590" y="75"/>
                    <a:pt x="4134" y="45"/>
                    <a:pt x="3678" y="14"/>
                  </a:cubicBezTo>
                  <a:cubicBezTo>
                    <a:pt x="3526" y="4"/>
                    <a:pt x="3381" y="1"/>
                    <a:pt x="324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47"/>
            <p:cNvSpPr/>
            <p:nvPr/>
          </p:nvSpPr>
          <p:spPr>
            <a:xfrm>
              <a:off x="5578508" y="2232573"/>
              <a:ext cx="375798" cy="502157"/>
            </a:xfrm>
            <a:custGeom>
              <a:avLst/>
              <a:gdLst/>
              <a:ahLst/>
              <a:cxnLst/>
              <a:rect l="l" t="t" r="r" b="b"/>
              <a:pathLst>
                <a:path w="33345" h="44557" extrusionOk="0">
                  <a:moveTo>
                    <a:pt x="33345" y="0"/>
                  </a:moveTo>
                  <a:cubicBezTo>
                    <a:pt x="30943" y="578"/>
                    <a:pt x="29545" y="5441"/>
                    <a:pt x="28360" y="10517"/>
                  </a:cubicBezTo>
                  <a:lnTo>
                    <a:pt x="25229" y="24013"/>
                  </a:lnTo>
                  <a:lnTo>
                    <a:pt x="8116" y="3465"/>
                  </a:lnTo>
                  <a:cubicBezTo>
                    <a:pt x="7447" y="3891"/>
                    <a:pt x="882" y="12341"/>
                    <a:pt x="426" y="13222"/>
                  </a:cubicBezTo>
                  <a:cubicBezTo>
                    <a:pt x="0" y="14104"/>
                    <a:pt x="10730" y="33253"/>
                    <a:pt x="10730" y="33253"/>
                  </a:cubicBezTo>
                  <a:cubicBezTo>
                    <a:pt x="10730" y="33253"/>
                    <a:pt x="15350" y="4209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47"/>
            <p:cNvSpPr/>
            <p:nvPr/>
          </p:nvSpPr>
          <p:spPr>
            <a:xfrm>
              <a:off x="5937852" y="2180089"/>
              <a:ext cx="580304" cy="660535"/>
            </a:xfrm>
            <a:custGeom>
              <a:avLst/>
              <a:gdLst/>
              <a:ahLst/>
              <a:cxnLst/>
              <a:rect l="l" t="t" r="r" b="b"/>
              <a:pathLst>
                <a:path w="51491" h="58610" extrusionOk="0">
                  <a:moveTo>
                    <a:pt x="14261" y="1"/>
                  </a:moveTo>
                  <a:cubicBezTo>
                    <a:pt x="11401" y="1"/>
                    <a:pt x="8741" y="247"/>
                    <a:pt x="7356" y="1010"/>
                  </a:cubicBezTo>
                  <a:cubicBezTo>
                    <a:pt x="1034" y="4505"/>
                    <a:pt x="608" y="5052"/>
                    <a:pt x="608" y="5052"/>
                  </a:cubicBezTo>
                  <a:lnTo>
                    <a:pt x="244" y="40676"/>
                  </a:lnTo>
                  <a:lnTo>
                    <a:pt x="1" y="58609"/>
                  </a:lnTo>
                  <a:lnTo>
                    <a:pt x="36719" y="58001"/>
                  </a:lnTo>
                  <a:lnTo>
                    <a:pt x="35746" y="46086"/>
                  </a:lnTo>
                  <a:lnTo>
                    <a:pt x="34591" y="37758"/>
                  </a:lnTo>
                  <a:lnTo>
                    <a:pt x="36931" y="42895"/>
                  </a:lnTo>
                  <a:lnTo>
                    <a:pt x="51491" y="43199"/>
                  </a:lnTo>
                  <a:cubicBezTo>
                    <a:pt x="51491" y="43199"/>
                    <a:pt x="42950" y="18274"/>
                    <a:pt x="41795" y="14900"/>
                  </a:cubicBezTo>
                  <a:cubicBezTo>
                    <a:pt x="38573" y="5630"/>
                    <a:pt x="31612" y="2013"/>
                    <a:pt x="25411" y="827"/>
                  </a:cubicBezTo>
                  <a:cubicBezTo>
                    <a:pt x="25411" y="827"/>
                    <a:pt x="19499" y="1"/>
                    <a:pt x="14261"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47"/>
            <p:cNvSpPr/>
            <p:nvPr/>
          </p:nvSpPr>
          <p:spPr>
            <a:xfrm>
              <a:off x="6265335" y="2457973"/>
              <a:ext cx="74010" cy="240434"/>
            </a:xfrm>
            <a:custGeom>
              <a:avLst/>
              <a:gdLst/>
              <a:ahLst/>
              <a:cxnLst/>
              <a:rect l="l" t="t" r="r" b="b"/>
              <a:pathLst>
                <a:path w="6567" h="21334" extrusionOk="0">
                  <a:moveTo>
                    <a:pt x="1" y="0"/>
                  </a:moveTo>
                  <a:lnTo>
                    <a:pt x="1" y="0"/>
                  </a:lnTo>
                  <a:cubicBezTo>
                    <a:pt x="609" y="7538"/>
                    <a:pt x="1308" y="9848"/>
                    <a:pt x="1916" y="17387"/>
                  </a:cubicBezTo>
                  <a:cubicBezTo>
                    <a:pt x="1916" y="18086"/>
                    <a:pt x="2068" y="18785"/>
                    <a:pt x="2281" y="19484"/>
                  </a:cubicBezTo>
                  <a:cubicBezTo>
                    <a:pt x="2554" y="20153"/>
                    <a:pt x="3101" y="20669"/>
                    <a:pt x="3800" y="20852"/>
                  </a:cubicBezTo>
                  <a:cubicBezTo>
                    <a:pt x="4475" y="20983"/>
                    <a:pt x="5254" y="21334"/>
                    <a:pt x="5824" y="21334"/>
                  </a:cubicBezTo>
                  <a:cubicBezTo>
                    <a:pt x="6177" y="21334"/>
                    <a:pt x="6450" y="21198"/>
                    <a:pt x="6566" y="20791"/>
                  </a:cubicBezTo>
                  <a:lnTo>
                    <a:pt x="5563" y="13557"/>
                  </a:lnTo>
                  <a:cubicBezTo>
                    <a:pt x="5350" y="12493"/>
                    <a:pt x="5016" y="11459"/>
                    <a:pt x="4560" y="10487"/>
                  </a:cubicBezTo>
                  <a:cubicBezTo>
                    <a:pt x="2311" y="5502"/>
                    <a:pt x="1460" y="5198"/>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47"/>
            <p:cNvSpPr/>
            <p:nvPr/>
          </p:nvSpPr>
          <p:spPr>
            <a:xfrm>
              <a:off x="6020754" y="2133206"/>
              <a:ext cx="205892" cy="160688"/>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279"/>
                    <a:pt x="16688" y="1218"/>
                  </a:cubicBezTo>
                  <a:lnTo>
                    <a:pt x="2219" y="2"/>
                  </a:lnTo>
                  <a:cubicBezTo>
                    <a:pt x="2200" y="1"/>
                    <a:pt x="2181" y="0"/>
                    <a:pt x="216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47"/>
            <p:cNvSpPr/>
            <p:nvPr/>
          </p:nvSpPr>
          <p:spPr>
            <a:xfrm>
              <a:off x="5937852" y="2394253"/>
              <a:ext cx="2062" cy="295984"/>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6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47"/>
            <p:cNvSpPr/>
            <p:nvPr/>
          </p:nvSpPr>
          <p:spPr>
            <a:xfrm>
              <a:off x="6229023" y="2282240"/>
              <a:ext cx="128816" cy="394980"/>
            </a:xfrm>
            <a:custGeom>
              <a:avLst/>
              <a:gdLst/>
              <a:ahLst/>
              <a:cxnLst/>
              <a:rect l="l" t="t" r="r" b="b"/>
              <a:pathLst>
                <a:path w="11430" h="35047" extrusionOk="0">
                  <a:moveTo>
                    <a:pt x="1338" y="0"/>
                  </a:moveTo>
                  <a:lnTo>
                    <a:pt x="1338" y="0"/>
                  </a:lnTo>
                  <a:cubicBezTo>
                    <a:pt x="1308" y="31"/>
                    <a:pt x="1278" y="31"/>
                    <a:pt x="1278" y="61"/>
                  </a:cubicBezTo>
                  <a:lnTo>
                    <a:pt x="1095" y="304"/>
                  </a:lnTo>
                  <a:cubicBezTo>
                    <a:pt x="1004" y="426"/>
                    <a:pt x="943" y="578"/>
                    <a:pt x="882" y="699"/>
                  </a:cubicBezTo>
                  <a:lnTo>
                    <a:pt x="730" y="973"/>
                  </a:lnTo>
                  <a:lnTo>
                    <a:pt x="639" y="1307"/>
                  </a:lnTo>
                  <a:cubicBezTo>
                    <a:pt x="183" y="2584"/>
                    <a:pt x="1" y="3921"/>
                    <a:pt x="62" y="5259"/>
                  </a:cubicBezTo>
                  <a:cubicBezTo>
                    <a:pt x="62" y="6201"/>
                    <a:pt x="153" y="7113"/>
                    <a:pt x="305" y="8025"/>
                  </a:cubicBezTo>
                  <a:cubicBezTo>
                    <a:pt x="487" y="9089"/>
                    <a:pt x="791" y="10092"/>
                    <a:pt x="1247" y="11064"/>
                  </a:cubicBezTo>
                  <a:cubicBezTo>
                    <a:pt x="2098" y="13131"/>
                    <a:pt x="3071" y="15411"/>
                    <a:pt x="4074" y="17812"/>
                  </a:cubicBezTo>
                  <a:lnTo>
                    <a:pt x="9211" y="30001"/>
                  </a:lnTo>
                  <a:lnTo>
                    <a:pt x="10822" y="33679"/>
                  </a:lnTo>
                  <a:lnTo>
                    <a:pt x="11247" y="34682"/>
                  </a:lnTo>
                  <a:cubicBezTo>
                    <a:pt x="11308" y="34803"/>
                    <a:pt x="11338" y="34895"/>
                    <a:pt x="11369" y="34955"/>
                  </a:cubicBezTo>
                  <a:lnTo>
                    <a:pt x="11278" y="34682"/>
                  </a:lnTo>
                  <a:lnTo>
                    <a:pt x="10883" y="33679"/>
                  </a:lnTo>
                  <a:lnTo>
                    <a:pt x="9363" y="29970"/>
                  </a:lnTo>
                  <a:lnTo>
                    <a:pt x="4256" y="17751"/>
                  </a:lnTo>
                  <a:lnTo>
                    <a:pt x="1399" y="11034"/>
                  </a:lnTo>
                  <a:cubicBezTo>
                    <a:pt x="609" y="9210"/>
                    <a:pt x="183" y="7235"/>
                    <a:pt x="183" y="5259"/>
                  </a:cubicBezTo>
                  <a:cubicBezTo>
                    <a:pt x="122" y="3921"/>
                    <a:pt x="305" y="2584"/>
                    <a:pt x="700" y="1307"/>
                  </a:cubicBezTo>
                  <a:cubicBezTo>
                    <a:pt x="852" y="851"/>
                    <a:pt x="1065" y="426"/>
                    <a:pt x="1338" y="0"/>
                  </a:cubicBezTo>
                  <a:close/>
                  <a:moveTo>
                    <a:pt x="11369" y="34955"/>
                  </a:moveTo>
                  <a:lnTo>
                    <a:pt x="11369" y="34955"/>
                  </a:lnTo>
                  <a:cubicBezTo>
                    <a:pt x="11399" y="34986"/>
                    <a:pt x="11399" y="35016"/>
                    <a:pt x="11430" y="35046"/>
                  </a:cubicBezTo>
                  <a:cubicBezTo>
                    <a:pt x="11430" y="35046"/>
                    <a:pt x="11430" y="35016"/>
                    <a:pt x="11369" y="3495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47"/>
            <p:cNvSpPr/>
            <p:nvPr/>
          </p:nvSpPr>
          <p:spPr>
            <a:xfrm>
              <a:off x="5907017" y="2204477"/>
              <a:ext cx="367920" cy="146352"/>
            </a:xfrm>
            <a:custGeom>
              <a:avLst/>
              <a:gdLst/>
              <a:ahLst/>
              <a:cxnLst/>
              <a:rect l="l" t="t" r="r" b="b"/>
              <a:pathLst>
                <a:path w="32646" h="12986" extrusionOk="0">
                  <a:moveTo>
                    <a:pt x="32646" y="1"/>
                  </a:moveTo>
                  <a:cubicBezTo>
                    <a:pt x="32640" y="6"/>
                    <a:pt x="32635" y="12"/>
                    <a:pt x="32629" y="17"/>
                  </a:cubicBezTo>
                  <a:lnTo>
                    <a:pt x="32629" y="17"/>
                  </a:lnTo>
                  <a:cubicBezTo>
                    <a:pt x="32635" y="12"/>
                    <a:pt x="32640" y="6"/>
                    <a:pt x="32646" y="1"/>
                  </a:cubicBezTo>
                  <a:close/>
                  <a:moveTo>
                    <a:pt x="11808" y="5690"/>
                  </a:moveTo>
                  <a:cubicBezTo>
                    <a:pt x="12832" y="6107"/>
                    <a:pt x="13746" y="6766"/>
                    <a:pt x="14469" y="7599"/>
                  </a:cubicBezTo>
                  <a:cubicBezTo>
                    <a:pt x="14743" y="7934"/>
                    <a:pt x="14956" y="8268"/>
                    <a:pt x="15138" y="8633"/>
                  </a:cubicBezTo>
                  <a:cubicBezTo>
                    <a:pt x="15320" y="8998"/>
                    <a:pt x="15472" y="9423"/>
                    <a:pt x="15533" y="9818"/>
                  </a:cubicBezTo>
                  <a:cubicBezTo>
                    <a:pt x="15685" y="10669"/>
                    <a:pt x="15472" y="11551"/>
                    <a:pt x="14956" y="12220"/>
                  </a:cubicBezTo>
                  <a:cubicBezTo>
                    <a:pt x="14682" y="12554"/>
                    <a:pt x="14287" y="12767"/>
                    <a:pt x="13861" y="12797"/>
                  </a:cubicBezTo>
                  <a:cubicBezTo>
                    <a:pt x="13804" y="12801"/>
                    <a:pt x="13747" y="12803"/>
                    <a:pt x="13691" y="12803"/>
                  </a:cubicBezTo>
                  <a:cubicBezTo>
                    <a:pt x="13293" y="12803"/>
                    <a:pt x="12904" y="12710"/>
                    <a:pt x="12585" y="12524"/>
                  </a:cubicBezTo>
                  <a:cubicBezTo>
                    <a:pt x="12190" y="12311"/>
                    <a:pt x="11825" y="12037"/>
                    <a:pt x="11551" y="11672"/>
                  </a:cubicBezTo>
                  <a:cubicBezTo>
                    <a:pt x="11278" y="11308"/>
                    <a:pt x="11065" y="10882"/>
                    <a:pt x="10913" y="10457"/>
                  </a:cubicBezTo>
                  <a:cubicBezTo>
                    <a:pt x="10670" y="9575"/>
                    <a:pt x="10639" y="8633"/>
                    <a:pt x="10883" y="7721"/>
                  </a:cubicBezTo>
                  <a:cubicBezTo>
                    <a:pt x="11062" y="7004"/>
                    <a:pt x="11370" y="6309"/>
                    <a:pt x="11808" y="5690"/>
                  </a:cubicBezTo>
                  <a:close/>
                  <a:moveTo>
                    <a:pt x="32629" y="17"/>
                  </a:moveTo>
                  <a:lnTo>
                    <a:pt x="32629" y="17"/>
                  </a:lnTo>
                  <a:cubicBezTo>
                    <a:pt x="32603" y="42"/>
                    <a:pt x="32574" y="67"/>
                    <a:pt x="32524" y="92"/>
                  </a:cubicBezTo>
                  <a:cubicBezTo>
                    <a:pt x="32464" y="153"/>
                    <a:pt x="32342" y="244"/>
                    <a:pt x="32220" y="335"/>
                  </a:cubicBezTo>
                  <a:cubicBezTo>
                    <a:pt x="31764" y="639"/>
                    <a:pt x="31309" y="912"/>
                    <a:pt x="30822" y="1095"/>
                  </a:cubicBezTo>
                  <a:cubicBezTo>
                    <a:pt x="30032" y="1399"/>
                    <a:pt x="29211" y="1642"/>
                    <a:pt x="28391" y="1764"/>
                  </a:cubicBezTo>
                  <a:cubicBezTo>
                    <a:pt x="27266" y="1916"/>
                    <a:pt x="26172" y="2007"/>
                    <a:pt x="25047" y="2037"/>
                  </a:cubicBezTo>
                  <a:cubicBezTo>
                    <a:pt x="23801" y="2098"/>
                    <a:pt x="22463" y="2067"/>
                    <a:pt x="21004" y="2098"/>
                  </a:cubicBezTo>
                  <a:cubicBezTo>
                    <a:pt x="20891" y="2096"/>
                    <a:pt x="20778" y="2095"/>
                    <a:pt x="20664" y="2095"/>
                  </a:cubicBezTo>
                  <a:cubicBezTo>
                    <a:pt x="19201" y="2095"/>
                    <a:pt x="17764" y="2276"/>
                    <a:pt x="16354" y="2615"/>
                  </a:cubicBezTo>
                  <a:cubicBezTo>
                    <a:pt x="14652" y="3040"/>
                    <a:pt x="13101" y="3922"/>
                    <a:pt x="11916" y="5229"/>
                  </a:cubicBezTo>
                  <a:cubicBezTo>
                    <a:pt x="11847" y="5312"/>
                    <a:pt x="11780" y="5398"/>
                    <a:pt x="11715" y="5486"/>
                  </a:cubicBezTo>
                  <a:lnTo>
                    <a:pt x="11715" y="5486"/>
                  </a:lnTo>
                  <a:cubicBezTo>
                    <a:pt x="11367" y="5354"/>
                    <a:pt x="11007" y="5247"/>
                    <a:pt x="10639" y="5168"/>
                  </a:cubicBezTo>
                  <a:cubicBezTo>
                    <a:pt x="10001" y="5023"/>
                    <a:pt x="9349" y="4947"/>
                    <a:pt x="8696" y="4947"/>
                  </a:cubicBezTo>
                  <a:cubicBezTo>
                    <a:pt x="7981" y="4947"/>
                    <a:pt x="7266" y="5038"/>
                    <a:pt x="6566" y="5229"/>
                  </a:cubicBezTo>
                  <a:cubicBezTo>
                    <a:pt x="5503" y="5533"/>
                    <a:pt x="4439" y="5958"/>
                    <a:pt x="3496" y="6566"/>
                  </a:cubicBezTo>
                  <a:cubicBezTo>
                    <a:pt x="2797" y="7022"/>
                    <a:pt x="2098" y="7539"/>
                    <a:pt x="1490" y="8116"/>
                  </a:cubicBezTo>
                  <a:cubicBezTo>
                    <a:pt x="943" y="8603"/>
                    <a:pt x="457" y="9119"/>
                    <a:pt x="1" y="9697"/>
                  </a:cubicBezTo>
                  <a:cubicBezTo>
                    <a:pt x="31" y="9666"/>
                    <a:pt x="62" y="9636"/>
                    <a:pt x="123" y="9606"/>
                  </a:cubicBezTo>
                  <a:lnTo>
                    <a:pt x="396" y="9271"/>
                  </a:lnTo>
                  <a:cubicBezTo>
                    <a:pt x="639" y="9028"/>
                    <a:pt x="1004" y="8633"/>
                    <a:pt x="1521" y="8177"/>
                  </a:cubicBezTo>
                  <a:cubicBezTo>
                    <a:pt x="2159" y="7599"/>
                    <a:pt x="2828" y="7113"/>
                    <a:pt x="3557" y="6657"/>
                  </a:cubicBezTo>
                  <a:cubicBezTo>
                    <a:pt x="4499" y="6080"/>
                    <a:pt x="5503" y="5624"/>
                    <a:pt x="6597" y="5350"/>
                  </a:cubicBezTo>
                  <a:cubicBezTo>
                    <a:pt x="7280" y="5175"/>
                    <a:pt x="7980" y="5084"/>
                    <a:pt x="8679" y="5084"/>
                  </a:cubicBezTo>
                  <a:cubicBezTo>
                    <a:pt x="9317" y="5084"/>
                    <a:pt x="9955" y="5160"/>
                    <a:pt x="10579" y="5320"/>
                  </a:cubicBezTo>
                  <a:cubicBezTo>
                    <a:pt x="10935" y="5391"/>
                    <a:pt x="11284" y="5491"/>
                    <a:pt x="11621" y="5617"/>
                  </a:cubicBezTo>
                  <a:lnTo>
                    <a:pt x="11621" y="5617"/>
                  </a:lnTo>
                  <a:cubicBezTo>
                    <a:pt x="11192" y="6233"/>
                    <a:pt x="10870" y="6936"/>
                    <a:pt x="10670" y="7660"/>
                  </a:cubicBezTo>
                  <a:cubicBezTo>
                    <a:pt x="10427" y="8603"/>
                    <a:pt x="10457" y="9575"/>
                    <a:pt x="10731" y="10487"/>
                  </a:cubicBezTo>
                  <a:cubicBezTo>
                    <a:pt x="10883" y="10943"/>
                    <a:pt x="11095" y="11399"/>
                    <a:pt x="11399" y="11764"/>
                  </a:cubicBezTo>
                  <a:cubicBezTo>
                    <a:pt x="11673" y="12159"/>
                    <a:pt x="12068" y="12463"/>
                    <a:pt x="12494" y="12706"/>
                  </a:cubicBezTo>
                  <a:cubicBezTo>
                    <a:pt x="12866" y="12892"/>
                    <a:pt x="13262" y="12985"/>
                    <a:pt x="13680" y="12985"/>
                  </a:cubicBezTo>
                  <a:cubicBezTo>
                    <a:pt x="13740" y="12985"/>
                    <a:pt x="13801" y="12983"/>
                    <a:pt x="13861" y="12979"/>
                  </a:cubicBezTo>
                  <a:cubicBezTo>
                    <a:pt x="14348" y="12919"/>
                    <a:pt x="14773" y="12706"/>
                    <a:pt x="15108" y="12341"/>
                  </a:cubicBezTo>
                  <a:cubicBezTo>
                    <a:pt x="15412" y="11976"/>
                    <a:pt x="15594" y="11551"/>
                    <a:pt x="15685" y="11125"/>
                  </a:cubicBezTo>
                  <a:cubicBezTo>
                    <a:pt x="15776" y="10669"/>
                    <a:pt x="15776" y="10214"/>
                    <a:pt x="15716" y="9788"/>
                  </a:cubicBezTo>
                  <a:cubicBezTo>
                    <a:pt x="15655" y="9362"/>
                    <a:pt x="15533" y="8937"/>
                    <a:pt x="15320" y="8542"/>
                  </a:cubicBezTo>
                  <a:cubicBezTo>
                    <a:pt x="15138" y="8177"/>
                    <a:pt x="14895" y="7843"/>
                    <a:pt x="14652" y="7508"/>
                  </a:cubicBezTo>
                  <a:cubicBezTo>
                    <a:pt x="13886" y="6655"/>
                    <a:pt x="12947" y="5991"/>
                    <a:pt x="11902" y="5561"/>
                  </a:cubicBezTo>
                  <a:lnTo>
                    <a:pt x="11902" y="5561"/>
                  </a:lnTo>
                  <a:cubicBezTo>
                    <a:pt x="11956" y="5489"/>
                    <a:pt x="12011" y="5419"/>
                    <a:pt x="12068" y="5350"/>
                  </a:cubicBezTo>
                  <a:cubicBezTo>
                    <a:pt x="13223" y="4104"/>
                    <a:pt x="14743" y="3192"/>
                    <a:pt x="16384" y="2827"/>
                  </a:cubicBezTo>
                  <a:cubicBezTo>
                    <a:pt x="17904" y="2432"/>
                    <a:pt x="19454" y="2250"/>
                    <a:pt x="21004" y="2250"/>
                  </a:cubicBezTo>
                  <a:cubicBezTo>
                    <a:pt x="22463" y="2219"/>
                    <a:pt x="23801" y="2250"/>
                    <a:pt x="25047" y="2189"/>
                  </a:cubicBezTo>
                  <a:cubicBezTo>
                    <a:pt x="26172" y="2159"/>
                    <a:pt x="27296" y="2037"/>
                    <a:pt x="28391" y="1855"/>
                  </a:cubicBezTo>
                  <a:cubicBezTo>
                    <a:pt x="29242" y="1733"/>
                    <a:pt x="30062" y="1490"/>
                    <a:pt x="30853" y="1186"/>
                  </a:cubicBezTo>
                  <a:cubicBezTo>
                    <a:pt x="31339" y="973"/>
                    <a:pt x="31795" y="700"/>
                    <a:pt x="32220" y="365"/>
                  </a:cubicBezTo>
                  <a:cubicBezTo>
                    <a:pt x="32365" y="249"/>
                    <a:pt x="32510" y="133"/>
                    <a:pt x="32629" y="17"/>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47"/>
            <p:cNvSpPr/>
            <p:nvPr/>
          </p:nvSpPr>
          <p:spPr>
            <a:xfrm>
              <a:off x="6246154" y="2373155"/>
              <a:ext cx="170605" cy="32413"/>
            </a:xfrm>
            <a:custGeom>
              <a:avLst/>
              <a:gdLst/>
              <a:ahLst/>
              <a:cxnLst/>
              <a:rect l="l" t="t" r="r" b="b"/>
              <a:pathLst>
                <a:path w="15138" h="2876" extrusionOk="0">
                  <a:moveTo>
                    <a:pt x="6508" y="0"/>
                  </a:moveTo>
                  <a:cubicBezTo>
                    <a:pt x="5678" y="0"/>
                    <a:pt x="4842" y="92"/>
                    <a:pt x="4043" y="262"/>
                  </a:cubicBezTo>
                  <a:cubicBezTo>
                    <a:pt x="3192" y="444"/>
                    <a:pt x="2372" y="778"/>
                    <a:pt x="1642" y="1204"/>
                  </a:cubicBezTo>
                  <a:cubicBezTo>
                    <a:pt x="1156" y="1508"/>
                    <a:pt x="700" y="1903"/>
                    <a:pt x="335" y="2359"/>
                  </a:cubicBezTo>
                  <a:cubicBezTo>
                    <a:pt x="244" y="2481"/>
                    <a:pt x="153" y="2602"/>
                    <a:pt x="61" y="2724"/>
                  </a:cubicBezTo>
                  <a:cubicBezTo>
                    <a:pt x="31" y="2785"/>
                    <a:pt x="1" y="2815"/>
                    <a:pt x="1" y="2876"/>
                  </a:cubicBezTo>
                  <a:cubicBezTo>
                    <a:pt x="487" y="2268"/>
                    <a:pt x="1065" y="1751"/>
                    <a:pt x="1733" y="1356"/>
                  </a:cubicBezTo>
                  <a:cubicBezTo>
                    <a:pt x="2463" y="930"/>
                    <a:pt x="3253" y="627"/>
                    <a:pt x="4074" y="475"/>
                  </a:cubicBezTo>
                  <a:cubicBezTo>
                    <a:pt x="4872" y="305"/>
                    <a:pt x="5689" y="213"/>
                    <a:pt x="6511" y="213"/>
                  </a:cubicBezTo>
                  <a:cubicBezTo>
                    <a:pt x="6722" y="213"/>
                    <a:pt x="6933" y="219"/>
                    <a:pt x="7144" y="231"/>
                  </a:cubicBezTo>
                  <a:cubicBezTo>
                    <a:pt x="8238" y="292"/>
                    <a:pt x="9302" y="414"/>
                    <a:pt x="10244" y="566"/>
                  </a:cubicBezTo>
                  <a:cubicBezTo>
                    <a:pt x="11186" y="687"/>
                    <a:pt x="12037" y="809"/>
                    <a:pt x="12767" y="839"/>
                  </a:cubicBezTo>
                  <a:cubicBezTo>
                    <a:pt x="13344" y="900"/>
                    <a:pt x="13922" y="900"/>
                    <a:pt x="14499" y="900"/>
                  </a:cubicBezTo>
                  <a:cubicBezTo>
                    <a:pt x="14712" y="900"/>
                    <a:pt x="14864" y="870"/>
                    <a:pt x="14955" y="870"/>
                  </a:cubicBezTo>
                  <a:cubicBezTo>
                    <a:pt x="15016" y="870"/>
                    <a:pt x="15077" y="839"/>
                    <a:pt x="15138" y="839"/>
                  </a:cubicBezTo>
                  <a:cubicBezTo>
                    <a:pt x="14925" y="809"/>
                    <a:pt x="14712" y="809"/>
                    <a:pt x="14499" y="809"/>
                  </a:cubicBezTo>
                  <a:cubicBezTo>
                    <a:pt x="14104" y="809"/>
                    <a:pt x="13496" y="778"/>
                    <a:pt x="12797" y="687"/>
                  </a:cubicBezTo>
                  <a:cubicBezTo>
                    <a:pt x="12068" y="627"/>
                    <a:pt x="11217" y="505"/>
                    <a:pt x="10274" y="353"/>
                  </a:cubicBezTo>
                  <a:cubicBezTo>
                    <a:pt x="9302" y="231"/>
                    <a:pt x="8268" y="79"/>
                    <a:pt x="7144" y="19"/>
                  </a:cubicBezTo>
                  <a:cubicBezTo>
                    <a:pt x="6933" y="6"/>
                    <a:pt x="6720" y="0"/>
                    <a:pt x="65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47"/>
            <p:cNvSpPr/>
            <p:nvPr/>
          </p:nvSpPr>
          <p:spPr>
            <a:xfrm>
              <a:off x="5939565" y="2455798"/>
              <a:ext cx="374085" cy="141258"/>
            </a:xfrm>
            <a:custGeom>
              <a:avLst/>
              <a:gdLst/>
              <a:ahLst/>
              <a:cxnLst/>
              <a:rect l="l" t="t" r="r" b="b"/>
              <a:pathLst>
                <a:path w="33193" h="12534" extrusionOk="0">
                  <a:moveTo>
                    <a:pt x="13500" y="186"/>
                  </a:moveTo>
                  <a:cubicBezTo>
                    <a:pt x="13742" y="186"/>
                    <a:pt x="13986" y="218"/>
                    <a:pt x="14226" y="285"/>
                  </a:cubicBezTo>
                  <a:cubicBezTo>
                    <a:pt x="15077" y="497"/>
                    <a:pt x="15776" y="1136"/>
                    <a:pt x="15989" y="1987"/>
                  </a:cubicBezTo>
                  <a:cubicBezTo>
                    <a:pt x="16080" y="2412"/>
                    <a:pt x="16049" y="2838"/>
                    <a:pt x="15897" y="3233"/>
                  </a:cubicBezTo>
                  <a:cubicBezTo>
                    <a:pt x="15745" y="3598"/>
                    <a:pt x="15533" y="3962"/>
                    <a:pt x="15229" y="4266"/>
                  </a:cubicBezTo>
                  <a:cubicBezTo>
                    <a:pt x="14682" y="4813"/>
                    <a:pt x="13983" y="5269"/>
                    <a:pt x="13223" y="5543"/>
                  </a:cubicBezTo>
                  <a:cubicBezTo>
                    <a:pt x="12858" y="5665"/>
                    <a:pt x="12493" y="5786"/>
                    <a:pt x="12098" y="5847"/>
                  </a:cubicBezTo>
                  <a:cubicBezTo>
                    <a:pt x="11916" y="5877"/>
                    <a:pt x="11733" y="5938"/>
                    <a:pt x="11551" y="5968"/>
                  </a:cubicBezTo>
                  <a:lnTo>
                    <a:pt x="11004" y="6029"/>
                  </a:lnTo>
                  <a:cubicBezTo>
                    <a:pt x="10955" y="6035"/>
                    <a:pt x="10907" y="6040"/>
                    <a:pt x="10858" y="6044"/>
                  </a:cubicBezTo>
                  <a:lnTo>
                    <a:pt x="10858" y="6044"/>
                  </a:lnTo>
                  <a:cubicBezTo>
                    <a:pt x="10856" y="6039"/>
                    <a:pt x="10854" y="6034"/>
                    <a:pt x="10852" y="6029"/>
                  </a:cubicBezTo>
                  <a:cubicBezTo>
                    <a:pt x="10487" y="5178"/>
                    <a:pt x="10335" y="4236"/>
                    <a:pt x="10426" y="3294"/>
                  </a:cubicBezTo>
                  <a:cubicBezTo>
                    <a:pt x="10548" y="2351"/>
                    <a:pt x="11004" y="1500"/>
                    <a:pt x="11703" y="862"/>
                  </a:cubicBezTo>
                  <a:cubicBezTo>
                    <a:pt x="12212" y="419"/>
                    <a:pt x="12850" y="186"/>
                    <a:pt x="13500" y="186"/>
                  </a:cubicBezTo>
                  <a:close/>
                  <a:moveTo>
                    <a:pt x="13499" y="1"/>
                  </a:moveTo>
                  <a:cubicBezTo>
                    <a:pt x="13285" y="1"/>
                    <a:pt x="13070" y="24"/>
                    <a:pt x="12858" y="72"/>
                  </a:cubicBezTo>
                  <a:cubicBezTo>
                    <a:pt x="12402" y="163"/>
                    <a:pt x="11946" y="406"/>
                    <a:pt x="11581" y="710"/>
                  </a:cubicBezTo>
                  <a:cubicBezTo>
                    <a:pt x="10852" y="1379"/>
                    <a:pt x="10365" y="2260"/>
                    <a:pt x="10244" y="3263"/>
                  </a:cubicBezTo>
                  <a:cubicBezTo>
                    <a:pt x="10125" y="4216"/>
                    <a:pt x="10268" y="5168"/>
                    <a:pt x="10645" y="6063"/>
                  </a:cubicBezTo>
                  <a:lnTo>
                    <a:pt x="10645" y="6063"/>
                  </a:lnTo>
                  <a:cubicBezTo>
                    <a:pt x="10329" y="6088"/>
                    <a:pt x="10015" y="6101"/>
                    <a:pt x="9702" y="6101"/>
                  </a:cubicBezTo>
                  <a:cubicBezTo>
                    <a:pt x="8754" y="6101"/>
                    <a:pt x="7820" y="5986"/>
                    <a:pt x="6900" y="5756"/>
                  </a:cubicBezTo>
                  <a:cubicBezTo>
                    <a:pt x="5776" y="5513"/>
                    <a:pt x="4712" y="5117"/>
                    <a:pt x="3709" y="4570"/>
                  </a:cubicBezTo>
                  <a:cubicBezTo>
                    <a:pt x="2949" y="4175"/>
                    <a:pt x="2250" y="3689"/>
                    <a:pt x="1581" y="3142"/>
                  </a:cubicBezTo>
                  <a:lnTo>
                    <a:pt x="1186" y="2807"/>
                  </a:lnTo>
                  <a:lnTo>
                    <a:pt x="882" y="2503"/>
                  </a:lnTo>
                  <a:cubicBezTo>
                    <a:pt x="730" y="2351"/>
                    <a:pt x="548" y="2169"/>
                    <a:pt x="396" y="2017"/>
                  </a:cubicBezTo>
                  <a:lnTo>
                    <a:pt x="122" y="1683"/>
                  </a:lnTo>
                  <a:cubicBezTo>
                    <a:pt x="92" y="1652"/>
                    <a:pt x="61" y="1622"/>
                    <a:pt x="1" y="1592"/>
                  </a:cubicBezTo>
                  <a:lnTo>
                    <a:pt x="1" y="1592"/>
                  </a:lnTo>
                  <a:cubicBezTo>
                    <a:pt x="31" y="1622"/>
                    <a:pt x="61" y="1683"/>
                    <a:pt x="92" y="1713"/>
                  </a:cubicBezTo>
                  <a:lnTo>
                    <a:pt x="365" y="2047"/>
                  </a:lnTo>
                  <a:cubicBezTo>
                    <a:pt x="517" y="2230"/>
                    <a:pt x="669" y="2382"/>
                    <a:pt x="852" y="2534"/>
                  </a:cubicBezTo>
                  <a:lnTo>
                    <a:pt x="1156" y="2868"/>
                  </a:lnTo>
                  <a:lnTo>
                    <a:pt x="1520" y="3202"/>
                  </a:lnTo>
                  <a:cubicBezTo>
                    <a:pt x="2189" y="3750"/>
                    <a:pt x="2919" y="4266"/>
                    <a:pt x="3678" y="4661"/>
                  </a:cubicBezTo>
                  <a:cubicBezTo>
                    <a:pt x="4681" y="5209"/>
                    <a:pt x="5745" y="5634"/>
                    <a:pt x="6870" y="5908"/>
                  </a:cubicBezTo>
                  <a:cubicBezTo>
                    <a:pt x="7810" y="6138"/>
                    <a:pt x="8765" y="6252"/>
                    <a:pt x="9714" y="6252"/>
                  </a:cubicBezTo>
                  <a:cubicBezTo>
                    <a:pt x="10048" y="6252"/>
                    <a:pt x="10380" y="6238"/>
                    <a:pt x="10712" y="6210"/>
                  </a:cubicBezTo>
                  <a:lnTo>
                    <a:pt x="10712" y="6210"/>
                  </a:lnTo>
                  <a:cubicBezTo>
                    <a:pt x="11101" y="7027"/>
                    <a:pt x="11603" y="7786"/>
                    <a:pt x="12189" y="8461"/>
                  </a:cubicBezTo>
                  <a:cubicBezTo>
                    <a:pt x="13375" y="9829"/>
                    <a:pt x="14803" y="10862"/>
                    <a:pt x="16445" y="11561"/>
                  </a:cubicBezTo>
                  <a:cubicBezTo>
                    <a:pt x="17934" y="12200"/>
                    <a:pt x="19515" y="12534"/>
                    <a:pt x="21126" y="12534"/>
                  </a:cubicBezTo>
                  <a:cubicBezTo>
                    <a:pt x="22524" y="12504"/>
                    <a:pt x="23892" y="12260"/>
                    <a:pt x="25229" y="11835"/>
                  </a:cubicBezTo>
                  <a:cubicBezTo>
                    <a:pt x="26445" y="11440"/>
                    <a:pt x="27509" y="11075"/>
                    <a:pt x="28481" y="10801"/>
                  </a:cubicBezTo>
                  <a:cubicBezTo>
                    <a:pt x="29302" y="10558"/>
                    <a:pt x="30153" y="10406"/>
                    <a:pt x="31004" y="10345"/>
                  </a:cubicBezTo>
                  <a:cubicBezTo>
                    <a:pt x="31126" y="10340"/>
                    <a:pt x="31248" y="10338"/>
                    <a:pt x="31371" y="10338"/>
                  </a:cubicBezTo>
                  <a:cubicBezTo>
                    <a:pt x="31985" y="10338"/>
                    <a:pt x="32610" y="10401"/>
                    <a:pt x="33193" y="10528"/>
                  </a:cubicBezTo>
                  <a:cubicBezTo>
                    <a:pt x="33162" y="10497"/>
                    <a:pt x="33101" y="10497"/>
                    <a:pt x="33041" y="10467"/>
                  </a:cubicBezTo>
                  <a:lnTo>
                    <a:pt x="32615" y="10376"/>
                  </a:lnTo>
                  <a:cubicBezTo>
                    <a:pt x="32433" y="10315"/>
                    <a:pt x="32220" y="10315"/>
                    <a:pt x="31946" y="10254"/>
                  </a:cubicBezTo>
                  <a:lnTo>
                    <a:pt x="31004" y="10254"/>
                  </a:lnTo>
                  <a:cubicBezTo>
                    <a:pt x="30123" y="10315"/>
                    <a:pt x="29272" y="10437"/>
                    <a:pt x="28451" y="10680"/>
                  </a:cubicBezTo>
                  <a:cubicBezTo>
                    <a:pt x="27448" y="10923"/>
                    <a:pt x="26384" y="11288"/>
                    <a:pt x="25168" y="11683"/>
                  </a:cubicBezTo>
                  <a:cubicBezTo>
                    <a:pt x="23861" y="12108"/>
                    <a:pt x="22493" y="12352"/>
                    <a:pt x="21095" y="12352"/>
                  </a:cubicBezTo>
                  <a:cubicBezTo>
                    <a:pt x="19515" y="12352"/>
                    <a:pt x="17964" y="12017"/>
                    <a:pt x="16505" y="11379"/>
                  </a:cubicBezTo>
                  <a:cubicBezTo>
                    <a:pt x="14894" y="10710"/>
                    <a:pt x="13466" y="9677"/>
                    <a:pt x="12341" y="8339"/>
                  </a:cubicBezTo>
                  <a:cubicBezTo>
                    <a:pt x="11772" y="7713"/>
                    <a:pt x="11282" y="6980"/>
                    <a:pt x="10923" y="6190"/>
                  </a:cubicBezTo>
                  <a:lnTo>
                    <a:pt x="10923" y="6190"/>
                  </a:lnTo>
                  <a:cubicBezTo>
                    <a:pt x="10950" y="6187"/>
                    <a:pt x="10977" y="6184"/>
                    <a:pt x="11004" y="6181"/>
                  </a:cubicBezTo>
                  <a:lnTo>
                    <a:pt x="11581" y="6120"/>
                  </a:lnTo>
                  <a:cubicBezTo>
                    <a:pt x="11764" y="6090"/>
                    <a:pt x="11946" y="6060"/>
                    <a:pt x="12159" y="6029"/>
                  </a:cubicBezTo>
                  <a:cubicBezTo>
                    <a:pt x="12524" y="5938"/>
                    <a:pt x="12919" y="5847"/>
                    <a:pt x="13283" y="5695"/>
                  </a:cubicBezTo>
                  <a:cubicBezTo>
                    <a:pt x="14074" y="5421"/>
                    <a:pt x="14773" y="4965"/>
                    <a:pt x="15381" y="4388"/>
                  </a:cubicBezTo>
                  <a:cubicBezTo>
                    <a:pt x="15685" y="4054"/>
                    <a:pt x="15928" y="3689"/>
                    <a:pt x="16080" y="3294"/>
                  </a:cubicBezTo>
                  <a:cubicBezTo>
                    <a:pt x="16262" y="2868"/>
                    <a:pt x="16293" y="2412"/>
                    <a:pt x="16171" y="1956"/>
                  </a:cubicBezTo>
                  <a:cubicBezTo>
                    <a:pt x="16080" y="1500"/>
                    <a:pt x="15837" y="1075"/>
                    <a:pt x="15502" y="771"/>
                  </a:cubicBezTo>
                  <a:cubicBezTo>
                    <a:pt x="14961" y="276"/>
                    <a:pt x="14236" y="1"/>
                    <a:pt x="1349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47"/>
            <p:cNvSpPr/>
            <p:nvPr/>
          </p:nvSpPr>
          <p:spPr>
            <a:xfrm>
              <a:off x="5873106" y="2468928"/>
              <a:ext cx="64419" cy="59968"/>
            </a:xfrm>
            <a:custGeom>
              <a:avLst/>
              <a:gdLst/>
              <a:ahLst/>
              <a:cxnLst/>
              <a:rect l="l" t="t" r="r" b="b"/>
              <a:pathLst>
                <a:path w="5716" h="5321" extrusionOk="0">
                  <a:moveTo>
                    <a:pt x="31" y="1"/>
                  </a:moveTo>
                  <a:cubicBezTo>
                    <a:pt x="1" y="62"/>
                    <a:pt x="426" y="183"/>
                    <a:pt x="1065" y="518"/>
                  </a:cubicBezTo>
                  <a:cubicBezTo>
                    <a:pt x="2767" y="1369"/>
                    <a:pt x="4165" y="2676"/>
                    <a:pt x="5138" y="4287"/>
                  </a:cubicBezTo>
                  <a:cubicBezTo>
                    <a:pt x="5502" y="4925"/>
                    <a:pt x="5685" y="5320"/>
                    <a:pt x="5715" y="5320"/>
                  </a:cubicBezTo>
                  <a:cubicBezTo>
                    <a:pt x="5685" y="5199"/>
                    <a:pt x="5685" y="5107"/>
                    <a:pt x="5624" y="5016"/>
                  </a:cubicBezTo>
                  <a:cubicBezTo>
                    <a:pt x="5533" y="4743"/>
                    <a:pt x="5381" y="4469"/>
                    <a:pt x="5259" y="4226"/>
                  </a:cubicBezTo>
                  <a:cubicBezTo>
                    <a:pt x="4803" y="3375"/>
                    <a:pt x="4195" y="2615"/>
                    <a:pt x="3496" y="1977"/>
                  </a:cubicBezTo>
                  <a:cubicBezTo>
                    <a:pt x="2797" y="1308"/>
                    <a:pt x="2007" y="791"/>
                    <a:pt x="1125" y="396"/>
                  </a:cubicBezTo>
                  <a:cubicBezTo>
                    <a:pt x="882" y="275"/>
                    <a:pt x="609" y="153"/>
                    <a:pt x="335" y="92"/>
                  </a:cubicBezTo>
                  <a:cubicBezTo>
                    <a:pt x="214" y="31"/>
                    <a:pt x="122" y="31"/>
                    <a:pt x="3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47"/>
            <p:cNvSpPr/>
            <p:nvPr/>
          </p:nvSpPr>
          <p:spPr>
            <a:xfrm>
              <a:off x="5736423" y="2439817"/>
              <a:ext cx="107234" cy="272340"/>
            </a:xfrm>
            <a:custGeom>
              <a:avLst/>
              <a:gdLst/>
              <a:ahLst/>
              <a:cxnLst/>
              <a:rect l="l" t="t" r="r" b="b"/>
              <a:pathLst>
                <a:path w="9515" h="24165" extrusionOk="0">
                  <a:moveTo>
                    <a:pt x="6493" y="7011"/>
                  </a:moveTo>
                  <a:cubicBezTo>
                    <a:pt x="6608" y="7011"/>
                    <a:pt x="6724" y="7014"/>
                    <a:pt x="6840" y="7022"/>
                  </a:cubicBezTo>
                  <a:cubicBezTo>
                    <a:pt x="7539" y="7052"/>
                    <a:pt x="8208" y="7386"/>
                    <a:pt x="8694" y="7934"/>
                  </a:cubicBezTo>
                  <a:cubicBezTo>
                    <a:pt x="9150" y="8450"/>
                    <a:pt x="9332" y="9149"/>
                    <a:pt x="9211" y="9818"/>
                  </a:cubicBezTo>
                  <a:cubicBezTo>
                    <a:pt x="9059" y="10456"/>
                    <a:pt x="8542" y="10973"/>
                    <a:pt x="7904" y="11125"/>
                  </a:cubicBezTo>
                  <a:cubicBezTo>
                    <a:pt x="7681" y="11178"/>
                    <a:pt x="7455" y="11205"/>
                    <a:pt x="7232" y="11205"/>
                  </a:cubicBezTo>
                  <a:cubicBezTo>
                    <a:pt x="6814" y="11205"/>
                    <a:pt x="6406" y="11110"/>
                    <a:pt x="6050" y="10912"/>
                  </a:cubicBezTo>
                  <a:cubicBezTo>
                    <a:pt x="5502" y="10608"/>
                    <a:pt x="5016" y="10213"/>
                    <a:pt x="4651" y="9727"/>
                  </a:cubicBezTo>
                  <a:cubicBezTo>
                    <a:pt x="4287" y="9271"/>
                    <a:pt x="3983" y="8754"/>
                    <a:pt x="3740" y="8238"/>
                  </a:cubicBezTo>
                  <a:cubicBezTo>
                    <a:pt x="3689" y="8114"/>
                    <a:pt x="3643" y="7989"/>
                    <a:pt x="3599" y="7862"/>
                  </a:cubicBezTo>
                  <a:lnTo>
                    <a:pt x="3599" y="7862"/>
                  </a:lnTo>
                  <a:cubicBezTo>
                    <a:pt x="4453" y="7306"/>
                    <a:pt x="5452" y="7011"/>
                    <a:pt x="6493" y="7011"/>
                  </a:cubicBezTo>
                  <a:close/>
                  <a:moveTo>
                    <a:pt x="6384" y="0"/>
                  </a:moveTo>
                  <a:lnTo>
                    <a:pt x="6293" y="61"/>
                  </a:lnTo>
                  <a:cubicBezTo>
                    <a:pt x="6232" y="92"/>
                    <a:pt x="6110" y="152"/>
                    <a:pt x="5989" y="213"/>
                  </a:cubicBezTo>
                  <a:cubicBezTo>
                    <a:pt x="5654" y="456"/>
                    <a:pt x="5320" y="730"/>
                    <a:pt x="5016" y="1003"/>
                  </a:cubicBezTo>
                  <a:cubicBezTo>
                    <a:pt x="4560" y="1490"/>
                    <a:pt x="4135" y="2006"/>
                    <a:pt x="3831" y="2614"/>
                  </a:cubicBezTo>
                  <a:cubicBezTo>
                    <a:pt x="3405" y="3405"/>
                    <a:pt x="3162" y="4256"/>
                    <a:pt x="3071" y="5137"/>
                  </a:cubicBezTo>
                  <a:cubicBezTo>
                    <a:pt x="2996" y="6013"/>
                    <a:pt x="3106" y="6910"/>
                    <a:pt x="3368" y="7760"/>
                  </a:cubicBezTo>
                  <a:lnTo>
                    <a:pt x="3368" y="7760"/>
                  </a:lnTo>
                  <a:cubicBezTo>
                    <a:pt x="3158" y="7904"/>
                    <a:pt x="2957" y="8063"/>
                    <a:pt x="2767" y="8238"/>
                  </a:cubicBezTo>
                  <a:cubicBezTo>
                    <a:pt x="1733" y="9149"/>
                    <a:pt x="974" y="10304"/>
                    <a:pt x="548" y="11611"/>
                  </a:cubicBezTo>
                  <a:cubicBezTo>
                    <a:pt x="335" y="12219"/>
                    <a:pt x="183" y="12827"/>
                    <a:pt x="92" y="13466"/>
                  </a:cubicBezTo>
                  <a:cubicBezTo>
                    <a:pt x="1" y="14043"/>
                    <a:pt x="1" y="14651"/>
                    <a:pt x="31" y="15229"/>
                  </a:cubicBezTo>
                  <a:cubicBezTo>
                    <a:pt x="62" y="16292"/>
                    <a:pt x="244" y="17356"/>
                    <a:pt x="548" y="18390"/>
                  </a:cubicBezTo>
                  <a:cubicBezTo>
                    <a:pt x="1004" y="19849"/>
                    <a:pt x="1581" y="21308"/>
                    <a:pt x="2311" y="22675"/>
                  </a:cubicBezTo>
                  <a:cubicBezTo>
                    <a:pt x="2554" y="23162"/>
                    <a:pt x="2736" y="23527"/>
                    <a:pt x="2888" y="23770"/>
                  </a:cubicBezTo>
                  <a:cubicBezTo>
                    <a:pt x="2949" y="23891"/>
                    <a:pt x="3010" y="24013"/>
                    <a:pt x="3040" y="24074"/>
                  </a:cubicBezTo>
                  <a:cubicBezTo>
                    <a:pt x="3071" y="24134"/>
                    <a:pt x="3101" y="24165"/>
                    <a:pt x="3101" y="24165"/>
                  </a:cubicBezTo>
                  <a:cubicBezTo>
                    <a:pt x="3101" y="24165"/>
                    <a:pt x="3101" y="24165"/>
                    <a:pt x="3071" y="24074"/>
                  </a:cubicBezTo>
                  <a:cubicBezTo>
                    <a:pt x="3040" y="24013"/>
                    <a:pt x="2980" y="23891"/>
                    <a:pt x="2949" y="23770"/>
                  </a:cubicBezTo>
                  <a:lnTo>
                    <a:pt x="2402" y="22645"/>
                  </a:lnTo>
                  <a:cubicBezTo>
                    <a:pt x="1703" y="21247"/>
                    <a:pt x="1156" y="19818"/>
                    <a:pt x="730" y="18359"/>
                  </a:cubicBezTo>
                  <a:cubicBezTo>
                    <a:pt x="426" y="17326"/>
                    <a:pt x="244" y="16292"/>
                    <a:pt x="214" y="15229"/>
                  </a:cubicBezTo>
                  <a:cubicBezTo>
                    <a:pt x="183" y="14651"/>
                    <a:pt x="214" y="14073"/>
                    <a:pt x="274" y="13496"/>
                  </a:cubicBezTo>
                  <a:cubicBezTo>
                    <a:pt x="366" y="12858"/>
                    <a:pt x="518" y="12250"/>
                    <a:pt x="730" y="11672"/>
                  </a:cubicBezTo>
                  <a:cubicBezTo>
                    <a:pt x="1186" y="10426"/>
                    <a:pt x="1916" y="9271"/>
                    <a:pt x="2919" y="8390"/>
                  </a:cubicBezTo>
                  <a:cubicBezTo>
                    <a:pt x="3084" y="8239"/>
                    <a:pt x="3257" y="8099"/>
                    <a:pt x="3437" y="7972"/>
                  </a:cubicBezTo>
                  <a:lnTo>
                    <a:pt x="3437" y="7972"/>
                  </a:lnTo>
                  <a:cubicBezTo>
                    <a:pt x="3475" y="8082"/>
                    <a:pt x="3515" y="8191"/>
                    <a:pt x="3557" y="8298"/>
                  </a:cubicBezTo>
                  <a:cubicBezTo>
                    <a:pt x="3800" y="8845"/>
                    <a:pt x="4104" y="9362"/>
                    <a:pt x="4499" y="9818"/>
                  </a:cubicBezTo>
                  <a:cubicBezTo>
                    <a:pt x="4864" y="10335"/>
                    <a:pt x="5381" y="10760"/>
                    <a:pt x="5928" y="11064"/>
                  </a:cubicBezTo>
                  <a:cubicBezTo>
                    <a:pt x="6329" y="11285"/>
                    <a:pt x="6771" y="11400"/>
                    <a:pt x="7225" y="11400"/>
                  </a:cubicBezTo>
                  <a:cubicBezTo>
                    <a:pt x="7459" y="11400"/>
                    <a:pt x="7697" y="11369"/>
                    <a:pt x="7934" y="11308"/>
                  </a:cubicBezTo>
                  <a:cubicBezTo>
                    <a:pt x="8268" y="11216"/>
                    <a:pt x="8572" y="11034"/>
                    <a:pt x="8846" y="10791"/>
                  </a:cubicBezTo>
                  <a:cubicBezTo>
                    <a:pt x="9120" y="10548"/>
                    <a:pt x="9302" y="10213"/>
                    <a:pt x="9393" y="9849"/>
                  </a:cubicBezTo>
                  <a:cubicBezTo>
                    <a:pt x="9515" y="9119"/>
                    <a:pt x="9332" y="8359"/>
                    <a:pt x="8816" y="7782"/>
                  </a:cubicBezTo>
                  <a:cubicBezTo>
                    <a:pt x="8299" y="7204"/>
                    <a:pt x="7600" y="6870"/>
                    <a:pt x="6810" y="6809"/>
                  </a:cubicBezTo>
                  <a:cubicBezTo>
                    <a:pt x="6697" y="6802"/>
                    <a:pt x="6585" y="6799"/>
                    <a:pt x="6473" y="6799"/>
                  </a:cubicBezTo>
                  <a:cubicBezTo>
                    <a:pt x="5425" y="6799"/>
                    <a:pt x="4405" y="7097"/>
                    <a:pt x="3531" y="7652"/>
                  </a:cubicBezTo>
                  <a:lnTo>
                    <a:pt x="3531" y="7652"/>
                  </a:lnTo>
                  <a:cubicBezTo>
                    <a:pt x="3282" y="6845"/>
                    <a:pt x="3174" y="5991"/>
                    <a:pt x="3223" y="5137"/>
                  </a:cubicBezTo>
                  <a:cubicBezTo>
                    <a:pt x="3284" y="4286"/>
                    <a:pt x="3527" y="3435"/>
                    <a:pt x="3952" y="2675"/>
                  </a:cubicBezTo>
                  <a:cubicBezTo>
                    <a:pt x="4226" y="2067"/>
                    <a:pt x="4621" y="1551"/>
                    <a:pt x="5077" y="1064"/>
                  </a:cubicBezTo>
                  <a:cubicBezTo>
                    <a:pt x="5381" y="760"/>
                    <a:pt x="5685" y="487"/>
                    <a:pt x="6019" y="244"/>
                  </a:cubicBezTo>
                  <a:cubicBezTo>
                    <a:pt x="6262" y="92"/>
                    <a:pt x="6384" y="0"/>
                    <a:pt x="638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47"/>
            <p:cNvSpPr/>
            <p:nvPr/>
          </p:nvSpPr>
          <p:spPr>
            <a:xfrm>
              <a:off x="5625436" y="2333970"/>
              <a:ext cx="94555" cy="135229"/>
            </a:xfrm>
            <a:custGeom>
              <a:avLst/>
              <a:gdLst/>
              <a:ahLst/>
              <a:cxnLst/>
              <a:rect l="l" t="t" r="r" b="b"/>
              <a:pathLst>
                <a:path w="8390" h="11999" extrusionOk="0">
                  <a:moveTo>
                    <a:pt x="8238" y="0"/>
                  </a:moveTo>
                  <a:cubicBezTo>
                    <a:pt x="8238" y="213"/>
                    <a:pt x="8238" y="426"/>
                    <a:pt x="8268" y="638"/>
                  </a:cubicBezTo>
                  <a:cubicBezTo>
                    <a:pt x="8299" y="1186"/>
                    <a:pt x="8268" y="1763"/>
                    <a:pt x="8208" y="2310"/>
                  </a:cubicBezTo>
                  <a:cubicBezTo>
                    <a:pt x="7812" y="6079"/>
                    <a:pt x="5533" y="9392"/>
                    <a:pt x="2159" y="11125"/>
                  </a:cubicBezTo>
                  <a:cubicBezTo>
                    <a:pt x="1642" y="11368"/>
                    <a:pt x="1125" y="11581"/>
                    <a:pt x="609" y="11794"/>
                  </a:cubicBezTo>
                  <a:cubicBezTo>
                    <a:pt x="396" y="11824"/>
                    <a:pt x="213" y="11915"/>
                    <a:pt x="1" y="11976"/>
                  </a:cubicBezTo>
                  <a:cubicBezTo>
                    <a:pt x="1" y="11991"/>
                    <a:pt x="16" y="11999"/>
                    <a:pt x="46" y="11999"/>
                  </a:cubicBezTo>
                  <a:cubicBezTo>
                    <a:pt x="77" y="11999"/>
                    <a:pt x="122" y="11991"/>
                    <a:pt x="183" y="11976"/>
                  </a:cubicBezTo>
                  <a:cubicBezTo>
                    <a:pt x="274" y="11946"/>
                    <a:pt x="426" y="11915"/>
                    <a:pt x="609" y="11854"/>
                  </a:cubicBezTo>
                  <a:cubicBezTo>
                    <a:pt x="1186" y="11702"/>
                    <a:pt x="1703" y="11490"/>
                    <a:pt x="2220" y="11246"/>
                  </a:cubicBezTo>
                  <a:cubicBezTo>
                    <a:pt x="5685" y="9575"/>
                    <a:pt x="8025" y="6170"/>
                    <a:pt x="8329" y="2341"/>
                  </a:cubicBezTo>
                  <a:cubicBezTo>
                    <a:pt x="8390" y="1763"/>
                    <a:pt x="8390" y="1186"/>
                    <a:pt x="8329" y="638"/>
                  </a:cubicBezTo>
                  <a:cubicBezTo>
                    <a:pt x="8329" y="486"/>
                    <a:pt x="8299" y="334"/>
                    <a:pt x="8268" y="182"/>
                  </a:cubicBezTo>
                  <a:cubicBezTo>
                    <a:pt x="8268" y="61"/>
                    <a:pt x="8238" y="0"/>
                    <a:pt x="823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47"/>
            <p:cNvSpPr/>
            <p:nvPr/>
          </p:nvSpPr>
          <p:spPr>
            <a:xfrm>
              <a:off x="6340698" y="2519632"/>
              <a:ext cx="113399" cy="101069"/>
            </a:xfrm>
            <a:custGeom>
              <a:avLst/>
              <a:gdLst/>
              <a:ahLst/>
              <a:cxnLst/>
              <a:rect l="l" t="t" r="r" b="b"/>
              <a:pathLst>
                <a:path w="10062" h="8968" extrusionOk="0">
                  <a:moveTo>
                    <a:pt x="10062" y="1"/>
                  </a:moveTo>
                  <a:cubicBezTo>
                    <a:pt x="10062" y="1"/>
                    <a:pt x="10001" y="31"/>
                    <a:pt x="9910" y="61"/>
                  </a:cubicBezTo>
                  <a:cubicBezTo>
                    <a:pt x="9788" y="122"/>
                    <a:pt x="9667" y="183"/>
                    <a:pt x="9545" y="244"/>
                  </a:cubicBezTo>
                  <a:cubicBezTo>
                    <a:pt x="9150" y="517"/>
                    <a:pt x="8785" y="882"/>
                    <a:pt x="8481" y="1247"/>
                  </a:cubicBezTo>
                  <a:cubicBezTo>
                    <a:pt x="8025" y="1855"/>
                    <a:pt x="7600" y="2463"/>
                    <a:pt x="7235" y="3070"/>
                  </a:cubicBezTo>
                  <a:cubicBezTo>
                    <a:pt x="6749" y="3830"/>
                    <a:pt x="6232" y="4529"/>
                    <a:pt x="5624" y="5198"/>
                  </a:cubicBezTo>
                  <a:cubicBezTo>
                    <a:pt x="4530" y="6353"/>
                    <a:pt x="3253" y="7356"/>
                    <a:pt x="1825" y="8116"/>
                  </a:cubicBezTo>
                  <a:cubicBezTo>
                    <a:pt x="1278" y="8420"/>
                    <a:pt x="822" y="8602"/>
                    <a:pt x="487" y="8754"/>
                  </a:cubicBezTo>
                  <a:cubicBezTo>
                    <a:pt x="335" y="8815"/>
                    <a:pt x="153" y="8906"/>
                    <a:pt x="1" y="8967"/>
                  </a:cubicBezTo>
                  <a:cubicBezTo>
                    <a:pt x="183" y="8937"/>
                    <a:pt x="366" y="8906"/>
                    <a:pt x="518" y="8815"/>
                  </a:cubicBezTo>
                  <a:cubicBezTo>
                    <a:pt x="1004" y="8663"/>
                    <a:pt x="1460" y="8481"/>
                    <a:pt x="1885" y="8238"/>
                  </a:cubicBezTo>
                  <a:cubicBezTo>
                    <a:pt x="3344" y="7508"/>
                    <a:pt x="4682" y="6536"/>
                    <a:pt x="5776" y="5320"/>
                  </a:cubicBezTo>
                  <a:cubicBezTo>
                    <a:pt x="6384" y="4651"/>
                    <a:pt x="6931" y="3952"/>
                    <a:pt x="7417" y="3162"/>
                  </a:cubicBezTo>
                  <a:cubicBezTo>
                    <a:pt x="7843" y="2493"/>
                    <a:pt x="8208" y="1855"/>
                    <a:pt x="8603" y="1338"/>
                  </a:cubicBezTo>
                  <a:cubicBezTo>
                    <a:pt x="8998" y="821"/>
                    <a:pt x="9484" y="365"/>
                    <a:pt x="1006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47"/>
            <p:cNvSpPr/>
            <p:nvPr/>
          </p:nvSpPr>
          <p:spPr>
            <a:xfrm>
              <a:off x="6029319" y="2187696"/>
              <a:ext cx="193213" cy="20218"/>
            </a:xfrm>
            <a:custGeom>
              <a:avLst/>
              <a:gdLst/>
              <a:ahLst/>
              <a:cxnLst/>
              <a:rect l="l" t="t" r="r" b="b"/>
              <a:pathLst>
                <a:path w="17144" h="1794" extrusionOk="0">
                  <a:moveTo>
                    <a:pt x="0" y="0"/>
                  </a:moveTo>
                  <a:cubicBezTo>
                    <a:pt x="0" y="0"/>
                    <a:pt x="13" y="9"/>
                    <a:pt x="37" y="26"/>
                  </a:cubicBezTo>
                  <a:lnTo>
                    <a:pt x="37" y="26"/>
                  </a:lnTo>
                  <a:cubicBezTo>
                    <a:pt x="15" y="8"/>
                    <a:pt x="0" y="0"/>
                    <a:pt x="0" y="0"/>
                  </a:cubicBezTo>
                  <a:close/>
                  <a:moveTo>
                    <a:pt x="37" y="26"/>
                  </a:moveTo>
                  <a:cubicBezTo>
                    <a:pt x="60" y="45"/>
                    <a:pt x="91" y="75"/>
                    <a:pt x="122" y="122"/>
                  </a:cubicBezTo>
                  <a:cubicBezTo>
                    <a:pt x="243" y="243"/>
                    <a:pt x="395" y="365"/>
                    <a:pt x="547" y="456"/>
                  </a:cubicBezTo>
                  <a:cubicBezTo>
                    <a:pt x="1034" y="821"/>
                    <a:pt x="1611" y="1125"/>
                    <a:pt x="2219" y="1307"/>
                  </a:cubicBezTo>
                  <a:cubicBezTo>
                    <a:pt x="3131" y="1611"/>
                    <a:pt x="4043" y="1763"/>
                    <a:pt x="4985" y="1794"/>
                  </a:cubicBezTo>
                  <a:cubicBezTo>
                    <a:pt x="6140" y="1794"/>
                    <a:pt x="7265" y="1763"/>
                    <a:pt x="8420" y="1672"/>
                  </a:cubicBezTo>
                  <a:cubicBezTo>
                    <a:pt x="10851" y="1490"/>
                    <a:pt x="13040" y="1246"/>
                    <a:pt x="14621" y="1034"/>
                  </a:cubicBezTo>
                  <a:cubicBezTo>
                    <a:pt x="15380" y="912"/>
                    <a:pt x="16049" y="821"/>
                    <a:pt x="16475" y="760"/>
                  </a:cubicBezTo>
                  <a:lnTo>
                    <a:pt x="16991" y="669"/>
                  </a:lnTo>
                  <a:cubicBezTo>
                    <a:pt x="17052" y="639"/>
                    <a:pt x="17113" y="639"/>
                    <a:pt x="17143" y="608"/>
                  </a:cubicBezTo>
                  <a:cubicBezTo>
                    <a:pt x="16931" y="608"/>
                    <a:pt x="16718" y="608"/>
                    <a:pt x="16475" y="669"/>
                  </a:cubicBezTo>
                  <a:lnTo>
                    <a:pt x="14621" y="882"/>
                  </a:lnTo>
                  <a:cubicBezTo>
                    <a:pt x="13040" y="1034"/>
                    <a:pt x="10851" y="1277"/>
                    <a:pt x="8420" y="1459"/>
                  </a:cubicBezTo>
                  <a:cubicBezTo>
                    <a:pt x="7494" y="1534"/>
                    <a:pt x="6548" y="1589"/>
                    <a:pt x="5616" y="1589"/>
                  </a:cubicBezTo>
                  <a:cubicBezTo>
                    <a:pt x="5415" y="1589"/>
                    <a:pt x="5215" y="1586"/>
                    <a:pt x="5015" y="1581"/>
                  </a:cubicBezTo>
                  <a:cubicBezTo>
                    <a:pt x="4073" y="1581"/>
                    <a:pt x="3161" y="1429"/>
                    <a:pt x="2280" y="1155"/>
                  </a:cubicBezTo>
                  <a:cubicBezTo>
                    <a:pt x="1672" y="973"/>
                    <a:pt x="1094" y="699"/>
                    <a:pt x="578" y="365"/>
                  </a:cubicBezTo>
                  <a:cubicBezTo>
                    <a:pt x="302" y="204"/>
                    <a:pt x="112" y="78"/>
                    <a:pt x="37" y="26"/>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47"/>
            <p:cNvSpPr/>
            <p:nvPr/>
          </p:nvSpPr>
          <p:spPr>
            <a:xfrm>
              <a:off x="6080012" y="2684061"/>
              <a:ext cx="449797" cy="150049"/>
            </a:xfrm>
            <a:custGeom>
              <a:avLst/>
              <a:gdLst/>
              <a:ahLst/>
              <a:cxnLst/>
              <a:rect l="l" t="t" r="r" b="b"/>
              <a:pathLst>
                <a:path w="39911" h="13314" extrusionOk="0">
                  <a:moveTo>
                    <a:pt x="25412" y="0"/>
                  </a:moveTo>
                  <a:lnTo>
                    <a:pt x="761" y="3678"/>
                  </a:lnTo>
                  <a:lnTo>
                    <a:pt x="1" y="13010"/>
                  </a:lnTo>
                  <a:lnTo>
                    <a:pt x="28785" y="13314"/>
                  </a:lnTo>
                  <a:cubicBezTo>
                    <a:pt x="35138" y="13253"/>
                    <a:pt x="39910" y="7417"/>
                    <a:pt x="38694" y="1155"/>
                  </a:cubicBezTo>
                  <a:lnTo>
                    <a:pt x="25412" y="0"/>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47"/>
            <p:cNvSpPr/>
            <p:nvPr/>
          </p:nvSpPr>
          <p:spPr>
            <a:xfrm>
              <a:off x="5905991" y="2703423"/>
              <a:ext cx="202466" cy="131679"/>
            </a:xfrm>
            <a:custGeom>
              <a:avLst/>
              <a:gdLst/>
              <a:ahLst/>
              <a:cxnLst/>
              <a:rect l="l" t="t" r="r" b="b"/>
              <a:pathLst>
                <a:path w="17965" h="11684" extrusionOk="0">
                  <a:moveTo>
                    <a:pt x="10195" y="0"/>
                  </a:moveTo>
                  <a:cubicBezTo>
                    <a:pt x="10009" y="0"/>
                    <a:pt x="9823" y="5"/>
                    <a:pt x="9636" y="15"/>
                  </a:cubicBezTo>
                  <a:lnTo>
                    <a:pt x="2767" y="349"/>
                  </a:lnTo>
                  <a:cubicBezTo>
                    <a:pt x="2767" y="349"/>
                    <a:pt x="3192" y="1504"/>
                    <a:pt x="3891" y="1869"/>
                  </a:cubicBezTo>
                  <a:cubicBezTo>
                    <a:pt x="4621" y="2264"/>
                    <a:pt x="8937" y="2386"/>
                    <a:pt x="8937" y="2386"/>
                  </a:cubicBezTo>
                  <a:lnTo>
                    <a:pt x="8694" y="2599"/>
                  </a:lnTo>
                  <a:cubicBezTo>
                    <a:pt x="7812" y="3541"/>
                    <a:pt x="6566" y="4058"/>
                    <a:pt x="5290" y="4088"/>
                  </a:cubicBezTo>
                  <a:lnTo>
                    <a:pt x="4621" y="4088"/>
                  </a:lnTo>
                  <a:cubicBezTo>
                    <a:pt x="4135" y="4058"/>
                    <a:pt x="3648" y="3966"/>
                    <a:pt x="3192" y="3814"/>
                  </a:cubicBezTo>
                  <a:lnTo>
                    <a:pt x="1490" y="3146"/>
                  </a:lnTo>
                  <a:cubicBezTo>
                    <a:pt x="1302" y="3052"/>
                    <a:pt x="1105" y="2999"/>
                    <a:pt x="920" y="2999"/>
                  </a:cubicBezTo>
                  <a:cubicBezTo>
                    <a:pt x="626" y="2999"/>
                    <a:pt x="363" y="3133"/>
                    <a:pt x="214" y="3450"/>
                  </a:cubicBezTo>
                  <a:cubicBezTo>
                    <a:pt x="1" y="3966"/>
                    <a:pt x="183" y="4574"/>
                    <a:pt x="1581" y="5273"/>
                  </a:cubicBezTo>
                  <a:cubicBezTo>
                    <a:pt x="2341" y="5638"/>
                    <a:pt x="5259" y="6672"/>
                    <a:pt x="5259" y="6672"/>
                  </a:cubicBezTo>
                  <a:cubicBezTo>
                    <a:pt x="5259" y="7067"/>
                    <a:pt x="5320" y="7492"/>
                    <a:pt x="5411" y="7887"/>
                  </a:cubicBezTo>
                  <a:cubicBezTo>
                    <a:pt x="5533" y="8313"/>
                    <a:pt x="6688" y="8738"/>
                    <a:pt x="6688" y="8738"/>
                  </a:cubicBezTo>
                  <a:cubicBezTo>
                    <a:pt x="6961" y="9346"/>
                    <a:pt x="7296" y="9954"/>
                    <a:pt x="7691" y="10532"/>
                  </a:cubicBezTo>
                  <a:cubicBezTo>
                    <a:pt x="7812" y="10684"/>
                    <a:pt x="8846" y="11018"/>
                    <a:pt x="9940" y="11322"/>
                  </a:cubicBezTo>
                  <a:cubicBezTo>
                    <a:pt x="10808" y="11562"/>
                    <a:pt x="11706" y="11683"/>
                    <a:pt x="12604" y="11683"/>
                  </a:cubicBezTo>
                  <a:cubicBezTo>
                    <a:pt x="13530" y="11683"/>
                    <a:pt x="14456" y="11554"/>
                    <a:pt x="15351" y="11292"/>
                  </a:cubicBezTo>
                  <a:lnTo>
                    <a:pt x="17965" y="10501"/>
                  </a:lnTo>
                  <a:lnTo>
                    <a:pt x="17965" y="2507"/>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47"/>
            <p:cNvSpPr/>
            <p:nvPr/>
          </p:nvSpPr>
          <p:spPr>
            <a:xfrm>
              <a:off x="5962860" y="2723111"/>
              <a:ext cx="51053" cy="27893"/>
            </a:xfrm>
            <a:custGeom>
              <a:avLst/>
              <a:gdLst/>
              <a:ahLst/>
              <a:cxnLst/>
              <a:rect l="l" t="t" r="r" b="b"/>
              <a:pathLst>
                <a:path w="4530" h="2475" extrusionOk="0">
                  <a:moveTo>
                    <a:pt x="4529" y="0"/>
                  </a:moveTo>
                  <a:lnTo>
                    <a:pt x="4529" y="0"/>
                  </a:lnTo>
                  <a:cubicBezTo>
                    <a:pt x="4317" y="152"/>
                    <a:pt x="4134" y="304"/>
                    <a:pt x="3952" y="487"/>
                  </a:cubicBezTo>
                  <a:cubicBezTo>
                    <a:pt x="3466" y="882"/>
                    <a:pt x="2979" y="1247"/>
                    <a:pt x="2432" y="1581"/>
                  </a:cubicBezTo>
                  <a:cubicBezTo>
                    <a:pt x="1672" y="1976"/>
                    <a:pt x="852" y="2280"/>
                    <a:pt x="0" y="2463"/>
                  </a:cubicBezTo>
                  <a:cubicBezTo>
                    <a:pt x="66" y="2471"/>
                    <a:pt x="133" y="2474"/>
                    <a:pt x="201" y="2474"/>
                  </a:cubicBezTo>
                  <a:cubicBezTo>
                    <a:pt x="388" y="2474"/>
                    <a:pt x="582" y="2446"/>
                    <a:pt x="760" y="2402"/>
                  </a:cubicBezTo>
                  <a:cubicBezTo>
                    <a:pt x="1368" y="2250"/>
                    <a:pt x="1976" y="2037"/>
                    <a:pt x="2523" y="1703"/>
                  </a:cubicBezTo>
                  <a:cubicBezTo>
                    <a:pt x="3040" y="1399"/>
                    <a:pt x="3557" y="1004"/>
                    <a:pt x="4013" y="578"/>
                  </a:cubicBezTo>
                  <a:cubicBezTo>
                    <a:pt x="4195" y="396"/>
                    <a:pt x="4377" y="213"/>
                    <a:pt x="4529"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47"/>
            <p:cNvSpPr/>
            <p:nvPr/>
          </p:nvSpPr>
          <p:spPr>
            <a:xfrm>
              <a:off x="6108446" y="2632681"/>
              <a:ext cx="426840" cy="202116"/>
            </a:xfrm>
            <a:custGeom>
              <a:avLst/>
              <a:gdLst/>
              <a:ahLst/>
              <a:cxnLst/>
              <a:rect l="l" t="t" r="r" b="b"/>
              <a:pathLst>
                <a:path w="37874" h="17934" extrusionOk="0">
                  <a:moveTo>
                    <a:pt x="35320" y="0"/>
                  </a:moveTo>
                  <a:lnTo>
                    <a:pt x="21673" y="2249"/>
                  </a:lnTo>
                  <a:lnTo>
                    <a:pt x="22098" y="3951"/>
                  </a:lnTo>
                  <a:lnTo>
                    <a:pt x="700" y="7417"/>
                  </a:lnTo>
                  <a:lnTo>
                    <a:pt x="1" y="17933"/>
                  </a:lnTo>
                  <a:lnTo>
                    <a:pt x="27114" y="17933"/>
                  </a:lnTo>
                  <a:cubicBezTo>
                    <a:pt x="28937" y="17933"/>
                    <a:pt x="30761" y="17447"/>
                    <a:pt x="32342" y="16505"/>
                  </a:cubicBezTo>
                  <a:cubicBezTo>
                    <a:pt x="35989" y="14286"/>
                    <a:pt x="37874" y="10031"/>
                    <a:pt x="37053" y="5866"/>
                  </a:cubicBezTo>
                  <a:cubicBezTo>
                    <a:pt x="36658" y="3860"/>
                    <a:pt x="36080" y="1885"/>
                    <a:pt x="3532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47"/>
            <p:cNvSpPr/>
            <p:nvPr/>
          </p:nvSpPr>
          <p:spPr>
            <a:xfrm>
              <a:off x="6120775" y="2667280"/>
              <a:ext cx="307637" cy="47616"/>
            </a:xfrm>
            <a:custGeom>
              <a:avLst/>
              <a:gdLst/>
              <a:ahLst/>
              <a:cxnLst/>
              <a:rect l="l" t="t" r="r" b="b"/>
              <a:pathLst>
                <a:path w="27297" h="4225" extrusionOk="0">
                  <a:moveTo>
                    <a:pt x="27023" y="0"/>
                  </a:moveTo>
                  <a:lnTo>
                    <a:pt x="26232" y="122"/>
                  </a:lnTo>
                  <a:lnTo>
                    <a:pt x="23314" y="547"/>
                  </a:lnTo>
                  <a:lnTo>
                    <a:pt x="13618" y="2006"/>
                  </a:lnTo>
                  <a:lnTo>
                    <a:pt x="3983" y="3526"/>
                  </a:lnTo>
                  <a:lnTo>
                    <a:pt x="1095" y="4043"/>
                  </a:lnTo>
                  <a:lnTo>
                    <a:pt x="274" y="4164"/>
                  </a:lnTo>
                  <a:cubicBezTo>
                    <a:pt x="183" y="4195"/>
                    <a:pt x="92" y="4195"/>
                    <a:pt x="1" y="4225"/>
                  </a:cubicBezTo>
                  <a:lnTo>
                    <a:pt x="305" y="4225"/>
                  </a:lnTo>
                  <a:lnTo>
                    <a:pt x="1095" y="4103"/>
                  </a:lnTo>
                  <a:lnTo>
                    <a:pt x="4013" y="3678"/>
                  </a:lnTo>
                  <a:lnTo>
                    <a:pt x="13679" y="2219"/>
                  </a:lnTo>
                  <a:lnTo>
                    <a:pt x="23314" y="699"/>
                  </a:lnTo>
                  <a:lnTo>
                    <a:pt x="26232" y="213"/>
                  </a:lnTo>
                  <a:lnTo>
                    <a:pt x="27023" y="61"/>
                  </a:lnTo>
                  <a:cubicBezTo>
                    <a:pt x="27114" y="30"/>
                    <a:pt x="27205" y="30"/>
                    <a:pt x="2729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47"/>
            <p:cNvSpPr/>
            <p:nvPr/>
          </p:nvSpPr>
          <p:spPr>
            <a:xfrm>
              <a:off x="6209154" y="2704956"/>
              <a:ext cx="66820" cy="130180"/>
            </a:xfrm>
            <a:custGeom>
              <a:avLst/>
              <a:gdLst/>
              <a:ahLst/>
              <a:cxnLst/>
              <a:rect l="l" t="t" r="r" b="b"/>
              <a:pathLst>
                <a:path w="5929" h="11551" extrusionOk="0">
                  <a:moveTo>
                    <a:pt x="31" y="1"/>
                  </a:moveTo>
                  <a:cubicBezTo>
                    <a:pt x="1" y="31"/>
                    <a:pt x="700" y="396"/>
                    <a:pt x="1642" y="1156"/>
                  </a:cubicBezTo>
                  <a:cubicBezTo>
                    <a:pt x="1885" y="1368"/>
                    <a:pt x="2159" y="1581"/>
                    <a:pt x="2402" y="1824"/>
                  </a:cubicBezTo>
                  <a:cubicBezTo>
                    <a:pt x="2554" y="1976"/>
                    <a:pt x="2676" y="2098"/>
                    <a:pt x="2828" y="2250"/>
                  </a:cubicBezTo>
                  <a:lnTo>
                    <a:pt x="3192" y="2675"/>
                  </a:lnTo>
                  <a:cubicBezTo>
                    <a:pt x="3770" y="3344"/>
                    <a:pt x="4256" y="4104"/>
                    <a:pt x="4682" y="4894"/>
                  </a:cubicBezTo>
                  <a:cubicBezTo>
                    <a:pt x="5077" y="5684"/>
                    <a:pt x="5381" y="6505"/>
                    <a:pt x="5563" y="7387"/>
                  </a:cubicBezTo>
                  <a:cubicBezTo>
                    <a:pt x="5624" y="7751"/>
                    <a:pt x="5685" y="8147"/>
                    <a:pt x="5715" y="8511"/>
                  </a:cubicBezTo>
                  <a:cubicBezTo>
                    <a:pt x="5746" y="8846"/>
                    <a:pt x="5776" y="9210"/>
                    <a:pt x="5776" y="9545"/>
                  </a:cubicBezTo>
                  <a:cubicBezTo>
                    <a:pt x="5746" y="10791"/>
                    <a:pt x="5533" y="11551"/>
                    <a:pt x="5594" y="11551"/>
                  </a:cubicBezTo>
                  <a:cubicBezTo>
                    <a:pt x="5655" y="11368"/>
                    <a:pt x="5685" y="11186"/>
                    <a:pt x="5715" y="11004"/>
                  </a:cubicBezTo>
                  <a:cubicBezTo>
                    <a:pt x="5776" y="10791"/>
                    <a:pt x="5807" y="10578"/>
                    <a:pt x="5837" y="10365"/>
                  </a:cubicBezTo>
                  <a:cubicBezTo>
                    <a:pt x="5867" y="10092"/>
                    <a:pt x="5898" y="9818"/>
                    <a:pt x="5898" y="9545"/>
                  </a:cubicBezTo>
                  <a:cubicBezTo>
                    <a:pt x="5928" y="9180"/>
                    <a:pt x="5928" y="8846"/>
                    <a:pt x="5898" y="8511"/>
                  </a:cubicBezTo>
                  <a:cubicBezTo>
                    <a:pt x="5898" y="8116"/>
                    <a:pt x="5837" y="7721"/>
                    <a:pt x="5746" y="7326"/>
                  </a:cubicBezTo>
                  <a:cubicBezTo>
                    <a:pt x="5563" y="6444"/>
                    <a:pt x="5290" y="5593"/>
                    <a:pt x="4864" y="4773"/>
                  </a:cubicBezTo>
                  <a:cubicBezTo>
                    <a:pt x="4469" y="3982"/>
                    <a:pt x="3952" y="3222"/>
                    <a:pt x="3344" y="2554"/>
                  </a:cubicBezTo>
                  <a:lnTo>
                    <a:pt x="2949" y="2098"/>
                  </a:lnTo>
                  <a:cubicBezTo>
                    <a:pt x="2797" y="1976"/>
                    <a:pt x="2676" y="1855"/>
                    <a:pt x="2524" y="1733"/>
                  </a:cubicBezTo>
                  <a:cubicBezTo>
                    <a:pt x="2281" y="1490"/>
                    <a:pt x="2007" y="1247"/>
                    <a:pt x="1733" y="1064"/>
                  </a:cubicBezTo>
                  <a:cubicBezTo>
                    <a:pt x="1521" y="852"/>
                    <a:pt x="1247" y="700"/>
                    <a:pt x="1065" y="578"/>
                  </a:cubicBezTo>
                  <a:cubicBezTo>
                    <a:pt x="882" y="456"/>
                    <a:pt x="700" y="335"/>
                    <a:pt x="518" y="244"/>
                  </a:cubicBezTo>
                  <a:cubicBezTo>
                    <a:pt x="366" y="153"/>
                    <a:pt x="183" y="61"/>
                    <a:pt x="3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47"/>
            <p:cNvSpPr/>
            <p:nvPr/>
          </p:nvSpPr>
          <p:spPr>
            <a:xfrm>
              <a:off x="6351325" y="2683373"/>
              <a:ext cx="106885" cy="142520"/>
            </a:xfrm>
            <a:custGeom>
              <a:avLst/>
              <a:gdLst/>
              <a:ahLst/>
              <a:cxnLst/>
              <a:rect l="l" t="t" r="r" b="b"/>
              <a:pathLst>
                <a:path w="9484" h="12646" extrusionOk="0">
                  <a:moveTo>
                    <a:pt x="6973" y="3359"/>
                  </a:moveTo>
                  <a:cubicBezTo>
                    <a:pt x="7060" y="3359"/>
                    <a:pt x="7147" y="3364"/>
                    <a:pt x="7234" y="3375"/>
                  </a:cubicBezTo>
                  <a:cubicBezTo>
                    <a:pt x="8329" y="3435"/>
                    <a:pt x="9149" y="4408"/>
                    <a:pt x="9058" y="5502"/>
                  </a:cubicBezTo>
                  <a:cubicBezTo>
                    <a:pt x="8967" y="6019"/>
                    <a:pt x="8663" y="6444"/>
                    <a:pt x="8207" y="6718"/>
                  </a:cubicBezTo>
                  <a:cubicBezTo>
                    <a:pt x="7593" y="7015"/>
                    <a:pt x="6919" y="7178"/>
                    <a:pt x="6239" y="7178"/>
                  </a:cubicBezTo>
                  <a:cubicBezTo>
                    <a:pt x="5942" y="7178"/>
                    <a:pt x="5645" y="7147"/>
                    <a:pt x="5350" y="7083"/>
                  </a:cubicBezTo>
                  <a:cubicBezTo>
                    <a:pt x="4897" y="7010"/>
                    <a:pt x="4460" y="6890"/>
                    <a:pt x="4043" y="6726"/>
                  </a:cubicBezTo>
                  <a:lnTo>
                    <a:pt x="4043" y="6726"/>
                  </a:lnTo>
                  <a:cubicBezTo>
                    <a:pt x="4059" y="6501"/>
                    <a:pt x="4089" y="6275"/>
                    <a:pt x="4134" y="6049"/>
                  </a:cubicBezTo>
                  <a:cubicBezTo>
                    <a:pt x="4316" y="5077"/>
                    <a:pt x="4894" y="4195"/>
                    <a:pt x="5775" y="3709"/>
                  </a:cubicBezTo>
                  <a:cubicBezTo>
                    <a:pt x="6129" y="3482"/>
                    <a:pt x="6546" y="3359"/>
                    <a:pt x="6973" y="3359"/>
                  </a:cubicBezTo>
                  <a:close/>
                  <a:moveTo>
                    <a:pt x="152" y="1"/>
                  </a:moveTo>
                  <a:lnTo>
                    <a:pt x="152" y="1"/>
                  </a:lnTo>
                  <a:cubicBezTo>
                    <a:pt x="61" y="396"/>
                    <a:pt x="0" y="821"/>
                    <a:pt x="31" y="1247"/>
                  </a:cubicBezTo>
                  <a:cubicBezTo>
                    <a:pt x="106" y="3738"/>
                    <a:pt x="1640" y="5896"/>
                    <a:pt x="3856" y="6824"/>
                  </a:cubicBezTo>
                  <a:lnTo>
                    <a:pt x="3856" y="6824"/>
                  </a:lnTo>
                  <a:cubicBezTo>
                    <a:pt x="3846" y="7019"/>
                    <a:pt x="3848" y="7216"/>
                    <a:pt x="3860" y="7417"/>
                  </a:cubicBezTo>
                  <a:cubicBezTo>
                    <a:pt x="3860" y="7873"/>
                    <a:pt x="3921" y="8299"/>
                    <a:pt x="4043" y="8755"/>
                  </a:cubicBezTo>
                  <a:cubicBezTo>
                    <a:pt x="4256" y="9514"/>
                    <a:pt x="4681" y="10244"/>
                    <a:pt x="5228" y="10821"/>
                  </a:cubicBezTo>
                  <a:cubicBezTo>
                    <a:pt x="5684" y="11308"/>
                    <a:pt x="6201" y="11703"/>
                    <a:pt x="6809" y="12007"/>
                  </a:cubicBezTo>
                  <a:cubicBezTo>
                    <a:pt x="7265" y="12220"/>
                    <a:pt x="7721" y="12402"/>
                    <a:pt x="8207" y="12524"/>
                  </a:cubicBezTo>
                  <a:cubicBezTo>
                    <a:pt x="8633" y="12615"/>
                    <a:pt x="9058" y="12645"/>
                    <a:pt x="9484" y="12645"/>
                  </a:cubicBezTo>
                  <a:cubicBezTo>
                    <a:pt x="9484" y="12645"/>
                    <a:pt x="9028" y="12615"/>
                    <a:pt x="8207" y="12432"/>
                  </a:cubicBezTo>
                  <a:cubicBezTo>
                    <a:pt x="7751" y="12311"/>
                    <a:pt x="7295" y="12159"/>
                    <a:pt x="6839" y="11916"/>
                  </a:cubicBezTo>
                  <a:cubicBezTo>
                    <a:pt x="6262" y="11612"/>
                    <a:pt x="5745" y="11217"/>
                    <a:pt x="5319" y="10761"/>
                  </a:cubicBezTo>
                  <a:cubicBezTo>
                    <a:pt x="4803" y="10183"/>
                    <a:pt x="4408" y="9454"/>
                    <a:pt x="4225" y="8724"/>
                  </a:cubicBezTo>
                  <a:cubicBezTo>
                    <a:pt x="4104" y="8299"/>
                    <a:pt x="4043" y="7843"/>
                    <a:pt x="4043" y="7417"/>
                  </a:cubicBezTo>
                  <a:cubicBezTo>
                    <a:pt x="4031" y="7243"/>
                    <a:pt x="4028" y="7069"/>
                    <a:pt x="4035" y="6895"/>
                  </a:cubicBezTo>
                  <a:lnTo>
                    <a:pt x="4035" y="6895"/>
                  </a:lnTo>
                  <a:cubicBezTo>
                    <a:pt x="4443" y="7051"/>
                    <a:pt x="4872" y="7166"/>
                    <a:pt x="5319" y="7235"/>
                  </a:cubicBezTo>
                  <a:cubicBezTo>
                    <a:pt x="5634" y="7301"/>
                    <a:pt x="5955" y="7335"/>
                    <a:pt x="6276" y="7335"/>
                  </a:cubicBezTo>
                  <a:cubicBezTo>
                    <a:pt x="6978" y="7335"/>
                    <a:pt x="7682" y="7173"/>
                    <a:pt x="8329" y="6840"/>
                  </a:cubicBezTo>
                  <a:cubicBezTo>
                    <a:pt x="8815" y="6536"/>
                    <a:pt x="9149" y="6049"/>
                    <a:pt x="9240" y="5502"/>
                  </a:cubicBezTo>
                  <a:cubicBezTo>
                    <a:pt x="9301" y="4925"/>
                    <a:pt x="9119" y="4347"/>
                    <a:pt x="8754" y="3891"/>
                  </a:cubicBezTo>
                  <a:cubicBezTo>
                    <a:pt x="8389" y="3435"/>
                    <a:pt x="7842" y="3162"/>
                    <a:pt x="7265" y="3131"/>
                  </a:cubicBezTo>
                  <a:cubicBezTo>
                    <a:pt x="7211" y="3128"/>
                    <a:pt x="7156" y="3127"/>
                    <a:pt x="7101" y="3127"/>
                  </a:cubicBezTo>
                  <a:cubicBezTo>
                    <a:pt x="6604" y="3127"/>
                    <a:pt x="6095" y="3253"/>
                    <a:pt x="5684" y="3526"/>
                  </a:cubicBezTo>
                  <a:cubicBezTo>
                    <a:pt x="5198" y="3770"/>
                    <a:pt x="4803" y="4134"/>
                    <a:pt x="4529" y="4590"/>
                  </a:cubicBezTo>
                  <a:cubicBezTo>
                    <a:pt x="4256" y="5016"/>
                    <a:pt x="4073" y="5502"/>
                    <a:pt x="3982" y="5989"/>
                  </a:cubicBezTo>
                  <a:cubicBezTo>
                    <a:pt x="3925" y="6215"/>
                    <a:pt x="3889" y="6435"/>
                    <a:pt x="3868" y="6654"/>
                  </a:cubicBezTo>
                  <a:lnTo>
                    <a:pt x="3868" y="6654"/>
                  </a:lnTo>
                  <a:cubicBezTo>
                    <a:pt x="2792" y="6193"/>
                    <a:pt x="1863" y="5434"/>
                    <a:pt x="1186" y="4438"/>
                  </a:cubicBezTo>
                  <a:cubicBezTo>
                    <a:pt x="547" y="3496"/>
                    <a:pt x="183" y="2402"/>
                    <a:pt x="122" y="1247"/>
                  </a:cubicBezTo>
                  <a:cubicBezTo>
                    <a:pt x="91" y="821"/>
                    <a:pt x="91" y="426"/>
                    <a:pt x="15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9" name="Google Shape;1599;p47"/>
            <p:cNvGrpSpPr/>
            <p:nvPr/>
          </p:nvGrpSpPr>
          <p:grpSpPr>
            <a:xfrm flipH="1">
              <a:off x="5190210" y="1578505"/>
              <a:ext cx="669720" cy="253845"/>
              <a:chOff x="3051035" y="1561480"/>
              <a:chExt cx="669720" cy="253845"/>
            </a:xfrm>
          </p:grpSpPr>
          <p:sp>
            <p:nvSpPr>
              <p:cNvPr id="1600" name="Google Shape;1600;p47"/>
              <p:cNvSpPr/>
              <p:nvPr/>
            </p:nvSpPr>
            <p:spPr>
              <a:xfrm>
                <a:off x="3051035" y="1561480"/>
                <a:ext cx="669720" cy="253845"/>
              </a:xfrm>
              <a:custGeom>
                <a:avLst/>
                <a:gdLst/>
                <a:ahLst/>
                <a:cxnLst/>
                <a:rect l="l" t="t" r="r" b="b"/>
                <a:pathLst>
                  <a:path w="59425" h="22524" extrusionOk="0">
                    <a:moveTo>
                      <a:pt x="1" y="1"/>
                    </a:moveTo>
                    <a:lnTo>
                      <a:pt x="9241" y="6688"/>
                    </a:lnTo>
                    <a:lnTo>
                      <a:pt x="9241" y="19788"/>
                    </a:lnTo>
                    <a:cubicBezTo>
                      <a:pt x="9241" y="21308"/>
                      <a:pt x="10457" y="22524"/>
                      <a:pt x="11976" y="22524"/>
                    </a:cubicBezTo>
                    <a:lnTo>
                      <a:pt x="56689" y="22524"/>
                    </a:lnTo>
                    <a:cubicBezTo>
                      <a:pt x="58178" y="22524"/>
                      <a:pt x="59424" y="21308"/>
                      <a:pt x="59424" y="19788"/>
                    </a:cubicBezTo>
                    <a:lnTo>
                      <a:pt x="59424" y="2736"/>
                    </a:lnTo>
                    <a:cubicBezTo>
                      <a:pt x="59424" y="1247"/>
                      <a:pt x="58178" y="1"/>
                      <a:pt x="566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47"/>
              <p:cNvSpPr/>
              <p:nvPr/>
            </p:nvSpPr>
            <p:spPr>
              <a:xfrm>
                <a:off x="3232933" y="1664927"/>
                <a:ext cx="430266" cy="2074"/>
              </a:xfrm>
              <a:custGeom>
                <a:avLst/>
                <a:gdLst/>
                <a:ahLst/>
                <a:cxnLst/>
                <a:rect l="l" t="t" r="r" b="b"/>
                <a:pathLst>
                  <a:path w="38178" h="184" extrusionOk="0">
                    <a:moveTo>
                      <a:pt x="19089" y="1"/>
                    </a:moveTo>
                    <a:cubicBezTo>
                      <a:pt x="8542" y="1"/>
                      <a:pt x="1" y="31"/>
                      <a:pt x="1" y="92"/>
                    </a:cubicBezTo>
                    <a:cubicBezTo>
                      <a:pt x="1" y="153"/>
                      <a:pt x="8542" y="183"/>
                      <a:pt x="19089" y="183"/>
                    </a:cubicBezTo>
                    <a:cubicBezTo>
                      <a:pt x="29636" y="183"/>
                      <a:pt x="38178" y="153"/>
                      <a:pt x="38178" y="92"/>
                    </a:cubicBezTo>
                    <a:cubicBezTo>
                      <a:pt x="38178" y="31"/>
                      <a:pt x="29636" y="1"/>
                      <a:pt x="190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47"/>
              <p:cNvSpPr/>
              <p:nvPr/>
            </p:nvSpPr>
            <p:spPr>
              <a:xfrm>
                <a:off x="3232933" y="1721458"/>
                <a:ext cx="430266" cy="2412"/>
              </a:xfrm>
              <a:custGeom>
                <a:avLst/>
                <a:gdLst/>
                <a:ahLst/>
                <a:cxnLst/>
                <a:rect l="l" t="t" r="r" b="b"/>
                <a:pathLst>
                  <a:path w="38178" h="214" extrusionOk="0">
                    <a:moveTo>
                      <a:pt x="19089" y="0"/>
                    </a:moveTo>
                    <a:cubicBezTo>
                      <a:pt x="8542" y="0"/>
                      <a:pt x="1" y="61"/>
                      <a:pt x="1" y="122"/>
                    </a:cubicBezTo>
                    <a:cubicBezTo>
                      <a:pt x="1" y="152"/>
                      <a:pt x="8542" y="213"/>
                      <a:pt x="19089" y="213"/>
                    </a:cubicBezTo>
                    <a:cubicBezTo>
                      <a:pt x="29636" y="213"/>
                      <a:pt x="38178" y="152"/>
                      <a:pt x="38178" y="122"/>
                    </a:cubicBezTo>
                    <a:cubicBezTo>
                      <a:pt x="38178" y="61"/>
                      <a:pt x="29636" y="0"/>
                      <a:pt x="190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755118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47"/>
          <p:cNvSpPr txBox="1">
            <a:spLocks noGrp="1"/>
          </p:cNvSpPr>
          <p:nvPr>
            <p:ph type="title" idx="4"/>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MUTASI/ PROMOSI</a:t>
            </a:r>
            <a:endParaRPr dirty="0"/>
          </a:p>
        </p:txBody>
      </p:sp>
      <p:sp>
        <p:nvSpPr>
          <p:cNvPr id="1452" name="Google Shape;1452;p47"/>
          <p:cNvSpPr txBox="1">
            <a:spLocks noGrp="1"/>
          </p:cNvSpPr>
          <p:nvPr>
            <p:ph type="subTitle" idx="1"/>
          </p:nvPr>
        </p:nvSpPr>
        <p:spPr>
          <a:xfrm flipH="1">
            <a:off x="473724" y="2326157"/>
            <a:ext cx="4185067" cy="3461909"/>
          </a:xfrm>
          <a:prstGeom prst="rect">
            <a:avLst/>
          </a:prstGeom>
        </p:spPr>
        <p:txBody>
          <a:bodyPr spcFirstLastPara="1" wrap="square" lIns="91425" tIns="91425" rIns="91425" bIns="91425" anchor="t" anchorCtr="0">
            <a:noAutofit/>
          </a:bodyPr>
          <a:lstStyle/>
          <a:p>
            <a:pPr marL="0" lvl="0" indent="0" algn="just"/>
            <a:r>
              <a:rPr lang="en-US" dirty="0" smtClean="0"/>
              <a:t>PNS </a:t>
            </a:r>
            <a:r>
              <a:rPr lang="en-US" dirty="0"/>
              <a:t>yang </a:t>
            </a:r>
            <a:r>
              <a:rPr lang="en-US" dirty="0" err="1"/>
              <a:t>dipindahkan</a:t>
            </a:r>
            <a:r>
              <a:rPr lang="en-US" dirty="0"/>
              <a:t> (</a:t>
            </a:r>
            <a:r>
              <a:rPr lang="en-US" dirty="0" err="1"/>
              <a:t>mutasi</a:t>
            </a:r>
            <a:r>
              <a:rPr lang="en-US" dirty="0"/>
              <a:t>/</a:t>
            </a:r>
            <a:r>
              <a:rPr lang="en-US" dirty="0" err="1"/>
              <a:t>promosi</a:t>
            </a:r>
            <a:r>
              <a:rPr lang="en-US" dirty="0"/>
              <a:t>) </a:t>
            </a:r>
            <a:r>
              <a:rPr lang="en-US" dirty="0" err="1"/>
              <a:t>dan</a:t>
            </a:r>
            <a:r>
              <a:rPr lang="en-US" dirty="0"/>
              <a:t> </a:t>
            </a:r>
            <a:r>
              <a:rPr lang="en-US" dirty="0" err="1"/>
              <a:t>diberhentikan</a:t>
            </a:r>
            <a:r>
              <a:rPr lang="en-US" dirty="0"/>
              <a:t> </a:t>
            </a:r>
            <a:r>
              <a:rPr lang="en-US" dirty="0" err="1"/>
              <a:t>dari</a:t>
            </a:r>
            <a:r>
              <a:rPr lang="en-US" dirty="0"/>
              <a:t> </a:t>
            </a:r>
            <a:r>
              <a:rPr lang="en-US" dirty="0" err="1"/>
              <a:t>dan</a:t>
            </a:r>
            <a:r>
              <a:rPr lang="en-US" dirty="0"/>
              <a:t> dalam jabatan </a:t>
            </a:r>
            <a:r>
              <a:rPr lang="en-US" dirty="0" err="1"/>
              <a:t>struktural</a:t>
            </a:r>
            <a:r>
              <a:rPr lang="en-US" dirty="0"/>
              <a:t> atau jabatan </a:t>
            </a:r>
            <a:r>
              <a:rPr lang="en-US" dirty="0" err="1"/>
              <a:t>fungsional</a:t>
            </a:r>
            <a:r>
              <a:rPr lang="en-US" dirty="0" smtClean="0"/>
              <a:t>/ </a:t>
            </a:r>
            <a:r>
              <a:rPr lang="en-US" dirty="0" err="1" smtClean="0"/>
              <a:t>pelaksana</a:t>
            </a:r>
            <a:r>
              <a:rPr lang="en-US" dirty="0" smtClean="0"/>
              <a:t> </a:t>
            </a:r>
            <a:r>
              <a:rPr lang="en-US" dirty="0" err="1"/>
              <a:t>sejak</a:t>
            </a:r>
            <a:r>
              <a:rPr lang="en-US" dirty="0"/>
              <a:t> </a:t>
            </a:r>
            <a:r>
              <a:rPr lang="en-US" dirty="0" err="1"/>
              <a:t>tanggal</a:t>
            </a:r>
            <a:r>
              <a:rPr lang="en-US" dirty="0"/>
              <a:t> 15 (lima </a:t>
            </a:r>
            <a:r>
              <a:rPr lang="en-US" dirty="0" err="1"/>
              <a:t>belas</a:t>
            </a:r>
            <a:r>
              <a:rPr lang="en-US" dirty="0"/>
              <a:t>) bulan </a:t>
            </a:r>
            <a:r>
              <a:rPr lang="en-US" dirty="0" err="1"/>
              <a:t>berkenaan</a:t>
            </a:r>
            <a:r>
              <a:rPr lang="en-US" dirty="0"/>
              <a:t>, maka </a:t>
            </a:r>
            <a:r>
              <a:rPr lang="en-US" dirty="0" err="1"/>
              <a:t>pemberian</a:t>
            </a:r>
            <a:r>
              <a:rPr lang="en-US" dirty="0"/>
              <a:t> TPP jabatan </a:t>
            </a:r>
            <a:r>
              <a:rPr lang="en-US" dirty="0" err="1"/>
              <a:t>struktural</a:t>
            </a:r>
            <a:r>
              <a:rPr lang="en-US" dirty="0"/>
              <a:t> atau jabatan </a:t>
            </a:r>
            <a:r>
              <a:rPr lang="en-US" dirty="0" err="1"/>
              <a:t>fungsional</a:t>
            </a:r>
            <a:r>
              <a:rPr lang="en-US" dirty="0"/>
              <a:t>/jabatan </a:t>
            </a:r>
            <a:r>
              <a:rPr lang="en-US" dirty="0" err="1"/>
              <a:t>pelaksana</a:t>
            </a:r>
            <a:r>
              <a:rPr lang="en-US" dirty="0"/>
              <a:t> yang baru </a:t>
            </a:r>
            <a:r>
              <a:rPr lang="en-US" dirty="0" err="1"/>
              <a:t>diberikan</a:t>
            </a:r>
            <a:r>
              <a:rPr lang="en-US" dirty="0"/>
              <a:t> berdasarkan </a:t>
            </a:r>
            <a:r>
              <a:rPr lang="en-US" dirty="0" err="1"/>
              <a:t>evaluasi</a:t>
            </a:r>
            <a:r>
              <a:rPr lang="en-US" dirty="0"/>
              <a:t> </a:t>
            </a:r>
            <a:r>
              <a:rPr lang="en-US" dirty="0" err="1"/>
              <a:t>kinerja</a:t>
            </a:r>
            <a:r>
              <a:rPr lang="en-US" dirty="0"/>
              <a:t> bulan </a:t>
            </a:r>
            <a:r>
              <a:rPr lang="en-US" dirty="0" err="1"/>
              <a:t>berikutnya</a:t>
            </a:r>
            <a:r>
              <a:rPr lang="en-US" dirty="0"/>
              <a:t>.</a:t>
            </a:r>
            <a:endParaRPr dirty="0"/>
          </a:p>
        </p:txBody>
      </p:sp>
      <p:sp>
        <p:nvSpPr>
          <p:cNvPr id="1455" name="Google Shape;1455;p47"/>
          <p:cNvSpPr txBox="1">
            <a:spLocks noGrp="1"/>
          </p:cNvSpPr>
          <p:nvPr>
            <p:ph type="subTitle" idx="3"/>
          </p:nvPr>
        </p:nvSpPr>
        <p:spPr>
          <a:xfrm flipH="1">
            <a:off x="4683978" y="2403745"/>
            <a:ext cx="4314793" cy="1528487"/>
          </a:xfrm>
          <a:prstGeom prst="rect">
            <a:avLst/>
          </a:prstGeom>
        </p:spPr>
        <p:txBody>
          <a:bodyPr spcFirstLastPara="1" wrap="square" lIns="91425" tIns="91425" rIns="91425" bIns="91425" anchor="t" anchorCtr="0">
            <a:noAutofit/>
          </a:bodyPr>
          <a:lstStyle/>
          <a:p>
            <a:pPr marL="806450" lvl="0" indent="-806450" algn="just">
              <a:tabLst>
                <a:tab pos="715963" algn="l"/>
                <a:tab pos="806450" algn="l"/>
              </a:tabLst>
            </a:pPr>
            <a:r>
              <a:rPr lang="en-US" dirty="0" err="1" smtClean="0">
                <a:solidFill>
                  <a:srgbClr val="C00000"/>
                </a:solidFill>
              </a:rPr>
              <a:t>Contoh</a:t>
            </a:r>
            <a:r>
              <a:rPr lang="en-US" dirty="0" smtClean="0">
                <a:solidFill>
                  <a:srgbClr val="C00000"/>
                </a:solidFill>
              </a:rPr>
              <a:t>	:</a:t>
            </a:r>
            <a:r>
              <a:rPr lang="en-US" dirty="0">
                <a:solidFill>
                  <a:srgbClr val="C00000"/>
                </a:solidFill>
              </a:rPr>
              <a:t>	</a:t>
            </a:r>
            <a:r>
              <a:rPr lang="en-US" dirty="0" err="1">
                <a:solidFill>
                  <a:srgbClr val="C00000"/>
                </a:solidFill>
              </a:rPr>
              <a:t>Seorang</a:t>
            </a:r>
            <a:r>
              <a:rPr lang="en-US" dirty="0">
                <a:solidFill>
                  <a:srgbClr val="C00000"/>
                </a:solidFill>
              </a:rPr>
              <a:t> PNS </a:t>
            </a:r>
            <a:r>
              <a:rPr lang="en-US" dirty="0" err="1">
                <a:solidFill>
                  <a:srgbClr val="C00000"/>
                </a:solidFill>
              </a:rPr>
              <a:t>dipromosi</a:t>
            </a:r>
            <a:r>
              <a:rPr lang="en-US" dirty="0">
                <a:solidFill>
                  <a:srgbClr val="C00000"/>
                </a:solidFill>
              </a:rPr>
              <a:t> ke </a:t>
            </a:r>
            <a:r>
              <a:rPr lang="en-US" dirty="0" err="1">
                <a:solidFill>
                  <a:srgbClr val="C00000"/>
                </a:solidFill>
              </a:rPr>
              <a:t>kelas</a:t>
            </a:r>
            <a:r>
              <a:rPr lang="en-US" dirty="0">
                <a:solidFill>
                  <a:srgbClr val="C00000"/>
                </a:solidFill>
              </a:rPr>
              <a:t> 12 dengan </a:t>
            </a:r>
            <a:r>
              <a:rPr lang="en-US" dirty="0" err="1">
                <a:solidFill>
                  <a:srgbClr val="C00000"/>
                </a:solidFill>
              </a:rPr>
              <a:t>surat</a:t>
            </a:r>
            <a:r>
              <a:rPr lang="en-US" dirty="0">
                <a:solidFill>
                  <a:srgbClr val="C00000"/>
                </a:solidFill>
              </a:rPr>
              <a:t> </a:t>
            </a:r>
            <a:r>
              <a:rPr lang="en-US" dirty="0" err="1">
                <a:solidFill>
                  <a:srgbClr val="C00000"/>
                </a:solidFill>
              </a:rPr>
              <a:t>Keputusan</a:t>
            </a:r>
            <a:r>
              <a:rPr lang="en-US" dirty="0">
                <a:solidFill>
                  <a:srgbClr val="C00000"/>
                </a:solidFill>
              </a:rPr>
              <a:t> </a:t>
            </a:r>
            <a:r>
              <a:rPr lang="en-US" dirty="0" err="1">
                <a:solidFill>
                  <a:srgbClr val="C00000"/>
                </a:solidFill>
              </a:rPr>
              <a:t>tanggal</a:t>
            </a:r>
            <a:r>
              <a:rPr lang="en-US" dirty="0">
                <a:solidFill>
                  <a:srgbClr val="C00000"/>
                </a:solidFill>
              </a:rPr>
              <a:t> 15 </a:t>
            </a:r>
            <a:r>
              <a:rPr lang="en-US" dirty="0" err="1">
                <a:solidFill>
                  <a:srgbClr val="C00000"/>
                </a:solidFill>
              </a:rPr>
              <a:t>Januari</a:t>
            </a:r>
            <a:r>
              <a:rPr lang="en-US" dirty="0">
                <a:solidFill>
                  <a:srgbClr val="C00000"/>
                </a:solidFill>
              </a:rPr>
              <a:t> 2023, maka PNS yang </a:t>
            </a:r>
            <a:r>
              <a:rPr lang="en-US" dirty="0" err="1">
                <a:solidFill>
                  <a:srgbClr val="C00000"/>
                </a:solidFill>
              </a:rPr>
              <a:t>bersangkutan</a:t>
            </a:r>
            <a:r>
              <a:rPr lang="en-US" dirty="0">
                <a:solidFill>
                  <a:srgbClr val="C00000"/>
                </a:solidFill>
              </a:rPr>
              <a:t> </a:t>
            </a:r>
            <a:r>
              <a:rPr lang="en-US" dirty="0" err="1">
                <a:solidFill>
                  <a:srgbClr val="C00000"/>
                </a:solidFill>
              </a:rPr>
              <a:t>menerima</a:t>
            </a:r>
            <a:r>
              <a:rPr lang="en-US" dirty="0">
                <a:solidFill>
                  <a:srgbClr val="C00000"/>
                </a:solidFill>
              </a:rPr>
              <a:t> TPP baru </a:t>
            </a:r>
            <a:r>
              <a:rPr lang="en-US" dirty="0" err="1">
                <a:solidFill>
                  <a:srgbClr val="C00000"/>
                </a:solidFill>
              </a:rPr>
              <a:t>pada</a:t>
            </a:r>
            <a:r>
              <a:rPr lang="en-US" dirty="0">
                <a:solidFill>
                  <a:srgbClr val="C00000"/>
                </a:solidFill>
              </a:rPr>
              <a:t> </a:t>
            </a:r>
            <a:r>
              <a:rPr lang="en-US" dirty="0" err="1">
                <a:solidFill>
                  <a:srgbClr val="C00000"/>
                </a:solidFill>
              </a:rPr>
              <a:t>usulan</a:t>
            </a:r>
            <a:r>
              <a:rPr lang="en-US" dirty="0">
                <a:solidFill>
                  <a:srgbClr val="C00000"/>
                </a:solidFill>
              </a:rPr>
              <a:t> bulan </a:t>
            </a:r>
            <a:r>
              <a:rPr lang="en-US" dirty="0" err="1">
                <a:solidFill>
                  <a:srgbClr val="C00000"/>
                </a:solidFill>
              </a:rPr>
              <a:t>Maret</a:t>
            </a:r>
            <a:r>
              <a:rPr lang="en-US" dirty="0">
                <a:solidFill>
                  <a:srgbClr val="C00000"/>
                </a:solidFill>
              </a:rPr>
              <a:t> dengan </a:t>
            </a:r>
            <a:r>
              <a:rPr lang="en-US" dirty="0" err="1">
                <a:solidFill>
                  <a:srgbClr val="C00000"/>
                </a:solidFill>
              </a:rPr>
              <a:t>dasar</a:t>
            </a:r>
            <a:r>
              <a:rPr lang="en-US" dirty="0">
                <a:solidFill>
                  <a:srgbClr val="C00000"/>
                </a:solidFill>
              </a:rPr>
              <a:t> </a:t>
            </a:r>
            <a:r>
              <a:rPr lang="en-US" dirty="0" err="1">
                <a:solidFill>
                  <a:srgbClr val="C00000"/>
                </a:solidFill>
              </a:rPr>
              <a:t>Kinerja</a:t>
            </a:r>
            <a:r>
              <a:rPr lang="en-US" dirty="0">
                <a:solidFill>
                  <a:srgbClr val="C00000"/>
                </a:solidFill>
              </a:rPr>
              <a:t> Bulan </a:t>
            </a:r>
            <a:r>
              <a:rPr lang="en-US" dirty="0" err="1">
                <a:solidFill>
                  <a:srgbClr val="C00000"/>
                </a:solidFill>
              </a:rPr>
              <a:t>Februari</a:t>
            </a:r>
            <a:endParaRPr dirty="0">
              <a:solidFill>
                <a:srgbClr val="C00000"/>
              </a:solidFill>
            </a:endParaRPr>
          </a:p>
        </p:txBody>
      </p:sp>
      <p:grpSp>
        <p:nvGrpSpPr>
          <p:cNvPr id="1456" name="Google Shape;1456;p47"/>
          <p:cNvGrpSpPr/>
          <p:nvPr/>
        </p:nvGrpSpPr>
        <p:grpSpPr>
          <a:xfrm>
            <a:off x="2133288" y="994380"/>
            <a:ext cx="1587467" cy="1375143"/>
            <a:chOff x="2133288" y="1561480"/>
            <a:chExt cx="1587467" cy="1375143"/>
          </a:xfrm>
        </p:grpSpPr>
        <p:sp>
          <p:nvSpPr>
            <p:cNvPr id="1457" name="Google Shape;1457;p47"/>
            <p:cNvSpPr/>
            <p:nvPr/>
          </p:nvSpPr>
          <p:spPr>
            <a:xfrm>
              <a:off x="2133288" y="1674293"/>
              <a:ext cx="533375" cy="690614"/>
            </a:xfrm>
            <a:custGeom>
              <a:avLst/>
              <a:gdLst/>
              <a:ahLst/>
              <a:cxnLst/>
              <a:rect l="l" t="t" r="r" b="b"/>
              <a:pathLst>
                <a:path w="47327" h="61279" extrusionOk="0">
                  <a:moveTo>
                    <a:pt x="5941" y="1"/>
                  </a:moveTo>
                  <a:cubicBezTo>
                    <a:pt x="3637" y="1"/>
                    <a:pt x="1300" y="1424"/>
                    <a:pt x="669" y="3633"/>
                  </a:cubicBezTo>
                  <a:cubicBezTo>
                    <a:pt x="0" y="5974"/>
                    <a:pt x="1368" y="8405"/>
                    <a:pt x="2858" y="10351"/>
                  </a:cubicBezTo>
                  <a:cubicBezTo>
                    <a:pt x="5077" y="13208"/>
                    <a:pt x="7691" y="15731"/>
                    <a:pt x="10639" y="17858"/>
                  </a:cubicBezTo>
                  <a:cubicBezTo>
                    <a:pt x="11156" y="18223"/>
                    <a:pt x="11733" y="18649"/>
                    <a:pt x="11946" y="19257"/>
                  </a:cubicBezTo>
                  <a:cubicBezTo>
                    <a:pt x="12280" y="20412"/>
                    <a:pt x="11186" y="21475"/>
                    <a:pt x="10061" y="21840"/>
                  </a:cubicBezTo>
                  <a:cubicBezTo>
                    <a:pt x="8815" y="22205"/>
                    <a:pt x="7417" y="22083"/>
                    <a:pt x="6110" y="22205"/>
                  </a:cubicBezTo>
                  <a:cubicBezTo>
                    <a:pt x="4803" y="22357"/>
                    <a:pt x="3344" y="22904"/>
                    <a:pt x="2827" y="24120"/>
                  </a:cubicBezTo>
                  <a:cubicBezTo>
                    <a:pt x="2098" y="25822"/>
                    <a:pt x="3526" y="27646"/>
                    <a:pt x="4925" y="28831"/>
                  </a:cubicBezTo>
                  <a:cubicBezTo>
                    <a:pt x="7751" y="31232"/>
                    <a:pt x="10973" y="33117"/>
                    <a:pt x="14438" y="34454"/>
                  </a:cubicBezTo>
                  <a:cubicBezTo>
                    <a:pt x="15685" y="34910"/>
                    <a:pt x="16992" y="35336"/>
                    <a:pt x="17964" y="36217"/>
                  </a:cubicBezTo>
                  <a:cubicBezTo>
                    <a:pt x="18967" y="37099"/>
                    <a:pt x="19545" y="38619"/>
                    <a:pt x="18937" y="39774"/>
                  </a:cubicBezTo>
                  <a:cubicBezTo>
                    <a:pt x="18427" y="40721"/>
                    <a:pt x="17315" y="41125"/>
                    <a:pt x="16222" y="41125"/>
                  </a:cubicBezTo>
                  <a:cubicBezTo>
                    <a:pt x="15947" y="41125"/>
                    <a:pt x="15674" y="41099"/>
                    <a:pt x="15411" y="41050"/>
                  </a:cubicBezTo>
                  <a:cubicBezTo>
                    <a:pt x="14134" y="40807"/>
                    <a:pt x="12949" y="40078"/>
                    <a:pt x="11733" y="39591"/>
                  </a:cubicBezTo>
                  <a:cubicBezTo>
                    <a:pt x="10837" y="39242"/>
                    <a:pt x="9847" y="39044"/>
                    <a:pt x="8880" y="39044"/>
                  </a:cubicBezTo>
                  <a:cubicBezTo>
                    <a:pt x="7321" y="39044"/>
                    <a:pt x="5820" y="39557"/>
                    <a:pt x="4864" y="40777"/>
                  </a:cubicBezTo>
                  <a:cubicBezTo>
                    <a:pt x="3861" y="42053"/>
                    <a:pt x="3739" y="43877"/>
                    <a:pt x="4225" y="45427"/>
                  </a:cubicBezTo>
                  <a:cubicBezTo>
                    <a:pt x="4681" y="47008"/>
                    <a:pt x="5684" y="48376"/>
                    <a:pt x="6718" y="49622"/>
                  </a:cubicBezTo>
                  <a:cubicBezTo>
                    <a:pt x="10396" y="53999"/>
                    <a:pt x="15137" y="57555"/>
                    <a:pt x="20518" y="59500"/>
                  </a:cubicBezTo>
                  <a:cubicBezTo>
                    <a:pt x="23619" y="60622"/>
                    <a:pt x="26589" y="61278"/>
                    <a:pt x="29585" y="61278"/>
                  </a:cubicBezTo>
                  <a:cubicBezTo>
                    <a:pt x="31786" y="61278"/>
                    <a:pt x="34001" y="60924"/>
                    <a:pt x="36293" y="60139"/>
                  </a:cubicBezTo>
                  <a:lnTo>
                    <a:pt x="36323" y="60139"/>
                  </a:lnTo>
                  <a:cubicBezTo>
                    <a:pt x="45199" y="54242"/>
                    <a:pt x="47327" y="43056"/>
                    <a:pt x="47175" y="32965"/>
                  </a:cubicBezTo>
                  <a:cubicBezTo>
                    <a:pt x="47114" y="31263"/>
                    <a:pt x="47327" y="29500"/>
                    <a:pt x="46567" y="28010"/>
                  </a:cubicBezTo>
                  <a:cubicBezTo>
                    <a:pt x="45945" y="26838"/>
                    <a:pt x="44645" y="25949"/>
                    <a:pt x="43364" y="25949"/>
                  </a:cubicBezTo>
                  <a:cubicBezTo>
                    <a:pt x="43017" y="25949"/>
                    <a:pt x="42672" y="26014"/>
                    <a:pt x="42342" y="26156"/>
                  </a:cubicBezTo>
                  <a:cubicBezTo>
                    <a:pt x="41065" y="26734"/>
                    <a:pt x="40488" y="28193"/>
                    <a:pt x="39758" y="29378"/>
                  </a:cubicBezTo>
                  <a:cubicBezTo>
                    <a:pt x="38785" y="30959"/>
                    <a:pt x="37387" y="32266"/>
                    <a:pt x="35715" y="33087"/>
                  </a:cubicBezTo>
                  <a:cubicBezTo>
                    <a:pt x="35037" y="33426"/>
                    <a:pt x="34253" y="33672"/>
                    <a:pt x="33502" y="33672"/>
                  </a:cubicBezTo>
                  <a:cubicBezTo>
                    <a:pt x="33041" y="33672"/>
                    <a:pt x="32594" y="33579"/>
                    <a:pt x="32189" y="33360"/>
                  </a:cubicBezTo>
                  <a:cubicBezTo>
                    <a:pt x="30730" y="32539"/>
                    <a:pt x="30609" y="30533"/>
                    <a:pt x="30639" y="28831"/>
                  </a:cubicBezTo>
                  <a:lnTo>
                    <a:pt x="30852" y="19469"/>
                  </a:lnTo>
                  <a:cubicBezTo>
                    <a:pt x="30882" y="17798"/>
                    <a:pt x="30913" y="16095"/>
                    <a:pt x="30396" y="14484"/>
                  </a:cubicBezTo>
                  <a:cubicBezTo>
                    <a:pt x="29910" y="12904"/>
                    <a:pt x="28755" y="11414"/>
                    <a:pt x="27144" y="10928"/>
                  </a:cubicBezTo>
                  <a:cubicBezTo>
                    <a:pt x="26858" y="10847"/>
                    <a:pt x="26560" y="10809"/>
                    <a:pt x="26261" y="10809"/>
                  </a:cubicBezTo>
                  <a:cubicBezTo>
                    <a:pt x="24873" y="10809"/>
                    <a:pt x="23462" y="11645"/>
                    <a:pt x="23162" y="12995"/>
                  </a:cubicBezTo>
                  <a:cubicBezTo>
                    <a:pt x="23010" y="13664"/>
                    <a:pt x="23132" y="14393"/>
                    <a:pt x="23101" y="15062"/>
                  </a:cubicBezTo>
                  <a:cubicBezTo>
                    <a:pt x="23040" y="15761"/>
                    <a:pt x="22706" y="16521"/>
                    <a:pt x="22007" y="16703"/>
                  </a:cubicBezTo>
                  <a:cubicBezTo>
                    <a:pt x="21904" y="16731"/>
                    <a:pt x="21802" y="16744"/>
                    <a:pt x="21699" y="16744"/>
                  </a:cubicBezTo>
                  <a:cubicBezTo>
                    <a:pt x="21136" y="16744"/>
                    <a:pt x="20590" y="16350"/>
                    <a:pt x="20153" y="15913"/>
                  </a:cubicBezTo>
                  <a:cubicBezTo>
                    <a:pt x="18451" y="14211"/>
                    <a:pt x="17296" y="12022"/>
                    <a:pt x="16201" y="9834"/>
                  </a:cubicBezTo>
                  <a:cubicBezTo>
                    <a:pt x="15137" y="7676"/>
                    <a:pt x="14074" y="5427"/>
                    <a:pt x="12523" y="3572"/>
                  </a:cubicBezTo>
                  <a:cubicBezTo>
                    <a:pt x="10973" y="1688"/>
                    <a:pt x="8785" y="199"/>
                    <a:pt x="6353" y="16"/>
                  </a:cubicBezTo>
                  <a:cubicBezTo>
                    <a:pt x="6216" y="6"/>
                    <a:pt x="6079" y="1"/>
                    <a:pt x="5941" y="1"/>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47"/>
            <p:cNvSpPr/>
            <p:nvPr/>
          </p:nvSpPr>
          <p:spPr>
            <a:xfrm>
              <a:off x="2168913" y="1689203"/>
              <a:ext cx="366207" cy="665595"/>
            </a:xfrm>
            <a:custGeom>
              <a:avLst/>
              <a:gdLst/>
              <a:ahLst/>
              <a:cxnLst/>
              <a:rect l="l" t="t" r="r" b="b"/>
              <a:pathLst>
                <a:path w="32494" h="59059" extrusionOk="0">
                  <a:moveTo>
                    <a:pt x="1" y="0"/>
                  </a:moveTo>
                  <a:lnTo>
                    <a:pt x="1" y="0"/>
                  </a:lnTo>
                  <a:cubicBezTo>
                    <a:pt x="1" y="1"/>
                    <a:pt x="62" y="61"/>
                    <a:pt x="153" y="183"/>
                  </a:cubicBezTo>
                  <a:lnTo>
                    <a:pt x="669" y="608"/>
                  </a:lnTo>
                  <a:cubicBezTo>
                    <a:pt x="1095" y="1003"/>
                    <a:pt x="1764" y="1581"/>
                    <a:pt x="2554" y="2371"/>
                  </a:cubicBezTo>
                  <a:cubicBezTo>
                    <a:pt x="4864" y="4529"/>
                    <a:pt x="6992" y="6870"/>
                    <a:pt x="8937" y="9362"/>
                  </a:cubicBezTo>
                  <a:cubicBezTo>
                    <a:pt x="10183" y="10943"/>
                    <a:pt x="11460" y="12706"/>
                    <a:pt x="12828" y="14651"/>
                  </a:cubicBezTo>
                  <a:cubicBezTo>
                    <a:pt x="14165" y="16566"/>
                    <a:pt x="15594" y="18663"/>
                    <a:pt x="16992" y="20882"/>
                  </a:cubicBezTo>
                  <a:cubicBezTo>
                    <a:pt x="18481" y="23222"/>
                    <a:pt x="19849" y="25624"/>
                    <a:pt x="21065" y="28116"/>
                  </a:cubicBezTo>
                  <a:cubicBezTo>
                    <a:pt x="21703" y="29393"/>
                    <a:pt x="22281" y="30760"/>
                    <a:pt x="22858" y="32128"/>
                  </a:cubicBezTo>
                  <a:cubicBezTo>
                    <a:pt x="23436" y="33496"/>
                    <a:pt x="23983" y="34894"/>
                    <a:pt x="24591" y="36292"/>
                  </a:cubicBezTo>
                  <a:cubicBezTo>
                    <a:pt x="26901" y="41946"/>
                    <a:pt x="30822" y="53983"/>
                    <a:pt x="32250" y="59059"/>
                  </a:cubicBezTo>
                  <a:lnTo>
                    <a:pt x="32494" y="59028"/>
                  </a:lnTo>
                  <a:cubicBezTo>
                    <a:pt x="31065" y="53922"/>
                    <a:pt x="27174" y="41885"/>
                    <a:pt x="24834" y="36232"/>
                  </a:cubicBezTo>
                  <a:lnTo>
                    <a:pt x="23101" y="32037"/>
                  </a:lnTo>
                  <a:cubicBezTo>
                    <a:pt x="22524" y="30669"/>
                    <a:pt x="21946" y="29332"/>
                    <a:pt x="21308" y="28025"/>
                  </a:cubicBezTo>
                  <a:cubicBezTo>
                    <a:pt x="20062" y="25532"/>
                    <a:pt x="18694" y="23131"/>
                    <a:pt x="17205" y="20791"/>
                  </a:cubicBezTo>
                  <a:cubicBezTo>
                    <a:pt x="15776" y="18572"/>
                    <a:pt x="14347" y="16475"/>
                    <a:pt x="13010" y="14560"/>
                  </a:cubicBezTo>
                  <a:cubicBezTo>
                    <a:pt x="11703" y="12614"/>
                    <a:pt x="10366" y="10851"/>
                    <a:pt x="9119" y="9271"/>
                  </a:cubicBezTo>
                  <a:cubicBezTo>
                    <a:pt x="7144" y="6809"/>
                    <a:pt x="4985" y="4468"/>
                    <a:pt x="2645" y="2310"/>
                  </a:cubicBezTo>
                  <a:cubicBezTo>
                    <a:pt x="1824" y="1550"/>
                    <a:pt x="1186" y="1003"/>
                    <a:pt x="730" y="608"/>
                  </a:cubicBezTo>
                  <a:lnTo>
                    <a:pt x="183" y="152"/>
                  </a:lnTo>
                  <a:cubicBezTo>
                    <a:pt x="62" y="61"/>
                    <a:pt x="1" y="1"/>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47"/>
            <p:cNvSpPr/>
            <p:nvPr/>
          </p:nvSpPr>
          <p:spPr>
            <a:xfrm>
              <a:off x="2408017" y="1797451"/>
              <a:ext cx="31533" cy="207255"/>
            </a:xfrm>
            <a:custGeom>
              <a:avLst/>
              <a:gdLst/>
              <a:ahLst/>
              <a:cxnLst/>
              <a:rect l="l" t="t" r="r" b="b"/>
              <a:pathLst>
                <a:path w="2798" h="18390" extrusionOk="0">
                  <a:moveTo>
                    <a:pt x="2797" y="0"/>
                  </a:moveTo>
                  <a:lnTo>
                    <a:pt x="2797" y="0"/>
                  </a:lnTo>
                  <a:cubicBezTo>
                    <a:pt x="2706" y="213"/>
                    <a:pt x="2615" y="456"/>
                    <a:pt x="2584" y="699"/>
                  </a:cubicBezTo>
                  <a:cubicBezTo>
                    <a:pt x="2463" y="1155"/>
                    <a:pt x="2311" y="1824"/>
                    <a:pt x="2128" y="2645"/>
                  </a:cubicBezTo>
                  <a:cubicBezTo>
                    <a:pt x="1764" y="4286"/>
                    <a:pt x="1429" y="6596"/>
                    <a:pt x="1125" y="9180"/>
                  </a:cubicBezTo>
                  <a:cubicBezTo>
                    <a:pt x="821" y="11733"/>
                    <a:pt x="548" y="13982"/>
                    <a:pt x="335" y="15684"/>
                  </a:cubicBezTo>
                  <a:cubicBezTo>
                    <a:pt x="244" y="16505"/>
                    <a:pt x="153" y="17174"/>
                    <a:pt x="92" y="17660"/>
                  </a:cubicBezTo>
                  <a:cubicBezTo>
                    <a:pt x="31" y="17903"/>
                    <a:pt x="1" y="18146"/>
                    <a:pt x="1" y="18389"/>
                  </a:cubicBezTo>
                  <a:cubicBezTo>
                    <a:pt x="92" y="18146"/>
                    <a:pt x="153" y="17903"/>
                    <a:pt x="183" y="17690"/>
                  </a:cubicBezTo>
                  <a:cubicBezTo>
                    <a:pt x="274" y="17204"/>
                    <a:pt x="396" y="16535"/>
                    <a:pt x="518" y="15715"/>
                  </a:cubicBezTo>
                  <a:cubicBezTo>
                    <a:pt x="761" y="14043"/>
                    <a:pt x="1065" y="11733"/>
                    <a:pt x="1369" y="9180"/>
                  </a:cubicBezTo>
                  <a:cubicBezTo>
                    <a:pt x="1673" y="6626"/>
                    <a:pt x="2007" y="4347"/>
                    <a:pt x="2280" y="2675"/>
                  </a:cubicBezTo>
                  <a:cubicBezTo>
                    <a:pt x="2432" y="1854"/>
                    <a:pt x="2554" y="1186"/>
                    <a:pt x="2676" y="730"/>
                  </a:cubicBezTo>
                  <a:cubicBezTo>
                    <a:pt x="2736" y="486"/>
                    <a:pt x="2767" y="243"/>
                    <a:pt x="279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47"/>
            <p:cNvSpPr/>
            <p:nvPr/>
          </p:nvSpPr>
          <p:spPr>
            <a:xfrm>
              <a:off x="2162748" y="1955705"/>
              <a:ext cx="245280" cy="49002"/>
            </a:xfrm>
            <a:custGeom>
              <a:avLst/>
              <a:gdLst/>
              <a:ahLst/>
              <a:cxnLst/>
              <a:rect l="l" t="t" r="r" b="b"/>
              <a:pathLst>
                <a:path w="21764" h="4348" extrusionOk="0">
                  <a:moveTo>
                    <a:pt x="0" y="1"/>
                  </a:moveTo>
                  <a:cubicBezTo>
                    <a:pt x="92" y="31"/>
                    <a:pt x="152" y="31"/>
                    <a:pt x="244" y="31"/>
                  </a:cubicBezTo>
                  <a:lnTo>
                    <a:pt x="882" y="92"/>
                  </a:lnTo>
                  <a:cubicBezTo>
                    <a:pt x="1459" y="153"/>
                    <a:pt x="2250" y="244"/>
                    <a:pt x="3253" y="366"/>
                  </a:cubicBezTo>
                  <a:cubicBezTo>
                    <a:pt x="5259" y="609"/>
                    <a:pt x="7995" y="1034"/>
                    <a:pt x="11004" y="1642"/>
                  </a:cubicBezTo>
                  <a:cubicBezTo>
                    <a:pt x="14013" y="2220"/>
                    <a:pt x="16688" y="2919"/>
                    <a:pt x="18633" y="3466"/>
                  </a:cubicBezTo>
                  <a:cubicBezTo>
                    <a:pt x="19606" y="3709"/>
                    <a:pt x="20396" y="3952"/>
                    <a:pt x="20913" y="4104"/>
                  </a:cubicBezTo>
                  <a:lnTo>
                    <a:pt x="21551" y="4287"/>
                  </a:lnTo>
                  <a:cubicBezTo>
                    <a:pt x="21612" y="4317"/>
                    <a:pt x="21703" y="4347"/>
                    <a:pt x="21764" y="4347"/>
                  </a:cubicBezTo>
                  <a:cubicBezTo>
                    <a:pt x="21703" y="4317"/>
                    <a:pt x="21642" y="4287"/>
                    <a:pt x="21551" y="4256"/>
                  </a:cubicBezTo>
                  <a:cubicBezTo>
                    <a:pt x="21399" y="4196"/>
                    <a:pt x="21186" y="4104"/>
                    <a:pt x="20943" y="4013"/>
                  </a:cubicBezTo>
                  <a:cubicBezTo>
                    <a:pt x="20426" y="3831"/>
                    <a:pt x="19636" y="3557"/>
                    <a:pt x="18663" y="3253"/>
                  </a:cubicBezTo>
                  <a:cubicBezTo>
                    <a:pt x="16748" y="2676"/>
                    <a:pt x="14043" y="1977"/>
                    <a:pt x="11034" y="1369"/>
                  </a:cubicBezTo>
                  <a:cubicBezTo>
                    <a:pt x="8025" y="761"/>
                    <a:pt x="5289" y="366"/>
                    <a:pt x="3283" y="183"/>
                  </a:cubicBezTo>
                  <a:cubicBezTo>
                    <a:pt x="2280" y="92"/>
                    <a:pt x="1459" y="31"/>
                    <a:pt x="882"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7"/>
            <p:cNvSpPr/>
            <p:nvPr/>
          </p:nvSpPr>
          <p:spPr>
            <a:xfrm>
              <a:off x="2511126" y="1967696"/>
              <a:ext cx="128478" cy="308313"/>
            </a:xfrm>
            <a:custGeom>
              <a:avLst/>
              <a:gdLst/>
              <a:ahLst/>
              <a:cxnLst/>
              <a:rect l="l" t="t" r="r" b="b"/>
              <a:pathLst>
                <a:path w="11400" h="27357" extrusionOk="0">
                  <a:moveTo>
                    <a:pt x="11399" y="1"/>
                  </a:moveTo>
                  <a:cubicBezTo>
                    <a:pt x="11338" y="92"/>
                    <a:pt x="11278" y="183"/>
                    <a:pt x="11247" y="274"/>
                  </a:cubicBezTo>
                  <a:lnTo>
                    <a:pt x="10883" y="1034"/>
                  </a:lnTo>
                  <a:cubicBezTo>
                    <a:pt x="10548" y="1703"/>
                    <a:pt x="10092" y="2706"/>
                    <a:pt x="9545" y="3922"/>
                  </a:cubicBezTo>
                  <a:cubicBezTo>
                    <a:pt x="8481" y="6384"/>
                    <a:pt x="7083" y="9819"/>
                    <a:pt x="5594" y="13618"/>
                  </a:cubicBezTo>
                  <a:cubicBezTo>
                    <a:pt x="4074" y="17417"/>
                    <a:pt x="2706" y="20883"/>
                    <a:pt x="1673" y="23345"/>
                  </a:cubicBezTo>
                  <a:lnTo>
                    <a:pt x="426" y="26263"/>
                  </a:lnTo>
                  <a:lnTo>
                    <a:pt x="92" y="27053"/>
                  </a:lnTo>
                  <a:cubicBezTo>
                    <a:pt x="62" y="27144"/>
                    <a:pt x="1" y="27235"/>
                    <a:pt x="1" y="27357"/>
                  </a:cubicBezTo>
                  <a:cubicBezTo>
                    <a:pt x="62" y="27266"/>
                    <a:pt x="92" y="27174"/>
                    <a:pt x="153" y="27083"/>
                  </a:cubicBezTo>
                  <a:lnTo>
                    <a:pt x="518" y="26323"/>
                  </a:lnTo>
                  <a:cubicBezTo>
                    <a:pt x="852" y="25655"/>
                    <a:pt x="1278" y="24682"/>
                    <a:pt x="1855" y="23436"/>
                  </a:cubicBezTo>
                  <a:cubicBezTo>
                    <a:pt x="2919" y="21004"/>
                    <a:pt x="4317" y="17539"/>
                    <a:pt x="5806" y="13740"/>
                  </a:cubicBezTo>
                  <a:cubicBezTo>
                    <a:pt x="7326" y="9940"/>
                    <a:pt x="8664" y="6475"/>
                    <a:pt x="9728" y="4013"/>
                  </a:cubicBezTo>
                  <a:lnTo>
                    <a:pt x="10974" y="1095"/>
                  </a:lnTo>
                  <a:cubicBezTo>
                    <a:pt x="11095" y="761"/>
                    <a:pt x="11217" y="517"/>
                    <a:pt x="11308" y="305"/>
                  </a:cubicBezTo>
                  <a:cubicBezTo>
                    <a:pt x="11338" y="214"/>
                    <a:pt x="11369" y="122"/>
                    <a:pt x="1139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47"/>
            <p:cNvSpPr/>
            <p:nvPr/>
          </p:nvSpPr>
          <p:spPr>
            <a:xfrm>
              <a:off x="2186043" y="2167062"/>
              <a:ext cx="325094" cy="108947"/>
            </a:xfrm>
            <a:custGeom>
              <a:avLst/>
              <a:gdLst/>
              <a:ahLst/>
              <a:cxnLst/>
              <a:rect l="l" t="t" r="r" b="b"/>
              <a:pathLst>
                <a:path w="28846" h="9667" extrusionOk="0">
                  <a:moveTo>
                    <a:pt x="0" y="1"/>
                  </a:moveTo>
                  <a:cubicBezTo>
                    <a:pt x="92" y="62"/>
                    <a:pt x="183" y="92"/>
                    <a:pt x="274" y="123"/>
                  </a:cubicBezTo>
                  <a:lnTo>
                    <a:pt x="1125" y="396"/>
                  </a:lnTo>
                  <a:lnTo>
                    <a:pt x="4195" y="1460"/>
                  </a:lnTo>
                  <a:cubicBezTo>
                    <a:pt x="6809" y="2311"/>
                    <a:pt x="10396" y="3557"/>
                    <a:pt x="14378" y="4955"/>
                  </a:cubicBezTo>
                  <a:cubicBezTo>
                    <a:pt x="18329" y="6354"/>
                    <a:pt x="21946" y="7569"/>
                    <a:pt x="24560" y="8421"/>
                  </a:cubicBezTo>
                  <a:cubicBezTo>
                    <a:pt x="25867" y="8816"/>
                    <a:pt x="26931" y="9150"/>
                    <a:pt x="27691" y="9363"/>
                  </a:cubicBezTo>
                  <a:lnTo>
                    <a:pt x="28542" y="9606"/>
                  </a:lnTo>
                  <a:cubicBezTo>
                    <a:pt x="28633" y="9636"/>
                    <a:pt x="28724" y="9667"/>
                    <a:pt x="28846" y="9667"/>
                  </a:cubicBezTo>
                  <a:cubicBezTo>
                    <a:pt x="28755" y="9606"/>
                    <a:pt x="28664" y="9576"/>
                    <a:pt x="28542" y="9545"/>
                  </a:cubicBezTo>
                  <a:lnTo>
                    <a:pt x="27721" y="9272"/>
                  </a:lnTo>
                  <a:lnTo>
                    <a:pt x="24621" y="8238"/>
                  </a:lnTo>
                  <a:cubicBezTo>
                    <a:pt x="22007" y="7357"/>
                    <a:pt x="18420" y="6110"/>
                    <a:pt x="14469" y="4712"/>
                  </a:cubicBezTo>
                  <a:cubicBezTo>
                    <a:pt x="10487" y="3314"/>
                    <a:pt x="6900" y="2098"/>
                    <a:pt x="4256" y="1278"/>
                  </a:cubicBezTo>
                  <a:cubicBezTo>
                    <a:pt x="2949" y="852"/>
                    <a:pt x="1885" y="548"/>
                    <a:pt x="1155" y="335"/>
                  </a:cubicBezTo>
                  <a:lnTo>
                    <a:pt x="304" y="92"/>
                  </a:lnTo>
                  <a:cubicBezTo>
                    <a:pt x="183" y="31"/>
                    <a:pt x="92" y="31"/>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47"/>
            <p:cNvSpPr/>
            <p:nvPr/>
          </p:nvSpPr>
          <p:spPr>
            <a:xfrm>
              <a:off x="3051035" y="1561480"/>
              <a:ext cx="669720" cy="253845"/>
            </a:xfrm>
            <a:custGeom>
              <a:avLst/>
              <a:gdLst/>
              <a:ahLst/>
              <a:cxnLst/>
              <a:rect l="l" t="t" r="r" b="b"/>
              <a:pathLst>
                <a:path w="59425" h="22524" extrusionOk="0">
                  <a:moveTo>
                    <a:pt x="1" y="1"/>
                  </a:moveTo>
                  <a:lnTo>
                    <a:pt x="9241" y="6688"/>
                  </a:lnTo>
                  <a:lnTo>
                    <a:pt x="9241" y="19788"/>
                  </a:lnTo>
                  <a:cubicBezTo>
                    <a:pt x="9241" y="21308"/>
                    <a:pt x="10457" y="22524"/>
                    <a:pt x="11976" y="22524"/>
                  </a:cubicBezTo>
                  <a:lnTo>
                    <a:pt x="56689" y="22524"/>
                  </a:lnTo>
                  <a:cubicBezTo>
                    <a:pt x="58178" y="22524"/>
                    <a:pt x="59424" y="21308"/>
                    <a:pt x="59424" y="19788"/>
                  </a:cubicBezTo>
                  <a:lnTo>
                    <a:pt x="59424" y="2736"/>
                  </a:lnTo>
                  <a:cubicBezTo>
                    <a:pt x="59424" y="1247"/>
                    <a:pt x="58178" y="1"/>
                    <a:pt x="5668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7"/>
            <p:cNvSpPr/>
            <p:nvPr/>
          </p:nvSpPr>
          <p:spPr>
            <a:xfrm>
              <a:off x="3232933" y="1664927"/>
              <a:ext cx="430266" cy="2074"/>
            </a:xfrm>
            <a:custGeom>
              <a:avLst/>
              <a:gdLst/>
              <a:ahLst/>
              <a:cxnLst/>
              <a:rect l="l" t="t" r="r" b="b"/>
              <a:pathLst>
                <a:path w="38178" h="184" extrusionOk="0">
                  <a:moveTo>
                    <a:pt x="19089" y="1"/>
                  </a:moveTo>
                  <a:cubicBezTo>
                    <a:pt x="8542" y="1"/>
                    <a:pt x="1" y="31"/>
                    <a:pt x="1" y="92"/>
                  </a:cubicBezTo>
                  <a:cubicBezTo>
                    <a:pt x="1" y="153"/>
                    <a:pt x="8542" y="183"/>
                    <a:pt x="19089" y="183"/>
                  </a:cubicBezTo>
                  <a:cubicBezTo>
                    <a:pt x="29636" y="183"/>
                    <a:pt x="38178" y="153"/>
                    <a:pt x="38178" y="92"/>
                  </a:cubicBezTo>
                  <a:cubicBezTo>
                    <a:pt x="38178" y="31"/>
                    <a:pt x="29636" y="1"/>
                    <a:pt x="1908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47"/>
            <p:cNvSpPr/>
            <p:nvPr/>
          </p:nvSpPr>
          <p:spPr>
            <a:xfrm>
              <a:off x="3232933" y="1721458"/>
              <a:ext cx="430266" cy="2412"/>
            </a:xfrm>
            <a:custGeom>
              <a:avLst/>
              <a:gdLst/>
              <a:ahLst/>
              <a:cxnLst/>
              <a:rect l="l" t="t" r="r" b="b"/>
              <a:pathLst>
                <a:path w="38178" h="214" extrusionOk="0">
                  <a:moveTo>
                    <a:pt x="19089" y="0"/>
                  </a:moveTo>
                  <a:cubicBezTo>
                    <a:pt x="8542" y="0"/>
                    <a:pt x="1" y="61"/>
                    <a:pt x="1" y="122"/>
                  </a:cubicBezTo>
                  <a:cubicBezTo>
                    <a:pt x="1" y="152"/>
                    <a:pt x="8542" y="213"/>
                    <a:pt x="19089" y="213"/>
                  </a:cubicBezTo>
                  <a:cubicBezTo>
                    <a:pt x="29636" y="213"/>
                    <a:pt x="38178" y="152"/>
                    <a:pt x="38178" y="122"/>
                  </a:cubicBezTo>
                  <a:cubicBezTo>
                    <a:pt x="38178" y="61"/>
                    <a:pt x="29636" y="0"/>
                    <a:pt x="1908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7"/>
            <p:cNvSpPr/>
            <p:nvPr/>
          </p:nvSpPr>
          <p:spPr>
            <a:xfrm>
              <a:off x="2311422" y="1881379"/>
              <a:ext cx="1267481" cy="960193"/>
            </a:xfrm>
            <a:custGeom>
              <a:avLst/>
              <a:gdLst/>
              <a:ahLst/>
              <a:cxnLst/>
              <a:rect l="l" t="t" r="r" b="b"/>
              <a:pathLst>
                <a:path w="112465" h="85199" extrusionOk="0">
                  <a:moveTo>
                    <a:pt x="29606" y="0"/>
                  </a:moveTo>
                  <a:cubicBezTo>
                    <a:pt x="21338" y="0"/>
                    <a:pt x="14651" y="6687"/>
                    <a:pt x="14651" y="14955"/>
                  </a:cubicBezTo>
                  <a:lnTo>
                    <a:pt x="14651" y="39150"/>
                  </a:lnTo>
                  <a:lnTo>
                    <a:pt x="0" y="39150"/>
                  </a:lnTo>
                  <a:lnTo>
                    <a:pt x="14651" y="53800"/>
                  </a:lnTo>
                  <a:lnTo>
                    <a:pt x="14651" y="70244"/>
                  </a:lnTo>
                  <a:cubicBezTo>
                    <a:pt x="14651" y="78512"/>
                    <a:pt x="21338" y="85199"/>
                    <a:pt x="29606" y="85199"/>
                  </a:cubicBezTo>
                  <a:lnTo>
                    <a:pt x="97510" y="85199"/>
                  </a:lnTo>
                  <a:cubicBezTo>
                    <a:pt x="105747" y="85199"/>
                    <a:pt x="112464" y="78512"/>
                    <a:pt x="112464" y="70244"/>
                  </a:cubicBezTo>
                  <a:lnTo>
                    <a:pt x="112464" y="14955"/>
                  </a:lnTo>
                  <a:cubicBezTo>
                    <a:pt x="112464" y="6687"/>
                    <a:pt x="105747" y="0"/>
                    <a:pt x="9751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7"/>
            <p:cNvSpPr/>
            <p:nvPr/>
          </p:nvSpPr>
          <p:spPr>
            <a:xfrm>
              <a:off x="3047578" y="1896785"/>
              <a:ext cx="102782" cy="276160"/>
            </a:xfrm>
            <a:custGeom>
              <a:avLst/>
              <a:gdLst/>
              <a:ahLst/>
              <a:cxnLst/>
              <a:rect l="l" t="t" r="r" b="b"/>
              <a:pathLst>
                <a:path w="9120" h="24504" extrusionOk="0">
                  <a:moveTo>
                    <a:pt x="852" y="1"/>
                  </a:moveTo>
                  <a:cubicBezTo>
                    <a:pt x="1" y="7661"/>
                    <a:pt x="1" y="15381"/>
                    <a:pt x="852" y="23041"/>
                  </a:cubicBezTo>
                  <a:cubicBezTo>
                    <a:pt x="882" y="23405"/>
                    <a:pt x="973" y="23770"/>
                    <a:pt x="1216" y="24074"/>
                  </a:cubicBezTo>
                  <a:cubicBezTo>
                    <a:pt x="1495" y="24353"/>
                    <a:pt x="1875" y="24504"/>
                    <a:pt x="2264" y="24504"/>
                  </a:cubicBezTo>
                  <a:cubicBezTo>
                    <a:pt x="2300" y="24504"/>
                    <a:pt x="2336" y="24502"/>
                    <a:pt x="2371" y="24500"/>
                  </a:cubicBezTo>
                  <a:cubicBezTo>
                    <a:pt x="3922" y="24469"/>
                    <a:pt x="5381" y="23770"/>
                    <a:pt x="6353" y="22615"/>
                  </a:cubicBezTo>
                  <a:cubicBezTo>
                    <a:pt x="7326" y="21430"/>
                    <a:pt x="8025" y="20062"/>
                    <a:pt x="8390" y="18573"/>
                  </a:cubicBezTo>
                  <a:cubicBezTo>
                    <a:pt x="8907" y="16779"/>
                    <a:pt x="9119" y="14864"/>
                    <a:pt x="8572" y="13101"/>
                  </a:cubicBezTo>
                  <a:cubicBezTo>
                    <a:pt x="8268" y="12129"/>
                    <a:pt x="7691" y="11186"/>
                    <a:pt x="7630" y="10183"/>
                  </a:cubicBezTo>
                  <a:cubicBezTo>
                    <a:pt x="7539" y="9211"/>
                    <a:pt x="7873" y="8177"/>
                    <a:pt x="7660" y="7205"/>
                  </a:cubicBezTo>
                  <a:cubicBezTo>
                    <a:pt x="7417" y="6050"/>
                    <a:pt x="6414" y="5229"/>
                    <a:pt x="5593" y="4378"/>
                  </a:cubicBezTo>
                  <a:cubicBezTo>
                    <a:pt x="4742" y="3527"/>
                    <a:pt x="4013" y="2311"/>
                    <a:pt x="4438" y="1186"/>
                  </a:cubicBezTo>
                  <a:lnTo>
                    <a:pt x="852"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7"/>
            <p:cNvSpPr/>
            <p:nvPr/>
          </p:nvSpPr>
          <p:spPr>
            <a:xfrm>
              <a:off x="2995511" y="2181792"/>
              <a:ext cx="226099" cy="348401"/>
            </a:xfrm>
            <a:custGeom>
              <a:avLst/>
              <a:gdLst/>
              <a:ahLst/>
              <a:cxnLst/>
              <a:rect l="l" t="t" r="r" b="b"/>
              <a:pathLst>
                <a:path w="20062" h="30914" extrusionOk="0">
                  <a:moveTo>
                    <a:pt x="4408" y="1"/>
                  </a:moveTo>
                  <a:cubicBezTo>
                    <a:pt x="2736" y="548"/>
                    <a:pt x="1368" y="1825"/>
                    <a:pt x="669" y="3466"/>
                  </a:cubicBezTo>
                  <a:cubicBezTo>
                    <a:pt x="0" y="5138"/>
                    <a:pt x="335" y="7022"/>
                    <a:pt x="1520" y="8360"/>
                  </a:cubicBezTo>
                  <a:cubicBezTo>
                    <a:pt x="2706" y="9576"/>
                    <a:pt x="4438" y="9971"/>
                    <a:pt x="5897" y="10791"/>
                  </a:cubicBezTo>
                  <a:cubicBezTo>
                    <a:pt x="8542" y="12250"/>
                    <a:pt x="10122" y="15138"/>
                    <a:pt x="10943" y="18056"/>
                  </a:cubicBezTo>
                  <a:cubicBezTo>
                    <a:pt x="11764" y="20944"/>
                    <a:pt x="11946" y="24013"/>
                    <a:pt x="12523" y="26992"/>
                  </a:cubicBezTo>
                  <a:cubicBezTo>
                    <a:pt x="12645" y="27904"/>
                    <a:pt x="12979" y="28786"/>
                    <a:pt x="13435" y="29576"/>
                  </a:cubicBezTo>
                  <a:cubicBezTo>
                    <a:pt x="13922" y="30366"/>
                    <a:pt x="14773" y="30883"/>
                    <a:pt x="15715" y="30913"/>
                  </a:cubicBezTo>
                  <a:cubicBezTo>
                    <a:pt x="17083" y="30883"/>
                    <a:pt x="18055" y="29576"/>
                    <a:pt x="18572" y="28330"/>
                  </a:cubicBezTo>
                  <a:cubicBezTo>
                    <a:pt x="19423" y="26232"/>
                    <a:pt x="19666" y="23953"/>
                    <a:pt x="19241" y="21734"/>
                  </a:cubicBezTo>
                  <a:cubicBezTo>
                    <a:pt x="19028" y="20518"/>
                    <a:pt x="18572" y="19302"/>
                    <a:pt x="18633" y="18056"/>
                  </a:cubicBezTo>
                  <a:cubicBezTo>
                    <a:pt x="18694" y="16931"/>
                    <a:pt x="19211" y="15867"/>
                    <a:pt x="19423" y="14743"/>
                  </a:cubicBezTo>
                  <a:cubicBezTo>
                    <a:pt x="20062" y="11369"/>
                    <a:pt x="17721" y="7691"/>
                    <a:pt x="14347" y="6870"/>
                  </a:cubicBezTo>
                  <a:cubicBezTo>
                    <a:pt x="14614" y="3663"/>
                    <a:pt x="11719" y="543"/>
                    <a:pt x="8496" y="543"/>
                  </a:cubicBezTo>
                  <a:cubicBezTo>
                    <a:pt x="8420" y="543"/>
                    <a:pt x="8344" y="545"/>
                    <a:pt x="8268" y="548"/>
                  </a:cubicBezTo>
                  <a:lnTo>
                    <a:pt x="44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7"/>
            <p:cNvSpPr/>
            <p:nvPr/>
          </p:nvSpPr>
          <p:spPr>
            <a:xfrm>
              <a:off x="2825604" y="1830191"/>
              <a:ext cx="278854" cy="226110"/>
            </a:xfrm>
            <a:custGeom>
              <a:avLst/>
              <a:gdLst/>
              <a:ahLst/>
              <a:cxnLst/>
              <a:rect l="l" t="t" r="r" b="b"/>
              <a:pathLst>
                <a:path w="24743" h="20063" extrusionOk="0">
                  <a:moveTo>
                    <a:pt x="15750" y="1"/>
                  </a:moveTo>
                  <a:cubicBezTo>
                    <a:pt x="13564" y="1"/>
                    <a:pt x="11348" y="820"/>
                    <a:pt x="9605" y="2597"/>
                  </a:cubicBezTo>
                  <a:cubicBezTo>
                    <a:pt x="8724" y="3478"/>
                    <a:pt x="8025" y="4572"/>
                    <a:pt x="6991" y="5272"/>
                  </a:cubicBezTo>
                  <a:cubicBezTo>
                    <a:pt x="5806" y="6062"/>
                    <a:pt x="4347" y="6244"/>
                    <a:pt x="3040" y="6791"/>
                  </a:cubicBezTo>
                  <a:cubicBezTo>
                    <a:pt x="1733" y="7308"/>
                    <a:pt x="426" y="8402"/>
                    <a:pt x="456" y="9831"/>
                  </a:cubicBezTo>
                  <a:lnTo>
                    <a:pt x="0" y="18129"/>
                  </a:lnTo>
                  <a:cubicBezTo>
                    <a:pt x="25" y="19302"/>
                    <a:pt x="1248" y="20063"/>
                    <a:pt x="2438" y="20063"/>
                  </a:cubicBezTo>
                  <a:cubicBezTo>
                    <a:pt x="2727" y="20063"/>
                    <a:pt x="3015" y="20017"/>
                    <a:pt x="3283" y="19922"/>
                  </a:cubicBezTo>
                  <a:cubicBezTo>
                    <a:pt x="4651" y="19466"/>
                    <a:pt x="5563" y="18190"/>
                    <a:pt x="6292" y="16913"/>
                  </a:cubicBezTo>
                  <a:cubicBezTo>
                    <a:pt x="7022" y="15667"/>
                    <a:pt x="7690" y="14299"/>
                    <a:pt x="8876" y="13478"/>
                  </a:cubicBezTo>
                  <a:cubicBezTo>
                    <a:pt x="9848" y="12790"/>
                    <a:pt x="10982" y="12559"/>
                    <a:pt x="12165" y="12559"/>
                  </a:cubicBezTo>
                  <a:cubicBezTo>
                    <a:pt x="13387" y="12559"/>
                    <a:pt x="14662" y="12806"/>
                    <a:pt x="15867" y="13053"/>
                  </a:cubicBezTo>
                  <a:cubicBezTo>
                    <a:pt x="16940" y="13259"/>
                    <a:pt x="18087" y="13447"/>
                    <a:pt x="19191" y="13447"/>
                  </a:cubicBezTo>
                  <a:cubicBezTo>
                    <a:pt x="20527" y="13447"/>
                    <a:pt x="21798" y="13172"/>
                    <a:pt x="22797" y="12323"/>
                  </a:cubicBezTo>
                  <a:cubicBezTo>
                    <a:pt x="24378" y="10986"/>
                    <a:pt x="24742" y="8615"/>
                    <a:pt x="24226" y="6579"/>
                  </a:cubicBezTo>
                  <a:cubicBezTo>
                    <a:pt x="23188" y="2427"/>
                    <a:pt x="19511" y="1"/>
                    <a:pt x="1575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7"/>
            <p:cNvSpPr/>
            <p:nvPr/>
          </p:nvSpPr>
          <p:spPr>
            <a:xfrm>
              <a:off x="2869444" y="1907762"/>
              <a:ext cx="249056" cy="488521"/>
            </a:xfrm>
            <a:custGeom>
              <a:avLst/>
              <a:gdLst/>
              <a:ahLst/>
              <a:cxnLst/>
              <a:rect l="l" t="t" r="r" b="b"/>
              <a:pathLst>
                <a:path w="22099" h="43347" extrusionOk="0">
                  <a:moveTo>
                    <a:pt x="15195" y="1"/>
                  </a:moveTo>
                  <a:cubicBezTo>
                    <a:pt x="15026" y="1"/>
                    <a:pt x="14855" y="10"/>
                    <a:pt x="14682" y="30"/>
                  </a:cubicBezTo>
                  <a:lnTo>
                    <a:pt x="2128" y="3221"/>
                  </a:lnTo>
                  <a:cubicBezTo>
                    <a:pt x="913" y="3343"/>
                    <a:pt x="1" y="4407"/>
                    <a:pt x="31" y="5623"/>
                  </a:cubicBezTo>
                  <a:lnTo>
                    <a:pt x="1429" y="37538"/>
                  </a:lnTo>
                  <a:cubicBezTo>
                    <a:pt x="1489" y="41229"/>
                    <a:pt x="6797" y="43346"/>
                    <a:pt x="10785" y="43346"/>
                  </a:cubicBezTo>
                  <a:cubicBezTo>
                    <a:pt x="10868" y="43346"/>
                    <a:pt x="10952" y="43345"/>
                    <a:pt x="11034" y="43344"/>
                  </a:cubicBezTo>
                  <a:cubicBezTo>
                    <a:pt x="15107" y="43252"/>
                    <a:pt x="15259" y="41246"/>
                    <a:pt x="15290" y="37660"/>
                  </a:cubicBezTo>
                  <a:cubicBezTo>
                    <a:pt x="15380" y="31712"/>
                    <a:pt x="15381" y="29453"/>
                    <a:pt x="15381" y="29453"/>
                  </a:cubicBezTo>
                  <a:cubicBezTo>
                    <a:pt x="15381" y="29453"/>
                    <a:pt x="15381" y="29453"/>
                    <a:pt x="15381" y="29453"/>
                  </a:cubicBezTo>
                  <a:cubicBezTo>
                    <a:pt x="15381" y="29453"/>
                    <a:pt x="15382" y="29454"/>
                    <a:pt x="15385" y="29454"/>
                  </a:cubicBezTo>
                  <a:cubicBezTo>
                    <a:pt x="15539" y="29454"/>
                    <a:pt x="20534" y="28467"/>
                    <a:pt x="21582" y="21854"/>
                  </a:cubicBezTo>
                  <a:cubicBezTo>
                    <a:pt x="22098" y="18510"/>
                    <a:pt x="21916" y="13039"/>
                    <a:pt x="21643" y="8541"/>
                  </a:cubicBezTo>
                  <a:cubicBezTo>
                    <a:pt x="21381" y="4702"/>
                    <a:pt x="18921" y="1"/>
                    <a:pt x="15195"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7"/>
            <p:cNvSpPr/>
            <p:nvPr/>
          </p:nvSpPr>
          <p:spPr>
            <a:xfrm>
              <a:off x="3080802" y="2043329"/>
              <a:ext cx="19542" cy="18314"/>
            </a:xfrm>
            <a:custGeom>
              <a:avLst/>
              <a:gdLst/>
              <a:ahLst/>
              <a:cxnLst/>
              <a:rect l="l" t="t" r="r" b="b"/>
              <a:pathLst>
                <a:path w="1734" h="1625" extrusionOk="0">
                  <a:moveTo>
                    <a:pt x="921" y="1"/>
                  </a:moveTo>
                  <a:cubicBezTo>
                    <a:pt x="888" y="1"/>
                    <a:pt x="855" y="3"/>
                    <a:pt x="822" y="7"/>
                  </a:cubicBezTo>
                  <a:cubicBezTo>
                    <a:pt x="366" y="7"/>
                    <a:pt x="1" y="402"/>
                    <a:pt x="1" y="858"/>
                  </a:cubicBezTo>
                  <a:cubicBezTo>
                    <a:pt x="29" y="1281"/>
                    <a:pt x="370" y="1625"/>
                    <a:pt x="783" y="1625"/>
                  </a:cubicBezTo>
                  <a:cubicBezTo>
                    <a:pt x="816" y="1625"/>
                    <a:pt x="849" y="1623"/>
                    <a:pt x="882" y="1618"/>
                  </a:cubicBezTo>
                  <a:cubicBezTo>
                    <a:pt x="1369" y="1618"/>
                    <a:pt x="1734" y="1223"/>
                    <a:pt x="1734" y="767"/>
                  </a:cubicBezTo>
                  <a:cubicBezTo>
                    <a:pt x="1677" y="345"/>
                    <a:pt x="1334" y="1"/>
                    <a:pt x="92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7"/>
            <p:cNvSpPr/>
            <p:nvPr/>
          </p:nvSpPr>
          <p:spPr>
            <a:xfrm>
              <a:off x="3060933" y="2025939"/>
              <a:ext cx="39749" cy="10752"/>
            </a:xfrm>
            <a:custGeom>
              <a:avLst/>
              <a:gdLst/>
              <a:ahLst/>
              <a:cxnLst/>
              <a:rect l="l" t="t" r="r" b="b"/>
              <a:pathLst>
                <a:path w="3527" h="954" extrusionOk="0">
                  <a:moveTo>
                    <a:pt x="1794" y="0"/>
                  </a:moveTo>
                  <a:cubicBezTo>
                    <a:pt x="1308" y="0"/>
                    <a:pt x="822" y="152"/>
                    <a:pt x="427" y="426"/>
                  </a:cubicBezTo>
                  <a:cubicBezTo>
                    <a:pt x="123" y="669"/>
                    <a:pt x="1" y="851"/>
                    <a:pt x="62" y="912"/>
                  </a:cubicBezTo>
                  <a:cubicBezTo>
                    <a:pt x="72" y="925"/>
                    <a:pt x="90" y="931"/>
                    <a:pt x="114" y="931"/>
                  </a:cubicBezTo>
                  <a:cubicBezTo>
                    <a:pt x="311" y="931"/>
                    <a:pt x="953" y="547"/>
                    <a:pt x="1764" y="547"/>
                  </a:cubicBezTo>
                  <a:cubicBezTo>
                    <a:pt x="2625" y="547"/>
                    <a:pt x="3233" y="954"/>
                    <a:pt x="3424" y="954"/>
                  </a:cubicBezTo>
                  <a:cubicBezTo>
                    <a:pt x="3441" y="954"/>
                    <a:pt x="3456" y="950"/>
                    <a:pt x="3466" y="942"/>
                  </a:cubicBezTo>
                  <a:cubicBezTo>
                    <a:pt x="3527" y="881"/>
                    <a:pt x="3405" y="669"/>
                    <a:pt x="3132" y="456"/>
                  </a:cubicBezTo>
                  <a:cubicBezTo>
                    <a:pt x="2737" y="152"/>
                    <a:pt x="2250" y="0"/>
                    <a:pt x="179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7"/>
            <p:cNvSpPr/>
            <p:nvPr/>
          </p:nvSpPr>
          <p:spPr>
            <a:xfrm>
              <a:off x="2980443" y="2043329"/>
              <a:ext cx="19531" cy="18314"/>
            </a:xfrm>
            <a:custGeom>
              <a:avLst/>
              <a:gdLst/>
              <a:ahLst/>
              <a:cxnLst/>
              <a:rect l="l" t="t" r="r" b="b"/>
              <a:pathLst>
                <a:path w="1733" h="1625" extrusionOk="0">
                  <a:moveTo>
                    <a:pt x="920" y="1"/>
                  </a:moveTo>
                  <a:cubicBezTo>
                    <a:pt x="887" y="1"/>
                    <a:pt x="854" y="3"/>
                    <a:pt x="821" y="7"/>
                  </a:cubicBezTo>
                  <a:cubicBezTo>
                    <a:pt x="365" y="7"/>
                    <a:pt x="0" y="402"/>
                    <a:pt x="0" y="858"/>
                  </a:cubicBezTo>
                  <a:cubicBezTo>
                    <a:pt x="28" y="1281"/>
                    <a:pt x="369" y="1625"/>
                    <a:pt x="782" y="1625"/>
                  </a:cubicBezTo>
                  <a:cubicBezTo>
                    <a:pt x="815" y="1625"/>
                    <a:pt x="848" y="1623"/>
                    <a:pt x="881" y="1618"/>
                  </a:cubicBezTo>
                  <a:cubicBezTo>
                    <a:pt x="1337" y="1618"/>
                    <a:pt x="1733" y="1223"/>
                    <a:pt x="1702" y="767"/>
                  </a:cubicBezTo>
                  <a:cubicBezTo>
                    <a:pt x="1674" y="345"/>
                    <a:pt x="1333" y="1"/>
                    <a:pt x="9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7"/>
            <p:cNvSpPr/>
            <p:nvPr/>
          </p:nvSpPr>
          <p:spPr>
            <a:xfrm>
              <a:off x="2958511" y="2028329"/>
              <a:ext cx="39411" cy="10504"/>
            </a:xfrm>
            <a:custGeom>
              <a:avLst/>
              <a:gdLst/>
              <a:ahLst/>
              <a:cxnLst/>
              <a:rect l="l" t="t" r="r" b="b"/>
              <a:pathLst>
                <a:path w="3497" h="932" extrusionOk="0">
                  <a:moveTo>
                    <a:pt x="1764" y="1"/>
                  </a:moveTo>
                  <a:cubicBezTo>
                    <a:pt x="1277" y="1"/>
                    <a:pt x="821" y="153"/>
                    <a:pt x="426" y="426"/>
                  </a:cubicBezTo>
                  <a:cubicBezTo>
                    <a:pt x="122" y="639"/>
                    <a:pt x="1" y="852"/>
                    <a:pt x="61" y="882"/>
                  </a:cubicBezTo>
                  <a:cubicBezTo>
                    <a:pt x="72" y="896"/>
                    <a:pt x="89" y="902"/>
                    <a:pt x="114" y="902"/>
                  </a:cubicBezTo>
                  <a:cubicBezTo>
                    <a:pt x="311" y="902"/>
                    <a:pt x="953" y="517"/>
                    <a:pt x="1764" y="517"/>
                  </a:cubicBezTo>
                  <a:cubicBezTo>
                    <a:pt x="2607" y="517"/>
                    <a:pt x="3206" y="931"/>
                    <a:pt x="3410" y="931"/>
                  </a:cubicBezTo>
                  <a:cubicBezTo>
                    <a:pt x="3434" y="931"/>
                    <a:pt x="3453" y="925"/>
                    <a:pt x="3466" y="913"/>
                  </a:cubicBezTo>
                  <a:cubicBezTo>
                    <a:pt x="3496" y="852"/>
                    <a:pt x="3375" y="669"/>
                    <a:pt x="3131" y="426"/>
                  </a:cubicBezTo>
                  <a:cubicBezTo>
                    <a:pt x="2736" y="153"/>
                    <a:pt x="2250" y="1"/>
                    <a:pt x="1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7"/>
            <p:cNvSpPr/>
            <p:nvPr/>
          </p:nvSpPr>
          <p:spPr>
            <a:xfrm>
              <a:off x="3029422" y="2029016"/>
              <a:ext cx="32897" cy="87500"/>
            </a:xfrm>
            <a:custGeom>
              <a:avLst/>
              <a:gdLst/>
              <a:ahLst/>
              <a:cxnLst/>
              <a:rect l="l" t="t" r="r" b="b"/>
              <a:pathLst>
                <a:path w="2919" h="7764" extrusionOk="0">
                  <a:moveTo>
                    <a:pt x="95" y="0"/>
                  </a:moveTo>
                  <a:cubicBezTo>
                    <a:pt x="94" y="0"/>
                    <a:pt x="93" y="0"/>
                    <a:pt x="92" y="1"/>
                  </a:cubicBezTo>
                  <a:cubicBezTo>
                    <a:pt x="1" y="31"/>
                    <a:pt x="700" y="2159"/>
                    <a:pt x="1672" y="4712"/>
                  </a:cubicBezTo>
                  <a:lnTo>
                    <a:pt x="2371" y="6505"/>
                  </a:lnTo>
                  <a:cubicBezTo>
                    <a:pt x="2493" y="6718"/>
                    <a:pt x="2554" y="6961"/>
                    <a:pt x="2554" y="7204"/>
                  </a:cubicBezTo>
                  <a:cubicBezTo>
                    <a:pt x="2493" y="7387"/>
                    <a:pt x="2280" y="7417"/>
                    <a:pt x="2037" y="7447"/>
                  </a:cubicBezTo>
                  <a:cubicBezTo>
                    <a:pt x="1095" y="7569"/>
                    <a:pt x="517" y="7660"/>
                    <a:pt x="517" y="7721"/>
                  </a:cubicBezTo>
                  <a:cubicBezTo>
                    <a:pt x="517" y="7748"/>
                    <a:pt x="634" y="7763"/>
                    <a:pt x="854" y="7763"/>
                  </a:cubicBezTo>
                  <a:cubicBezTo>
                    <a:pt x="1122" y="7763"/>
                    <a:pt x="1546" y="7741"/>
                    <a:pt x="2098" y="7691"/>
                  </a:cubicBezTo>
                  <a:cubicBezTo>
                    <a:pt x="2219" y="7691"/>
                    <a:pt x="2341" y="7691"/>
                    <a:pt x="2463" y="7660"/>
                  </a:cubicBezTo>
                  <a:cubicBezTo>
                    <a:pt x="2645" y="7599"/>
                    <a:pt x="2797" y="7478"/>
                    <a:pt x="2858" y="7296"/>
                  </a:cubicBezTo>
                  <a:cubicBezTo>
                    <a:pt x="2919" y="6992"/>
                    <a:pt x="2888" y="6657"/>
                    <a:pt x="2736" y="6384"/>
                  </a:cubicBezTo>
                  <a:lnTo>
                    <a:pt x="2068" y="4560"/>
                  </a:lnTo>
                  <a:cubicBezTo>
                    <a:pt x="1072" y="2025"/>
                    <a:pt x="226" y="0"/>
                    <a:pt x="9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7"/>
            <p:cNvSpPr/>
            <p:nvPr/>
          </p:nvSpPr>
          <p:spPr>
            <a:xfrm>
              <a:off x="2941381" y="2212965"/>
              <a:ext cx="101419" cy="45238"/>
            </a:xfrm>
            <a:custGeom>
              <a:avLst/>
              <a:gdLst/>
              <a:ahLst/>
              <a:cxnLst/>
              <a:rect l="l" t="t" r="r" b="b"/>
              <a:pathLst>
                <a:path w="8999" h="4014" extrusionOk="0">
                  <a:moveTo>
                    <a:pt x="1" y="1"/>
                  </a:moveTo>
                  <a:cubicBezTo>
                    <a:pt x="1" y="1"/>
                    <a:pt x="1914" y="4013"/>
                    <a:pt x="7653" y="4013"/>
                  </a:cubicBezTo>
                  <a:cubicBezTo>
                    <a:pt x="8053" y="4013"/>
                    <a:pt x="8470" y="3994"/>
                    <a:pt x="8907" y="3952"/>
                  </a:cubicBezTo>
                  <a:lnTo>
                    <a:pt x="8998" y="2372"/>
                  </a:lnTo>
                  <a:lnTo>
                    <a:pt x="8998" y="2372"/>
                  </a:lnTo>
                  <a:cubicBezTo>
                    <a:pt x="8889" y="2374"/>
                    <a:pt x="8780" y="2375"/>
                    <a:pt x="8671" y="2375"/>
                  </a:cubicBezTo>
                  <a:cubicBezTo>
                    <a:pt x="5621" y="2375"/>
                    <a:pt x="2613" y="1556"/>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7"/>
            <p:cNvSpPr/>
            <p:nvPr/>
          </p:nvSpPr>
          <p:spPr>
            <a:xfrm>
              <a:off x="2998937" y="2134064"/>
              <a:ext cx="32897" cy="23126"/>
            </a:xfrm>
            <a:custGeom>
              <a:avLst/>
              <a:gdLst/>
              <a:ahLst/>
              <a:cxnLst/>
              <a:rect l="l" t="t" r="r" b="b"/>
              <a:pathLst>
                <a:path w="2919" h="2052" extrusionOk="0">
                  <a:moveTo>
                    <a:pt x="1500" y="1"/>
                  </a:moveTo>
                  <a:cubicBezTo>
                    <a:pt x="1436" y="1"/>
                    <a:pt x="1372" y="4"/>
                    <a:pt x="1307" y="11"/>
                  </a:cubicBezTo>
                  <a:cubicBezTo>
                    <a:pt x="912" y="41"/>
                    <a:pt x="517" y="254"/>
                    <a:pt x="274" y="589"/>
                  </a:cubicBezTo>
                  <a:cubicBezTo>
                    <a:pt x="0" y="892"/>
                    <a:pt x="0" y="1348"/>
                    <a:pt x="213" y="1683"/>
                  </a:cubicBezTo>
                  <a:cubicBezTo>
                    <a:pt x="430" y="1921"/>
                    <a:pt x="724" y="2051"/>
                    <a:pt x="1040" y="2051"/>
                  </a:cubicBezTo>
                  <a:cubicBezTo>
                    <a:pt x="1167" y="2051"/>
                    <a:pt x="1298" y="2030"/>
                    <a:pt x="1429" y="1987"/>
                  </a:cubicBezTo>
                  <a:cubicBezTo>
                    <a:pt x="1855" y="1835"/>
                    <a:pt x="2250" y="1592"/>
                    <a:pt x="2584" y="1288"/>
                  </a:cubicBezTo>
                  <a:cubicBezTo>
                    <a:pt x="2706" y="1196"/>
                    <a:pt x="2797" y="1105"/>
                    <a:pt x="2858" y="1014"/>
                  </a:cubicBezTo>
                  <a:cubicBezTo>
                    <a:pt x="2918" y="892"/>
                    <a:pt x="2918" y="771"/>
                    <a:pt x="2858" y="680"/>
                  </a:cubicBezTo>
                  <a:lnTo>
                    <a:pt x="2827" y="649"/>
                  </a:lnTo>
                  <a:cubicBezTo>
                    <a:pt x="2503" y="217"/>
                    <a:pt x="2011" y="1"/>
                    <a:pt x="150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7"/>
            <p:cNvSpPr/>
            <p:nvPr/>
          </p:nvSpPr>
          <p:spPr>
            <a:xfrm>
              <a:off x="3002363" y="2123560"/>
              <a:ext cx="35636" cy="30159"/>
            </a:xfrm>
            <a:custGeom>
              <a:avLst/>
              <a:gdLst/>
              <a:ahLst/>
              <a:cxnLst/>
              <a:rect l="l" t="t" r="r" b="b"/>
              <a:pathLst>
                <a:path w="3162" h="2676" extrusionOk="0">
                  <a:moveTo>
                    <a:pt x="183" y="1"/>
                  </a:moveTo>
                  <a:cubicBezTo>
                    <a:pt x="122" y="1"/>
                    <a:pt x="0" y="214"/>
                    <a:pt x="61" y="669"/>
                  </a:cubicBezTo>
                  <a:cubicBezTo>
                    <a:pt x="122" y="1247"/>
                    <a:pt x="395" y="1733"/>
                    <a:pt x="851" y="2098"/>
                  </a:cubicBezTo>
                  <a:cubicBezTo>
                    <a:pt x="1307" y="2463"/>
                    <a:pt x="1885" y="2676"/>
                    <a:pt x="2462" y="2676"/>
                  </a:cubicBezTo>
                  <a:cubicBezTo>
                    <a:pt x="2918" y="2645"/>
                    <a:pt x="3161" y="2524"/>
                    <a:pt x="3161" y="2463"/>
                  </a:cubicBezTo>
                  <a:cubicBezTo>
                    <a:pt x="3161" y="2311"/>
                    <a:pt x="2067" y="2402"/>
                    <a:pt x="1216" y="1703"/>
                  </a:cubicBezTo>
                  <a:cubicBezTo>
                    <a:pt x="365" y="973"/>
                    <a:pt x="335" y="1"/>
                    <a:pt x="18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7"/>
            <p:cNvSpPr/>
            <p:nvPr/>
          </p:nvSpPr>
          <p:spPr>
            <a:xfrm>
              <a:off x="2953372" y="2012427"/>
              <a:ext cx="49002" cy="14200"/>
            </a:xfrm>
            <a:custGeom>
              <a:avLst/>
              <a:gdLst/>
              <a:ahLst/>
              <a:cxnLst/>
              <a:rect l="l" t="t" r="r" b="b"/>
              <a:pathLst>
                <a:path w="4348" h="1260" extrusionOk="0">
                  <a:moveTo>
                    <a:pt x="2536" y="0"/>
                  </a:moveTo>
                  <a:cubicBezTo>
                    <a:pt x="1822" y="0"/>
                    <a:pt x="1120" y="202"/>
                    <a:pt x="517" y="591"/>
                  </a:cubicBezTo>
                  <a:cubicBezTo>
                    <a:pt x="153" y="834"/>
                    <a:pt x="1" y="1077"/>
                    <a:pt x="62" y="1169"/>
                  </a:cubicBezTo>
                  <a:cubicBezTo>
                    <a:pt x="102" y="1234"/>
                    <a:pt x="196" y="1260"/>
                    <a:pt x="331" y="1260"/>
                  </a:cubicBezTo>
                  <a:cubicBezTo>
                    <a:pt x="702" y="1260"/>
                    <a:pt x="1388" y="1067"/>
                    <a:pt x="2189" y="956"/>
                  </a:cubicBezTo>
                  <a:cubicBezTo>
                    <a:pt x="3283" y="834"/>
                    <a:pt x="4195" y="956"/>
                    <a:pt x="4287" y="682"/>
                  </a:cubicBezTo>
                  <a:cubicBezTo>
                    <a:pt x="4347" y="591"/>
                    <a:pt x="4135" y="378"/>
                    <a:pt x="3739" y="196"/>
                  </a:cubicBezTo>
                  <a:cubicBezTo>
                    <a:pt x="3345" y="64"/>
                    <a:pt x="2938" y="0"/>
                    <a:pt x="25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7"/>
            <p:cNvSpPr/>
            <p:nvPr/>
          </p:nvSpPr>
          <p:spPr>
            <a:xfrm>
              <a:off x="3059907" y="1995657"/>
              <a:ext cx="37011" cy="11484"/>
            </a:xfrm>
            <a:custGeom>
              <a:avLst/>
              <a:gdLst/>
              <a:ahLst/>
              <a:cxnLst/>
              <a:rect l="l" t="t" r="r" b="b"/>
              <a:pathLst>
                <a:path w="3284" h="1019" extrusionOk="0">
                  <a:moveTo>
                    <a:pt x="1590" y="0"/>
                  </a:moveTo>
                  <a:cubicBezTo>
                    <a:pt x="1168" y="0"/>
                    <a:pt x="743" y="114"/>
                    <a:pt x="366" y="347"/>
                  </a:cubicBezTo>
                  <a:cubicBezTo>
                    <a:pt x="92" y="559"/>
                    <a:pt x="1" y="742"/>
                    <a:pt x="62" y="863"/>
                  </a:cubicBezTo>
                  <a:cubicBezTo>
                    <a:pt x="124" y="951"/>
                    <a:pt x="269" y="977"/>
                    <a:pt x="471" y="977"/>
                  </a:cubicBezTo>
                  <a:cubicBezTo>
                    <a:pt x="760" y="977"/>
                    <a:pt x="1165" y="924"/>
                    <a:pt x="1612" y="924"/>
                  </a:cubicBezTo>
                  <a:cubicBezTo>
                    <a:pt x="2139" y="924"/>
                    <a:pt x="2598" y="1019"/>
                    <a:pt x="2891" y="1019"/>
                  </a:cubicBezTo>
                  <a:cubicBezTo>
                    <a:pt x="3037" y="1019"/>
                    <a:pt x="3142" y="995"/>
                    <a:pt x="3192" y="924"/>
                  </a:cubicBezTo>
                  <a:cubicBezTo>
                    <a:pt x="3284" y="833"/>
                    <a:pt x="3192" y="620"/>
                    <a:pt x="2888" y="407"/>
                  </a:cubicBezTo>
                  <a:cubicBezTo>
                    <a:pt x="2507" y="137"/>
                    <a:pt x="2051" y="0"/>
                    <a:pt x="15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7"/>
            <p:cNvSpPr/>
            <p:nvPr/>
          </p:nvSpPr>
          <p:spPr>
            <a:xfrm>
              <a:off x="2837584" y="1891646"/>
              <a:ext cx="218908" cy="302870"/>
            </a:xfrm>
            <a:custGeom>
              <a:avLst/>
              <a:gdLst/>
              <a:ahLst/>
              <a:cxnLst/>
              <a:rect l="l" t="t" r="r" b="b"/>
              <a:pathLst>
                <a:path w="19424" h="26874" extrusionOk="0">
                  <a:moveTo>
                    <a:pt x="18786" y="1"/>
                  </a:moveTo>
                  <a:cubicBezTo>
                    <a:pt x="13770" y="609"/>
                    <a:pt x="8846" y="1825"/>
                    <a:pt x="4135" y="3588"/>
                  </a:cubicBezTo>
                  <a:cubicBezTo>
                    <a:pt x="3010" y="3983"/>
                    <a:pt x="1886" y="4499"/>
                    <a:pt x="1217" y="5472"/>
                  </a:cubicBezTo>
                  <a:cubicBezTo>
                    <a:pt x="548" y="6506"/>
                    <a:pt x="579" y="7813"/>
                    <a:pt x="639" y="9059"/>
                  </a:cubicBezTo>
                  <a:cubicBezTo>
                    <a:pt x="913" y="15108"/>
                    <a:pt x="1" y="20761"/>
                    <a:pt x="275" y="26779"/>
                  </a:cubicBezTo>
                  <a:lnTo>
                    <a:pt x="275" y="26749"/>
                  </a:lnTo>
                  <a:cubicBezTo>
                    <a:pt x="684" y="26834"/>
                    <a:pt x="1091" y="26874"/>
                    <a:pt x="1489" y="26874"/>
                  </a:cubicBezTo>
                  <a:cubicBezTo>
                    <a:pt x="4957" y="26874"/>
                    <a:pt x="7820" y="23810"/>
                    <a:pt x="7357" y="20184"/>
                  </a:cubicBezTo>
                  <a:cubicBezTo>
                    <a:pt x="7174" y="18542"/>
                    <a:pt x="6263" y="16870"/>
                    <a:pt x="6840" y="15290"/>
                  </a:cubicBezTo>
                  <a:cubicBezTo>
                    <a:pt x="7600" y="13223"/>
                    <a:pt x="10488" y="12585"/>
                    <a:pt x="11278" y="10518"/>
                  </a:cubicBezTo>
                  <a:cubicBezTo>
                    <a:pt x="11703" y="9332"/>
                    <a:pt x="11308" y="7934"/>
                    <a:pt x="11825" y="6749"/>
                  </a:cubicBezTo>
                  <a:cubicBezTo>
                    <a:pt x="12281" y="5655"/>
                    <a:pt x="13466" y="5016"/>
                    <a:pt x="14591" y="4621"/>
                  </a:cubicBezTo>
                  <a:cubicBezTo>
                    <a:pt x="15716" y="4196"/>
                    <a:pt x="16931" y="3922"/>
                    <a:pt x="17874" y="3192"/>
                  </a:cubicBezTo>
                  <a:cubicBezTo>
                    <a:pt x="18816" y="2433"/>
                    <a:pt x="19424" y="1065"/>
                    <a:pt x="1878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7"/>
            <p:cNvSpPr/>
            <p:nvPr/>
          </p:nvSpPr>
          <p:spPr>
            <a:xfrm>
              <a:off x="2804360" y="1860394"/>
              <a:ext cx="248706" cy="311480"/>
            </a:xfrm>
            <a:custGeom>
              <a:avLst/>
              <a:gdLst/>
              <a:ahLst/>
              <a:cxnLst/>
              <a:rect l="l" t="t" r="r" b="b"/>
              <a:pathLst>
                <a:path w="22068" h="27638" extrusionOk="0">
                  <a:moveTo>
                    <a:pt x="17985" y="0"/>
                  </a:moveTo>
                  <a:cubicBezTo>
                    <a:pt x="16956" y="0"/>
                    <a:pt x="15940" y="302"/>
                    <a:pt x="15077" y="859"/>
                  </a:cubicBezTo>
                  <a:cubicBezTo>
                    <a:pt x="13983" y="1558"/>
                    <a:pt x="13132" y="2531"/>
                    <a:pt x="12554" y="3686"/>
                  </a:cubicBezTo>
                  <a:cubicBezTo>
                    <a:pt x="12220" y="4294"/>
                    <a:pt x="11977" y="4932"/>
                    <a:pt x="11794" y="5570"/>
                  </a:cubicBezTo>
                  <a:cubicBezTo>
                    <a:pt x="11612" y="6269"/>
                    <a:pt x="11369" y="6908"/>
                    <a:pt x="11065" y="7546"/>
                  </a:cubicBezTo>
                  <a:cubicBezTo>
                    <a:pt x="10730" y="8215"/>
                    <a:pt x="10183" y="8701"/>
                    <a:pt x="9484" y="8975"/>
                  </a:cubicBezTo>
                  <a:cubicBezTo>
                    <a:pt x="8785" y="9187"/>
                    <a:pt x="8025" y="9309"/>
                    <a:pt x="7265" y="9339"/>
                  </a:cubicBezTo>
                  <a:cubicBezTo>
                    <a:pt x="6505" y="9370"/>
                    <a:pt x="5745" y="9613"/>
                    <a:pt x="5077" y="9978"/>
                  </a:cubicBezTo>
                  <a:cubicBezTo>
                    <a:pt x="3770" y="10768"/>
                    <a:pt x="2949" y="12136"/>
                    <a:pt x="2888" y="13656"/>
                  </a:cubicBezTo>
                  <a:cubicBezTo>
                    <a:pt x="2888" y="14324"/>
                    <a:pt x="3010" y="15023"/>
                    <a:pt x="3283" y="15662"/>
                  </a:cubicBezTo>
                  <a:cubicBezTo>
                    <a:pt x="3496" y="16270"/>
                    <a:pt x="3648" y="16908"/>
                    <a:pt x="3648" y="17546"/>
                  </a:cubicBezTo>
                  <a:cubicBezTo>
                    <a:pt x="3648" y="18154"/>
                    <a:pt x="3496" y="18732"/>
                    <a:pt x="3223" y="19279"/>
                  </a:cubicBezTo>
                  <a:cubicBezTo>
                    <a:pt x="2706" y="20343"/>
                    <a:pt x="1946" y="21163"/>
                    <a:pt x="1368" y="21984"/>
                  </a:cubicBezTo>
                  <a:cubicBezTo>
                    <a:pt x="791" y="22713"/>
                    <a:pt x="365" y="23534"/>
                    <a:pt x="153" y="24416"/>
                  </a:cubicBezTo>
                  <a:cubicBezTo>
                    <a:pt x="1" y="25115"/>
                    <a:pt x="92" y="25814"/>
                    <a:pt x="365" y="26482"/>
                  </a:cubicBezTo>
                  <a:cubicBezTo>
                    <a:pt x="548" y="26878"/>
                    <a:pt x="821" y="27212"/>
                    <a:pt x="1216" y="27455"/>
                  </a:cubicBezTo>
                  <a:cubicBezTo>
                    <a:pt x="852" y="27212"/>
                    <a:pt x="578" y="26878"/>
                    <a:pt x="426" y="26482"/>
                  </a:cubicBezTo>
                  <a:cubicBezTo>
                    <a:pt x="153" y="25844"/>
                    <a:pt x="92" y="25145"/>
                    <a:pt x="244" y="24476"/>
                  </a:cubicBezTo>
                  <a:cubicBezTo>
                    <a:pt x="487" y="23625"/>
                    <a:pt x="882" y="22805"/>
                    <a:pt x="1460" y="22106"/>
                  </a:cubicBezTo>
                  <a:cubicBezTo>
                    <a:pt x="2068" y="21285"/>
                    <a:pt x="2827" y="20464"/>
                    <a:pt x="3344" y="19370"/>
                  </a:cubicBezTo>
                  <a:cubicBezTo>
                    <a:pt x="3618" y="18823"/>
                    <a:pt x="3800" y="18215"/>
                    <a:pt x="3830" y="17577"/>
                  </a:cubicBezTo>
                  <a:cubicBezTo>
                    <a:pt x="3800" y="16908"/>
                    <a:pt x="3648" y="16270"/>
                    <a:pt x="3435" y="15662"/>
                  </a:cubicBezTo>
                  <a:cubicBezTo>
                    <a:pt x="3162" y="15023"/>
                    <a:pt x="3040" y="14355"/>
                    <a:pt x="3040" y="13686"/>
                  </a:cubicBezTo>
                  <a:cubicBezTo>
                    <a:pt x="3101" y="12227"/>
                    <a:pt x="3891" y="10920"/>
                    <a:pt x="5137" y="10190"/>
                  </a:cubicBezTo>
                  <a:cubicBezTo>
                    <a:pt x="5806" y="9826"/>
                    <a:pt x="6536" y="9613"/>
                    <a:pt x="7265" y="9583"/>
                  </a:cubicBezTo>
                  <a:cubicBezTo>
                    <a:pt x="8055" y="9522"/>
                    <a:pt x="8815" y="9400"/>
                    <a:pt x="9545" y="9157"/>
                  </a:cubicBezTo>
                  <a:cubicBezTo>
                    <a:pt x="9910" y="9035"/>
                    <a:pt x="10244" y="8823"/>
                    <a:pt x="10518" y="8579"/>
                  </a:cubicBezTo>
                  <a:cubicBezTo>
                    <a:pt x="10791" y="8306"/>
                    <a:pt x="11034" y="8002"/>
                    <a:pt x="11217" y="7668"/>
                  </a:cubicBezTo>
                  <a:cubicBezTo>
                    <a:pt x="11521" y="7029"/>
                    <a:pt x="11794" y="6361"/>
                    <a:pt x="11977" y="5662"/>
                  </a:cubicBezTo>
                  <a:cubicBezTo>
                    <a:pt x="12159" y="4993"/>
                    <a:pt x="12402" y="4355"/>
                    <a:pt x="12706" y="3747"/>
                  </a:cubicBezTo>
                  <a:cubicBezTo>
                    <a:pt x="13253" y="2622"/>
                    <a:pt x="14104" y="1680"/>
                    <a:pt x="15168" y="981"/>
                  </a:cubicBezTo>
                  <a:cubicBezTo>
                    <a:pt x="16003" y="452"/>
                    <a:pt x="16966" y="152"/>
                    <a:pt x="17962" y="152"/>
                  </a:cubicBezTo>
                  <a:cubicBezTo>
                    <a:pt x="18054" y="152"/>
                    <a:pt x="18146" y="155"/>
                    <a:pt x="18238" y="160"/>
                  </a:cubicBezTo>
                  <a:cubicBezTo>
                    <a:pt x="19849" y="221"/>
                    <a:pt x="21278" y="1254"/>
                    <a:pt x="21825" y="2804"/>
                  </a:cubicBezTo>
                  <a:cubicBezTo>
                    <a:pt x="21946" y="3199"/>
                    <a:pt x="22007" y="3625"/>
                    <a:pt x="22007" y="4051"/>
                  </a:cubicBezTo>
                  <a:cubicBezTo>
                    <a:pt x="22007" y="4355"/>
                    <a:pt x="21977" y="4506"/>
                    <a:pt x="21977" y="4506"/>
                  </a:cubicBezTo>
                  <a:cubicBezTo>
                    <a:pt x="22007" y="4355"/>
                    <a:pt x="22038" y="4203"/>
                    <a:pt x="22038" y="4051"/>
                  </a:cubicBezTo>
                  <a:cubicBezTo>
                    <a:pt x="22068" y="3625"/>
                    <a:pt x="22038" y="3199"/>
                    <a:pt x="21886" y="2774"/>
                  </a:cubicBezTo>
                  <a:cubicBezTo>
                    <a:pt x="21673" y="2105"/>
                    <a:pt x="21278" y="1497"/>
                    <a:pt x="20761" y="1041"/>
                  </a:cubicBezTo>
                  <a:cubicBezTo>
                    <a:pt x="20062" y="433"/>
                    <a:pt x="19180" y="69"/>
                    <a:pt x="18268" y="8"/>
                  </a:cubicBezTo>
                  <a:cubicBezTo>
                    <a:pt x="18174" y="3"/>
                    <a:pt x="18080" y="0"/>
                    <a:pt x="17985" y="0"/>
                  </a:cubicBezTo>
                  <a:close/>
                  <a:moveTo>
                    <a:pt x="1216" y="27455"/>
                  </a:moveTo>
                  <a:cubicBezTo>
                    <a:pt x="1308" y="27516"/>
                    <a:pt x="1399" y="27577"/>
                    <a:pt x="1520" y="27607"/>
                  </a:cubicBezTo>
                  <a:cubicBezTo>
                    <a:pt x="1551" y="27638"/>
                    <a:pt x="1581" y="27638"/>
                    <a:pt x="1612" y="27638"/>
                  </a:cubicBezTo>
                  <a:cubicBezTo>
                    <a:pt x="1612" y="27638"/>
                    <a:pt x="1460" y="27577"/>
                    <a:pt x="1216" y="27455"/>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7"/>
            <p:cNvSpPr/>
            <p:nvPr/>
          </p:nvSpPr>
          <p:spPr>
            <a:xfrm>
              <a:off x="3042788" y="1841641"/>
              <a:ext cx="28784" cy="63382"/>
            </a:xfrm>
            <a:custGeom>
              <a:avLst/>
              <a:gdLst/>
              <a:ahLst/>
              <a:cxnLst/>
              <a:rect l="l" t="t" r="r" b="b"/>
              <a:pathLst>
                <a:path w="2554" h="5624" extrusionOk="0">
                  <a:moveTo>
                    <a:pt x="0" y="0"/>
                  </a:moveTo>
                  <a:cubicBezTo>
                    <a:pt x="274" y="183"/>
                    <a:pt x="547" y="395"/>
                    <a:pt x="790" y="608"/>
                  </a:cubicBezTo>
                  <a:cubicBezTo>
                    <a:pt x="2037" y="1642"/>
                    <a:pt x="2310" y="3465"/>
                    <a:pt x="1429" y="4863"/>
                  </a:cubicBezTo>
                  <a:cubicBezTo>
                    <a:pt x="1246" y="5137"/>
                    <a:pt x="1033" y="5380"/>
                    <a:pt x="821" y="5623"/>
                  </a:cubicBezTo>
                  <a:cubicBezTo>
                    <a:pt x="821" y="5623"/>
                    <a:pt x="912" y="5593"/>
                    <a:pt x="1064" y="5471"/>
                  </a:cubicBezTo>
                  <a:cubicBezTo>
                    <a:pt x="1246" y="5319"/>
                    <a:pt x="1398" y="5107"/>
                    <a:pt x="1550" y="4924"/>
                  </a:cubicBezTo>
                  <a:cubicBezTo>
                    <a:pt x="2553" y="3496"/>
                    <a:pt x="2249" y="1520"/>
                    <a:pt x="882" y="456"/>
                  </a:cubicBezTo>
                  <a:cubicBezTo>
                    <a:pt x="699" y="304"/>
                    <a:pt x="486" y="183"/>
                    <a:pt x="243" y="91"/>
                  </a:cubicBezTo>
                  <a:cubicBezTo>
                    <a:pt x="182" y="31"/>
                    <a:pt x="91" y="0"/>
                    <a:pt x="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7"/>
            <p:cNvSpPr/>
            <p:nvPr/>
          </p:nvSpPr>
          <p:spPr>
            <a:xfrm>
              <a:off x="3081151" y="2222905"/>
              <a:ext cx="133606" cy="138407"/>
            </a:xfrm>
            <a:custGeom>
              <a:avLst/>
              <a:gdLst/>
              <a:ahLst/>
              <a:cxnLst/>
              <a:rect l="l" t="t" r="r" b="b"/>
              <a:pathLst>
                <a:path w="11855" h="12281" extrusionOk="0">
                  <a:moveTo>
                    <a:pt x="0" y="0"/>
                  </a:moveTo>
                  <a:cubicBezTo>
                    <a:pt x="0" y="31"/>
                    <a:pt x="274" y="31"/>
                    <a:pt x="699" y="152"/>
                  </a:cubicBezTo>
                  <a:cubicBezTo>
                    <a:pt x="1338" y="365"/>
                    <a:pt x="1915" y="760"/>
                    <a:pt x="2341" y="1277"/>
                  </a:cubicBezTo>
                  <a:cubicBezTo>
                    <a:pt x="2645" y="1611"/>
                    <a:pt x="2827" y="2037"/>
                    <a:pt x="2949" y="2493"/>
                  </a:cubicBezTo>
                  <a:cubicBezTo>
                    <a:pt x="3070" y="2949"/>
                    <a:pt x="3101" y="3496"/>
                    <a:pt x="3222" y="4073"/>
                  </a:cubicBezTo>
                  <a:cubicBezTo>
                    <a:pt x="3313" y="4681"/>
                    <a:pt x="3587" y="5228"/>
                    <a:pt x="4013" y="5684"/>
                  </a:cubicBezTo>
                  <a:cubicBezTo>
                    <a:pt x="4499" y="6110"/>
                    <a:pt x="5076" y="6414"/>
                    <a:pt x="5715" y="6596"/>
                  </a:cubicBezTo>
                  <a:cubicBezTo>
                    <a:pt x="6353" y="6809"/>
                    <a:pt x="6961" y="6931"/>
                    <a:pt x="7569" y="7083"/>
                  </a:cubicBezTo>
                  <a:cubicBezTo>
                    <a:pt x="8116" y="7235"/>
                    <a:pt x="8694" y="7417"/>
                    <a:pt x="9210" y="7660"/>
                  </a:cubicBezTo>
                  <a:cubicBezTo>
                    <a:pt x="10122" y="8086"/>
                    <a:pt x="10852" y="8754"/>
                    <a:pt x="11338" y="9636"/>
                  </a:cubicBezTo>
                  <a:cubicBezTo>
                    <a:pt x="11642" y="10244"/>
                    <a:pt x="11763" y="10912"/>
                    <a:pt x="11672" y="11581"/>
                  </a:cubicBezTo>
                  <a:cubicBezTo>
                    <a:pt x="11612" y="11824"/>
                    <a:pt x="11551" y="12068"/>
                    <a:pt x="11460" y="12280"/>
                  </a:cubicBezTo>
                  <a:cubicBezTo>
                    <a:pt x="11520" y="12250"/>
                    <a:pt x="11551" y="12189"/>
                    <a:pt x="11551" y="12128"/>
                  </a:cubicBezTo>
                  <a:cubicBezTo>
                    <a:pt x="11642" y="11946"/>
                    <a:pt x="11703" y="11764"/>
                    <a:pt x="11733" y="11612"/>
                  </a:cubicBezTo>
                  <a:cubicBezTo>
                    <a:pt x="11855" y="10912"/>
                    <a:pt x="11763" y="10213"/>
                    <a:pt x="11460" y="9575"/>
                  </a:cubicBezTo>
                  <a:cubicBezTo>
                    <a:pt x="10973" y="8663"/>
                    <a:pt x="10213" y="7934"/>
                    <a:pt x="9301" y="7508"/>
                  </a:cubicBezTo>
                  <a:cubicBezTo>
                    <a:pt x="8754" y="7265"/>
                    <a:pt x="8177" y="7052"/>
                    <a:pt x="7599" y="6900"/>
                  </a:cubicBezTo>
                  <a:cubicBezTo>
                    <a:pt x="7022" y="6748"/>
                    <a:pt x="6383" y="6627"/>
                    <a:pt x="5776" y="6414"/>
                  </a:cubicBezTo>
                  <a:cubicBezTo>
                    <a:pt x="5168" y="6262"/>
                    <a:pt x="4620" y="5958"/>
                    <a:pt x="4165" y="5563"/>
                  </a:cubicBezTo>
                  <a:cubicBezTo>
                    <a:pt x="3739" y="5137"/>
                    <a:pt x="3465" y="4590"/>
                    <a:pt x="3405" y="4043"/>
                  </a:cubicBezTo>
                  <a:cubicBezTo>
                    <a:pt x="3283" y="3496"/>
                    <a:pt x="3253" y="2949"/>
                    <a:pt x="3101" y="2432"/>
                  </a:cubicBezTo>
                  <a:cubicBezTo>
                    <a:pt x="2979" y="1976"/>
                    <a:pt x="2766" y="1551"/>
                    <a:pt x="2432" y="1186"/>
                  </a:cubicBezTo>
                  <a:cubicBezTo>
                    <a:pt x="2006" y="669"/>
                    <a:pt x="1399" y="274"/>
                    <a:pt x="730" y="92"/>
                  </a:cubicBezTo>
                  <a:cubicBezTo>
                    <a:pt x="547" y="61"/>
                    <a:pt x="365" y="31"/>
                    <a:pt x="1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7"/>
            <p:cNvSpPr/>
            <p:nvPr/>
          </p:nvSpPr>
          <p:spPr>
            <a:xfrm>
              <a:off x="2782778" y="1896030"/>
              <a:ext cx="132930" cy="331338"/>
            </a:xfrm>
            <a:custGeom>
              <a:avLst/>
              <a:gdLst/>
              <a:ahLst/>
              <a:cxnLst/>
              <a:rect l="l" t="t" r="r" b="b"/>
              <a:pathLst>
                <a:path w="11795" h="29400" extrusionOk="0">
                  <a:moveTo>
                    <a:pt x="11356" y="0"/>
                  </a:moveTo>
                  <a:cubicBezTo>
                    <a:pt x="7752" y="0"/>
                    <a:pt x="5100" y="1456"/>
                    <a:pt x="2645" y="4232"/>
                  </a:cubicBezTo>
                  <a:cubicBezTo>
                    <a:pt x="973" y="6147"/>
                    <a:pt x="517" y="8852"/>
                    <a:pt x="305" y="11375"/>
                  </a:cubicBezTo>
                  <a:cubicBezTo>
                    <a:pt x="1" y="14901"/>
                    <a:pt x="1" y="18518"/>
                    <a:pt x="1186" y="21831"/>
                  </a:cubicBezTo>
                  <a:cubicBezTo>
                    <a:pt x="2372" y="25144"/>
                    <a:pt x="5290" y="28488"/>
                    <a:pt x="8724" y="29400"/>
                  </a:cubicBezTo>
                  <a:lnTo>
                    <a:pt x="11794" y="7"/>
                  </a:lnTo>
                  <a:cubicBezTo>
                    <a:pt x="11647" y="2"/>
                    <a:pt x="11501" y="0"/>
                    <a:pt x="113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7"/>
            <p:cNvSpPr/>
            <p:nvPr/>
          </p:nvSpPr>
          <p:spPr>
            <a:xfrm>
              <a:off x="2786204" y="2238142"/>
              <a:ext cx="349077" cy="529780"/>
            </a:xfrm>
            <a:custGeom>
              <a:avLst/>
              <a:gdLst/>
              <a:ahLst/>
              <a:cxnLst/>
              <a:rect l="l" t="t" r="r" b="b"/>
              <a:pathLst>
                <a:path w="30974" h="47008" extrusionOk="0">
                  <a:moveTo>
                    <a:pt x="8684" y="0"/>
                  </a:moveTo>
                  <a:cubicBezTo>
                    <a:pt x="8217" y="0"/>
                    <a:pt x="7821" y="287"/>
                    <a:pt x="7660" y="715"/>
                  </a:cubicBezTo>
                  <a:cubicBezTo>
                    <a:pt x="7022" y="2357"/>
                    <a:pt x="6992" y="3694"/>
                    <a:pt x="7600" y="4758"/>
                  </a:cubicBezTo>
                  <a:lnTo>
                    <a:pt x="7508" y="4758"/>
                  </a:lnTo>
                  <a:lnTo>
                    <a:pt x="4742" y="5305"/>
                  </a:lnTo>
                  <a:lnTo>
                    <a:pt x="1" y="47008"/>
                  </a:lnTo>
                  <a:lnTo>
                    <a:pt x="1" y="47008"/>
                  </a:lnTo>
                  <a:lnTo>
                    <a:pt x="30974" y="45549"/>
                  </a:lnTo>
                  <a:lnTo>
                    <a:pt x="28299" y="6460"/>
                  </a:lnTo>
                  <a:lnTo>
                    <a:pt x="25107" y="5639"/>
                  </a:lnTo>
                  <a:cubicBezTo>
                    <a:pt x="25837" y="5153"/>
                    <a:pt x="26080" y="4241"/>
                    <a:pt x="25746" y="3451"/>
                  </a:cubicBezTo>
                  <a:cubicBezTo>
                    <a:pt x="25351" y="2448"/>
                    <a:pt x="24408" y="1749"/>
                    <a:pt x="23314" y="1658"/>
                  </a:cubicBezTo>
                  <a:lnTo>
                    <a:pt x="8876" y="16"/>
                  </a:lnTo>
                  <a:cubicBezTo>
                    <a:pt x="8811" y="5"/>
                    <a:pt x="8747" y="0"/>
                    <a:pt x="8684"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7"/>
            <p:cNvSpPr/>
            <p:nvPr/>
          </p:nvSpPr>
          <p:spPr>
            <a:xfrm>
              <a:off x="2885549" y="2295180"/>
              <a:ext cx="168205" cy="13840"/>
            </a:xfrm>
            <a:custGeom>
              <a:avLst/>
              <a:gdLst/>
              <a:ahLst/>
              <a:cxnLst/>
              <a:rect l="l" t="t" r="r" b="b"/>
              <a:pathLst>
                <a:path w="14925" h="1228" extrusionOk="0">
                  <a:moveTo>
                    <a:pt x="0" y="1"/>
                  </a:moveTo>
                  <a:lnTo>
                    <a:pt x="0" y="1"/>
                  </a:lnTo>
                  <a:cubicBezTo>
                    <a:pt x="183" y="92"/>
                    <a:pt x="365" y="153"/>
                    <a:pt x="578" y="183"/>
                  </a:cubicBezTo>
                  <a:cubicBezTo>
                    <a:pt x="943" y="274"/>
                    <a:pt x="1490" y="396"/>
                    <a:pt x="2158" y="518"/>
                  </a:cubicBezTo>
                  <a:cubicBezTo>
                    <a:pt x="4503" y="991"/>
                    <a:pt x="6902" y="1227"/>
                    <a:pt x="9301" y="1227"/>
                  </a:cubicBezTo>
                  <a:cubicBezTo>
                    <a:pt x="10448" y="1227"/>
                    <a:pt x="11595" y="1173"/>
                    <a:pt x="12736" y="1065"/>
                  </a:cubicBezTo>
                  <a:cubicBezTo>
                    <a:pt x="13405" y="1004"/>
                    <a:pt x="13952" y="913"/>
                    <a:pt x="14347" y="852"/>
                  </a:cubicBezTo>
                  <a:cubicBezTo>
                    <a:pt x="14530" y="852"/>
                    <a:pt x="14742" y="791"/>
                    <a:pt x="14925" y="761"/>
                  </a:cubicBezTo>
                  <a:cubicBezTo>
                    <a:pt x="14862" y="752"/>
                    <a:pt x="14803" y="748"/>
                    <a:pt x="14744" y="748"/>
                  </a:cubicBezTo>
                  <a:cubicBezTo>
                    <a:pt x="14602" y="748"/>
                    <a:pt x="14467" y="770"/>
                    <a:pt x="14317" y="791"/>
                  </a:cubicBezTo>
                  <a:cubicBezTo>
                    <a:pt x="13952" y="822"/>
                    <a:pt x="13405" y="882"/>
                    <a:pt x="12736" y="913"/>
                  </a:cubicBezTo>
                  <a:cubicBezTo>
                    <a:pt x="11676" y="986"/>
                    <a:pt x="10613" y="1023"/>
                    <a:pt x="9549" y="1023"/>
                  </a:cubicBezTo>
                  <a:cubicBezTo>
                    <a:pt x="7077" y="1023"/>
                    <a:pt x="4603" y="821"/>
                    <a:pt x="2158" y="396"/>
                  </a:cubicBezTo>
                  <a:cubicBezTo>
                    <a:pt x="1490" y="274"/>
                    <a:pt x="973" y="183"/>
                    <a:pt x="578" y="92"/>
                  </a:cubicBezTo>
                  <a:cubicBezTo>
                    <a:pt x="396" y="62"/>
                    <a:pt x="213" y="3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7"/>
            <p:cNvSpPr/>
            <p:nvPr/>
          </p:nvSpPr>
          <p:spPr>
            <a:xfrm>
              <a:off x="2896166" y="2339031"/>
              <a:ext cx="26045" cy="39411"/>
            </a:xfrm>
            <a:custGeom>
              <a:avLst/>
              <a:gdLst/>
              <a:ahLst/>
              <a:cxnLst/>
              <a:rect l="l" t="t" r="r" b="b"/>
              <a:pathLst>
                <a:path w="2311" h="3497" extrusionOk="0">
                  <a:moveTo>
                    <a:pt x="2311" y="1"/>
                  </a:moveTo>
                  <a:cubicBezTo>
                    <a:pt x="1855" y="517"/>
                    <a:pt x="1429" y="1095"/>
                    <a:pt x="1065" y="1672"/>
                  </a:cubicBezTo>
                  <a:cubicBezTo>
                    <a:pt x="639" y="2250"/>
                    <a:pt x="305" y="2858"/>
                    <a:pt x="1" y="3496"/>
                  </a:cubicBezTo>
                  <a:cubicBezTo>
                    <a:pt x="457" y="2949"/>
                    <a:pt x="882" y="2402"/>
                    <a:pt x="1216" y="1794"/>
                  </a:cubicBezTo>
                  <a:cubicBezTo>
                    <a:pt x="1642" y="1216"/>
                    <a:pt x="2007" y="639"/>
                    <a:pt x="231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47"/>
            <p:cNvSpPr/>
            <p:nvPr/>
          </p:nvSpPr>
          <p:spPr>
            <a:xfrm>
              <a:off x="2979068" y="2349997"/>
              <a:ext cx="29471" cy="36323"/>
            </a:xfrm>
            <a:custGeom>
              <a:avLst/>
              <a:gdLst/>
              <a:ahLst/>
              <a:cxnLst/>
              <a:rect l="l" t="t" r="r" b="b"/>
              <a:pathLst>
                <a:path w="2615" h="3223" extrusionOk="0">
                  <a:moveTo>
                    <a:pt x="0" y="0"/>
                  </a:moveTo>
                  <a:lnTo>
                    <a:pt x="0" y="0"/>
                  </a:lnTo>
                  <a:cubicBezTo>
                    <a:pt x="760" y="1155"/>
                    <a:pt x="1642" y="2219"/>
                    <a:pt x="2614" y="3222"/>
                  </a:cubicBezTo>
                  <a:cubicBezTo>
                    <a:pt x="2250" y="2614"/>
                    <a:pt x="1855" y="2067"/>
                    <a:pt x="1399" y="1550"/>
                  </a:cubicBezTo>
                  <a:cubicBezTo>
                    <a:pt x="973" y="973"/>
                    <a:pt x="517" y="456"/>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47"/>
            <p:cNvSpPr/>
            <p:nvPr/>
          </p:nvSpPr>
          <p:spPr>
            <a:xfrm>
              <a:off x="2947895" y="2398976"/>
              <a:ext cx="8227" cy="46940"/>
            </a:xfrm>
            <a:custGeom>
              <a:avLst/>
              <a:gdLst/>
              <a:ahLst/>
              <a:cxnLst/>
              <a:rect l="l" t="t" r="r" b="b"/>
              <a:pathLst>
                <a:path w="730" h="4165" extrusionOk="0">
                  <a:moveTo>
                    <a:pt x="0" y="1"/>
                  </a:moveTo>
                  <a:cubicBezTo>
                    <a:pt x="31" y="700"/>
                    <a:pt x="122" y="1399"/>
                    <a:pt x="274" y="2098"/>
                  </a:cubicBezTo>
                  <a:cubicBezTo>
                    <a:pt x="365" y="2797"/>
                    <a:pt x="517" y="3496"/>
                    <a:pt x="730" y="4165"/>
                  </a:cubicBezTo>
                  <a:cubicBezTo>
                    <a:pt x="700" y="3466"/>
                    <a:pt x="608" y="2767"/>
                    <a:pt x="456" y="2068"/>
                  </a:cubicBezTo>
                  <a:cubicBezTo>
                    <a:pt x="365" y="1369"/>
                    <a:pt x="213" y="669"/>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47"/>
            <p:cNvSpPr/>
            <p:nvPr/>
          </p:nvSpPr>
          <p:spPr>
            <a:xfrm>
              <a:off x="3000988" y="2449680"/>
              <a:ext cx="41124" cy="40425"/>
            </a:xfrm>
            <a:custGeom>
              <a:avLst/>
              <a:gdLst/>
              <a:ahLst/>
              <a:cxnLst/>
              <a:rect l="l" t="t" r="r" b="b"/>
              <a:pathLst>
                <a:path w="3649" h="3587" extrusionOk="0">
                  <a:moveTo>
                    <a:pt x="3648" y="0"/>
                  </a:moveTo>
                  <a:lnTo>
                    <a:pt x="3648" y="0"/>
                  </a:lnTo>
                  <a:cubicBezTo>
                    <a:pt x="2980" y="517"/>
                    <a:pt x="2341" y="1095"/>
                    <a:pt x="1733" y="1733"/>
                  </a:cubicBezTo>
                  <a:cubicBezTo>
                    <a:pt x="1125" y="2310"/>
                    <a:pt x="517" y="2918"/>
                    <a:pt x="1" y="3587"/>
                  </a:cubicBezTo>
                  <a:cubicBezTo>
                    <a:pt x="669" y="3070"/>
                    <a:pt x="1308" y="2493"/>
                    <a:pt x="1885" y="1854"/>
                  </a:cubicBezTo>
                  <a:cubicBezTo>
                    <a:pt x="2524" y="1307"/>
                    <a:pt x="3101" y="669"/>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47"/>
            <p:cNvSpPr/>
            <p:nvPr/>
          </p:nvSpPr>
          <p:spPr>
            <a:xfrm>
              <a:off x="2889663" y="2490432"/>
              <a:ext cx="37687" cy="39411"/>
            </a:xfrm>
            <a:custGeom>
              <a:avLst/>
              <a:gdLst/>
              <a:ahLst/>
              <a:cxnLst/>
              <a:rect l="l" t="t" r="r" b="b"/>
              <a:pathLst>
                <a:path w="3344" h="3497" extrusionOk="0">
                  <a:moveTo>
                    <a:pt x="4" y="1"/>
                  </a:moveTo>
                  <a:cubicBezTo>
                    <a:pt x="2" y="1"/>
                    <a:pt x="1" y="1"/>
                    <a:pt x="0" y="1"/>
                  </a:cubicBezTo>
                  <a:cubicBezTo>
                    <a:pt x="760" y="1430"/>
                    <a:pt x="1915" y="2646"/>
                    <a:pt x="3313" y="3497"/>
                  </a:cubicBezTo>
                  <a:cubicBezTo>
                    <a:pt x="3344" y="3436"/>
                    <a:pt x="2493" y="2798"/>
                    <a:pt x="1550" y="1825"/>
                  </a:cubicBezTo>
                  <a:cubicBezTo>
                    <a:pt x="653" y="898"/>
                    <a:pt x="80" y="1"/>
                    <a:pt x="4"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47"/>
            <p:cNvSpPr/>
            <p:nvPr/>
          </p:nvSpPr>
          <p:spPr>
            <a:xfrm>
              <a:off x="2922887" y="2591502"/>
              <a:ext cx="41124" cy="21638"/>
            </a:xfrm>
            <a:custGeom>
              <a:avLst/>
              <a:gdLst/>
              <a:ahLst/>
              <a:cxnLst/>
              <a:rect l="l" t="t" r="r" b="b"/>
              <a:pathLst>
                <a:path w="3649" h="1920" extrusionOk="0">
                  <a:moveTo>
                    <a:pt x="3648" y="0"/>
                  </a:moveTo>
                  <a:lnTo>
                    <a:pt x="3648" y="0"/>
                  </a:lnTo>
                  <a:cubicBezTo>
                    <a:pt x="2949" y="122"/>
                    <a:pt x="2280" y="334"/>
                    <a:pt x="1672" y="699"/>
                  </a:cubicBezTo>
                  <a:cubicBezTo>
                    <a:pt x="1034" y="1003"/>
                    <a:pt x="487" y="1429"/>
                    <a:pt x="1" y="1915"/>
                  </a:cubicBezTo>
                  <a:cubicBezTo>
                    <a:pt x="2" y="1918"/>
                    <a:pt x="5" y="1920"/>
                    <a:pt x="11" y="1920"/>
                  </a:cubicBezTo>
                  <a:cubicBezTo>
                    <a:pt x="107" y="1920"/>
                    <a:pt x="812" y="1401"/>
                    <a:pt x="1763" y="882"/>
                  </a:cubicBezTo>
                  <a:cubicBezTo>
                    <a:pt x="2767" y="334"/>
                    <a:pt x="3648" y="61"/>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47"/>
            <p:cNvSpPr/>
            <p:nvPr/>
          </p:nvSpPr>
          <p:spPr>
            <a:xfrm>
              <a:off x="2984545" y="2540111"/>
              <a:ext cx="39411" cy="55505"/>
            </a:xfrm>
            <a:custGeom>
              <a:avLst/>
              <a:gdLst/>
              <a:ahLst/>
              <a:cxnLst/>
              <a:rect l="l" t="t" r="r" b="b"/>
              <a:pathLst>
                <a:path w="3497" h="4925" extrusionOk="0">
                  <a:moveTo>
                    <a:pt x="1" y="1"/>
                  </a:moveTo>
                  <a:lnTo>
                    <a:pt x="1" y="1"/>
                  </a:lnTo>
                  <a:cubicBezTo>
                    <a:pt x="122" y="274"/>
                    <a:pt x="244" y="548"/>
                    <a:pt x="426" y="791"/>
                  </a:cubicBezTo>
                  <a:cubicBezTo>
                    <a:pt x="700" y="1277"/>
                    <a:pt x="1125" y="1885"/>
                    <a:pt x="1612" y="2584"/>
                  </a:cubicBezTo>
                  <a:cubicBezTo>
                    <a:pt x="2098" y="3253"/>
                    <a:pt x="2554" y="3861"/>
                    <a:pt x="2919" y="4287"/>
                  </a:cubicBezTo>
                  <a:cubicBezTo>
                    <a:pt x="3071" y="4499"/>
                    <a:pt x="3283" y="4742"/>
                    <a:pt x="3496" y="4925"/>
                  </a:cubicBezTo>
                  <a:cubicBezTo>
                    <a:pt x="3375" y="4651"/>
                    <a:pt x="3192" y="4408"/>
                    <a:pt x="3010" y="4195"/>
                  </a:cubicBezTo>
                  <a:lnTo>
                    <a:pt x="1764" y="2463"/>
                  </a:lnTo>
                  <a:lnTo>
                    <a:pt x="548" y="730"/>
                  </a:lnTo>
                  <a:cubicBezTo>
                    <a:pt x="396" y="457"/>
                    <a:pt x="214" y="214"/>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7"/>
            <p:cNvSpPr/>
            <p:nvPr/>
          </p:nvSpPr>
          <p:spPr>
            <a:xfrm>
              <a:off x="2978042" y="2648359"/>
              <a:ext cx="52079" cy="8576"/>
            </a:xfrm>
            <a:custGeom>
              <a:avLst/>
              <a:gdLst/>
              <a:ahLst/>
              <a:cxnLst/>
              <a:rect l="l" t="t" r="r" b="b"/>
              <a:pathLst>
                <a:path w="4621" h="761" extrusionOk="0">
                  <a:moveTo>
                    <a:pt x="4620" y="1"/>
                  </a:moveTo>
                  <a:lnTo>
                    <a:pt x="4620" y="1"/>
                  </a:lnTo>
                  <a:cubicBezTo>
                    <a:pt x="3830" y="62"/>
                    <a:pt x="3070" y="183"/>
                    <a:pt x="2310" y="335"/>
                  </a:cubicBezTo>
                  <a:cubicBezTo>
                    <a:pt x="1520" y="426"/>
                    <a:pt x="760" y="578"/>
                    <a:pt x="0" y="761"/>
                  </a:cubicBezTo>
                  <a:cubicBezTo>
                    <a:pt x="791" y="761"/>
                    <a:pt x="1581" y="700"/>
                    <a:pt x="2341" y="517"/>
                  </a:cubicBezTo>
                  <a:cubicBezTo>
                    <a:pt x="3131" y="426"/>
                    <a:pt x="3891" y="244"/>
                    <a:pt x="462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47"/>
            <p:cNvSpPr/>
            <p:nvPr/>
          </p:nvSpPr>
          <p:spPr>
            <a:xfrm>
              <a:off x="2929739" y="2245513"/>
              <a:ext cx="11653" cy="51391"/>
            </a:xfrm>
            <a:custGeom>
              <a:avLst/>
              <a:gdLst/>
              <a:ahLst/>
              <a:cxnLst/>
              <a:rect l="l" t="t" r="r" b="b"/>
              <a:pathLst>
                <a:path w="1034" h="4560" extrusionOk="0">
                  <a:moveTo>
                    <a:pt x="0" y="1"/>
                  </a:moveTo>
                  <a:lnTo>
                    <a:pt x="0" y="1"/>
                  </a:lnTo>
                  <a:cubicBezTo>
                    <a:pt x="61" y="244"/>
                    <a:pt x="152" y="457"/>
                    <a:pt x="244" y="669"/>
                  </a:cubicBezTo>
                  <a:cubicBezTo>
                    <a:pt x="487" y="1186"/>
                    <a:pt x="639" y="1733"/>
                    <a:pt x="730" y="2280"/>
                  </a:cubicBezTo>
                  <a:cubicBezTo>
                    <a:pt x="821" y="2858"/>
                    <a:pt x="760" y="3405"/>
                    <a:pt x="578" y="3952"/>
                  </a:cubicBezTo>
                  <a:cubicBezTo>
                    <a:pt x="426" y="4347"/>
                    <a:pt x="244" y="4560"/>
                    <a:pt x="274" y="4560"/>
                  </a:cubicBezTo>
                  <a:cubicBezTo>
                    <a:pt x="456" y="4438"/>
                    <a:pt x="608" y="4226"/>
                    <a:pt x="700" y="3982"/>
                  </a:cubicBezTo>
                  <a:cubicBezTo>
                    <a:pt x="943" y="3435"/>
                    <a:pt x="1034" y="2858"/>
                    <a:pt x="943" y="2250"/>
                  </a:cubicBezTo>
                  <a:cubicBezTo>
                    <a:pt x="852" y="1672"/>
                    <a:pt x="639" y="1125"/>
                    <a:pt x="365" y="608"/>
                  </a:cubicBezTo>
                  <a:cubicBezTo>
                    <a:pt x="274" y="396"/>
                    <a:pt x="152" y="183"/>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47"/>
            <p:cNvSpPr/>
            <p:nvPr/>
          </p:nvSpPr>
          <p:spPr>
            <a:xfrm>
              <a:off x="2997562" y="2261956"/>
              <a:ext cx="8926" cy="29471"/>
            </a:xfrm>
            <a:custGeom>
              <a:avLst/>
              <a:gdLst/>
              <a:ahLst/>
              <a:cxnLst/>
              <a:rect l="l" t="t" r="r" b="b"/>
              <a:pathLst>
                <a:path w="792" h="2615" extrusionOk="0">
                  <a:moveTo>
                    <a:pt x="31" y="1"/>
                  </a:moveTo>
                  <a:lnTo>
                    <a:pt x="31" y="1"/>
                  </a:lnTo>
                  <a:cubicBezTo>
                    <a:pt x="1" y="31"/>
                    <a:pt x="244" y="548"/>
                    <a:pt x="396" y="1277"/>
                  </a:cubicBezTo>
                  <a:cubicBezTo>
                    <a:pt x="578" y="2007"/>
                    <a:pt x="578" y="2615"/>
                    <a:pt x="639" y="2615"/>
                  </a:cubicBezTo>
                  <a:cubicBezTo>
                    <a:pt x="791" y="1672"/>
                    <a:pt x="578" y="730"/>
                    <a:pt x="3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47"/>
            <p:cNvSpPr/>
            <p:nvPr/>
          </p:nvSpPr>
          <p:spPr>
            <a:xfrm>
              <a:off x="3268188" y="2129432"/>
              <a:ext cx="360730" cy="585060"/>
            </a:xfrm>
            <a:custGeom>
              <a:avLst/>
              <a:gdLst/>
              <a:ahLst/>
              <a:cxnLst/>
              <a:rect l="l" t="t" r="r" b="b"/>
              <a:pathLst>
                <a:path w="32008" h="51913" extrusionOk="0">
                  <a:moveTo>
                    <a:pt x="24136" y="1"/>
                  </a:moveTo>
                  <a:cubicBezTo>
                    <a:pt x="23767" y="1"/>
                    <a:pt x="23322" y="253"/>
                    <a:pt x="23040" y="1121"/>
                  </a:cubicBezTo>
                  <a:cubicBezTo>
                    <a:pt x="22736" y="2124"/>
                    <a:pt x="18238" y="11760"/>
                    <a:pt x="18238" y="11760"/>
                  </a:cubicBezTo>
                  <a:lnTo>
                    <a:pt x="16505" y="16167"/>
                  </a:lnTo>
                  <a:lnTo>
                    <a:pt x="2098" y="41456"/>
                  </a:lnTo>
                  <a:cubicBezTo>
                    <a:pt x="0" y="45164"/>
                    <a:pt x="1642" y="49845"/>
                    <a:pt x="5624" y="51426"/>
                  </a:cubicBezTo>
                  <a:cubicBezTo>
                    <a:pt x="6461" y="51756"/>
                    <a:pt x="7324" y="51913"/>
                    <a:pt x="8173" y="51913"/>
                  </a:cubicBezTo>
                  <a:cubicBezTo>
                    <a:pt x="10995" y="51913"/>
                    <a:pt x="13668" y="50187"/>
                    <a:pt x="14742" y="47383"/>
                  </a:cubicBezTo>
                  <a:lnTo>
                    <a:pt x="24651" y="20939"/>
                  </a:lnTo>
                  <a:cubicBezTo>
                    <a:pt x="25411" y="19419"/>
                    <a:pt x="27509" y="16106"/>
                    <a:pt x="27509" y="16106"/>
                  </a:cubicBezTo>
                  <a:lnTo>
                    <a:pt x="28390" y="14586"/>
                  </a:lnTo>
                  <a:cubicBezTo>
                    <a:pt x="28451" y="14678"/>
                    <a:pt x="28512" y="14769"/>
                    <a:pt x="28603" y="14860"/>
                  </a:cubicBezTo>
                  <a:cubicBezTo>
                    <a:pt x="28694" y="15073"/>
                    <a:pt x="28846" y="15225"/>
                    <a:pt x="29028" y="15377"/>
                  </a:cubicBezTo>
                  <a:cubicBezTo>
                    <a:pt x="29142" y="15420"/>
                    <a:pt x="29260" y="15441"/>
                    <a:pt x="29378" y="15441"/>
                  </a:cubicBezTo>
                  <a:cubicBezTo>
                    <a:pt x="29670" y="15441"/>
                    <a:pt x="29958" y="15311"/>
                    <a:pt x="30153" y="15073"/>
                  </a:cubicBezTo>
                  <a:cubicBezTo>
                    <a:pt x="31551" y="13796"/>
                    <a:pt x="31034" y="11456"/>
                    <a:pt x="29241" y="10878"/>
                  </a:cubicBezTo>
                  <a:cubicBezTo>
                    <a:pt x="29119" y="10665"/>
                    <a:pt x="28968" y="10483"/>
                    <a:pt x="28755" y="10331"/>
                  </a:cubicBezTo>
                  <a:cubicBezTo>
                    <a:pt x="28225" y="9902"/>
                    <a:pt x="27524" y="9777"/>
                    <a:pt x="26883" y="9777"/>
                  </a:cubicBezTo>
                  <a:cubicBezTo>
                    <a:pt x="25980" y="9777"/>
                    <a:pt x="25198" y="10027"/>
                    <a:pt x="25198" y="10027"/>
                  </a:cubicBezTo>
                  <a:lnTo>
                    <a:pt x="25442" y="9449"/>
                  </a:lnTo>
                  <a:cubicBezTo>
                    <a:pt x="25442" y="9449"/>
                    <a:pt x="26146" y="8729"/>
                    <a:pt x="27683" y="8729"/>
                  </a:cubicBezTo>
                  <a:cubicBezTo>
                    <a:pt x="28264" y="8729"/>
                    <a:pt x="28963" y="8832"/>
                    <a:pt x="29788" y="9115"/>
                  </a:cubicBezTo>
                  <a:cubicBezTo>
                    <a:pt x="29997" y="9199"/>
                    <a:pt x="30213" y="9238"/>
                    <a:pt x="30429" y="9238"/>
                  </a:cubicBezTo>
                  <a:cubicBezTo>
                    <a:pt x="30684" y="9238"/>
                    <a:pt x="30940" y="9183"/>
                    <a:pt x="31186" y="9085"/>
                  </a:cubicBezTo>
                  <a:cubicBezTo>
                    <a:pt x="31460" y="8994"/>
                    <a:pt x="31673" y="8781"/>
                    <a:pt x="31764" y="8507"/>
                  </a:cubicBezTo>
                  <a:cubicBezTo>
                    <a:pt x="32007" y="7747"/>
                    <a:pt x="31521" y="7413"/>
                    <a:pt x="29667" y="6744"/>
                  </a:cubicBezTo>
                  <a:cubicBezTo>
                    <a:pt x="28714" y="6406"/>
                    <a:pt x="27723" y="6224"/>
                    <a:pt x="26835" y="6224"/>
                  </a:cubicBezTo>
                  <a:cubicBezTo>
                    <a:pt x="25965" y="6224"/>
                    <a:pt x="25193" y="6399"/>
                    <a:pt x="24651" y="6775"/>
                  </a:cubicBezTo>
                  <a:cubicBezTo>
                    <a:pt x="24135" y="7109"/>
                    <a:pt x="23618" y="7474"/>
                    <a:pt x="23162" y="7899"/>
                  </a:cubicBezTo>
                  <a:cubicBezTo>
                    <a:pt x="23162" y="7899"/>
                    <a:pt x="24894" y="2580"/>
                    <a:pt x="25016" y="2246"/>
                  </a:cubicBezTo>
                  <a:cubicBezTo>
                    <a:pt x="25290" y="1273"/>
                    <a:pt x="25077" y="300"/>
                    <a:pt x="24439" y="57"/>
                  </a:cubicBezTo>
                  <a:cubicBezTo>
                    <a:pt x="24348" y="23"/>
                    <a:pt x="24246" y="1"/>
                    <a:pt x="2413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47"/>
            <p:cNvSpPr/>
            <p:nvPr/>
          </p:nvSpPr>
          <p:spPr>
            <a:xfrm>
              <a:off x="3465154" y="2251520"/>
              <a:ext cx="88402" cy="60869"/>
            </a:xfrm>
            <a:custGeom>
              <a:avLst/>
              <a:gdLst/>
              <a:ahLst/>
              <a:cxnLst/>
              <a:rect l="l" t="t" r="r" b="b"/>
              <a:pathLst>
                <a:path w="7844" h="5401" extrusionOk="0">
                  <a:moveTo>
                    <a:pt x="7346" y="0"/>
                  </a:moveTo>
                  <a:cubicBezTo>
                    <a:pt x="7252" y="0"/>
                    <a:pt x="7153" y="20"/>
                    <a:pt x="7053" y="45"/>
                  </a:cubicBezTo>
                  <a:lnTo>
                    <a:pt x="1156" y="1200"/>
                  </a:lnTo>
                  <a:lnTo>
                    <a:pt x="1" y="5243"/>
                  </a:lnTo>
                  <a:cubicBezTo>
                    <a:pt x="171" y="5353"/>
                    <a:pt x="361" y="5400"/>
                    <a:pt x="556" y="5400"/>
                  </a:cubicBezTo>
                  <a:cubicBezTo>
                    <a:pt x="952" y="5400"/>
                    <a:pt x="1367" y="5204"/>
                    <a:pt x="1673" y="4939"/>
                  </a:cubicBezTo>
                  <a:cubicBezTo>
                    <a:pt x="2129" y="4544"/>
                    <a:pt x="2433" y="4027"/>
                    <a:pt x="2889" y="3571"/>
                  </a:cubicBezTo>
                  <a:cubicBezTo>
                    <a:pt x="4165" y="2294"/>
                    <a:pt x="6293" y="2173"/>
                    <a:pt x="7539" y="835"/>
                  </a:cubicBezTo>
                  <a:cubicBezTo>
                    <a:pt x="7691" y="653"/>
                    <a:pt x="7843" y="379"/>
                    <a:pt x="7691" y="167"/>
                  </a:cubicBezTo>
                  <a:cubicBezTo>
                    <a:pt x="7601" y="41"/>
                    <a:pt x="7480" y="0"/>
                    <a:pt x="7346"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47"/>
            <p:cNvSpPr/>
            <p:nvPr/>
          </p:nvSpPr>
          <p:spPr>
            <a:xfrm>
              <a:off x="3465154" y="2250009"/>
              <a:ext cx="90104" cy="63337"/>
            </a:xfrm>
            <a:custGeom>
              <a:avLst/>
              <a:gdLst/>
              <a:ahLst/>
              <a:cxnLst/>
              <a:rect l="l" t="t" r="r" b="b"/>
              <a:pathLst>
                <a:path w="7995" h="5620" extrusionOk="0">
                  <a:moveTo>
                    <a:pt x="7270" y="0"/>
                  </a:moveTo>
                  <a:cubicBezTo>
                    <a:pt x="7127" y="0"/>
                    <a:pt x="6983" y="30"/>
                    <a:pt x="6840" y="88"/>
                  </a:cubicBezTo>
                  <a:lnTo>
                    <a:pt x="6080" y="240"/>
                  </a:lnTo>
                  <a:lnTo>
                    <a:pt x="3527" y="787"/>
                  </a:lnTo>
                  <a:cubicBezTo>
                    <a:pt x="2797" y="909"/>
                    <a:pt x="2189" y="1061"/>
                    <a:pt x="1794" y="1152"/>
                  </a:cubicBezTo>
                  <a:cubicBezTo>
                    <a:pt x="1582" y="1182"/>
                    <a:pt x="1369" y="1243"/>
                    <a:pt x="1156" y="1334"/>
                  </a:cubicBezTo>
                  <a:cubicBezTo>
                    <a:pt x="1218" y="1343"/>
                    <a:pt x="1283" y="1347"/>
                    <a:pt x="1349" y="1347"/>
                  </a:cubicBezTo>
                  <a:cubicBezTo>
                    <a:pt x="1509" y="1347"/>
                    <a:pt x="1674" y="1325"/>
                    <a:pt x="1825" y="1304"/>
                  </a:cubicBezTo>
                  <a:cubicBezTo>
                    <a:pt x="2220" y="1243"/>
                    <a:pt x="2828" y="1152"/>
                    <a:pt x="3557" y="1000"/>
                  </a:cubicBezTo>
                  <a:lnTo>
                    <a:pt x="6141" y="544"/>
                  </a:lnTo>
                  <a:lnTo>
                    <a:pt x="6901" y="392"/>
                  </a:lnTo>
                  <a:cubicBezTo>
                    <a:pt x="7070" y="354"/>
                    <a:pt x="7227" y="328"/>
                    <a:pt x="7352" y="328"/>
                  </a:cubicBezTo>
                  <a:cubicBezTo>
                    <a:pt x="7428" y="328"/>
                    <a:pt x="7493" y="338"/>
                    <a:pt x="7539" y="361"/>
                  </a:cubicBezTo>
                  <a:cubicBezTo>
                    <a:pt x="7661" y="453"/>
                    <a:pt x="7600" y="665"/>
                    <a:pt x="7448" y="848"/>
                  </a:cubicBezTo>
                  <a:cubicBezTo>
                    <a:pt x="7266" y="1030"/>
                    <a:pt x="7053" y="1213"/>
                    <a:pt x="6840" y="1365"/>
                  </a:cubicBezTo>
                  <a:cubicBezTo>
                    <a:pt x="5928" y="2033"/>
                    <a:pt x="4864" y="2307"/>
                    <a:pt x="3983" y="2793"/>
                  </a:cubicBezTo>
                  <a:cubicBezTo>
                    <a:pt x="3557" y="3006"/>
                    <a:pt x="3162" y="3279"/>
                    <a:pt x="2797" y="3614"/>
                  </a:cubicBezTo>
                  <a:cubicBezTo>
                    <a:pt x="2524" y="3918"/>
                    <a:pt x="2281" y="4252"/>
                    <a:pt x="2037" y="4586"/>
                  </a:cubicBezTo>
                  <a:cubicBezTo>
                    <a:pt x="1703" y="5073"/>
                    <a:pt x="1217" y="5377"/>
                    <a:pt x="639" y="5498"/>
                  </a:cubicBezTo>
                  <a:cubicBezTo>
                    <a:pt x="426" y="5498"/>
                    <a:pt x="214" y="5468"/>
                    <a:pt x="31" y="5377"/>
                  </a:cubicBezTo>
                  <a:lnTo>
                    <a:pt x="31" y="5377"/>
                  </a:lnTo>
                  <a:cubicBezTo>
                    <a:pt x="1" y="5407"/>
                    <a:pt x="214" y="5620"/>
                    <a:pt x="639" y="5620"/>
                  </a:cubicBezTo>
                  <a:cubicBezTo>
                    <a:pt x="1278" y="5559"/>
                    <a:pt x="1855" y="5255"/>
                    <a:pt x="2220" y="4738"/>
                  </a:cubicBezTo>
                  <a:cubicBezTo>
                    <a:pt x="2463" y="4465"/>
                    <a:pt x="2706" y="4131"/>
                    <a:pt x="3010" y="3827"/>
                  </a:cubicBezTo>
                  <a:cubicBezTo>
                    <a:pt x="3344" y="3523"/>
                    <a:pt x="3709" y="3249"/>
                    <a:pt x="4135" y="3067"/>
                  </a:cubicBezTo>
                  <a:cubicBezTo>
                    <a:pt x="4986" y="2611"/>
                    <a:pt x="6050" y="2337"/>
                    <a:pt x="7053" y="1668"/>
                  </a:cubicBezTo>
                  <a:cubicBezTo>
                    <a:pt x="7296" y="1486"/>
                    <a:pt x="7509" y="1304"/>
                    <a:pt x="7691" y="1061"/>
                  </a:cubicBezTo>
                  <a:cubicBezTo>
                    <a:pt x="7813" y="939"/>
                    <a:pt x="7904" y="787"/>
                    <a:pt x="7934" y="635"/>
                  </a:cubicBezTo>
                  <a:cubicBezTo>
                    <a:pt x="7995" y="453"/>
                    <a:pt x="7904" y="240"/>
                    <a:pt x="7752" y="118"/>
                  </a:cubicBezTo>
                  <a:cubicBezTo>
                    <a:pt x="7591" y="38"/>
                    <a:pt x="7431" y="0"/>
                    <a:pt x="72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47"/>
            <p:cNvSpPr/>
            <p:nvPr/>
          </p:nvSpPr>
          <p:spPr>
            <a:xfrm>
              <a:off x="3551144" y="2221192"/>
              <a:ext cx="76399" cy="21244"/>
            </a:xfrm>
            <a:custGeom>
              <a:avLst/>
              <a:gdLst/>
              <a:ahLst/>
              <a:cxnLst/>
              <a:rect l="l" t="t" r="r" b="b"/>
              <a:pathLst>
                <a:path w="6779" h="1885" extrusionOk="0">
                  <a:moveTo>
                    <a:pt x="6748" y="0"/>
                  </a:moveTo>
                  <a:cubicBezTo>
                    <a:pt x="6718" y="0"/>
                    <a:pt x="6718" y="92"/>
                    <a:pt x="6657" y="304"/>
                  </a:cubicBezTo>
                  <a:cubicBezTo>
                    <a:pt x="6566" y="548"/>
                    <a:pt x="6383" y="760"/>
                    <a:pt x="6140" y="852"/>
                  </a:cubicBezTo>
                  <a:cubicBezTo>
                    <a:pt x="5847" y="964"/>
                    <a:pt x="5537" y="1027"/>
                    <a:pt x="5236" y="1027"/>
                  </a:cubicBezTo>
                  <a:cubicBezTo>
                    <a:pt x="5131" y="1027"/>
                    <a:pt x="5026" y="1019"/>
                    <a:pt x="4924" y="1004"/>
                  </a:cubicBezTo>
                  <a:cubicBezTo>
                    <a:pt x="4408" y="912"/>
                    <a:pt x="3891" y="791"/>
                    <a:pt x="3435" y="608"/>
                  </a:cubicBezTo>
                  <a:cubicBezTo>
                    <a:pt x="2918" y="456"/>
                    <a:pt x="2371" y="365"/>
                    <a:pt x="1854" y="365"/>
                  </a:cubicBezTo>
                  <a:cubicBezTo>
                    <a:pt x="1398" y="396"/>
                    <a:pt x="973" y="548"/>
                    <a:pt x="608" y="821"/>
                  </a:cubicBezTo>
                  <a:cubicBezTo>
                    <a:pt x="395" y="1034"/>
                    <a:pt x="213" y="1277"/>
                    <a:pt x="122" y="1551"/>
                  </a:cubicBezTo>
                  <a:cubicBezTo>
                    <a:pt x="0" y="1763"/>
                    <a:pt x="0" y="1885"/>
                    <a:pt x="31" y="1885"/>
                  </a:cubicBezTo>
                  <a:cubicBezTo>
                    <a:pt x="183" y="1551"/>
                    <a:pt x="395" y="1216"/>
                    <a:pt x="699" y="973"/>
                  </a:cubicBezTo>
                  <a:cubicBezTo>
                    <a:pt x="1034" y="730"/>
                    <a:pt x="1429" y="608"/>
                    <a:pt x="1824" y="608"/>
                  </a:cubicBezTo>
                  <a:cubicBezTo>
                    <a:pt x="2341" y="608"/>
                    <a:pt x="2857" y="700"/>
                    <a:pt x="3344" y="852"/>
                  </a:cubicBezTo>
                  <a:cubicBezTo>
                    <a:pt x="3861" y="1034"/>
                    <a:pt x="4377" y="1125"/>
                    <a:pt x="4894" y="1186"/>
                  </a:cubicBezTo>
                  <a:cubicBezTo>
                    <a:pt x="5008" y="1201"/>
                    <a:pt x="5120" y="1209"/>
                    <a:pt x="5231" y="1209"/>
                  </a:cubicBezTo>
                  <a:cubicBezTo>
                    <a:pt x="5563" y="1209"/>
                    <a:pt x="5882" y="1140"/>
                    <a:pt x="6201" y="1004"/>
                  </a:cubicBezTo>
                  <a:cubicBezTo>
                    <a:pt x="6475" y="882"/>
                    <a:pt x="6687" y="608"/>
                    <a:pt x="6748" y="304"/>
                  </a:cubicBezTo>
                  <a:cubicBezTo>
                    <a:pt x="6778" y="213"/>
                    <a:pt x="6778" y="92"/>
                    <a:pt x="674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47"/>
            <p:cNvSpPr/>
            <p:nvPr/>
          </p:nvSpPr>
          <p:spPr>
            <a:xfrm>
              <a:off x="3525449" y="2150619"/>
              <a:ext cx="25707" cy="81200"/>
            </a:xfrm>
            <a:custGeom>
              <a:avLst/>
              <a:gdLst/>
              <a:ahLst/>
              <a:cxnLst/>
              <a:rect l="l" t="t" r="r" b="b"/>
              <a:pathLst>
                <a:path w="2281" h="7205" extrusionOk="0">
                  <a:moveTo>
                    <a:pt x="2280" y="1"/>
                  </a:moveTo>
                  <a:cubicBezTo>
                    <a:pt x="2128" y="335"/>
                    <a:pt x="2007" y="670"/>
                    <a:pt x="1916" y="1034"/>
                  </a:cubicBezTo>
                  <a:cubicBezTo>
                    <a:pt x="1703" y="1764"/>
                    <a:pt x="1429" y="2645"/>
                    <a:pt x="1125" y="3588"/>
                  </a:cubicBezTo>
                  <a:cubicBezTo>
                    <a:pt x="852" y="4560"/>
                    <a:pt x="548" y="5411"/>
                    <a:pt x="305" y="6141"/>
                  </a:cubicBezTo>
                  <a:cubicBezTo>
                    <a:pt x="183" y="6475"/>
                    <a:pt x="61" y="6840"/>
                    <a:pt x="1" y="7205"/>
                  </a:cubicBezTo>
                  <a:cubicBezTo>
                    <a:pt x="183" y="6870"/>
                    <a:pt x="335" y="6536"/>
                    <a:pt x="457" y="6202"/>
                  </a:cubicBezTo>
                  <a:cubicBezTo>
                    <a:pt x="700" y="5563"/>
                    <a:pt x="1034" y="4682"/>
                    <a:pt x="1338" y="3679"/>
                  </a:cubicBezTo>
                  <a:cubicBezTo>
                    <a:pt x="1672" y="2645"/>
                    <a:pt x="1916" y="1764"/>
                    <a:pt x="2067" y="1095"/>
                  </a:cubicBezTo>
                  <a:cubicBezTo>
                    <a:pt x="2189" y="730"/>
                    <a:pt x="2250" y="366"/>
                    <a:pt x="228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47"/>
            <p:cNvSpPr/>
            <p:nvPr/>
          </p:nvSpPr>
          <p:spPr>
            <a:xfrm>
              <a:off x="3560386" y="2256129"/>
              <a:ext cx="41124" cy="38521"/>
            </a:xfrm>
            <a:custGeom>
              <a:avLst/>
              <a:gdLst/>
              <a:ahLst/>
              <a:cxnLst/>
              <a:rect l="l" t="t" r="r" b="b"/>
              <a:pathLst>
                <a:path w="3649" h="3418" extrusionOk="0">
                  <a:moveTo>
                    <a:pt x="3436" y="1"/>
                  </a:moveTo>
                  <a:cubicBezTo>
                    <a:pt x="3436" y="1"/>
                    <a:pt x="3466" y="122"/>
                    <a:pt x="3496" y="335"/>
                  </a:cubicBezTo>
                  <a:cubicBezTo>
                    <a:pt x="3527" y="639"/>
                    <a:pt x="3496" y="943"/>
                    <a:pt x="3405" y="1247"/>
                  </a:cubicBezTo>
                  <a:cubicBezTo>
                    <a:pt x="3314" y="1703"/>
                    <a:pt x="3192" y="2129"/>
                    <a:pt x="2980" y="2554"/>
                  </a:cubicBezTo>
                  <a:cubicBezTo>
                    <a:pt x="2785" y="2943"/>
                    <a:pt x="2396" y="3177"/>
                    <a:pt x="1968" y="3177"/>
                  </a:cubicBezTo>
                  <a:cubicBezTo>
                    <a:pt x="1861" y="3177"/>
                    <a:pt x="1752" y="3162"/>
                    <a:pt x="1642" y="3132"/>
                  </a:cubicBezTo>
                  <a:cubicBezTo>
                    <a:pt x="1399" y="3071"/>
                    <a:pt x="1186" y="2858"/>
                    <a:pt x="1126" y="2615"/>
                  </a:cubicBezTo>
                  <a:cubicBezTo>
                    <a:pt x="1065" y="2372"/>
                    <a:pt x="1095" y="2098"/>
                    <a:pt x="1247" y="1885"/>
                  </a:cubicBezTo>
                  <a:cubicBezTo>
                    <a:pt x="1338" y="1673"/>
                    <a:pt x="1430" y="1429"/>
                    <a:pt x="1490" y="1156"/>
                  </a:cubicBezTo>
                  <a:cubicBezTo>
                    <a:pt x="1551" y="913"/>
                    <a:pt x="1460" y="670"/>
                    <a:pt x="1278" y="487"/>
                  </a:cubicBezTo>
                  <a:cubicBezTo>
                    <a:pt x="1107" y="338"/>
                    <a:pt x="878" y="264"/>
                    <a:pt x="640" y="264"/>
                  </a:cubicBezTo>
                  <a:cubicBezTo>
                    <a:pt x="539" y="264"/>
                    <a:pt x="436" y="277"/>
                    <a:pt x="335" y="305"/>
                  </a:cubicBezTo>
                  <a:cubicBezTo>
                    <a:pt x="214" y="305"/>
                    <a:pt x="123" y="335"/>
                    <a:pt x="1" y="396"/>
                  </a:cubicBezTo>
                  <a:lnTo>
                    <a:pt x="366" y="396"/>
                  </a:lnTo>
                  <a:cubicBezTo>
                    <a:pt x="439" y="381"/>
                    <a:pt x="513" y="374"/>
                    <a:pt x="586" y="374"/>
                  </a:cubicBezTo>
                  <a:cubicBezTo>
                    <a:pt x="812" y="374"/>
                    <a:pt x="1025" y="448"/>
                    <a:pt x="1186" y="609"/>
                  </a:cubicBezTo>
                  <a:cubicBezTo>
                    <a:pt x="1338" y="730"/>
                    <a:pt x="1369" y="943"/>
                    <a:pt x="1338" y="1125"/>
                  </a:cubicBezTo>
                  <a:cubicBezTo>
                    <a:pt x="1247" y="1369"/>
                    <a:pt x="1156" y="1581"/>
                    <a:pt x="1065" y="1794"/>
                  </a:cubicBezTo>
                  <a:cubicBezTo>
                    <a:pt x="913" y="2068"/>
                    <a:pt x="852" y="2372"/>
                    <a:pt x="913" y="2676"/>
                  </a:cubicBezTo>
                  <a:cubicBezTo>
                    <a:pt x="1004" y="3010"/>
                    <a:pt x="1278" y="3253"/>
                    <a:pt x="1582" y="3344"/>
                  </a:cubicBezTo>
                  <a:cubicBezTo>
                    <a:pt x="1715" y="3393"/>
                    <a:pt x="1849" y="3417"/>
                    <a:pt x="1979" y="3417"/>
                  </a:cubicBezTo>
                  <a:cubicBezTo>
                    <a:pt x="2174" y="3417"/>
                    <a:pt x="2360" y="3363"/>
                    <a:pt x="2524" y="3253"/>
                  </a:cubicBezTo>
                  <a:cubicBezTo>
                    <a:pt x="2797" y="3132"/>
                    <a:pt x="3010" y="2919"/>
                    <a:pt x="3162" y="2645"/>
                  </a:cubicBezTo>
                  <a:cubicBezTo>
                    <a:pt x="3375" y="2220"/>
                    <a:pt x="3496" y="1764"/>
                    <a:pt x="3588" y="1277"/>
                  </a:cubicBezTo>
                  <a:cubicBezTo>
                    <a:pt x="3648" y="973"/>
                    <a:pt x="3648" y="639"/>
                    <a:pt x="3588" y="335"/>
                  </a:cubicBezTo>
                  <a:cubicBezTo>
                    <a:pt x="3557" y="214"/>
                    <a:pt x="3527" y="92"/>
                    <a:pt x="34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47"/>
            <p:cNvSpPr/>
            <p:nvPr/>
          </p:nvSpPr>
          <p:spPr>
            <a:xfrm>
              <a:off x="3587794" y="2253052"/>
              <a:ext cx="32210" cy="51132"/>
            </a:xfrm>
            <a:custGeom>
              <a:avLst/>
              <a:gdLst/>
              <a:ahLst/>
              <a:cxnLst/>
              <a:rect l="l" t="t" r="r" b="b"/>
              <a:pathLst>
                <a:path w="2858" h="4537" extrusionOk="0">
                  <a:moveTo>
                    <a:pt x="943" y="0"/>
                  </a:moveTo>
                  <a:cubicBezTo>
                    <a:pt x="1277" y="152"/>
                    <a:pt x="1581" y="365"/>
                    <a:pt x="1885" y="608"/>
                  </a:cubicBezTo>
                  <a:cubicBezTo>
                    <a:pt x="2523" y="1246"/>
                    <a:pt x="2767" y="2189"/>
                    <a:pt x="2493" y="3070"/>
                  </a:cubicBezTo>
                  <a:cubicBezTo>
                    <a:pt x="2341" y="3526"/>
                    <a:pt x="2037" y="3921"/>
                    <a:pt x="1612" y="4195"/>
                  </a:cubicBezTo>
                  <a:cubicBezTo>
                    <a:pt x="1431" y="4294"/>
                    <a:pt x="1232" y="4348"/>
                    <a:pt x="1030" y="4348"/>
                  </a:cubicBezTo>
                  <a:cubicBezTo>
                    <a:pt x="858" y="4348"/>
                    <a:pt x="685" y="4309"/>
                    <a:pt x="517" y="4225"/>
                  </a:cubicBezTo>
                  <a:cubicBezTo>
                    <a:pt x="305" y="4073"/>
                    <a:pt x="122" y="3861"/>
                    <a:pt x="92" y="3587"/>
                  </a:cubicBezTo>
                  <a:cubicBezTo>
                    <a:pt x="61" y="3435"/>
                    <a:pt x="92" y="3313"/>
                    <a:pt x="61" y="3313"/>
                  </a:cubicBezTo>
                  <a:cubicBezTo>
                    <a:pt x="61" y="3313"/>
                    <a:pt x="1" y="3405"/>
                    <a:pt x="1" y="3617"/>
                  </a:cubicBezTo>
                  <a:cubicBezTo>
                    <a:pt x="31" y="3921"/>
                    <a:pt x="183" y="4195"/>
                    <a:pt x="457" y="4377"/>
                  </a:cubicBezTo>
                  <a:cubicBezTo>
                    <a:pt x="654" y="4484"/>
                    <a:pt x="874" y="4537"/>
                    <a:pt x="1095" y="4537"/>
                  </a:cubicBezTo>
                  <a:cubicBezTo>
                    <a:pt x="1315" y="4537"/>
                    <a:pt x="1536" y="4484"/>
                    <a:pt x="1733" y="4377"/>
                  </a:cubicBezTo>
                  <a:cubicBezTo>
                    <a:pt x="2189" y="4104"/>
                    <a:pt x="2523" y="3648"/>
                    <a:pt x="2675" y="3131"/>
                  </a:cubicBezTo>
                  <a:cubicBezTo>
                    <a:pt x="2858" y="2614"/>
                    <a:pt x="2858" y="2067"/>
                    <a:pt x="2675" y="1581"/>
                  </a:cubicBezTo>
                  <a:cubicBezTo>
                    <a:pt x="2554" y="1155"/>
                    <a:pt x="2311" y="791"/>
                    <a:pt x="1976" y="517"/>
                  </a:cubicBezTo>
                  <a:cubicBezTo>
                    <a:pt x="1764" y="304"/>
                    <a:pt x="1520" y="152"/>
                    <a:pt x="1247" y="61"/>
                  </a:cubicBezTo>
                  <a:cubicBezTo>
                    <a:pt x="1156" y="31"/>
                    <a:pt x="1064" y="0"/>
                    <a:pt x="943"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47"/>
            <p:cNvSpPr/>
            <p:nvPr/>
          </p:nvSpPr>
          <p:spPr>
            <a:xfrm>
              <a:off x="3512770" y="2282850"/>
              <a:ext cx="21593" cy="39749"/>
            </a:xfrm>
            <a:custGeom>
              <a:avLst/>
              <a:gdLst/>
              <a:ahLst/>
              <a:cxnLst/>
              <a:rect l="l" t="t" r="r" b="b"/>
              <a:pathLst>
                <a:path w="1916" h="3527" extrusionOk="0">
                  <a:moveTo>
                    <a:pt x="2" y="0"/>
                  </a:moveTo>
                  <a:cubicBezTo>
                    <a:pt x="2" y="0"/>
                    <a:pt x="1" y="0"/>
                    <a:pt x="1" y="1"/>
                  </a:cubicBezTo>
                  <a:cubicBezTo>
                    <a:pt x="123" y="852"/>
                    <a:pt x="183" y="1703"/>
                    <a:pt x="153" y="2554"/>
                  </a:cubicBezTo>
                  <a:cubicBezTo>
                    <a:pt x="123" y="2797"/>
                    <a:pt x="92" y="3040"/>
                    <a:pt x="62" y="3283"/>
                  </a:cubicBezTo>
                  <a:lnTo>
                    <a:pt x="1" y="3527"/>
                  </a:lnTo>
                  <a:lnTo>
                    <a:pt x="214" y="3375"/>
                  </a:lnTo>
                  <a:cubicBezTo>
                    <a:pt x="578" y="3131"/>
                    <a:pt x="1004" y="3010"/>
                    <a:pt x="1430" y="3010"/>
                  </a:cubicBezTo>
                  <a:cubicBezTo>
                    <a:pt x="1733" y="3040"/>
                    <a:pt x="1916" y="3071"/>
                    <a:pt x="1916" y="3071"/>
                  </a:cubicBezTo>
                  <a:cubicBezTo>
                    <a:pt x="1764" y="2949"/>
                    <a:pt x="1612" y="2888"/>
                    <a:pt x="1430" y="2888"/>
                  </a:cubicBezTo>
                  <a:cubicBezTo>
                    <a:pt x="1380" y="2885"/>
                    <a:pt x="1332" y="2884"/>
                    <a:pt x="1283" y="2884"/>
                  </a:cubicBezTo>
                  <a:cubicBezTo>
                    <a:pt x="934" y="2884"/>
                    <a:pt x="602" y="2963"/>
                    <a:pt x="300" y="3109"/>
                  </a:cubicBezTo>
                  <a:lnTo>
                    <a:pt x="300" y="3109"/>
                  </a:lnTo>
                  <a:cubicBezTo>
                    <a:pt x="322" y="2932"/>
                    <a:pt x="344" y="2751"/>
                    <a:pt x="366" y="2554"/>
                  </a:cubicBezTo>
                  <a:cubicBezTo>
                    <a:pt x="486" y="1114"/>
                    <a:pt x="43" y="0"/>
                    <a:pt x="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47"/>
            <p:cNvSpPr/>
            <p:nvPr/>
          </p:nvSpPr>
          <p:spPr>
            <a:xfrm>
              <a:off x="3567587" y="2215692"/>
              <a:ext cx="15079" cy="12983"/>
            </a:xfrm>
            <a:custGeom>
              <a:avLst/>
              <a:gdLst/>
              <a:ahLst/>
              <a:cxnLst/>
              <a:rect l="l" t="t" r="r" b="b"/>
              <a:pathLst>
                <a:path w="1338" h="1152" extrusionOk="0">
                  <a:moveTo>
                    <a:pt x="69" y="0"/>
                  </a:moveTo>
                  <a:cubicBezTo>
                    <a:pt x="66" y="0"/>
                    <a:pt x="63" y="1"/>
                    <a:pt x="61" y="2"/>
                  </a:cubicBezTo>
                  <a:cubicBezTo>
                    <a:pt x="0" y="2"/>
                    <a:pt x="91" y="458"/>
                    <a:pt x="487" y="823"/>
                  </a:cubicBezTo>
                  <a:cubicBezTo>
                    <a:pt x="780" y="1071"/>
                    <a:pt x="1108" y="1152"/>
                    <a:pt x="1256" y="1152"/>
                  </a:cubicBezTo>
                  <a:cubicBezTo>
                    <a:pt x="1308" y="1152"/>
                    <a:pt x="1338" y="1142"/>
                    <a:pt x="1338" y="1127"/>
                  </a:cubicBezTo>
                  <a:cubicBezTo>
                    <a:pt x="1338" y="1066"/>
                    <a:pt x="973" y="944"/>
                    <a:pt x="639" y="640"/>
                  </a:cubicBezTo>
                  <a:cubicBezTo>
                    <a:pt x="288" y="348"/>
                    <a:pt x="134" y="0"/>
                    <a:pt x="6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47"/>
            <p:cNvSpPr/>
            <p:nvPr/>
          </p:nvSpPr>
          <p:spPr>
            <a:xfrm>
              <a:off x="2619070" y="2294154"/>
              <a:ext cx="572392" cy="547429"/>
            </a:xfrm>
            <a:custGeom>
              <a:avLst/>
              <a:gdLst/>
              <a:ahLst/>
              <a:cxnLst/>
              <a:rect l="l" t="t" r="r" b="b"/>
              <a:pathLst>
                <a:path w="50789" h="48574" extrusionOk="0">
                  <a:moveTo>
                    <a:pt x="20636" y="1"/>
                  </a:moveTo>
                  <a:cubicBezTo>
                    <a:pt x="14436" y="274"/>
                    <a:pt x="7353" y="5381"/>
                    <a:pt x="5256" y="9393"/>
                  </a:cubicBezTo>
                  <a:cubicBezTo>
                    <a:pt x="3767" y="12159"/>
                    <a:pt x="2520" y="15381"/>
                    <a:pt x="2125" y="18512"/>
                  </a:cubicBezTo>
                  <a:cubicBezTo>
                    <a:pt x="1639" y="22493"/>
                    <a:pt x="970" y="31977"/>
                    <a:pt x="362" y="39637"/>
                  </a:cubicBezTo>
                  <a:cubicBezTo>
                    <a:pt x="0" y="44465"/>
                    <a:pt x="3802" y="48574"/>
                    <a:pt x="8645" y="48574"/>
                  </a:cubicBezTo>
                  <a:cubicBezTo>
                    <a:pt x="8680" y="48574"/>
                    <a:pt x="8716" y="48573"/>
                    <a:pt x="8752" y="48573"/>
                  </a:cubicBezTo>
                  <a:lnTo>
                    <a:pt x="50789" y="48573"/>
                  </a:lnTo>
                  <a:lnTo>
                    <a:pt x="49451" y="38056"/>
                  </a:lnTo>
                  <a:lnTo>
                    <a:pt x="22034" y="32737"/>
                  </a:lnTo>
                  <a:lnTo>
                    <a:pt x="21822" y="26141"/>
                  </a:lnTo>
                  <a:lnTo>
                    <a:pt x="20636" y="1"/>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47"/>
            <p:cNvSpPr/>
            <p:nvPr/>
          </p:nvSpPr>
          <p:spPr>
            <a:xfrm>
              <a:off x="2619070" y="2294503"/>
              <a:ext cx="572392" cy="547418"/>
            </a:xfrm>
            <a:custGeom>
              <a:avLst/>
              <a:gdLst/>
              <a:ahLst/>
              <a:cxnLst/>
              <a:rect l="l" t="t" r="r" b="b"/>
              <a:pathLst>
                <a:path w="50789" h="48573" extrusionOk="0">
                  <a:moveTo>
                    <a:pt x="20636" y="0"/>
                  </a:moveTo>
                  <a:cubicBezTo>
                    <a:pt x="14436" y="243"/>
                    <a:pt x="7353" y="5380"/>
                    <a:pt x="5256" y="9362"/>
                  </a:cubicBezTo>
                  <a:cubicBezTo>
                    <a:pt x="3767" y="12158"/>
                    <a:pt x="2520" y="15380"/>
                    <a:pt x="2125" y="18481"/>
                  </a:cubicBezTo>
                  <a:cubicBezTo>
                    <a:pt x="1639" y="22493"/>
                    <a:pt x="970" y="31946"/>
                    <a:pt x="362" y="39636"/>
                  </a:cubicBezTo>
                  <a:cubicBezTo>
                    <a:pt x="0" y="44464"/>
                    <a:pt x="3802" y="48573"/>
                    <a:pt x="8645" y="48573"/>
                  </a:cubicBezTo>
                  <a:cubicBezTo>
                    <a:pt x="8680" y="48573"/>
                    <a:pt x="8716" y="48573"/>
                    <a:pt x="8752" y="48572"/>
                  </a:cubicBezTo>
                  <a:lnTo>
                    <a:pt x="50789" y="48572"/>
                  </a:lnTo>
                  <a:lnTo>
                    <a:pt x="48843" y="39241"/>
                  </a:lnTo>
                  <a:cubicBezTo>
                    <a:pt x="48631" y="38207"/>
                    <a:pt x="47810" y="37417"/>
                    <a:pt x="46777" y="37235"/>
                  </a:cubicBezTo>
                  <a:lnTo>
                    <a:pt x="22034" y="32706"/>
                  </a:lnTo>
                  <a:lnTo>
                    <a:pt x="21822" y="26110"/>
                  </a:lnTo>
                  <a:lnTo>
                    <a:pt x="206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47"/>
            <p:cNvSpPr/>
            <p:nvPr/>
          </p:nvSpPr>
          <p:spPr>
            <a:xfrm>
              <a:off x="2774900" y="2384596"/>
              <a:ext cx="35636" cy="269601"/>
            </a:xfrm>
            <a:custGeom>
              <a:avLst/>
              <a:gdLst/>
              <a:ahLst/>
              <a:cxnLst/>
              <a:rect l="l" t="t" r="r" b="b"/>
              <a:pathLst>
                <a:path w="3162" h="23922" extrusionOk="0">
                  <a:moveTo>
                    <a:pt x="1" y="0"/>
                  </a:moveTo>
                  <a:lnTo>
                    <a:pt x="1" y="0"/>
                  </a:lnTo>
                  <a:cubicBezTo>
                    <a:pt x="244" y="213"/>
                    <a:pt x="457" y="426"/>
                    <a:pt x="700" y="638"/>
                  </a:cubicBezTo>
                  <a:cubicBezTo>
                    <a:pt x="1277" y="1307"/>
                    <a:pt x="1672" y="2067"/>
                    <a:pt x="1916" y="2918"/>
                  </a:cubicBezTo>
                  <a:cubicBezTo>
                    <a:pt x="2219" y="4195"/>
                    <a:pt x="2402" y="5471"/>
                    <a:pt x="2463" y="6778"/>
                  </a:cubicBezTo>
                  <a:cubicBezTo>
                    <a:pt x="2584" y="8237"/>
                    <a:pt x="2675" y="9879"/>
                    <a:pt x="2767" y="11581"/>
                  </a:cubicBezTo>
                  <a:cubicBezTo>
                    <a:pt x="2949" y="14955"/>
                    <a:pt x="2979" y="18055"/>
                    <a:pt x="2979" y="20274"/>
                  </a:cubicBezTo>
                  <a:lnTo>
                    <a:pt x="2979" y="22949"/>
                  </a:lnTo>
                  <a:lnTo>
                    <a:pt x="2979" y="23648"/>
                  </a:lnTo>
                  <a:cubicBezTo>
                    <a:pt x="2979" y="23739"/>
                    <a:pt x="2979" y="23830"/>
                    <a:pt x="2979" y="23921"/>
                  </a:cubicBezTo>
                  <a:cubicBezTo>
                    <a:pt x="3010" y="23830"/>
                    <a:pt x="3010" y="23770"/>
                    <a:pt x="3010" y="23709"/>
                  </a:cubicBezTo>
                  <a:lnTo>
                    <a:pt x="3040" y="22979"/>
                  </a:lnTo>
                  <a:cubicBezTo>
                    <a:pt x="3071" y="22341"/>
                    <a:pt x="3101" y="21429"/>
                    <a:pt x="3131" y="20304"/>
                  </a:cubicBezTo>
                  <a:cubicBezTo>
                    <a:pt x="3162" y="18086"/>
                    <a:pt x="3162" y="14985"/>
                    <a:pt x="2979" y="11581"/>
                  </a:cubicBezTo>
                  <a:cubicBezTo>
                    <a:pt x="2888" y="9879"/>
                    <a:pt x="2767" y="8268"/>
                    <a:pt x="2645" y="6778"/>
                  </a:cubicBezTo>
                  <a:cubicBezTo>
                    <a:pt x="2584" y="5471"/>
                    <a:pt x="2371" y="4164"/>
                    <a:pt x="2067" y="2888"/>
                  </a:cubicBezTo>
                  <a:cubicBezTo>
                    <a:pt x="1824" y="2037"/>
                    <a:pt x="1368" y="1216"/>
                    <a:pt x="760" y="578"/>
                  </a:cubicBezTo>
                  <a:cubicBezTo>
                    <a:pt x="548" y="335"/>
                    <a:pt x="274" y="152"/>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47"/>
            <p:cNvSpPr/>
            <p:nvPr/>
          </p:nvSpPr>
          <p:spPr>
            <a:xfrm>
              <a:off x="2808474" y="2654185"/>
              <a:ext cx="362094" cy="77425"/>
            </a:xfrm>
            <a:custGeom>
              <a:avLst/>
              <a:gdLst/>
              <a:ahLst/>
              <a:cxnLst/>
              <a:rect l="l" t="t" r="r" b="b"/>
              <a:pathLst>
                <a:path w="32129" h="6870" extrusionOk="0">
                  <a:moveTo>
                    <a:pt x="0" y="0"/>
                  </a:moveTo>
                  <a:cubicBezTo>
                    <a:pt x="122" y="31"/>
                    <a:pt x="213" y="61"/>
                    <a:pt x="335" y="61"/>
                  </a:cubicBezTo>
                  <a:lnTo>
                    <a:pt x="1277" y="213"/>
                  </a:lnTo>
                  <a:lnTo>
                    <a:pt x="4772" y="791"/>
                  </a:lnTo>
                  <a:cubicBezTo>
                    <a:pt x="7721" y="1247"/>
                    <a:pt x="11824" y="1915"/>
                    <a:pt x="16292" y="2766"/>
                  </a:cubicBezTo>
                  <a:cubicBezTo>
                    <a:pt x="20791" y="3618"/>
                    <a:pt x="24834" y="4438"/>
                    <a:pt x="27752" y="5046"/>
                  </a:cubicBezTo>
                  <a:cubicBezTo>
                    <a:pt x="28481" y="5198"/>
                    <a:pt x="29150" y="5320"/>
                    <a:pt x="29727" y="5472"/>
                  </a:cubicBezTo>
                  <a:cubicBezTo>
                    <a:pt x="30214" y="5624"/>
                    <a:pt x="30670" y="5806"/>
                    <a:pt x="31126" y="6049"/>
                  </a:cubicBezTo>
                  <a:cubicBezTo>
                    <a:pt x="31490" y="6262"/>
                    <a:pt x="31825" y="6536"/>
                    <a:pt x="32129" y="6870"/>
                  </a:cubicBezTo>
                  <a:cubicBezTo>
                    <a:pt x="32129" y="6870"/>
                    <a:pt x="32098" y="6809"/>
                    <a:pt x="32068" y="6779"/>
                  </a:cubicBezTo>
                  <a:cubicBezTo>
                    <a:pt x="32037" y="6688"/>
                    <a:pt x="31977" y="6627"/>
                    <a:pt x="31916" y="6566"/>
                  </a:cubicBezTo>
                  <a:cubicBezTo>
                    <a:pt x="31703" y="6323"/>
                    <a:pt x="31460" y="6140"/>
                    <a:pt x="31156" y="5958"/>
                  </a:cubicBezTo>
                  <a:cubicBezTo>
                    <a:pt x="30730" y="5715"/>
                    <a:pt x="30244" y="5502"/>
                    <a:pt x="29758" y="5381"/>
                  </a:cubicBezTo>
                  <a:cubicBezTo>
                    <a:pt x="29180" y="5198"/>
                    <a:pt x="28512" y="5046"/>
                    <a:pt x="27782" y="4894"/>
                  </a:cubicBezTo>
                  <a:cubicBezTo>
                    <a:pt x="24864" y="4256"/>
                    <a:pt x="20821" y="3405"/>
                    <a:pt x="16323" y="2584"/>
                  </a:cubicBezTo>
                  <a:cubicBezTo>
                    <a:pt x="11855" y="1733"/>
                    <a:pt x="7751" y="1095"/>
                    <a:pt x="4803" y="639"/>
                  </a:cubicBezTo>
                  <a:cubicBezTo>
                    <a:pt x="3313" y="426"/>
                    <a:pt x="2128" y="244"/>
                    <a:pt x="1277" y="152"/>
                  </a:cubicBezTo>
                  <a:lnTo>
                    <a:pt x="335" y="31"/>
                  </a:lnTo>
                  <a:cubicBezTo>
                    <a:pt x="213" y="0"/>
                    <a:pt x="122" y="0"/>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47"/>
            <p:cNvSpPr/>
            <p:nvPr/>
          </p:nvSpPr>
          <p:spPr>
            <a:xfrm>
              <a:off x="2731398" y="2654185"/>
              <a:ext cx="78112" cy="65456"/>
            </a:xfrm>
            <a:custGeom>
              <a:avLst/>
              <a:gdLst/>
              <a:ahLst/>
              <a:cxnLst/>
              <a:rect l="l" t="t" r="r" b="b"/>
              <a:pathLst>
                <a:path w="6931" h="5808" extrusionOk="0">
                  <a:moveTo>
                    <a:pt x="6931" y="0"/>
                  </a:moveTo>
                  <a:cubicBezTo>
                    <a:pt x="6809" y="0"/>
                    <a:pt x="6687" y="0"/>
                    <a:pt x="6566" y="61"/>
                  </a:cubicBezTo>
                  <a:cubicBezTo>
                    <a:pt x="6231" y="122"/>
                    <a:pt x="5927" y="213"/>
                    <a:pt x="5593" y="335"/>
                  </a:cubicBezTo>
                  <a:cubicBezTo>
                    <a:pt x="5137" y="487"/>
                    <a:pt x="4681" y="700"/>
                    <a:pt x="4225" y="973"/>
                  </a:cubicBezTo>
                  <a:cubicBezTo>
                    <a:pt x="3161" y="1551"/>
                    <a:pt x="2219" y="2371"/>
                    <a:pt x="1429" y="3314"/>
                  </a:cubicBezTo>
                  <a:cubicBezTo>
                    <a:pt x="1095" y="3709"/>
                    <a:pt x="821" y="4134"/>
                    <a:pt x="578" y="4560"/>
                  </a:cubicBezTo>
                  <a:cubicBezTo>
                    <a:pt x="395" y="4864"/>
                    <a:pt x="243" y="5137"/>
                    <a:pt x="122" y="5472"/>
                  </a:cubicBezTo>
                  <a:cubicBezTo>
                    <a:pt x="61" y="5563"/>
                    <a:pt x="31" y="5684"/>
                    <a:pt x="0" y="5806"/>
                  </a:cubicBezTo>
                  <a:cubicBezTo>
                    <a:pt x="1" y="5807"/>
                    <a:pt x="2" y="5807"/>
                    <a:pt x="4" y="5807"/>
                  </a:cubicBezTo>
                  <a:cubicBezTo>
                    <a:pt x="44" y="5807"/>
                    <a:pt x="257" y="5328"/>
                    <a:pt x="699" y="4621"/>
                  </a:cubicBezTo>
                  <a:cubicBezTo>
                    <a:pt x="943" y="4225"/>
                    <a:pt x="1247" y="3800"/>
                    <a:pt x="1581" y="3435"/>
                  </a:cubicBezTo>
                  <a:cubicBezTo>
                    <a:pt x="1946" y="2979"/>
                    <a:pt x="2371" y="2554"/>
                    <a:pt x="2827" y="2159"/>
                  </a:cubicBezTo>
                  <a:cubicBezTo>
                    <a:pt x="3283" y="1763"/>
                    <a:pt x="3800" y="1429"/>
                    <a:pt x="4317" y="1125"/>
                  </a:cubicBezTo>
                  <a:cubicBezTo>
                    <a:pt x="4742" y="882"/>
                    <a:pt x="5168" y="639"/>
                    <a:pt x="5624" y="456"/>
                  </a:cubicBezTo>
                  <a:cubicBezTo>
                    <a:pt x="6414" y="152"/>
                    <a:pt x="6931" y="31"/>
                    <a:pt x="69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47"/>
            <p:cNvSpPr/>
            <p:nvPr/>
          </p:nvSpPr>
          <p:spPr>
            <a:xfrm>
              <a:off x="3182209" y="2433575"/>
              <a:ext cx="26383" cy="294609"/>
            </a:xfrm>
            <a:custGeom>
              <a:avLst/>
              <a:gdLst/>
              <a:ahLst/>
              <a:cxnLst/>
              <a:rect l="l" t="t" r="r" b="b"/>
              <a:pathLst>
                <a:path w="2341" h="26141" extrusionOk="0">
                  <a:moveTo>
                    <a:pt x="0" y="1"/>
                  </a:moveTo>
                  <a:cubicBezTo>
                    <a:pt x="0" y="92"/>
                    <a:pt x="0" y="183"/>
                    <a:pt x="0" y="274"/>
                  </a:cubicBezTo>
                  <a:lnTo>
                    <a:pt x="0" y="1034"/>
                  </a:lnTo>
                  <a:cubicBezTo>
                    <a:pt x="30" y="1703"/>
                    <a:pt x="61" y="2676"/>
                    <a:pt x="91" y="3861"/>
                  </a:cubicBezTo>
                  <a:cubicBezTo>
                    <a:pt x="213" y="6232"/>
                    <a:pt x="395" y="9484"/>
                    <a:pt x="730" y="13101"/>
                  </a:cubicBezTo>
                  <a:cubicBezTo>
                    <a:pt x="1064" y="16718"/>
                    <a:pt x="1429" y="19971"/>
                    <a:pt x="1763" y="22341"/>
                  </a:cubicBezTo>
                  <a:cubicBezTo>
                    <a:pt x="1915" y="23497"/>
                    <a:pt x="2067" y="24469"/>
                    <a:pt x="2158" y="25107"/>
                  </a:cubicBezTo>
                  <a:cubicBezTo>
                    <a:pt x="2219" y="25442"/>
                    <a:pt x="2249" y="25685"/>
                    <a:pt x="2280" y="25867"/>
                  </a:cubicBezTo>
                  <a:cubicBezTo>
                    <a:pt x="2310" y="25959"/>
                    <a:pt x="2310" y="26050"/>
                    <a:pt x="2341" y="26141"/>
                  </a:cubicBezTo>
                  <a:cubicBezTo>
                    <a:pt x="2341" y="26050"/>
                    <a:pt x="2341" y="25959"/>
                    <a:pt x="2341" y="25867"/>
                  </a:cubicBezTo>
                  <a:cubicBezTo>
                    <a:pt x="2310" y="25655"/>
                    <a:pt x="2280" y="25411"/>
                    <a:pt x="2249" y="25107"/>
                  </a:cubicBezTo>
                  <a:cubicBezTo>
                    <a:pt x="2158" y="24408"/>
                    <a:pt x="2037" y="23466"/>
                    <a:pt x="1915" y="22311"/>
                  </a:cubicBezTo>
                  <a:cubicBezTo>
                    <a:pt x="1611" y="19940"/>
                    <a:pt x="1246" y="16688"/>
                    <a:pt x="942" y="13101"/>
                  </a:cubicBezTo>
                  <a:cubicBezTo>
                    <a:pt x="608" y="9484"/>
                    <a:pt x="395" y="6201"/>
                    <a:pt x="243" y="3831"/>
                  </a:cubicBezTo>
                  <a:cubicBezTo>
                    <a:pt x="182" y="2676"/>
                    <a:pt x="122" y="1733"/>
                    <a:pt x="91" y="1034"/>
                  </a:cubicBezTo>
                  <a:lnTo>
                    <a:pt x="30" y="274"/>
                  </a:lnTo>
                  <a:cubicBezTo>
                    <a:pt x="30" y="183"/>
                    <a:pt x="30" y="92"/>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47"/>
            <p:cNvSpPr/>
            <p:nvPr/>
          </p:nvSpPr>
          <p:spPr>
            <a:xfrm>
              <a:off x="3285995" y="2591840"/>
              <a:ext cx="25369" cy="90104"/>
            </a:xfrm>
            <a:custGeom>
              <a:avLst/>
              <a:gdLst/>
              <a:ahLst/>
              <a:cxnLst/>
              <a:rect l="l" t="t" r="r" b="b"/>
              <a:pathLst>
                <a:path w="2251" h="7995" extrusionOk="0">
                  <a:moveTo>
                    <a:pt x="366" y="0"/>
                  </a:moveTo>
                  <a:lnTo>
                    <a:pt x="366" y="0"/>
                  </a:lnTo>
                  <a:cubicBezTo>
                    <a:pt x="305" y="122"/>
                    <a:pt x="305" y="213"/>
                    <a:pt x="275" y="335"/>
                  </a:cubicBezTo>
                  <a:cubicBezTo>
                    <a:pt x="214" y="639"/>
                    <a:pt x="183" y="943"/>
                    <a:pt x="153" y="1247"/>
                  </a:cubicBezTo>
                  <a:cubicBezTo>
                    <a:pt x="1" y="3253"/>
                    <a:pt x="487" y="5259"/>
                    <a:pt x="1521" y="6991"/>
                  </a:cubicBezTo>
                  <a:cubicBezTo>
                    <a:pt x="1673" y="7265"/>
                    <a:pt x="1825" y="7508"/>
                    <a:pt x="2007" y="7751"/>
                  </a:cubicBezTo>
                  <a:cubicBezTo>
                    <a:pt x="2129" y="7934"/>
                    <a:pt x="2220" y="7995"/>
                    <a:pt x="2220" y="7995"/>
                  </a:cubicBezTo>
                  <a:cubicBezTo>
                    <a:pt x="2250" y="7995"/>
                    <a:pt x="1977" y="7599"/>
                    <a:pt x="1642" y="6931"/>
                  </a:cubicBezTo>
                  <a:cubicBezTo>
                    <a:pt x="700" y="5198"/>
                    <a:pt x="244" y="3222"/>
                    <a:pt x="305" y="1247"/>
                  </a:cubicBezTo>
                  <a:cubicBezTo>
                    <a:pt x="335" y="487"/>
                    <a:pt x="396" y="0"/>
                    <a:pt x="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47"/>
            <p:cNvSpPr/>
            <p:nvPr/>
          </p:nvSpPr>
          <p:spPr>
            <a:xfrm>
              <a:off x="2655348" y="2455157"/>
              <a:ext cx="151762" cy="40775"/>
            </a:xfrm>
            <a:custGeom>
              <a:avLst/>
              <a:gdLst/>
              <a:ahLst/>
              <a:cxnLst/>
              <a:rect l="l" t="t" r="r" b="b"/>
              <a:pathLst>
                <a:path w="13466" h="3618" extrusionOk="0">
                  <a:moveTo>
                    <a:pt x="2007" y="1"/>
                  </a:moveTo>
                  <a:cubicBezTo>
                    <a:pt x="1520" y="1"/>
                    <a:pt x="1004" y="61"/>
                    <a:pt x="487" y="183"/>
                  </a:cubicBezTo>
                  <a:cubicBezTo>
                    <a:pt x="365" y="213"/>
                    <a:pt x="244" y="274"/>
                    <a:pt x="122" y="335"/>
                  </a:cubicBezTo>
                  <a:cubicBezTo>
                    <a:pt x="61" y="335"/>
                    <a:pt x="31" y="365"/>
                    <a:pt x="0" y="396"/>
                  </a:cubicBezTo>
                  <a:cubicBezTo>
                    <a:pt x="584" y="237"/>
                    <a:pt x="1168" y="147"/>
                    <a:pt x="1772" y="147"/>
                  </a:cubicBezTo>
                  <a:cubicBezTo>
                    <a:pt x="1860" y="147"/>
                    <a:pt x="1948" y="149"/>
                    <a:pt x="2037" y="153"/>
                  </a:cubicBezTo>
                  <a:cubicBezTo>
                    <a:pt x="2766" y="183"/>
                    <a:pt x="3496" y="335"/>
                    <a:pt x="4195" y="578"/>
                  </a:cubicBezTo>
                  <a:cubicBezTo>
                    <a:pt x="5077" y="852"/>
                    <a:pt x="5928" y="1216"/>
                    <a:pt x="6748" y="1612"/>
                  </a:cubicBezTo>
                  <a:cubicBezTo>
                    <a:pt x="7630" y="2037"/>
                    <a:pt x="8450" y="2493"/>
                    <a:pt x="9241" y="2797"/>
                  </a:cubicBezTo>
                  <a:cubicBezTo>
                    <a:pt x="9940" y="3101"/>
                    <a:pt x="10669" y="3344"/>
                    <a:pt x="11399" y="3496"/>
                  </a:cubicBezTo>
                  <a:cubicBezTo>
                    <a:pt x="11916" y="3587"/>
                    <a:pt x="12402" y="3618"/>
                    <a:pt x="12919" y="3618"/>
                  </a:cubicBezTo>
                  <a:cubicBezTo>
                    <a:pt x="13071" y="3587"/>
                    <a:pt x="13192" y="3587"/>
                    <a:pt x="13344" y="3557"/>
                  </a:cubicBezTo>
                  <a:cubicBezTo>
                    <a:pt x="13435" y="3557"/>
                    <a:pt x="13466" y="3527"/>
                    <a:pt x="13466" y="3527"/>
                  </a:cubicBezTo>
                  <a:lnTo>
                    <a:pt x="13466" y="3527"/>
                  </a:lnTo>
                  <a:cubicBezTo>
                    <a:pt x="13354" y="3532"/>
                    <a:pt x="13242" y="3534"/>
                    <a:pt x="13129" y="3534"/>
                  </a:cubicBezTo>
                  <a:cubicBezTo>
                    <a:pt x="12565" y="3534"/>
                    <a:pt x="11987" y="3471"/>
                    <a:pt x="11429" y="3344"/>
                  </a:cubicBezTo>
                  <a:cubicBezTo>
                    <a:pt x="10700" y="3192"/>
                    <a:pt x="9970" y="2949"/>
                    <a:pt x="9302" y="2645"/>
                  </a:cubicBezTo>
                  <a:cubicBezTo>
                    <a:pt x="8511" y="2311"/>
                    <a:pt x="7691" y="1885"/>
                    <a:pt x="6809" y="1460"/>
                  </a:cubicBezTo>
                  <a:cubicBezTo>
                    <a:pt x="5988" y="1034"/>
                    <a:pt x="5137" y="669"/>
                    <a:pt x="4256" y="396"/>
                  </a:cubicBezTo>
                  <a:cubicBezTo>
                    <a:pt x="3526" y="153"/>
                    <a:pt x="2766" y="31"/>
                    <a:pt x="200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47"/>
            <p:cNvSpPr/>
            <p:nvPr/>
          </p:nvSpPr>
          <p:spPr>
            <a:xfrm>
              <a:off x="2809499" y="2484617"/>
              <a:ext cx="51053" cy="8576"/>
            </a:xfrm>
            <a:custGeom>
              <a:avLst/>
              <a:gdLst/>
              <a:ahLst/>
              <a:cxnLst/>
              <a:rect l="l" t="t" r="r" b="b"/>
              <a:pathLst>
                <a:path w="4530" h="761" extrusionOk="0">
                  <a:moveTo>
                    <a:pt x="4530" y="1"/>
                  </a:moveTo>
                  <a:lnTo>
                    <a:pt x="4530" y="1"/>
                  </a:lnTo>
                  <a:cubicBezTo>
                    <a:pt x="3739" y="31"/>
                    <a:pt x="2979" y="122"/>
                    <a:pt x="2250" y="274"/>
                  </a:cubicBezTo>
                  <a:cubicBezTo>
                    <a:pt x="1490" y="365"/>
                    <a:pt x="730" y="548"/>
                    <a:pt x="1" y="761"/>
                  </a:cubicBezTo>
                  <a:cubicBezTo>
                    <a:pt x="760" y="730"/>
                    <a:pt x="1520" y="639"/>
                    <a:pt x="2280" y="487"/>
                  </a:cubicBezTo>
                  <a:cubicBezTo>
                    <a:pt x="3040" y="365"/>
                    <a:pt x="3770" y="213"/>
                    <a:pt x="453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47"/>
            <p:cNvSpPr/>
            <p:nvPr/>
          </p:nvSpPr>
          <p:spPr>
            <a:xfrm>
              <a:off x="2638218" y="2576422"/>
              <a:ext cx="167179" cy="29144"/>
            </a:xfrm>
            <a:custGeom>
              <a:avLst/>
              <a:gdLst/>
              <a:ahLst/>
              <a:cxnLst/>
              <a:rect l="l" t="t" r="r" b="b"/>
              <a:pathLst>
                <a:path w="14834" h="2586" extrusionOk="0">
                  <a:moveTo>
                    <a:pt x="14834" y="1"/>
                  </a:moveTo>
                  <a:lnTo>
                    <a:pt x="14834" y="1"/>
                  </a:lnTo>
                  <a:cubicBezTo>
                    <a:pt x="14621" y="31"/>
                    <a:pt x="14439" y="92"/>
                    <a:pt x="14256" y="183"/>
                  </a:cubicBezTo>
                  <a:cubicBezTo>
                    <a:pt x="13892" y="274"/>
                    <a:pt x="13344" y="457"/>
                    <a:pt x="12676" y="669"/>
                  </a:cubicBezTo>
                  <a:cubicBezTo>
                    <a:pt x="10974" y="1156"/>
                    <a:pt x="9211" y="1581"/>
                    <a:pt x="7448" y="1885"/>
                  </a:cubicBezTo>
                  <a:cubicBezTo>
                    <a:pt x="6414" y="2068"/>
                    <a:pt x="5411" y="2220"/>
                    <a:pt x="4499" y="2311"/>
                  </a:cubicBezTo>
                  <a:cubicBezTo>
                    <a:pt x="3896" y="2404"/>
                    <a:pt x="3274" y="2443"/>
                    <a:pt x="2662" y="2443"/>
                  </a:cubicBezTo>
                  <a:cubicBezTo>
                    <a:pt x="2473" y="2443"/>
                    <a:pt x="2285" y="2440"/>
                    <a:pt x="2098" y="2432"/>
                  </a:cubicBezTo>
                  <a:cubicBezTo>
                    <a:pt x="1551" y="2402"/>
                    <a:pt x="1034" y="2250"/>
                    <a:pt x="548" y="2037"/>
                  </a:cubicBezTo>
                  <a:cubicBezTo>
                    <a:pt x="183" y="1885"/>
                    <a:pt x="1" y="1764"/>
                    <a:pt x="1" y="1764"/>
                  </a:cubicBezTo>
                  <a:lnTo>
                    <a:pt x="1" y="1764"/>
                  </a:lnTo>
                  <a:cubicBezTo>
                    <a:pt x="31" y="1794"/>
                    <a:pt x="92" y="1824"/>
                    <a:pt x="122" y="1855"/>
                  </a:cubicBezTo>
                  <a:cubicBezTo>
                    <a:pt x="244" y="1946"/>
                    <a:pt x="365" y="2037"/>
                    <a:pt x="517" y="2098"/>
                  </a:cubicBezTo>
                  <a:cubicBezTo>
                    <a:pt x="1004" y="2372"/>
                    <a:pt x="1520" y="2524"/>
                    <a:pt x="2098" y="2554"/>
                  </a:cubicBezTo>
                  <a:cubicBezTo>
                    <a:pt x="2378" y="2575"/>
                    <a:pt x="2662" y="2586"/>
                    <a:pt x="2948" y="2586"/>
                  </a:cubicBezTo>
                  <a:cubicBezTo>
                    <a:pt x="3470" y="2586"/>
                    <a:pt x="4000" y="2552"/>
                    <a:pt x="4530" y="2493"/>
                  </a:cubicBezTo>
                  <a:cubicBezTo>
                    <a:pt x="5442" y="2402"/>
                    <a:pt x="6445" y="2280"/>
                    <a:pt x="7478" y="2098"/>
                  </a:cubicBezTo>
                  <a:cubicBezTo>
                    <a:pt x="9241" y="1764"/>
                    <a:pt x="11004" y="1338"/>
                    <a:pt x="12737" y="791"/>
                  </a:cubicBezTo>
                  <a:cubicBezTo>
                    <a:pt x="13375" y="578"/>
                    <a:pt x="13922" y="396"/>
                    <a:pt x="14287" y="244"/>
                  </a:cubicBezTo>
                  <a:cubicBezTo>
                    <a:pt x="14469" y="183"/>
                    <a:pt x="14651" y="92"/>
                    <a:pt x="148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47"/>
            <p:cNvSpPr/>
            <p:nvPr/>
          </p:nvSpPr>
          <p:spPr>
            <a:xfrm>
              <a:off x="2812238" y="2597993"/>
              <a:ext cx="46601" cy="2784"/>
            </a:xfrm>
            <a:custGeom>
              <a:avLst/>
              <a:gdLst/>
              <a:ahLst/>
              <a:cxnLst/>
              <a:rect l="l" t="t" r="r" b="b"/>
              <a:pathLst>
                <a:path w="4135" h="247" extrusionOk="0">
                  <a:moveTo>
                    <a:pt x="2809" y="0"/>
                  </a:moveTo>
                  <a:cubicBezTo>
                    <a:pt x="2563" y="0"/>
                    <a:pt x="2315" y="10"/>
                    <a:pt x="2068" y="32"/>
                  </a:cubicBezTo>
                  <a:cubicBezTo>
                    <a:pt x="1944" y="27"/>
                    <a:pt x="1821" y="24"/>
                    <a:pt x="1699" y="24"/>
                  </a:cubicBezTo>
                  <a:cubicBezTo>
                    <a:pt x="1131" y="24"/>
                    <a:pt x="576" y="79"/>
                    <a:pt x="1" y="154"/>
                  </a:cubicBezTo>
                  <a:cubicBezTo>
                    <a:pt x="452" y="212"/>
                    <a:pt x="904" y="246"/>
                    <a:pt x="1347" y="246"/>
                  </a:cubicBezTo>
                  <a:cubicBezTo>
                    <a:pt x="1590" y="246"/>
                    <a:pt x="1831" y="236"/>
                    <a:pt x="2068" y="214"/>
                  </a:cubicBezTo>
                  <a:cubicBezTo>
                    <a:pt x="2233" y="222"/>
                    <a:pt x="2398" y="225"/>
                    <a:pt x="2562" y="225"/>
                  </a:cubicBezTo>
                  <a:cubicBezTo>
                    <a:pt x="3095" y="225"/>
                    <a:pt x="3624" y="186"/>
                    <a:pt x="4135" y="93"/>
                  </a:cubicBezTo>
                  <a:cubicBezTo>
                    <a:pt x="3703" y="34"/>
                    <a:pt x="3258" y="0"/>
                    <a:pt x="280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47"/>
            <p:cNvSpPr/>
            <p:nvPr/>
          </p:nvSpPr>
          <p:spPr>
            <a:xfrm>
              <a:off x="2638567" y="2653160"/>
              <a:ext cx="162040" cy="141145"/>
            </a:xfrm>
            <a:custGeom>
              <a:avLst/>
              <a:gdLst/>
              <a:ahLst/>
              <a:cxnLst/>
              <a:rect l="l" t="t" r="r" b="b"/>
              <a:pathLst>
                <a:path w="14378" h="12524" extrusionOk="0">
                  <a:moveTo>
                    <a:pt x="14195" y="0"/>
                  </a:moveTo>
                  <a:lnTo>
                    <a:pt x="13587" y="91"/>
                  </a:lnTo>
                  <a:lnTo>
                    <a:pt x="13161" y="152"/>
                  </a:lnTo>
                  <a:cubicBezTo>
                    <a:pt x="13009" y="152"/>
                    <a:pt x="12857" y="213"/>
                    <a:pt x="12675" y="243"/>
                  </a:cubicBezTo>
                  <a:cubicBezTo>
                    <a:pt x="12280" y="335"/>
                    <a:pt x="11885" y="426"/>
                    <a:pt x="11490" y="547"/>
                  </a:cubicBezTo>
                  <a:lnTo>
                    <a:pt x="10791" y="760"/>
                  </a:lnTo>
                  <a:cubicBezTo>
                    <a:pt x="10547" y="851"/>
                    <a:pt x="10304" y="943"/>
                    <a:pt x="10061" y="1064"/>
                  </a:cubicBezTo>
                  <a:cubicBezTo>
                    <a:pt x="9514" y="1277"/>
                    <a:pt x="8997" y="1520"/>
                    <a:pt x="8511" y="1763"/>
                  </a:cubicBezTo>
                  <a:cubicBezTo>
                    <a:pt x="6170" y="3009"/>
                    <a:pt x="4134" y="4772"/>
                    <a:pt x="2584" y="6930"/>
                  </a:cubicBezTo>
                  <a:cubicBezTo>
                    <a:pt x="2249" y="7386"/>
                    <a:pt x="1945" y="7873"/>
                    <a:pt x="1641" y="8389"/>
                  </a:cubicBezTo>
                  <a:cubicBezTo>
                    <a:pt x="1520" y="8602"/>
                    <a:pt x="1368" y="8815"/>
                    <a:pt x="1277" y="9058"/>
                  </a:cubicBezTo>
                  <a:lnTo>
                    <a:pt x="973" y="9696"/>
                  </a:lnTo>
                  <a:cubicBezTo>
                    <a:pt x="790" y="10092"/>
                    <a:pt x="608" y="10456"/>
                    <a:pt x="486" y="10852"/>
                  </a:cubicBezTo>
                  <a:cubicBezTo>
                    <a:pt x="426" y="11004"/>
                    <a:pt x="365" y="11186"/>
                    <a:pt x="304" y="11338"/>
                  </a:cubicBezTo>
                  <a:lnTo>
                    <a:pt x="213" y="11733"/>
                  </a:lnTo>
                  <a:cubicBezTo>
                    <a:pt x="152" y="11976"/>
                    <a:pt x="91" y="12159"/>
                    <a:pt x="61" y="12311"/>
                  </a:cubicBezTo>
                  <a:cubicBezTo>
                    <a:pt x="30" y="12371"/>
                    <a:pt x="0" y="12432"/>
                    <a:pt x="0" y="12523"/>
                  </a:cubicBezTo>
                  <a:cubicBezTo>
                    <a:pt x="30" y="12462"/>
                    <a:pt x="61" y="12402"/>
                    <a:pt x="91" y="12341"/>
                  </a:cubicBezTo>
                  <a:lnTo>
                    <a:pt x="274" y="11794"/>
                  </a:lnTo>
                  <a:lnTo>
                    <a:pt x="395" y="11399"/>
                  </a:lnTo>
                  <a:cubicBezTo>
                    <a:pt x="456" y="11247"/>
                    <a:pt x="517" y="11095"/>
                    <a:pt x="578" y="10912"/>
                  </a:cubicBezTo>
                  <a:cubicBezTo>
                    <a:pt x="730" y="10578"/>
                    <a:pt x="851" y="10183"/>
                    <a:pt x="1064" y="9788"/>
                  </a:cubicBezTo>
                  <a:lnTo>
                    <a:pt x="1398" y="9149"/>
                  </a:lnTo>
                  <a:cubicBezTo>
                    <a:pt x="1489" y="8906"/>
                    <a:pt x="1641" y="8693"/>
                    <a:pt x="1763" y="8481"/>
                  </a:cubicBezTo>
                  <a:cubicBezTo>
                    <a:pt x="2037" y="7994"/>
                    <a:pt x="2371" y="7538"/>
                    <a:pt x="2705" y="7052"/>
                  </a:cubicBezTo>
                  <a:cubicBezTo>
                    <a:pt x="3496" y="5988"/>
                    <a:pt x="4407" y="5046"/>
                    <a:pt x="5380" y="4164"/>
                  </a:cubicBezTo>
                  <a:cubicBezTo>
                    <a:pt x="6353" y="3313"/>
                    <a:pt x="7447" y="2584"/>
                    <a:pt x="8572" y="1946"/>
                  </a:cubicBezTo>
                  <a:cubicBezTo>
                    <a:pt x="9088" y="1672"/>
                    <a:pt x="9605" y="1429"/>
                    <a:pt x="10122" y="1216"/>
                  </a:cubicBezTo>
                  <a:cubicBezTo>
                    <a:pt x="10365" y="1125"/>
                    <a:pt x="10608" y="1003"/>
                    <a:pt x="10851" y="943"/>
                  </a:cubicBezTo>
                  <a:lnTo>
                    <a:pt x="11520" y="699"/>
                  </a:lnTo>
                  <a:cubicBezTo>
                    <a:pt x="11946" y="547"/>
                    <a:pt x="12341" y="456"/>
                    <a:pt x="12706" y="365"/>
                  </a:cubicBezTo>
                  <a:lnTo>
                    <a:pt x="13192" y="243"/>
                  </a:lnTo>
                  <a:lnTo>
                    <a:pt x="13617" y="183"/>
                  </a:lnTo>
                  <a:lnTo>
                    <a:pt x="14195" y="61"/>
                  </a:lnTo>
                  <a:cubicBezTo>
                    <a:pt x="14256" y="61"/>
                    <a:pt x="14316" y="31"/>
                    <a:pt x="1437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47"/>
            <p:cNvSpPr/>
            <p:nvPr/>
          </p:nvSpPr>
          <p:spPr>
            <a:xfrm>
              <a:off x="2787579" y="2662751"/>
              <a:ext cx="65783" cy="177108"/>
            </a:xfrm>
            <a:custGeom>
              <a:avLst/>
              <a:gdLst/>
              <a:ahLst/>
              <a:cxnLst/>
              <a:rect l="l" t="t" r="r" b="b"/>
              <a:pathLst>
                <a:path w="5837" h="15715" extrusionOk="0">
                  <a:moveTo>
                    <a:pt x="5836" y="0"/>
                  </a:moveTo>
                  <a:cubicBezTo>
                    <a:pt x="5775" y="0"/>
                    <a:pt x="5745" y="31"/>
                    <a:pt x="5684" y="92"/>
                  </a:cubicBezTo>
                  <a:cubicBezTo>
                    <a:pt x="5563" y="183"/>
                    <a:pt x="5441" y="274"/>
                    <a:pt x="5319" y="396"/>
                  </a:cubicBezTo>
                  <a:cubicBezTo>
                    <a:pt x="4864" y="821"/>
                    <a:pt x="4468" y="1338"/>
                    <a:pt x="4164" y="1885"/>
                  </a:cubicBezTo>
                  <a:cubicBezTo>
                    <a:pt x="3739" y="2706"/>
                    <a:pt x="3435" y="3587"/>
                    <a:pt x="3253" y="4499"/>
                  </a:cubicBezTo>
                  <a:cubicBezTo>
                    <a:pt x="3040" y="5593"/>
                    <a:pt x="2918" y="6718"/>
                    <a:pt x="2857" y="7842"/>
                  </a:cubicBezTo>
                  <a:cubicBezTo>
                    <a:pt x="2827" y="8967"/>
                    <a:pt x="2675" y="10092"/>
                    <a:pt x="2493" y="11186"/>
                  </a:cubicBezTo>
                  <a:cubicBezTo>
                    <a:pt x="2310" y="12098"/>
                    <a:pt x="2006" y="12949"/>
                    <a:pt x="1581" y="13770"/>
                  </a:cubicBezTo>
                  <a:cubicBezTo>
                    <a:pt x="1186" y="14499"/>
                    <a:pt x="639" y="15168"/>
                    <a:pt x="0" y="15715"/>
                  </a:cubicBezTo>
                  <a:cubicBezTo>
                    <a:pt x="0" y="15715"/>
                    <a:pt x="61" y="15684"/>
                    <a:pt x="152" y="15624"/>
                  </a:cubicBezTo>
                  <a:cubicBezTo>
                    <a:pt x="304" y="15502"/>
                    <a:pt x="426" y="15411"/>
                    <a:pt x="547" y="15289"/>
                  </a:cubicBezTo>
                  <a:cubicBezTo>
                    <a:pt x="1003" y="14864"/>
                    <a:pt x="1398" y="14377"/>
                    <a:pt x="1702" y="13830"/>
                  </a:cubicBezTo>
                  <a:cubicBezTo>
                    <a:pt x="2128" y="13010"/>
                    <a:pt x="2462" y="12128"/>
                    <a:pt x="2645" y="11216"/>
                  </a:cubicBezTo>
                  <a:cubicBezTo>
                    <a:pt x="2857" y="10122"/>
                    <a:pt x="2979" y="8997"/>
                    <a:pt x="3040" y="7873"/>
                  </a:cubicBezTo>
                  <a:cubicBezTo>
                    <a:pt x="3070" y="6748"/>
                    <a:pt x="3222" y="5624"/>
                    <a:pt x="3405" y="4529"/>
                  </a:cubicBezTo>
                  <a:cubicBezTo>
                    <a:pt x="3557" y="3617"/>
                    <a:pt x="3860" y="2766"/>
                    <a:pt x="4286" y="1946"/>
                  </a:cubicBezTo>
                  <a:cubicBezTo>
                    <a:pt x="4681" y="1216"/>
                    <a:pt x="5198" y="548"/>
                    <a:pt x="583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7"/>
            <p:cNvSpPr/>
            <p:nvPr/>
          </p:nvSpPr>
          <p:spPr>
            <a:xfrm>
              <a:off x="2925975" y="2677819"/>
              <a:ext cx="6514" cy="164441"/>
            </a:xfrm>
            <a:custGeom>
              <a:avLst/>
              <a:gdLst/>
              <a:ahLst/>
              <a:cxnLst/>
              <a:rect l="l" t="t" r="r" b="b"/>
              <a:pathLst>
                <a:path w="578" h="14591" extrusionOk="0">
                  <a:moveTo>
                    <a:pt x="517" y="1"/>
                  </a:moveTo>
                  <a:cubicBezTo>
                    <a:pt x="456" y="1"/>
                    <a:pt x="334" y="3253"/>
                    <a:pt x="182" y="7296"/>
                  </a:cubicBezTo>
                  <a:cubicBezTo>
                    <a:pt x="30" y="11338"/>
                    <a:pt x="0" y="14591"/>
                    <a:pt x="30" y="14591"/>
                  </a:cubicBezTo>
                  <a:cubicBezTo>
                    <a:pt x="31" y="14591"/>
                    <a:pt x="31" y="14591"/>
                    <a:pt x="31" y="14591"/>
                  </a:cubicBezTo>
                  <a:cubicBezTo>
                    <a:pt x="93" y="14591"/>
                    <a:pt x="244" y="11320"/>
                    <a:pt x="395" y="7296"/>
                  </a:cubicBezTo>
                  <a:cubicBezTo>
                    <a:pt x="517" y="3253"/>
                    <a:pt x="578" y="1"/>
                    <a:pt x="51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47"/>
            <p:cNvSpPr/>
            <p:nvPr/>
          </p:nvSpPr>
          <p:spPr>
            <a:xfrm>
              <a:off x="3034561" y="2698375"/>
              <a:ext cx="29809" cy="137719"/>
            </a:xfrm>
            <a:custGeom>
              <a:avLst/>
              <a:gdLst/>
              <a:ahLst/>
              <a:cxnLst/>
              <a:rect l="l" t="t" r="r" b="b"/>
              <a:pathLst>
                <a:path w="2645" h="12220" extrusionOk="0">
                  <a:moveTo>
                    <a:pt x="2584" y="1"/>
                  </a:moveTo>
                  <a:lnTo>
                    <a:pt x="2584" y="1"/>
                  </a:lnTo>
                  <a:cubicBezTo>
                    <a:pt x="2493" y="122"/>
                    <a:pt x="2371" y="274"/>
                    <a:pt x="2311" y="396"/>
                  </a:cubicBezTo>
                  <a:cubicBezTo>
                    <a:pt x="2189" y="578"/>
                    <a:pt x="2067" y="730"/>
                    <a:pt x="1976" y="912"/>
                  </a:cubicBezTo>
                  <a:cubicBezTo>
                    <a:pt x="1855" y="1095"/>
                    <a:pt x="1733" y="1338"/>
                    <a:pt x="1612" y="1581"/>
                  </a:cubicBezTo>
                  <a:cubicBezTo>
                    <a:pt x="1277" y="2189"/>
                    <a:pt x="1004" y="2827"/>
                    <a:pt x="791" y="3466"/>
                  </a:cubicBezTo>
                  <a:cubicBezTo>
                    <a:pt x="244" y="5046"/>
                    <a:pt x="1" y="6718"/>
                    <a:pt x="31" y="8390"/>
                  </a:cubicBezTo>
                  <a:cubicBezTo>
                    <a:pt x="61" y="9058"/>
                    <a:pt x="122" y="9727"/>
                    <a:pt x="244" y="10426"/>
                  </a:cubicBezTo>
                  <a:cubicBezTo>
                    <a:pt x="274" y="10700"/>
                    <a:pt x="335" y="10943"/>
                    <a:pt x="396" y="11186"/>
                  </a:cubicBezTo>
                  <a:cubicBezTo>
                    <a:pt x="426" y="11368"/>
                    <a:pt x="487" y="11551"/>
                    <a:pt x="548" y="11733"/>
                  </a:cubicBezTo>
                  <a:cubicBezTo>
                    <a:pt x="578" y="11916"/>
                    <a:pt x="639" y="12068"/>
                    <a:pt x="730" y="12220"/>
                  </a:cubicBezTo>
                  <a:cubicBezTo>
                    <a:pt x="760" y="12220"/>
                    <a:pt x="548" y="11520"/>
                    <a:pt x="365" y="10396"/>
                  </a:cubicBezTo>
                  <a:cubicBezTo>
                    <a:pt x="244" y="9727"/>
                    <a:pt x="213" y="9058"/>
                    <a:pt x="213" y="8390"/>
                  </a:cubicBezTo>
                  <a:cubicBezTo>
                    <a:pt x="183" y="6718"/>
                    <a:pt x="426" y="5077"/>
                    <a:pt x="973" y="3526"/>
                  </a:cubicBezTo>
                  <a:cubicBezTo>
                    <a:pt x="1156" y="2888"/>
                    <a:pt x="1429" y="2250"/>
                    <a:pt x="1733" y="1642"/>
                  </a:cubicBezTo>
                  <a:cubicBezTo>
                    <a:pt x="2219" y="608"/>
                    <a:pt x="2645" y="31"/>
                    <a:pt x="258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47"/>
            <p:cNvSpPr/>
            <p:nvPr/>
          </p:nvSpPr>
          <p:spPr>
            <a:xfrm>
              <a:off x="2718719" y="2344621"/>
              <a:ext cx="126765" cy="18088"/>
            </a:xfrm>
            <a:custGeom>
              <a:avLst/>
              <a:gdLst/>
              <a:ahLst/>
              <a:cxnLst/>
              <a:rect l="l" t="t" r="r" b="b"/>
              <a:pathLst>
                <a:path w="11248" h="1605" extrusionOk="0">
                  <a:moveTo>
                    <a:pt x="4235" y="1"/>
                  </a:moveTo>
                  <a:cubicBezTo>
                    <a:pt x="3370" y="1"/>
                    <a:pt x="2503" y="68"/>
                    <a:pt x="1642" y="204"/>
                  </a:cubicBezTo>
                  <a:cubicBezTo>
                    <a:pt x="1247" y="295"/>
                    <a:pt x="821" y="386"/>
                    <a:pt x="426" y="477"/>
                  </a:cubicBezTo>
                  <a:cubicBezTo>
                    <a:pt x="274" y="508"/>
                    <a:pt x="153" y="568"/>
                    <a:pt x="1" y="629"/>
                  </a:cubicBezTo>
                  <a:cubicBezTo>
                    <a:pt x="1" y="632"/>
                    <a:pt x="6" y="633"/>
                    <a:pt x="15" y="633"/>
                  </a:cubicBezTo>
                  <a:cubicBezTo>
                    <a:pt x="115" y="633"/>
                    <a:pt x="729" y="494"/>
                    <a:pt x="1672" y="356"/>
                  </a:cubicBezTo>
                  <a:cubicBezTo>
                    <a:pt x="2481" y="245"/>
                    <a:pt x="3295" y="191"/>
                    <a:pt x="4108" y="191"/>
                  </a:cubicBezTo>
                  <a:cubicBezTo>
                    <a:pt x="5984" y="191"/>
                    <a:pt x="7855" y="482"/>
                    <a:pt x="9636" y="1055"/>
                  </a:cubicBezTo>
                  <a:cubicBezTo>
                    <a:pt x="10582" y="1370"/>
                    <a:pt x="11177" y="1604"/>
                    <a:pt x="11241" y="1604"/>
                  </a:cubicBezTo>
                  <a:cubicBezTo>
                    <a:pt x="11245" y="1604"/>
                    <a:pt x="11247" y="1604"/>
                    <a:pt x="11247" y="1602"/>
                  </a:cubicBezTo>
                  <a:cubicBezTo>
                    <a:pt x="11095" y="1511"/>
                    <a:pt x="10974" y="1450"/>
                    <a:pt x="10822" y="1389"/>
                  </a:cubicBezTo>
                  <a:cubicBezTo>
                    <a:pt x="10457" y="1237"/>
                    <a:pt x="10062" y="1055"/>
                    <a:pt x="9697" y="933"/>
                  </a:cubicBezTo>
                  <a:cubicBezTo>
                    <a:pt x="7935" y="311"/>
                    <a:pt x="6089" y="1"/>
                    <a:pt x="42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7"/>
            <p:cNvSpPr/>
            <p:nvPr/>
          </p:nvSpPr>
          <p:spPr>
            <a:xfrm>
              <a:off x="3075325" y="2539175"/>
              <a:ext cx="108260" cy="4035"/>
            </a:xfrm>
            <a:custGeom>
              <a:avLst/>
              <a:gdLst/>
              <a:ahLst/>
              <a:cxnLst/>
              <a:rect l="l" t="t" r="r" b="b"/>
              <a:pathLst>
                <a:path w="9606" h="358" extrusionOk="0">
                  <a:moveTo>
                    <a:pt x="2930" y="0"/>
                  </a:moveTo>
                  <a:cubicBezTo>
                    <a:pt x="2356" y="0"/>
                    <a:pt x="1840" y="8"/>
                    <a:pt x="1399" y="23"/>
                  </a:cubicBezTo>
                  <a:cubicBezTo>
                    <a:pt x="973" y="23"/>
                    <a:pt x="609" y="53"/>
                    <a:pt x="365" y="53"/>
                  </a:cubicBezTo>
                  <a:cubicBezTo>
                    <a:pt x="244" y="53"/>
                    <a:pt x="122" y="84"/>
                    <a:pt x="1" y="114"/>
                  </a:cubicBezTo>
                  <a:cubicBezTo>
                    <a:pt x="323" y="136"/>
                    <a:pt x="661" y="157"/>
                    <a:pt x="992" y="157"/>
                  </a:cubicBezTo>
                  <a:cubicBezTo>
                    <a:pt x="1129" y="157"/>
                    <a:pt x="1265" y="153"/>
                    <a:pt x="1399" y="145"/>
                  </a:cubicBezTo>
                  <a:cubicBezTo>
                    <a:pt x="2280" y="175"/>
                    <a:pt x="3466" y="175"/>
                    <a:pt x="4803" y="205"/>
                  </a:cubicBezTo>
                  <a:cubicBezTo>
                    <a:pt x="6141" y="236"/>
                    <a:pt x="7326" y="297"/>
                    <a:pt x="8207" y="327"/>
                  </a:cubicBezTo>
                  <a:cubicBezTo>
                    <a:pt x="8663" y="357"/>
                    <a:pt x="9150" y="357"/>
                    <a:pt x="9606" y="357"/>
                  </a:cubicBezTo>
                  <a:cubicBezTo>
                    <a:pt x="9484" y="297"/>
                    <a:pt x="9362" y="297"/>
                    <a:pt x="9241" y="266"/>
                  </a:cubicBezTo>
                  <a:cubicBezTo>
                    <a:pt x="8998" y="266"/>
                    <a:pt x="8663" y="205"/>
                    <a:pt x="8238" y="175"/>
                  </a:cubicBezTo>
                  <a:cubicBezTo>
                    <a:pt x="7326" y="114"/>
                    <a:pt x="6141" y="53"/>
                    <a:pt x="4803" y="23"/>
                  </a:cubicBezTo>
                  <a:cubicBezTo>
                    <a:pt x="4134" y="8"/>
                    <a:pt x="3504" y="0"/>
                    <a:pt x="293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47"/>
            <p:cNvSpPr/>
            <p:nvPr/>
          </p:nvSpPr>
          <p:spPr>
            <a:xfrm>
              <a:off x="3193164" y="2526756"/>
              <a:ext cx="75036" cy="66820"/>
            </a:xfrm>
            <a:custGeom>
              <a:avLst/>
              <a:gdLst/>
              <a:ahLst/>
              <a:cxnLst/>
              <a:rect l="l" t="t" r="r" b="b"/>
              <a:pathLst>
                <a:path w="6658" h="5929" extrusionOk="0">
                  <a:moveTo>
                    <a:pt x="6657" y="0"/>
                  </a:moveTo>
                  <a:cubicBezTo>
                    <a:pt x="6536" y="0"/>
                    <a:pt x="6414" y="31"/>
                    <a:pt x="6293" y="92"/>
                  </a:cubicBezTo>
                  <a:cubicBezTo>
                    <a:pt x="5989" y="183"/>
                    <a:pt x="5685" y="304"/>
                    <a:pt x="5381" y="426"/>
                  </a:cubicBezTo>
                  <a:cubicBezTo>
                    <a:pt x="4378" y="882"/>
                    <a:pt x="3466" y="1490"/>
                    <a:pt x="2645" y="2219"/>
                  </a:cubicBezTo>
                  <a:cubicBezTo>
                    <a:pt x="1824" y="2918"/>
                    <a:pt x="1125" y="3769"/>
                    <a:pt x="578" y="4712"/>
                  </a:cubicBezTo>
                  <a:cubicBezTo>
                    <a:pt x="396" y="5016"/>
                    <a:pt x="244" y="5289"/>
                    <a:pt x="122" y="5593"/>
                  </a:cubicBezTo>
                  <a:cubicBezTo>
                    <a:pt x="62" y="5715"/>
                    <a:pt x="1" y="5806"/>
                    <a:pt x="1" y="5927"/>
                  </a:cubicBezTo>
                  <a:cubicBezTo>
                    <a:pt x="2" y="5928"/>
                    <a:pt x="3" y="5929"/>
                    <a:pt x="4" y="5929"/>
                  </a:cubicBezTo>
                  <a:cubicBezTo>
                    <a:pt x="45" y="5929"/>
                    <a:pt x="258" y="5480"/>
                    <a:pt x="700" y="4803"/>
                  </a:cubicBezTo>
                  <a:cubicBezTo>
                    <a:pt x="1855" y="2979"/>
                    <a:pt x="3496" y="1520"/>
                    <a:pt x="5442" y="578"/>
                  </a:cubicBezTo>
                  <a:cubicBezTo>
                    <a:pt x="6171" y="213"/>
                    <a:pt x="6657" y="31"/>
                    <a:pt x="665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47"/>
            <p:cNvSpPr/>
            <p:nvPr/>
          </p:nvSpPr>
          <p:spPr>
            <a:xfrm>
              <a:off x="3080464" y="2388698"/>
              <a:ext cx="145947" cy="31195"/>
            </a:xfrm>
            <a:custGeom>
              <a:avLst/>
              <a:gdLst/>
              <a:ahLst/>
              <a:cxnLst/>
              <a:rect l="l" t="t" r="r" b="b"/>
              <a:pathLst>
                <a:path w="12950" h="2768" extrusionOk="0">
                  <a:moveTo>
                    <a:pt x="12402" y="1"/>
                  </a:moveTo>
                  <a:cubicBezTo>
                    <a:pt x="11916" y="1"/>
                    <a:pt x="11429" y="62"/>
                    <a:pt x="10973" y="214"/>
                  </a:cubicBezTo>
                  <a:cubicBezTo>
                    <a:pt x="10274" y="426"/>
                    <a:pt x="9606" y="700"/>
                    <a:pt x="8967" y="1065"/>
                  </a:cubicBezTo>
                  <a:cubicBezTo>
                    <a:pt x="8207" y="1460"/>
                    <a:pt x="7417" y="1825"/>
                    <a:pt x="6596" y="2098"/>
                  </a:cubicBezTo>
                  <a:cubicBezTo>
                    <a:pt x="5583" y="2422"/>
                    <a:pt x="4530" y="2585"/>
                    <a:pt x="3480" y="2585"/>
                  </a:cubicBezTo>
                  <a:cubicBezTo>
                    <a:pt x="2956" y="2585"/>
                    <a:pt x="2432" y="2544"/>
                    <a:pt x="1915" y="2463"/>
                  </a:cubicBezTo>
                  <a:cubicBezTo>
                    <a:pt x="786" y="2289"/>
                    <a:pt x="70" y="2005"/>
                    <a:pt x="5" y="2005"/>
                  </a:cubicBezTo>
                  <a:cubicBezTo>
                    <a:pt x="2" y="2005"/>
                    <a:pt x="1" y="2006"/>
                    <a:pt x="1" y="2007"/>
                  </a:cubicBezTo>
                  <a:cubicBezTo>
                    <a:pt x="153" y="2098"/>
                    <a:pt x="335" y="2159"/>
                    <a:pt x="487" y="2220"/>
                  </a:cubicBezTo>
                  <a:cubicBezTo>
                    <a:pt x="943" y="2402"/>
                    <a:pt x="1429" y="2524"/>
                    <a:pt x="1915" y="2615"/>
                  </a:cubicBezTo>
                  <a:cubicBezTo>
                    <a:pt x="2499" y="2716"/>
                    <a:pt x="3091" y="2767"/>
                    <a:pt x="3682" y="2767"/>
                  </a:cubicBezTo>
                  <a:cubicBezTo>
                    <a:pt x="4692" y="2767"/>
                    <a:pt x="5699" y="2618"/>
                    <a:pt x="6657" y="2311"/>
                  </a:cubicBezTo>
                  <a:cubicBezTo>
                    <a:pt x="7478" y="2007"/>
                    <a:pt x="8299" y="1642"/>
                    <a:pt x="9058" y="1217"/>
                  </a:cubicBezTo>
                  <a:cubicBezTo>
                    <a:pt x="9697" y="882"/>
                    <a:pt x="10335" y="578"/>
                    <a:pt x="11034" y="335"/>
                  </a:cubicBezTo>
                  <a:cubicBezTo>
                    <a:pt x="11565" y="176"/>
                    <a:pt x="12119" y="86"/>
                    <a:pt x="12696" y="86"/>
                  </a:cubicBezTo>
                  <a:cubicBezTo>
                    <a:pt x="12780" y="86"/>
                    <a:pt x="12864" y="88"/>
                    <a:pt x="12949" y="92"/>
                  </a:cubicBezTo>
                  <a:cubicBezTo>
                    <a:pt x="12949" y="62"/>
                    <a:pt x="12919" y="62"/>
                    <a:pt x="12797" y="31"/>
                  </a:cubicBezTo>
                  <a:cubicBezTo>
                    <a:pt x="12645" y="31"/>
                    <a:pt x="12524" y="1"/>
                    <a:pt x="1240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7"/>
            <p:cNvSpPr/>
            <p:nvPr/>
          </p:nvSpPr>
          <p:spPr>
            <a:xfrm>
              <a:off x="3069498" y="2672319"/>
              <a:ext cx="135668" cy="17502"/>
            </a:xfrm>
            <a:custGeom>
              <a:avLst/>
              <a:gdLst/>
              <a:ahLst/>
              <a:cxnLst/>
              <a:rect l="l" t="t" r="r" b="b"/>
              <a:pathLst>
                <a:path w="12038" h="1553" extrusionOk="0">
                  <a:moveTo>
                    <a:pt x="5" y="0"/>
                  </a:moveTo>
                  <a:cubicBezTo>
                    <a:pt x="2" y="0"/>
                    <a:pt x="1" y="1"/>
                    <a:pt x="1" y="2"/>
                  </a:cubicBezTo>
                  <a:cubicBezTo>
                    <a:pt x="153" y="94"/>
                    <a:pt x="274" y="185"/>
                    <a:pt x="426" y="246"/>
                  </a:cubicBezTo>
                  <a:cubicBezTo>
                    <a:pt x="578" y="306"/>
                    <a:pt x="761" y="398"/>
                    <a:pt x="974" y="489"/>
                  </a:cubicBezTo>
                  <a:cubicBezTo>
                    <a:pt x="1156" y="580"/>
                    <a:pt x="1399" y="671"/>
                    <a:pt x="1673" y="762"/>
                  </a:cubicBezTo>
                  <a:cubicBezTo>
                    <a:pt x="2281" y="975"/>
                    <a:pt x="2919" y="1127"/>
                    <a:pt x="3557" y="1279"/>
                  </a:cubicBezTo>
                  <a:cubicBezTo>
                    <a:pt x="4347" y="1431"/>
                    <a:pt x="5168" y="1522"/>
                    <a:pt x="5958" y="1553"/>
                  </a:cubicBezTo>
                  <a:cubicBezTo>
                    <a:pt x="6779" y="1553"/>
                    <a:pt x="7600" y="1522"/>
                    <a:pt x="8390" y="1431"/>
                  </a:cubicBezTo>
                  <a:cubicBezTo>
                    <a:pt x="9059" y="1340"/>
                    <a:pt x="9697" y="1188"/>
                    <a:pt x="10335" y="1006"/>
                  </a:cubicBezTo>
                  <a:cubicBezTo>
                    <a:pt x="10609" y="945"/>
                    <a:pt x="10822" y="854"/>
                    <a:pt x="11035" y="793"/>
                  </a:cubicBezTo>
                  <a:cubicBezTo>
                    <a:pt x="11247" y="732"/>
                    <a:pt x="11430" y="641"/>
                    <a:pt x="11582" y="580"/>
                  </a:cubicBezTo>
                  <a:cubicBezTo>
                    <a:pt x="11734" y="519"/>
                    <a:pt x="11886" y="458"/>
                    <a:pt x="12038" y="367"/>
                  </a:cubicBezTo>
                  <a:cubicBezTo>
                    <a:pt x="12036" y="366"/>
                    <a:pt x="12033" y="365"/>
                    <a:pt x="12028" y="365"/>
                  </a:cubicBezTo>
                  <a:cubicBezTo>
                    <a:pt x="11941" y="365"/>
                    <a:pt x="11314" y="624"/>
                    <a:pt x="10305" y="884"/>
                  </a:cubicBezTo>
                  <a:cubicBezTo>
                    <a:pt x="9667" y="1036"/>
                    <a:pt x="9028" y="1157"/>
                    <a:pt x="8390" y="1249"/>
                  </a:cubicBezTo>
                  <a:cubicBezTo>
                    <a:pt x="7771" y="1319"/>
                    <a:pt x="7157" y="1353"/>
                    <a:pt x="6545" y="1353"/>
                  </a:cubicBezTo>
                  <a:cubicBezTo>
                    <a:pt x="5565" y="1353"/>
                    <a:pt x="4591" y="1265"/>
                    <a:pt x="3618" y="1097"/>
                  </a:cubicBezTo>
                  <a:cubicBezTo>
                    <a:pt x="2980" y="975"/>
                    <a:pt x="2341" y="823"/>
                    <a:pt x="1703" y="610"/>
                  </a:cubicBezTo>
                  <a:cubicBezTo>
                    <a:pt x="689" y="292"/>
                    <a:pt x="61" y="0"/>
                    <a:pt x="5"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47"/>
            <p:cNvSpPr/>
            <p:nvPr/>
          </p:nvSpPr>
          <p:spPr>
            <a:xfrm>
              <a:off x="3264762" y="2604169"/>
              <a:ext cx="38724" cy="199039"/>
            </a:xfrm>
            <a:custGeom>
              <a:avLst/>
              <a:gdLst/>
              <a:ahLst/>
              <a:cxnLst/>
              <a:rect l="l" t="t" r="r" b="b"/>
              <a:pathLst>
                <a:path w="3436" h="17661" extrusionOk="0">
                  <a:moveTo>
                    <a:pt x="1611" y="1"/>
                  </a:moveTo>
                  <a:lnTo>
                    <a:pt x="1611" y="1"/>
                  </a:lnTo>
                  <a:cubicBezTo>
                    <a:pt x="1611" y="1"/>
                    <a:pt x="1581" y="31"/>
                    <a:pt x="1551" y="183"/>
                  </a:cubicBezTo>
                  <a:cubicBezTo>
                    <a:pt x="1520" y="305"/>
                    <a:pt x="1459" y="487"/>
                    <a:pt x="1399" y="700"/>
                  </a:cubicBezTo>
                  <a:cubicBezTo>
                    <a:pt x="1247" y="1156"/>
                    <a:pt x="1064" y="1794"/>
                    <a:pt x="882" y="2645"/>
                  </a:cubicBezTo>
                  <a:cubicBezTo>
                    <a:pt x="304" y="4773"/>
                    <a:pt x="0" y="6961"/>
                    <a:pt x="0" y="9180"/>
                  </a:cubicBezTo>
                  <a:cubicBezTo>
                    <a:pt x="31" y="11429"/>
                    <a:pt x="608" y="13618"/>
                    <a:pt x="1703" y="15563"/>
                  </a:cubicBezTo>
                  <a:cubicBezTo>
                    <a:pt x="2037" y="16141"/>
                    <a:pt x="2432" y="16688"/>
                    <a:pt x="2918" y="17174"/>
                  </a:cubicBezTo>
                  <a:cubicBezTo>
                    <a:pt x="3040" y="17326"/>
                    <a:pt x="3192" y="17448"/>
                    <a:pt x="3283" y="17539"/>
                  </a:cubicBezTo>
                  <a:cubicBezTo>
                    <a:pt x="3314" y="17600"/>
                    <a:pt x="3374" y="17630"/>
                    <a:pt x="3435" y="17661"/>
                  </a:cubicBezTo>
                  <a:cubicBezTo>
                    <a:pt x="3435" y="17661"/>
                    <a:pt x="3253" y="17478"/>
                    <a:pt x="2949" y="17113"/>
                  </a:cubicBezTo>
                  <a:cubicBezTo>
                    <a:pt x="2523" y="16597"/>
                    <a:pt x="2128" y="16050"/>
                    <a:pt x="1824" y="15472"/>
                  </a:cubicBezTo>
                  <a:cubicBezTo>
                    <a:pt x="760" y="13527"/>
                    <a:pt x="213" y="11369"/>
                    <a:pt x="213" y="9180"/>
                  </a:cubicBezTo>
                  <a:cubicBezTo>
                    <a:pt x="213" y="6992"/>
                    <a:pt x="487" y="4803"/>
                    <a:pt x="1003" y="2676"/>
                  </a:cubicBezTo>
                  <a:cubicBezTo>
                    <a:pt x="1186" y="1855"/>
                    <a:pt x="1368" y="1217"/>
                    <a:pt x="1459" y="700"/>
                  </a:cubicBezTo>
                  <a:cubicBezTo>
                    <a:pt x="1520" y="487"/>
                    <a:pt x="1551" y="335"/>
                    <a:pt x="1581" y="183"/>
                  </a:cubicBezTo>
                  <a:cubicBezTo>
                    <a:pt x="1611" y="122"/>
                    <a:pt x="1611" y="62"/>
                    <a:pt x="161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47"/>
            <p:cNvSpPr/>
            <p:nvPr/>
          </p:nvSpPr>
          <p:spPr>
            <a:xfrm>
              <a:off x="3303813" y="2577110"/>
              <a:ext cx="155537" cy="80851"/>
            </a:xfrm>
            <a:custGeom>
              <a:avLst/>
              <a:gdLst/>
              <a:ahLst/>
              <a:cxnLst/>
              <a:rect l="l" t="t" r="r" b="b"/>
              <a:pathLst>
                <a:path w="13801" h="7174" extrusionOk="0">
                  <a:moveTo>
                    <a:pt x="1" y="0"/>
                  </a:moveTo>
                  <a:cubicBezTo>
                    <a:pt x="1" y="1"/>
                    <a:pt x="31" y="61"/>
                    <a:pt x="92" y="152"/>
                  </a:cubicBezTo>
                  <a:cubicBezTo>
                    <a:pt x="153" y="244"/>
                    <a:pt x="244" y="365"/>
                    <a:pt x="365" y="517"/>
                  </a:cubicBezTo>
                  <a:cubicBezTo>
                    <a:pt x="700" y="973"/>
                    <a:pt x="1095" y="1399"/>
                    <a:pt x="1490" y="1794"/>
                  </a:cubicBezTo>
                  <a:cubicBezTo>
                    <a:pt x="2858" y="3131"/>
                    <a:pt x="4499" y="4104"/>
                    <a:pt x="6323" y="4712"/>
                  </a:cubicBezTo>
                  <a:cubicBezTo>
                    <a:pt x="7296" y="4985"/>
                    <a:pt x="8329" y="5229"/>
                    <a:pt x="9362" y="5381"/>
                  </a:cubicBezTo>
                  <a:cubicBezTo>
                    <a:pt x="10183" y="5532"/>
                    <a:pt x="11004" y="5745"/>
                    <a:pt x="11794" y="6019"/>
                  </a:cubicBezTo>
                  <a:cubicBezTo>
                    <a:pt x="12493" y="6292"/>
                    <a:pt x="13192" y="6688"/>
                    <a:pt x="13800" y="7174"/>
                  </a:cubicBezTo>
                  <a:cubicBezTo>
                    <a:pt x="13800" y="7174"/>
                    <a:pt x="13770" y="7113"/>
                    <a:pt x="13679" y="7052"/>
                  </a:cubicBezTo>
                  <a:cubicBezTo>
                    <a:pt x="13557" y="6931"/>
                    <a:pt x="13435" y="6809"/>
                    <a:pt x="13314" y="6718"/>
                  </a:cubicBezTo>
                  <a:cubicBezTo>
                    <a:pt x="12858" y="6384"/>
                    <a:pt x="12372" y="6110"/>
                    <a:pt x="11824" y="5897"/>
                  </a:cubicBezTo>
                  <a:cubicBezTo>
                    <a:pt x="11034" y="5593"/>
                    <a:pt x="10214" y="5381"/>
                    <a:pt x="9362" y="5229"/>
                  </a:cubicBezTo>
                  <a:cubicBezTo>
                    <a:pt x="8359" y="5016"/>
                    <a:pt x="7356" y="4803"/>
                    <a:pt x="6384" y="4499"/>
                  </a:cubicBezTo>
                  <a:cubicBezTo>
                    <a:pt x="4590" y="3922"/>
                    <a:pt x="2949" y="2979"/>
                    <a:pt x="1581" y="1703"/>
                  </a:cubicBezTo>
                  <a:cubicBezTo>
                    <a:pt x="1186" y="1307"/>
                    <a:pt x="791" y="912"/>
                    <a:pt x="426" y="487"/>
                  </a:cubicBezTo>
                  <a:cubicBezTo>
                    <a:pt x="305" y="304"/>
                    <a:pt x="153" y="152"/>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7"/>
            <p:cNvSpPr/>
            <p:nvPr/>
          </p:nvSpPr>
          <p:spPr>
            <a:xfrm>
              <a:off x="3370272" y="2455586"/>
              <a:ext cx="138057" cy="59528"/>
            </a:xfrm>
            <a:custGeom>
              <a:avLst/>
              <a:gdLst/>
              <a:ahLst/>
              <a:cxnLst/>
              <a:rect l="l" t="t" r="r" b="b"/>
              <a:pathLst>
                <a:path w="12250" h="5282" extrusionOk="0">
                  <a:moveTo>
                    <a:pt x="274" y="1"/>
                  </a:moveTo>
                  <a:cubicBezTo>
                    <a:pt x="183" y="1"/>
                    <a:pt x="92" y="8"/>
                    <a:pt x="0" y="23"/>
                  </a:cubicBezTo>
                  <a:cubicBezTo>
                    <a:pt x="183" y="54"/>
                    <a:pt x="365" y="84"/>
                    <a:pt x="547" y="84"/>
                  </a:cubicBezTo>
                  <a:cubicBezTo>
                    <a:pt x="730" y="84"/>
                    <a:pt x="943" y="115"/>
                    <a:pt x="1186" y="145"/>
                  </a:cubicBezTo>
                  <a:cubicBezTo>
                    <a:pt x="1429" y="145"/>
                    <a:pt x="1702" y="175"/>
                    <a:pt x="2006" y="236"/>
                  </a:cubicBezTo>
                  <a:cubicBezTo>
                    <a:pt x="2706" y="327"/>
                    <a:pt x="3405" y="449"/>
                    <a:pt x="4134" y="631"/>
                  </a:cubicBezTo>
                  <a:cubicBezTo>
                    <a:pt x="5836" y="1087"/>
                    <a:pt x="7478" y="1786"/>
                    <a:pt x="8967" y="2729"/>
                  </a:cubicBezTo>
                  <a:cubicBezTo>
                    <a:pt x="9575" y="3093"/>
                    <a:pt x="10183" y="3519"/>
                    <a:pt x="10730" y="3975"/>
                  </a:cubicBezTo>
                  <a:cubicBezTo>
                    <a:pt x="11004" y="4157"/>
                    <a:pt x="11186" y="4340"/>
                    <a:pt x="11368" y="4492"/>
                  </a:cubicBezTo>
                  <a:cubicBezTo>
                    <a:pt x="11551" y="4644"/>
                    <a:pt x="11703" y="4796"/>
                    <a:pt x="11824" y="4917"/>
                  </a:cubicBezTo>
                  <a:cubicBezTo>
                    <a:pt x="11946" y="5039"/>
                    <a:pt x="12098" y="5160"/>
                    <a:pt x="12250" y="5282"/>
                  </a:cubicBezTo>
                  <a:cubicBezTo>
                    <a:pt x="12128" y="5130"/>
                    <a:pt x="12007" y="4978"/>
                    <a:pt x="11885" y="4856"/>
                  </a:cubicBezTo>
                  <a:cubicBezTo>
                    <a:pt x="11763" y="4704"/>
                    <a:pt x="11611" y="4552"/>
                    <a:pt x="11460" y="4400"/>
                  </a:cubicBezTo>
                  <a:cubicBezTo>
                    <a:pt x="11277" y="4218"/>
                    <a:pt x="11064" y="4036"/>
                    <a:pt x="10821" y="3853"/>
                  </a:cubicBezTo>
                  <a:cubicBezTo>
                    <a:pt x="10274" y="3367"/>
                    <a:pt x="9666" y="2941"/>
                    <a:pt x="9058" y="2546"/>
                  </a:cubicBezTo>
                  <a:cubicBezTo>
                    <a:pt x="8298" y="2060"/>
                    <a:pt x="7508" y="1665"/>
                    <a:pt x="6687" y="1300"/>
                  </a:cubicBezTo>
                  <a:cubicBezTo>
                    <a:pt x="5867" y="966"/>
                    <a:pt x="5016" y="662"/>
                    <a:pt x="4165" y="449"/>
                  </a:cubicBezTo>
                  <a:cubicBezTo>
                    <a:pt x="3465" y="267"/>
                    <a:pt x="2736" y="145"/>
                    <a:pt x="2006" y="84"/>
                  </a:cubicBezTo>
                  <a:cubicBezTo>
                    <a:pt x="1702" y="23"/>
                    <a:pt x="1429" y="23"/>
                    <a:pt x="1186" y="23"/>
                  </a:cubicBezTo>
                  <a:cubicBezTo>
                    <a:pt x="1079" y="8"/>
                    <a:pt x="973" y="1"/>
                    <a:pt x="867" y="1"/>
                  </a:cubicBezTo>
                  <a:cubicBezTo>
                    <a:pt x="760" y="1"/>
                    <a:pt x="654" y="8"/>
                    <a:pt x="547" y="23"/>
                  </a:cubicBezTo>
                  <a:cubicBezTo>
                    <a:pt x="456" y="8"/>
                    <a:pt x="365" y="1"/>
                    <a:pt x="27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47"/>
            <p:cNvSpPr/>
            <p:nvPr/>
          </p:nvSpPr>
          <p:spPr>
            <a:xfrm>
              <a:off x="3074299" y="2318407"/>
              <a:ext cx="59269" cy="14042"/>
            </a:xfrm>
            <a:custGeom>
              <a:avLst/>
              <a:gdLst/>
              <a:ahLst/>
              <a:cxnLst/>
              <a:rect l="l" t="t" r="r" b="b"/>
              <a:pathLst>
                <a:path w="5259" h="1246" extrusionOk="0">
                  <a:moveTo>
                    <a:pt x="5239" y="1"/>
                  </a:moveTo>
                  <a:cubicBezTo>
                    <a:pt x="5081" y="1"/>
                    <a:pt x="4009" y="393"/>
                    <a:pt x="2645" y="706"/>
                  </a:cubicBezTo>
                  <a:cubicBezTo>
                    <a:pt x="1216" y="1071"/>
                    <a:pt x="0" y="1162"/>
                    <a:pt x="0" y="1223"/>
                  </a:cubicBezTo>
                  <a:cubicBezTo>
                    <a:pt x="137" y="1238"/>
                    <a:pt x="266" y="1245"/>
                    <a:pt x="396" y="1245"/>
                  </a:cubicBezTo>
                  <a:cubicBezTo>
                    <a:pt x="525" y="1245"/>
                    <a:pt x="654" y="1238"/>
                    <a:pt x="791" y="1223"/>
                  </a:cubicBezTo>
                  <a:cubicBezTo>
                    <a:pt x="1429" y="1162"/>
                    <a:pt x="2067" y="1071"/>
                    <a:pt x="2706" y="919"/>
                  </a:cubicBezTo>
                  <a:cubicBezTo>
                    <a:pt x="3314" y="767"/>
                    <a:pt x="3952" y="584"/>
                    <a:pt x="4529" y="341"/>
                  </a:cubicBezTo>
                  <a:cubicBezTo>
                    <a:pt x="4803" y="280"/>
                    <a:pt x="5046" y="159"/>
                    <a:pt x="5259" y="7"/>
                  </a:cubicBezTo>
                  <a:cubicBezTo>
                    <a:pt x="5257" y="3"/>
                    <a:pt x="5250" y="1"/>
                    <a:pt x="523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47"/>
            <p:cNvSpPr/>
            <p:nvPr/>
          </p:nvSpPr>
          <p:spPr>
            <a:xfrm>
              <a:off x="3140071" y="2732636"/>
              <a:ext cx="203829" cy="203987"/>
            </a:xfrm>
            <a:custGeom>
              <a:avLst/>
              <a:gdLst/>
              <a:ahLst/>
              <a:cxnLst/>
              <a:rect l="l" t="t" r="r" b="b"/>
              <a:pathLst>
                <a:path w="18086" h="18100" extrusionOk="0">
                  <a:moveTo>
                    <a:pt x="2493" y="0"/>
                  </a:moveTo>
                  <a:lnTo>
                    <a:pt x="0" y="8906"/>
                  </a:lnTo>
                  <a:lnTo>
                    <a:pt x="4134" y="11946"/>
                  </a:lnTo>
                  <a:lnTo>
                    <a:pt x="6353" y="15411"/>
                  </a:lnTo>
                  <a:cubicBezTo>
                    <a:pt x="6748" y="16003"/>
                    <a:pt x="7430" y="16359"/>
                    <a:pt x="8134" y="16359"/>
                  </a:cubicBezTo>
                  <a:cubicBezTo>
                    <a:pt x="8188" y="16359"/>
                    <a:pt x="8243" y="16357"/>
                    <a:pt x="8298" y="16353"/>
                  </a:cubicBezTo>
                  <a:cubicBezTo>
                    <a:pt x="8450" y="16718"/>
                    <a:pt x="8876" y="17447"/>
                    <a:pt x="9362" y="17447"/>
                  </a:cubicBezTo>
                  <a:cubicBezTo>
                    <a:pt x="9411" y="17453"/>
                    <a:pt x="9459" y="17456"/>
                    <a:pt x="9507" y="17456"/>
                  </a:cubicBezTo>
                  <a:cubicBezTo>
                    <a:pt x="10110" y="17456"/>
                    <a:pt x="10587" y="16994"/>
                    <a:pt x="10622" y="16403"/>
                  </a:cubicBezTo>
                  <a:lnTo>
                    <a:pt x="10622" y="16403"/>
                  </a:lnTo>
                  <a:lnTo>
                    <a:pt x="10882" y="17326"/>
                  </a:lnTo>
                  <a:cubicBezTo>
                    <a:pt x="10973" y="17751"/>
                    <a:pt x="11338" y="18055"/>
                    <a:pt x="11733" y="18085"/>
                  </a:cubicBezTo>
                  <a:cubicBezTo>
                    <a:pt x="11792" y="18095"/>
                    <a:pt x="11849" y="18099"/>
                    <a:pt x="11905" y="18099"/>
                  </a:cubicBezTo>
                  <a:cubicBezTo>
                    <a:pt x="12582" y="18099"/>
                    <a:pt x="13085" y="17450"/>
                    <a:pt x="12888" y="16748"/>
                  </a:cubicBezTo>
                  <a:lnTo>
                    <a:pt x="12888" y="16718"/>
                  </a:lnTo>
                  <a:lnTo>
                    <a:pt x="11125" y="8876"/>
                  </a:lnTo>
                  <a:lnTo>
                    <a:pt x="11125" y="8876"/>
                  </a:lnTo>
                  <a:cubicBezTo>
                    <a:pt x="11126" y="8876"/>
                    <a:pt x="15077" y="11550"/>
                    <a:pt x="15989" y="11915"/>
                  </a:cubicBezTo>
                  <a:cubicBezTo>
                    <a:pt x="16438" y="12101"/>
                    <a:pt x="16809" y="12200"/>
                    <a:pt x="17148" y="12200"/>
                  </a:cubicBezTo>
                  <a:cubicBezTo>
                    <a:pt x="17475" y="12200"/>
                    <a:pt x="17773" y="12109"/>
                    <a:pt x="18086" y="11915"/>
                  </a:cubicBezTo>
                  <a:lnTo>
                    <a:pt x="12341" y="6626"/>
                  </a:lnTo>
                  <a:cubicBezTo>
                    <a:pt x="11794" y="6110"/>
                    <a:pt x="11733" y="6018"/>
                    <a:pt x="11399" y="5745"/>
                  </a:cubicBezTo>
                  <a:lnTo>
                    <a:pt x="2493"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7"/>
            <p:cNvSpPr/>
            <p:nvPr/>
          </p:nvSpPr>
          <p:spPr>
            <a:xfrm>
              <a:off x="3199678" y="2838822"/>
              <a:ext cx="34610" cy="78462"/>
            </a:xfrm>
            <a:custGeom>
              <a:avLst/>
              <a:gdLst/>
              <a:ahLst/>
              <a:cxnLst/>
              <a:rect l="l" t="t" r="r" b="b"/>
              <a:pathLst>
                <a:path w="3071" h="6962" extrusionOk="0">
                  <a:moveTo>
                    <a:pt x="0" y="1"/>
                  </a:moveTo>
                  <a:cubicBezTo>
                    <a:pt x="0" y="1"/>
                    <a:pt x="91" y="92"/>
                    <a:pt x="243" y="213"/>
                  </a:cubicBezTo>
                  <a:lnTo>
                    <a:pt x="517" y="457"/>
                  </a:lnTo>
                  <a:cubicBezTo>
                    <a:pt x="639" y="548"/>
                    <a:pt x="730" y="639"/>
                    <a:pt x="851" y="761"/>
                  </a:cubicBezTo>
                  <a:cubicBezTo>
                    <a:pt x="943" y="913"/>
                    <a:pt x="1034" y="1065"/>
                    <a:pt x="1095" y="1247"/>
                  </a:cubicBezTo>
                  <a:cubicBezTo>
                    <a:pt x="1155" y="1460"/>
                    <a:pt x="1216" y="1642"/>
                    <a:pt x="1277" y="1885"/>
                  </a:cubicBezTo>
                  <a:cubicBezTo>
                    <a:pt x="1429" y="2311"/>
                    <a:pt x="1611" y="2797"/>
                    <a:pt x="1763" y="3314"/>
                  </a:cubicBezTo>
                  <a:cubicBezTo>
                    <a:pt x="2098" y="4317"/>
                    <a:pt x="2432" y="5229"/>
                    <a:pt x="2645" y="5897"/>
                  </a:cubicBezTo>
                  <a:cubicBezTo>
                    <a:pt x="2766" y="6262"/>
                    <a:pt x="2918" y="6597"/>
                    <a:pt x="3070" y="6961"/>
                  </a:cubicBezTo>
                  <a:cubicBezTo>
                    <a:pt x="3009" y="6566"/>
                    <a:pt x="2918" y="6201"/>
                    <a:pt x="2797" y="5867"/>
                  </a:cubicBezTo>
                  <a:cubicBezTo>
                    <a:pt x="2584" y="5168"/>
                    <a:pt x="2280" y="4256"/>
                    <a:pt x="1946" y="3253"/>
                  </a:cubicBezTo>
                  <a:lnTo>
                    <a:pt x="1459" y="1824"/>
                  </a:lnTo>
                  <a:cubicBezTo>
                    <a:pt x="1398" y="1612"/>
                    <a:pt x="1307" y="1399"/>
                    <a:pt x="1246" y="1186"/>
                  </a:cubicBezTo>
                  <a:cubicBezTo>
                    <a:pt x="1186" y="1004"/>
                    <a:pt x="1064" y="821"/>
                    <a:pt x="943" y="669"/>
                  </a:cubicBezTo>
                  <a:cubicBezTo>
                    <a:pt x="821" y="548"/>
                    <a:pt x="699" y="457"/>
                    <a:pt x="578" y="365"/>
                  </a:cubicBezTo>
                  <a:lnTo>
                    <a:pt x="274" y="153"/>
                  </a:lnTo>
                  <a:cubicBezTo>
                    <a:pt x="122" y="31"/>
                    <a:pt x="0" y="1"/>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47"/>
            <p:cNvSpPr/>
            <p:nvPr/>
          </p:nvSpPr>
          <p:spPr>
            <a:xfrm>
              <a:off x="3216808" y="2817589"/>
              <a:ext cx="43164" cy="99345"/>
            </a:xfrm>
            <a:custGeom>
              <a:avLst/>
              <a:gdLst/>
              <a:ahLst/>
              <a:cxnLst/>
              <a:rect l="l" t="t" r="r" b="b"/>
              <a:pathLst>
                <a:path w="3830" h="8815" extrusionOk="0">
                  <a:moveTo>
                    <a:pt x="0" y="0"/>
                  </a:moveTo>
                  <a:cubicBezTo>
                    <a:pt x="0" y="31"/>
                    <a:pt x="152" y="61"/>
                    <a:pt x="334" y="183"/>
                  </a:cubicBezTo>
                  <a:cubicBezTo>
                    <a:pt x="638" y="365"/>
                    <a:pt x="882" y="608"/>
                    <a:pt x="1064" y="912"/>
                  </a:cubicBezTo>
                  <a:cubicBezTo>
                    <a:pt x="1611" y="1611"/>
                    <a:pt x="2037" y="2766"/>
                    <a:pt x="2432" y="4073"/>
                  </a:cubicBezTo>
                  <a:cubicBezTo>
                    <a:pt x="2857" y="5380"/>
                    <a:pt x="3192" y="6566"/>
                    <a:pt x="3435" y="7417"/>
                  </a:cubicBezTo>
                  <a:lnTo>
                    <a:pt x="3708" y="8450"/>
                  </a:lnTo>
                  <a:cubicBezTo>
                    <a:pt x="3739" y="8572"/>
                    <a:pt x="3769" y="8693"/>
                    <a:pt x="3830" y="8815"/>
                  </a:cubicBezTo>
                  <a:cubicBezTo>
                    <a:pt x="3830" y="8693"/>
                    <a:pt x="3830" y="8541"/>
                    <a:pt x="3800" y="8420"/>
                  </a:cubicBezTo>
                  <a:cubicBezTo>
                    <a:pt x="3739" y="8177"/>
                    <a:pt x="3648" y="7812"/>
                    <a:pt x="3556" y="7386"/>
                  </a:cubicBezTo>
                  <a:cubicBezTo>
                    <a:pt x="3344" y="6505"/>
                    <a:pt x="3040" y="5289"/>
                    <a:pt x="2644" y="4012"/>
                  </a:cubicBezTo>
                  <a:cubicBezTo>
                    <a:pt x="2219" y="2736"/>
                    <a:pt x="1763" y="1550"/>
                    <a:pt x="1185" y="821"/>
                  </a:cubicBezTo>
                  <a:cubicBezTo>
                    <a:pt x="973" y="547"/>
                    <a:pt x="699" y="304"/>
                    <a:pt x="395" y="122"/>
                  </a:cubicBezTo>
                  <a:cubicBezTo>
                    <a:pt x="304" y="61"/>
                    <a:pt x="213" y="31"/>
                    <a:pt x="12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47"/>
            <p:cNvSpPr/>
            <p:nvPr/>
          </p:nvSpPr>
          <p:spPr>
            <a:xfrm>
              <a:off x="3244893" y="2810388"/>
              <a:ext cx="41113" cy="112723"/>
            </a:xfrm>
            <a:custGeom>
              <a:avLst/>
              <a:gdLst/>
              <a:ahLst/>
              <a:cxnLst/>
              <a:rect l="l" t="t" r="r" b="b"/>
              <a:pathLst>
                <a:path w="3648" h="10002" extrusionOk="0">
                  <a:moveTo>
                    <a:pt x="0" y="1"/>
                  </a:moveTo>
                  <a:cubicBezTo>
                    <a:pt x="152" y="62"/>
                    <a:pt x="274" y="122"/>
                    <a:pt x="396" y="214"/>
                  </a:cubicBezTo>
                  <a:cubicBezTo>
                    <a:pt x="700" y="426"/>
                    <a:pt x="912" y="761"/>
                    <a:pt x="1004" y="1126"/>
                  </a:cubicBezTo>
                  <a:cubicBezTo>
                    <a:pt x="1277" y="2098"/>
                    <a:pt x="1611" y="3375"/>
                    <a:pt x="2037" y="4803"/>
                  </a:cubicBezTo>
                  <a:cubicBezTo>
                    <a:pt x="2463" y="6262"/>
                    <a:pt x="2827" y="7539"/>
                    <a:pt x="3131" y="8481"/>
                  </a:cubicBezTo>
                  <a:cubicBezTo>
                    <a:pt x="3253" y="8937"/>
                    <a:pt x="3374" y="9302"/>
                    <a:pt x="3466" y="9606"/>
                  </a:cubicBezTo>
                  <a:cubicBezTo>
                    <a:pt x="3526" y="9727"/>
                    <a:pt x="3557" y="9879"/>
                    <a:pt x="3648" y="10001"/>
                  </a:cubicBezTo>
                  <a:cubicBezTo>
                    <a:pt x="3618" y="9849"/>
                    <a:pt x="3587" y="9727"/>
                    <a:pt x="3526" y="9575"/>
                  </a:cubicBezTo>
                  <a:cubicBezTo>
                    <a:pt x="3466" y="9272"/>
                    <a:pt x="3374" y="8876"/>
                    <a:pt x="3253" y="8451"/>
                  </a:cubicBezTo>
                  <a:cubicBezTo>
                    <a:pt x="3010" y="7509"/>
                    <a:pt x="2645" y="6171"/>
                    <a:pt x="2219" y="4743"/>
                  </a:cubicBezTo>
                  <a:cubicBezTo>
                    <a:pt x="1794" y="3314"/>
                    <a:pt x="1429" y="2007"/>
                    <a:pt x="1125" y="1065"/>
                  </a:cubicBezTo>
                  <a:cubicBezTo>
                    <a:pt x="1004" y="700"/>
                    <a:pt x="760" y="366"/>
                    <a:pt x="426" y="122"/>
                  </a:cubicBezTo>
                  <a:cubicBezTo>
                    <a:pt x="335" y="62"/>
                    <a:pt x="244" y="31"/>
                    <a:pt x="122"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7" name="Google Shape;1537;p47"/>
          <p:cNvGrpSpPr/>
          <p:nvPr/>
        </p:nvGrpSpPr>
        <p:grpSpPr>
          <a:xfrm>
            <a:off x="6406149" y="1005402"/>
            <a:ext cx="1777246" cy="1262127"/>
            <a:chOff x="5190210" y="1578496"/>
            <a:chExt cx="1777246" cy="1262127"/>
          </a:xfrm>
        </p:grpSpPr>
        <p:sp>
          <p:nvSpPr>
            <p:cNvPr id="1538" name="Google Shape;1538;p47"/>
            <p:cNvSpPr/>
            <p:nvPr/>
          </p:nvSpPr>
          <p:spPr>
            <a:xfrm>
              <a:off x="5961347" y="2634732"/>
              <a:ext cx="39062" cy="10312"/>
            </a:xfrm>
            <a:custGeom>
              <a:avLst/>
              <a:gdLst/>
              <a:ahLst/>
              <a:cxnLst/>
              <a:rect l="l" t="t" r="r" b="b"/>
              <a:pathLst>
                <a:path w="3466" h="915" extrusionOk="0">
                  <a:moveTo>
                    <a:pt x="6" y="0"/>
                  </a:moveTo>
                  <a:cubicBezTo>
                    <a:pt x="2" y="0"/>
                    <a:pt x="0" y="1"/>
                    <a:pt x="0" y="3"/>
                  </a:cubicBezTo>
                  <a:cubicBezTo>
                    <a:pt x="1064" y="580"/>
                    <a:pt x="2250" y="884"/>
                    <a:pt x="3465" y="914"/>
                  </a:cubicBezTo>
                  <a:cubicBezTo>
                    <a:pt x="3465" y="854"/>
                    <a:pt x="2675" y="732"/>
                    <a:pt x="1733" y="489"/>
                  </a:cubicBezTo>
                  <a:cubicBezTo>
                    <a:pt x="810" y="258"/>
                    <a:pt x="79" y="0"/>
                    <a:pt x="6"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47"/>
            <p:cNvSpPr/>
            <p:nvPr/>
          </p:nvSpPr>
          <p:spPr>
            <a:xfrm>
              <a:off x="5977103" y="2657363"/>
              <a:ext cx="20568" cy="6176"/>
            </a:xfrm>
            <a:custGeom>
              <a:avLst/>
              <a:gdLst/>
              <a:ahLst/>
              <a:cxnLst/>
              <a:rect l="l" t="t" r="r" b="b"/>
              <a:pathLst>
                <a:path w="1825" h="548" extrusionOk="0">
                  <a:moveTo>
                    <a:pt x="0" y="1"/>
                  </a:moveTo>
                  <a:lnTo>
                    <a:pt x="0" y="1"/>
                  </a:lnTo>
                  <a:cubicBezTo>
                    <a:pt x="244" y="213"/>
                    <a:pt x="548" y="365"/>
                    <a:pt x="852" y="426"/>
                  </a:cubicBezTo>
                  <a:cubicBezTo>
                    <a:pt x="1054" y="507"/>
                    <a:pt x="1270" y="548"/>
                    <a:pt x="1491" y="548"/>
                  </a:cubicBezTo>
                  <a:cubicBezTo>
                    <a:pt x="1601" y="548"/>
                    <a:pt x="1713" y="538"/>
                    <a:pt x="1824" y="517"/>
                  </a:cubicBezTo>
                  <a:cubicBezTo>
                    <a:pt x="1520" y="396"/>
                    <a:pt x="1216" y="335"/>
                    <a:pt x="912" y="274"/>
                  </a:cubicBezTo>
                  <a:cubicBezTo>
                    <a:pt x="608" y="153"/>
                    <a:pt x="304" y="61"/>
                    <a:pt x="0"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7"/>
            <p:cNvSpPr/>
            <p:nvPr/>
          </p:nvSpPr>
          <p:spPr>
            <a:xfrm>
              <a:off x="6510954" y="1578496"/>
              <a:ext cx="456503" cy="682861"/>
            </a:xfrm>
            <a:custGeom>
              <a:avLst/>
              <a:gdLst/>
              <a:ahLst/>
              <a:cxnLst/>
              <a:rect l="l" t="t" r="r" b="b"/>
              <a:pathLst>
                <a:path w="40506" h="60591" extrusionOk="0">
                  <a:moveTo>
                    <a:pt x="36062" y="0"/>
                  </a:moveTo>
                  <a:cubicBezTo>
                    <a:pt x="34851" y="0"/>
                    <a:pt x="32675" y="849"/>
                    <a:pt x="30366" y="5848"/>
                  </a:cubicBezTo>
                  <a:cubicBezTo>
                    <a:pt x="26840" y="13386"/>
                    <a:pt x="25563" y="17732"/>
                    <a:pt x="25563" y="17732"/>
                  </a:cubicBezTo>
                  <a:cubicBezTo>
                    <a:pt x="25563" y="17732"/>
                    <a:pt x="25012" y="18657"/>
                    <a:pt x="24264" y="18657"/>
                  </a:cubicBezTo>
                  <a:cubicBezTo>
                    <a:pt x="24033" y="18657"/>
                    <a:pt x="23784" y="18569"/>
                    <a:pt x="23527" y="18340"/>
                  </a:cubicBezTo>
                  <a:cubicBezTo>
                    <a:pt x="22505" y="17457"/>
                    <a:pt x="21131" y="15041"/>
                    <a:pt x="19543" y="15041"/>
                  </a:cubicBezTo>
                  <a:cubicBezTo>
                    <a:pt x="19384" y="15041"/>
                    <a:pt x="19222" y="15066"/>
                    <a:pt x="19059" y="15118"/>
                  </a:cubicBezTo>
                  <a:cubicBezTo>
                    <a:pt x="17174" y="15726"/>
                    <a:pt x="16627" y="17854"/>
                    <a:pt x="17113" y="20924"/>
                  </a:cubicBezTo>
                  <a:cubicBezTo>
                    <a:pt x="17569" y="23994"/>
                    <a:pt x="18360" y="30772"/>
                    <a:pt x="18420" y="31380"/>
                  </a:cubicBezTo>
                  <a:cubicBezTo>
                    <a:pt x="18492" y="31857"/>
                    <a:pt x="18302" y="32521"/>
                    <a:pt x="17805" y="32521"/>
                  </a:cubicBezTo>
                  <a:cubicBezTo>
                    <a:pt x="17669" y="32521"/>
                    <a:pt x="17510" y="32471"/>
                    <a:pt x="17326" y="32353"/>
                  </a:cubicBezTo>
                  <a:cubicBezTo>
                    <a:pt x="16640" y="31887"/>
                    <a:pt x="13250" y="28441"/>
                    <a:pt x="10735" y="28441"/>
                  </a:cubicBezTo>
                  <a:cubicBezTo>
                    <a:pt x="10129" y="28441"/>
                    <a:pt x="9574" y="28641"/>
                    <a:pt x="9119" y="29131"/>
                  </a:cubicBezTo>
                  <a:cubicBezTo>
                    <a:pt x="6809" y="31654"/>
                    <a:pt x="9514" y="40012"/>
                    <a:pt x="9818" y="40894"/>
                  </a:cubicBezTo>
                  <a:cubicBezTo>
                    <a:pt x="10092" y="41806"/>
                    <a:pt x="9910" y="42231"/>
                    <a:pt x="9484" y="42474"/>
                  </a:cubicBezTo>
                  <a:cubicBezTo>
                    <a:pt x="9459" y="42489"/>
                    <a:pt x="9431" y="42496"/>
                    <a:pt x="9398" y="42496"/>
                  </a:cubicBezTo>
                  <a:cubicBezTo>
                    <a:pt x="8881" y="42496"/>
                    <a:pt x="7452" y="40719"/>
                    <a:pt x="6049" y="39374"/>
                  </a:cubicBezTo>
                  <a:cubicBezTo>
                    <a:pt x="5050" y="38416"/>
                    <a:pt x="3808" y="37458"/>
                    <a:pt x="2733" y="37458"/>
                  </a:cubicBezTo>
                  <a:cubicBezTo>
                    <a:pt x="2240" y="37458"/>
                    <a:pt x="1782" y="37661"/>
                    <a:pt x="1399" y="38158"/>
                  </a:cubicBezTo>
                  <a:cubicBezTo>
                    <a:pt x="183" y="39708"/>
                    <a:pt x="1" y="46061"/>
                    <a:pt x="6384" y="56122"/>
                  </a:cubicBezTo>
                  <a:lnTo>
                    <a:pt x="9636" y="60590"/>
                  </a:lnTo>
                  <a:lnTo>
                    <a:pt x="15198" y="60074"/>
                  </a:lnTo>
                  <a:cubicBezTo>
                    <a:pt x="26962" y="58280"/>
                    <a:pt x="31612" y="53964"/>
                    <a:pt x="32007" y="52019"/>
                  </a:cubicBezTo>
                  <a:cubicBezTo>
                    <a:pt x="32372" y="50073"/>
                    <a:pt x="30032" y="49496"/>
                    <a:pt x="27995" y="49313"/>
                  </a:cubicBezTo>
                  <a:cubicBezTo>
                    <a:pt x="25958" y="49131"/>
                    <a:pt x="23527" y="49222"/>
                    <a:pt x="23405" y="48736"/>
                  </a:cubicBezTo>
                  <a:cubicBezTo>
                    <a:pt x="23314" y="48250"/>
                    <a:pt x="23496" y="47855"/>
                    <a:pt x="24378" y="47490"/>
                  </a:cubicBezTo>
                  <a:cubicBezTo>
                    <a:pt x="25259" y="47095"/>
                    <a:pt x="33314" y="43630"/>
                    <a:pt x="33709" y="40225"/>
                  </a:cubicBezTo>
                  <a:cubicBezTo>
                    <a:pt x="34074" y="36791"/>
                    <a:pt x="26870" y="36456"/>
                    <a:pt x="25898" y="36152"/>
                  </a:cubicBezTo>
                  <a:cubicBezTo>
                    <a:pt x="24925" y="35879"/>
                    <a:pt x="25381" y="35058"/>
                    <a:pt x="25898" y="34693"/>
                  </a:cubicBezTo>
                  <a:cubicBezTo>
                    <a:pt x="26384" y="34359"/>
                    <a:pt x="32007" y="30499"/>
                    <a:pt x="34621" y="28827"/>
                  </a:cubicBezTo>
                  <a:cubicBezTo>
                    <a:pt x="37235" y="27155"/>
                    <a:pt x="38451" y="25362"/>
                    <a:pt x="37691" y="23538"/>
                  </a:cubicBezTo>
                  <a:cubicBezTo>
                    <a:pt x="37229" y="22484"/>
                    <a:pt x="35889" y="22330"/>
                    <a:pt x="34581" y="22330"/>
                  </a:cubicBezTo>
                  <a:cubicBezTo>
                    <a:pt x="34042" y="22330"/>
                    <a:pt x="33509" y="22356"/>
                    <a:pt x="33045" y="22356"/>
                  </a:cubicBezTo>
                  <a:cubicBezTo>
                    <a:pt x="32785" y="22356"/>
                    <a:pt x="32547" y="22348"/>
                    <a:pt x="32342" y="22322"/>
                  </a:cubicBezTo>
                  <a:cubicBezTo>
                    <a:pt x="30852" y="22109"/>
                    <a:pt x="31430" y="20377"/>
                    <a:pt x="31430" y="20377"/>
                  </a:cubicBezTo>
                  <a:cubicBezTo>
                    <a:pt x="31430" y="20377"/>
                    <a:pt x="33861" y="16577"/>
                    <a:pt x="37235" y="8948"/>
                  </a:cubicBezTo>
                  <a:cubicBezTo>
                    <a:pt x="40506" y="1552"/>
                    <a:pt x="37178" y="269"/>
                    <a:pt x="36972" y="198"/>
                  </a:cubicBezTo>
                  <a:lnTo>
                    <a:pt x="36972" y="198"/>
                  </a:lnTo>
                  <a:lnTo>
                    <a:pt x="37053" y="225"/>
                  </a:lnTo>
                  <a:cubicBezTo>
                    <a:pt x="37053" y="225"/>
                    <a:pt x="36685" y="0"/>
                    <a:pt x="360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47"/>
            <p:cNvSpPr/>
            <p:nvPr/>
          </p:nvSpPr>
          <p:spPr>
            <a:xfrm>
              <a:off x="6577413" y="1657409"/>
              <a:ext cx="315504" cy="693691"/>
            </a:xfrm>
            <a:custGeom>
              <a:avLst/>
              <a:gdLst/>
              <a:ahLst/>
              <a:cxnLst/>
              <a:rect l="l" t="t" r="r" b="b"/>
              <a:pathLst>
                <a:path w="27995" h="61552" extrusionOk="0">
                  <a:moveTo>
                    <a:pt x="27995" y="1"/>
                  </a:moveTo>
                  <a:cubicBezTo>
                    <a:pt x="27994" y="1"/>
                    <a:pt x="27964" y="32"/>
                    <a:pt x="27904" y="153"/>
                  </a:cubicBezTo>
                  <a:cubicBezTo>
                    <a:pt x="27843" y="274"/>
                    <a:pt x="27782" y="426"/>
                    <a:pt x="27691" y="609"/>
                  </a:cubicBezTo>
                  <a:lnTo>
                    <a:pt x="26870" y="2402"/>
                  </a:lnTo>
                  <a:cubicBezTo>
                    <a:pt x="26171" y="3983"/>
                    <a:pt x="25138" y="6232"/>
                    <a:pt x="23891" y="8998"/>
                  </a:cubicBezTo>
                  <a:cubicBezTo>
                    <a:pt x="21338" y="14591"/>
                    <a:pt x="17812" y="22250"/>
                    <a:pt x="13891" y="30731"/>
                  </a:cubicBezTo>
                  <a:cubicBezTo>
                    <a:pt x="9970" y="39211"/>
                    <a:pt x="6475" y="46901"/>
                    <a:pt x="3952" y="52464"/>
                  </a:cubicBezTo>
                  <a:cubicBezTo>
                    <a:pt x="2706" y="55260"/>
                    <a:pt x="1702" y="57540"/>
                    <a:pt x="1034" y="59090"/>
                  </a:cubicBezTo>
                  <a:cubicBezTo>
                    <a:pt x="699" y="59880"/>
                    <a:pt x="426" y="60488"/>
                    <a:pt x="243" y="60914"/>
                  </a:cubicBezTo>
                  <a:cubicBezTo>
                    <a:pt x="152" y="61096"/>
                    <a:pt x="92" y="61248"/>
                    <a:pt x="61" y="61370"/>
                  </a:cubicBezTo>
                  <a:cubicBezTo>
                    <a:pt x="122" y="61278"/>
                    <a:pt x="183" y="61126"/>
                    <a:pt x="274" y="60914"/>
                  </a:cubicBezTo>
                  <a:lnTo>
                    <a:pt x="1095" y="59120"/>
                  </a:lnTo>
                  <a:lnTo>
                    <a:pt x="4104" y="52524"/>
                  </a:lnTo>
                  <a:cubicBezTo>
                    <a:pt x="6627" y="46962"/>
                    <a:pt x="10183" y="39272"/>
                    <a:pt x="14074" y="30792"/>
                  </a:cubicBezTo>
                  <a:cubicBezTo>
                    <a:pt x="17995" y="22311"/>
                    <a:pt x="21520" y="14652"/>
                    <a:pt x="24013" y="9059"/>
                  </a:cubicBezTo>
                  <a:cubicBezTo>
                    <a:pt x="25259" y="6262"/>
                    <a:pt x="26262" y="4013"/>
                    <a:pt x="26961" y="2432"/>
                  </a:cubicBezTo>
                  <a:lnTo>
                    <a:pt x="27721" y="639"/>
                  </a:lnTo>
                  <a:cubicBezTo>
                    <a:pt x="27812" y="426"/>
                    <a:pt x="27873" y="244"/>
                    <a:pt x="27934" y="153"/>
                  </a:cubicBezTo>
                  <a:cubicBezTo>
                    <a:pt x="27964" y="32"/>
                    <a:pt x="27994" y="1"/>
                    <a:pt x="27995" y="1"/>
                  </a:cubicBezTo>
                  <a:close/>
                  <a:moveTo>
                    <a:pt x="61" y="61370"/>
                  </a:moveTo>
                  <a:lnTo>
                    <a:pt x="61" y="61370"/>
                  </a:lnTo>
                  <a:cubicBezTo>
                    <a:pt x="31" y="61430"/>
                    <a:pt x="0" y="61491"/>
                    <a:pt x="0" y="61552"/>
                  </a:cubicBezTo>
                  <a:cubicBezTo>
                    <a:pt x="31" y="61491"/>
                    <a:pt x="31" y="61430"/>
                    <a:pt x="61" y="6137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47"/>
            <p:cNvSpPr/>
            <p:nvPr/>
          </p:nvSpPr>
          <p:spPr>
            <a:xfrm>
              <a:off x="6748345" y="1794441"/>
              <a:ext cx="32210" cy="109973"/>
            </a:xfrm>
            <a:custGeom>
              <a:avLst/>
              <a:gdLst/>
              <a:ahLst/>
              <a:cxnLst/>
              <a:rect l="l" t="t" r="r" b="b"/>
              <a:pathLst>
                <a:path w="2858" h="9758" extrusionOk="0">
                  <a:moveTo>
                    <a:pt x="1" y="0"/>
                  </a:moveTo>
                  <a:lnTo>
                    <a:pt x="1" y="0"/>
                  </a:lnTo>
                  <a:cubicBezTo>
                    <a:pt x="31" y="122"/>
                    <a:pt x="62" y="274"/>
                    <a:pt x="92" y="395"/>
                  </a:cubicBezTo>
                  <a:lnTo>
                    <a:pt x="396" y="1429"/>
                  </a:lnTo>
                  <a:lnTo>
                    <a:pt x="1369" y="4894"/>
                  </a:lnTo>
                  <a:cubicBezTo>
                    <a:pt x="1733" y="6231"/>
                    <a:pt x="2068" y="7477"/>
                    <a:pt x="2341" y="8328"/>
                  </a:cubicBezTo>
                  <a:cubicBezTo>
                    <a:pt x="2493" y="8784"/>
                    <a:pt x="2615" y="9149"/>
                    <a:pt x="2706" y="9362"/>
                  </a:cubicBezTo>
                  <a:cubicBezTo>
                    <a:pt x="2736" y="9514"/>
                    <a:pt x="2797" y="9635"/>
                    <a:pt x="2858" y="9757"/>
                  </a:cubicBezTo>
                  <a:cubicBezTo>
                    <a:pt x="2828" y="9635"/>
                    <a:pt x="2797" y="9484"/>
                    <a:pt x="2767" y="9362"/>
                  </a:cubicBezTo>
                  <a:cubicBezTo>
                    <a:pt x="2676" y="9088"/>
                    <a:pt x="2584" y="8754"/>
                    <a:pt x="2463" y="8328"/>
                  </a:cubicBezTo>
                  <a:lnTo>
                    <a:pt x="1521" y="4863"/>
                  </a:lnTo>
                  <a:cubicBezTo>
                    <a:pt x="1156" y="3496"/>
                    <a:pt x="791" y="2280"/>
                    <a:pt x="518" y="1429"/>
                  </a:cubicBezTo>
                  <a:cubicBezTo>
                    <a:pt x="366" y="973"/>
                    <a:pt x="274" y="638"/>
                    <a:pt x="183" y="395"/>
                  </a:cubicBezTo>
                  <a:cubicBezTo>
                    <a:pt x="122" y="243"/>
                    <a:pt x="92" y="122"/>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7"/>
            <p:cNvSpPr/>
            <p:nvPr/>
          </p:nvSpPr>
          <p:spPr>
            <a:xfrm>
              <a:off x="6786370" y="1864281"/>
              <a:ext cx="125390" cy="41169"/>
            </a:xfrm>
            <a:custGeom>
              <a:avLst/>
              <a:gdLst/>
              <a:ahLst/>
              <a:cxnLst/>
              <a:rect l="l" t="t" r="r" b="b"/>
              <a:pathLst>
                <a:path w="11126" h="3653" extrusionOk="0">
                  <a:moveTo>
                    <a:pt x="11113" y="0"/>
                  </a:moveTo>
                  <a:cubicBezTo>
                    <a:pt x="10914" y="0"/>
                    <a:pt x="8492" y="770"/>
                    <a:pt x="5533" y="1736"/>
                  </a:cubicBezTo>
                  <a:cubicBezTo>
                    <a:pt x="2463" y="2739"/>
                    <a:pt x="1" y="3590"/>
                    <a:pt x="1" y="3651"/>
                  </a:cubicBezTo>
                  <a:cubicBezTo>
                    <a:pt x="1" y="3652"/>
                    <a:pt x="2" y="3652"/>
                    <a:pt x="3" y="3652"/>
                  </a:cubicBezTo>
                  <a:cubicBezTo>
                    <a:pt x="95" y="3652"/>
                    <a:pt x="2581" y="2873"/>
                    <a:pt x="5594" y="1919"/>
                  </a:cubicBezTo>
                  <a:cubicBezTo>
                    <a:pt x="8663" y="916"/>
                    <a:pt x="11126" y="65"/>
                    <a:pt x="11126" y="4"/>
                  </a:cubicBezTo>
                  <a:cubicBezTo>
                    <a:pt x="11124" y="2"/>
                    <a:pt x="11120" y="0"/>
                    <a:pt x="11113"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47"/>
            <p:cNvSpPr/>
            <p:nvPr/>
          </p:nvSpPr>
          <p:spPr>
            <a:xfrm>
              <a:off x="6712033" y="2040251"/>
              <a:ext cx="116487" cy="9399"/>
            </a:xfrm>
            <a:custGeom>
              <a:avLst/>
              <a:gdLst/>
              <a:ahLst/>
              <a:cxnLst/>
              <a:rect l="l" t="t" r="r" b="b"/>
              <a:pathLst>
                <a:path w="10336" h="834" extrusionOk="0">
                  <a:moveTo>
                    <a:pt x="10203" y="1"/>
                  </a:moveTo>
                  <a:cubicBezTo>
                    <a:pt x="10097" y="1"/>
                    <a:pt x="9996" y="22"/>
                    <a:pt x="9910" y="43"/>
                  </a:cubicBezTo>
                  <a:lnTo>
                    <a:pt x="8816" y="165"/>
                  </a:lnTo>
                  <a:cubicBezTo>
                    <a:pt x="7873" y="256"/>
                    <a:pt x="6597" y="378"/>
                    <a:pt x="5168" y="499"/>
                  </a:cubicBezTo>
                  <a:cubicBezTo>
                    <a:pt x="3740" y="621"/>
                    <a:pt x="2432" y="651"/>
                    <a:pt x="1521" y="682"/>
                  </a:cubicBezTo>
                  <a:lnTo>
                    <a:pt x="396" y="743"/>
                  </a:lnTo>
                  <a:cubicBezTo>
                    <a:pt x="244" y="743"/>
                    <a:pt x="122" y="743"/>
                    <a:pt x="1" y="773"/>
                  </a:cubicBezTo>
                  <a:cubicBezTo>
                    <a:pt x="122" y="803"/>
                    <a:pt x="274" y="803"/>
                    <a:pt x="426" y="803"/>
                  </a:cubicBezTo>
                  <a:cubicBezTo>
                    <a:pt x="670" y="834"/>
                    <a:pt x="1065" y="834"/>
                    <a:pt x="1521" y="834"/>
                  </a:cubicBezTo>
                  <a:cubicBezTo>
                    <a:pt x="2463" y="834"/>
                    <a:pt x="3770" y="803"/>
                    <a:pt x="5199" y="682"/>
                  </a:cubicBezTo>
                  <a:cubicBezTo>
                    <a:pt x="6627" y="591"/>
                    <a:pt x="7904" y="439"/>
                    <a:pt x="8846" y="287"/>
                  </a:cubicBezTo>
                  <a:cubicBezTo>
                    <a:pt x="9302" y="226"/>
                    <a:pt x="9697" y="165"/>
                    <a:pt x="9940" y="104"/>
                  </a:cubicBezTo>
                  <a:cubicBezTo>
                    <a:pt x="10062" y="74"/>
                    <a:pt x="10183" y="43"/>
                    <a:pt x="10335" y="13"/>
                  </a:cubicBezTo>
                  <a:cubicBezTo>
                    <a:pt x="10291" y="4"/>
                    <a:pt x="10246" y="1"/>
                    <a:pt x="1020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47"/>
            <p:cNvSpPr/>
            <p:nvPr/>
          </p:nvSpPr>
          <p:spPr>
            <a:xfrm>
              <a:off x="6655852" y="1956120"/>
              <a:ext cx="56880" cy="91817"/>
            </a:xfrm>
            <a:custGeom>
              <a:avLst/>
              <a:gdLst/>
              <a:ahLst/>
              <a:cxnLst/>
              <a:rect l="l" t="t" r="r" b="b"/>
              <a:pathLst>
                <a:path w="5047" h="8147" extrusionOk="0">
                  <a:moveTo>
                    <a:pt x="1" y="1"/>
                  </a:moveTo>
                  <a:lnTo>
                    <a:pt x="1" y="1"/>
                  </a:lnTo>
                  <a:cubicBezTo>
                    <a:pt x="31" y="122"/>
                    <a:pt x="92" y="244"/>
                    <a:pt x="153" y="335"/>
                  </a:cubicBezTo>
                  <a:cubicBezTo>
                    <a:pt x="305" y="548"/>
                    <a:pt x="457" y="852"/>
                    <a:pt x="670" y="1247"/>
                  </a:cubicBezTo>
                  <a:cubicBezTo>
                    <a:pt x="1126" y="1977"/>
                    <a:pt x="1733" y="2980"/>
                    <a:pt x="2433" y="4135"/>
                  </a:cubicBezTo>
                  <a:cubicBezTo>
                    <a:pt x="3132" y="5259"/>
                    <a:pt x="3800" y="6262"/>
                    <a:pt x="4256" y="6992"/>
                  </a:cubicBezTo>
                  <a:cubicBezTo>
                    <a:pt x="4500" y="7357"/>
                    <a:pt x="4682" y="7630"/>
                    <a:pt x="4834" y="7843"/>
                  </a:cubicBezTo>
                  <a:cubicBezTo>
                    <a:pt x="4895" y="7934"/>
                    <a:pt x="4955" y="8056"/>
                    <a:pt x="5047" y="8147"/>
                  </a:cubicBezTo>
                  <a:cubicBezTo>
                    <a:pt x="5016" y="8025"/>
                    <a:pt x="4955" y="7904"/>
                    <a:pt x="4895" y="7812"/>
                  </a:cubicBezTo>
                  <a:cubicBezTo>
                    <a:pt x="4773" y="7600"/>
                    <a:pt x="4591" y="7296"/>
                    <a:pt x="4378" y="6901"/>
                  </a:cubicBezTo>
                  <a:cubicBezTo>
                    <a:pt x="3922" y="6171"/>
                    <a:pt x="3314" y="5138"/>
                    <a:pt x="2615" y="4013"/>
                  </a:cubicBezTo>
                  <a:cubicBezTo>
                    <a:pt x="1916" y="2888"/>
                    <a:pt x="1247" y="1885"/>
                    <a:pt x="791" y="1156"/>
                  </a:cubicBezTo>
                  <a:cubicBezTo>
                    <a:pt x="548" y="791"/>
                    <a:pt x="366" y="518"/>
                    <a:pt x="214" y="305"/>
                  </a:cubicBezTo>
                  <a:cubicBezTo>
                    <a:pt x="153" y="214"/>
                    <a:pt x="62" y="92"/>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7"/>
            <p:cNvSpPr/>
            <p:nvPr/>
          </p:nvSpPr>
          <p:spPr>
            <a:xfrm>
              <a:off x="6573987" y="2074647"/>
              <a:ext cx="74348" cy="116825"/>
            </a:xfrm>
            <a:custGeom>
              <a:avLst/>
              <a:gdLst/>
              <a:ahLst/>
              <a:cxnLst/>
              <a:rect l="l" t="t" r="r" b="b"/>
              <a:pathLst>
                <a:path w="6597" h="10366" extrusionOk="0">
                  <a:moveTo>
                    <a:pt x="0" y="1"/>
                  </a:moveTo>
                  <a:cubicBezTo>
                    <a:pt x="61" y="153"/>
                    <a:pt x="122" y="305"/>
                    <a:pt x="213" y="426"/>
                  </a:cubicBezTo>
                  <a:cubicBezTo>
                    <a:pt x="396" y="730"/>
                    <a:pt x="639" y="1125"/>
                    <a:pt x="912" y="1551"/>
                  </a:cubicBezTo>
                  <a:cubicBezTo>
                    <a:pt x="1490" y="2523"/>
                    <a:pt x="2310" y="3800"/>
                    <a:pt x="3222" y="5229"/>
                  </a:cubicBezTo>
                  <a:cubicBezTo>
                    <a:pt x="4134" y="6657"/>
                    <a:pt x="4955" y="7964"/>
                    <a:pt x="5563" y="8876"/>
                  </a:cubicBezTo>
                  <a:lnTo>
                    <a:pt x="6292" y="9970"/>
                  </a:lnTo>
                  <a:cubicBezTo>
                    <a:pt x="6383" y="10122"/>
                    <a:pt x="6475" y="10244"/>
                    <a:pt x="6596" y="10366"/>
                  </a:cubicBezTo>
                  <a:cubicBezTo>
                    <a:pt x="6535" y="10214"/>
                    <a:pt x="6444" y="10062"/>
                    <a:pt x="6383" y="9940"/>
                  </a:cubicBezTo>
                  <a:lnTo>
                    <a:pt x="5684" y="8785"/>
                  </a:lnTo>
                  <a:cubicBezTo>
                    <a:pt x="5107" y="7843"/>
                    <a:pt x="4286" y="6536"/>
                    <a:pt x="3374" y="5107"/>
                  </a:cubicBezTo>
                  <a:cubicBezTo>
                    <a:pt x="2462" y="3679"/>
                    <a:pt x="1611" y="2402"/>
                    <a:pt x="1003" y="1490"/>
                  </a:cubicBezTo>
                  <a:lnTo>
                    <a:pt x="274" y="396"/>
                  </a:lnTo>
                  <a:cubicBezTo>
                    <a:pt x="213" y="244"/>
                    <a:pt x="92" y="122"/>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47"/>
            <p:cNvSpPr/>
            <p:nvPr/>
          </p:nvSpPr>
          <p:spPr>
            <a:xfrm>
              <a:off x="6647298" y="2173305"/>
              <a:ext cx="147310" cy="15079"/>
            </a:xfrm>
            <a:custGeom>
              <a:avLst/>
              <a:gdLst/>
              <a:ahLst/>
              <a:cxnLst/>
              <a:rect l="l" t="t" r="r" b="b"/>
              <a:pathLst>
                <a:path w="13071" h="1338" extrusionOk="0">
                  <a:moveTo>
                    <a:pt x="13070" y="1"/>
                  </a:moveTo>
                  <a:cubicBezTo>
                    <a:pt x="12918" y="1"/>
                    <a:pt x="12736" y="1"/>
                    <a:pt x="12553" y="31"/>
                  </a:cubicBezTo>
                  <a:lnTo>
                    <a:pt x="11186" y="213"/>
                  </a:lnTo>
                  <a:cubicBezTo>
                    <a:pt x="9970" y="396"/>
                    <a:pt x="8359" y="608"/>
                    <a:pt x="6566" y="760"/>
                  </a:cubicBezTo>
                  <a:cubicBezTo>
                    <a:pt x="4742" y="943"/>
                    <a:pt x="3100" y="1064"/>
                    <a:pt x="1915" y="1156"/>
                  </a:cubicBezTo>
                  <a:lnTo>
                    <a:pt x="517" y="1247"/>
                  </a:lnTo>
                  <a:cubicBezTo>
                    <a:pt x="334" y="1247"/>
                    <a:pt x="182" y="1277"/>
                    <a:pt x="0" y="1308"/>
                  </a:cubicBezTo>
                  <a:cubicBezTo>
                    <a:pt x="182" y="1338"/>
                    <a:pt x="334" y="1338"/>
                    <a:pt x="517" y="1338"/>
                  </a:cubicBezTo>
                  <a:cubicBezTo>
                    <a:pt x="851" y="1338"/>
                    <a:pt x="1337" y="1308"/>
                    <a:pt x="1945" y="1308"/>
                  </a:cubicBezTo>
                  <a:cubicBezTo>
                    <a:pt x="3131" y="1247"/>
                    <a:pt x="4772" y="1156"/>
                    <a:pt x="6566" y="973"/>
                  </a:cubicBezTo>
                  <a:cubicBezTo>
                    <a:pt x="8389" y="791"/>
                    <a:pt x="10000" y="548"/>
                    <a:pt x="11186" y="365"/>
                  </a:cubicBezTo>
                  <a:cubicBezTo>
                    <a:pt x="11763" y="274"/>
                    <a:pt x="12250" y="183"/>
                    <a:pt x="12584" y="122"/>
                  </a:cubicBezTo>
                  <a:cubicBezTo>
                    <a:pt x="12736" y="92"/>
                    <a:pt x="12918" y="61"/>
                    <a:pt x="1307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47"/>
            <p:cNvSpPr/>
            <p:nvPr/>
          </p:nvSpPr>
          <p:spPr>
            <a:xfrm>
              <a:off x="5594263" y="1899939"/>
              <a:ext cx="1079756" cy="940684"/>
            </a:xfrm>
            <a:custGeom>
              <a:avLst/>
              <a:gdLst/>
              <a:ahLst/>
              <a:cxnLst/>
              <a:rect l="l" t="t" r="r" b="b"/>
              <a:pathLst>
                <a:path w="95808" h="83468" extrusionOk="0">
                  <a:moveTo>
                    <a:pt x="14743" y="1"/>
                  </a:moveTo>
                  <a:cubicBezTo>
                    <a:pt x="6566" y="1"/>
                    <a:pt x="1" y="6566"/>
                    <a:pt x="1" y="14743"/>
                  </a:cubicBezTo>
                  <a:lnTo>
                    <a:pt x="1" y="68725"/>
                  </a:lnTo>
                  <a:cubicBezTo>
                    <a:pt x="1" y="76902"/>
                    <a:pt x="6566" y="83467"/>
                    <a:pt x="14743" y="83467"/>
                  </a:cubicBezTo>
                  <a:lnTo>
                    <a:pt x="81066" y="83467"/>
                  </a:lnTo>
                  <a:cubicBezTo>
                    <a:pt x="89242" y="83467"/>
                    <a:pt x="95808" y="76902"/>
                    <a:pt x="95808" y="68725"/>
                  </a:cubicBezTo>
                  <a:lnTo>
                    <a:pt x="95808" y="14743"/>
                  </a:lnTo>
                  <a:cubicBezTo>
                    <a:pt x="95808" y="6566"/>
                    <a:pt x="89242" y="1"/>
                    <a:pt x="81066"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7"/>
            <p:cNvSpPr/>
            <p:nvPr/>
          </p:nvSpPr>
          <p:spPr>
            <a:xfrm>
              <a:off x="5594263" y="1899939"/>
              <a:ext cx="1079756" cy="940684"/>
            </a:xfrm>
            <a:custGeom>
              <a:avLst/>
              <a:gdLst/>
              <a:ahLst/>
              <a:cxnLst/>
              <a:rect l="l" t="t" r="r" b="b"/>
              <a:pathLst>
                <a:path w="95808" h="83468" extrusionOk="0">
                  <a:moveTo>
                    <a:pt x="14743" y="1"/>
                  </a:moveTo>
                  <a:cubicBezTo>
                    <a:pt x="6566" y="1"/>
                    <a:pt x="1" y="6566"/>
                    <a:pt x="1" y="14743"/>
                  </a:cubicBezTo>
                  <a:lnTo>
                    <a:pt x="1" y="68725"/>
                  </a:lnTo>
                  <a:cubicBezTo>
                    <a:pt x="1" y="76902"/>
                    <a:pt x="6566" y="83467"/>
                    <a:pt x="14743" y="83467"/>
                  </a:cubicBezTo>
                  <a:lnTo>
                    <a:pt x="81066" y="83467"/>
                  </a:lnTo>
                  <a:cubicBezTo>
                    <a:pt x="89242" y="83467"/>
                    <a:pt x="95808" y="76902"/>
                    <a:pt x="95808" y="68725"/>
                  </a:cubicBezTo>
                  <a:lnTo>
                    <a:pt x="95808" y="14743"/>
                  </a:lnTo>
                  <a:cubicBezTo>
                    <a:pt x="95808" y="6566"/>
                    <a:pt x="89242" y="1"/>
                    <a:pt x="810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47"/>
            <p:cNvSpPr/>
            <p:nvPr/>
          </p:nvSpPr>
          <p:spPr>
            <a:xfrm>
              <a:off x="6669906" y="2227772"/>
              <a:ext cx="165466" cy="165466"/>
            </a:xfrm>
            <a:custGeom>
              <a:avLst/>
              <a:gdLst/>
              <a:ahLst/>
              <a:cxnLst/>
              <a:rect l="l" t="t" r="r" b="b"/>
              <a:pathLst>
                <a:path w="14682" h="14682" extrusionOk="0">
                  <a:moveTo>
                    <a:pt x="335" y="0"/>
                  </a:moveTo>
                  <a:lnTo>
                    <a:pt x="0" y="14682"/>
                  </a:lnTo>
                  <a:lnTo>
                    <a:pt x="14681"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47"/>
            <p:cNvSpPr/>
            <p:nvPr/>
          </p:nvSpPr>
          <p:spPr>
            <a:xfrm>
              <a:off x="6669906" y="2227772"/>
              <a:ext cx="165466" cy="165466"/>
            </a:xfrm>
            <a:custGeom>
              <a:avLst/>
              <a:gdLst/>
              <a:ahLst/>
              <a:cxnLst/>
              <a:rect l="l" t="t" r="r" b="b"/>
              <a:pathLst>
                <a:path w="14682" h="14682" extrusionOk="0">
                  <a:moveTo>
                    <a:pt x="335" y="0"/>
                  </a:moveTo>
                  <a:lnTo>
                    <a:pt x="0" y="14682"/>
                  </a:lnTo>
                  <a:lnTo>
                    <a:pt x="1468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7"/>
            <p:cNvSpPr/>
            <p:nvPr/>
          </p:nvSpPr>
          <p:spPr>
            <a:xfrm>
              <a:off x="5466495" y="2175074"/>
              <a:ext cx="245618" cy="229130"/>
            </a:xfrm>
            <a:custGeom>
              <a:avLst/>
              <a:gdLst/>
              <a:ahLst/>
              <a:cxnLst/>
              <a:rect l="l" t="t" r="r" b="b"/>
              <a:pathLst>
                <a:path w="21794" h="20331" extrusionOk="0">
                  <a:moveTo>
                    <a:pt x="16997" y="0"/>
                  </a:moveTo>
                  <a:cubicBezTo>
                    <a:pt x="16936" y="0"/>
                    <a:pt x="16873" y="8"/>
                    <a:pt x="16809" y="26"/>
                  </a:cubicBezTo>
                  <a:cubicBezTo>
                    <a:pt x="16171" y="239"/>
                    <a:pt x="14438" y="1789"/>
                    <a:pt x="13891" y="4160"/>
                  </a:cubicBezTo>
                  <a:cubicBezTo>
                    <a:pt x="13723" y="4559"/>
                    <a:pt x="13351" y="4784"/>
                    <a:pt x="12966" y="4784"/>
                  </a:cubicBezTo>
                  <a:cubicBezTo>
                    <a:pt x="12795" y="4784"/>
                    <a:pt x="12621" y="4740"/>
                    <a:pt x="12462" y="4646"/>
                  </a:cubicBezTo>
                  <a:cubicBezTo>
                    <a:pt x="10912" y="3977"/>
                    <a:pt x="5745" y="1303"/>
                    <a:pt x="4803" y="999"/>
                  </a:cubicBezTo>
                  <a:cubicBezTo>
                    <a:pt x="4441" y="883"/>
                    <a:pt x="4048" y="805"/>
                    <a:pt x="3753" y="805"/>
                  </a:cubicBezTo>
                  <a:cubicBezTo>
                    <a:pt x="3354" y="805"/>
                    <a:pt x="3137" y="948"/>
                    <a:pt x="3435" y="1333"/>
                  </a:cubicBezTo>
                  <a:cubicBezTo>
                    <a:pt x="3800" y="1850"/>
                    <a:pt x="5897" y="3430"/>
                    <a:pt x="7021" y="4251"/>
                  </a:cubicBezTo>
                  <a:cubicBezTo>
                    <a:pt x="5819" y="3396"/>
                    <a:pt x="3418" y="1718"/>
                    <a:pt x="2587" y="1718"/>
                  </a:cubicBezTo>
                  <a:cubicBezTo>
                    <a:pt x="2473" y="1718"/>
                    <a:pt x="2388" y="1750"/>
                    <a:pt x="2341" y="1819"/>
                  </a:cubicBezTo>
                  <a:cubicBezTo>
                    <a:pt x="2128" y="2123"/>
                    <a:pt x="2462" y="2822"/>
                    <a:pt x="3648" y="3825"/>
                  </a:cubicBezTo>
                  <a:cubicBezTo>
                    <a:pt x="2766" y="3248"/>
                    <a:pt x="1945" y="2762"/>
                    <a:pt x="1672" y="2762"/>
                  </a:cubicBezTo>
                  <a:cubicBezTo>
                    <a:pt x="0" y="2792"/>
                    <a:pt x="4803" y="6470"/>
                    <a:pt x="4803" y="6470"/>
                  </a:cubicBezTo>
                  <a:cubicBezTo>
                    <a:pt x="2278" y="4577"/>
                    <a:pt x="1743" y="4020"/>
                    <a:pt x="1449" y="4020"/>
                  </a:cubicBezTo>
                  <a:cubicBezTo>
                    <a:pt x="1346" y="4020"/>
                    <a:pt x="1273" y="4088"/>
                    <a:pt x="1155" y="4190"/>
                  </a:cubicBezTo>
                  <a:cubicBezTo>
                    <a:pt x="851" y="4464"/>
                    <a:pt x="1398" y="5254"/>
                    <a:pt x="3009" y="6865"/>
                  </a:cubicBezTo>
                  <a:lnTo>
                    <a:pt x="9028" y="13704"/>
                  </a:lnTo>
                  <a:lnTo>
                    <a:pt x="12584" y="20330"/>
                  </a:lnTo>
                  <a:lnTo>
                    <a:pt x="21794" y="15011"/>
                  </a:lnTo>
                  <a:lnTo>
                    <a:pt x="16292" y="7473"/>
                  </a:lnTo>
                  <a:cubicBezTo>
                    <a:pt x="16231" y="6926"/>
                    <a:pt x="16201" y="6257"/>
                    <a:pt x="16201" y="5497"/>
                  </a:cubicBezTo>
                  <a:cubicBezTo>
                    <a:pt x="16171" y="4828"/>
                    <a:pt x="16292" y="4190"/>
                    <a:pt x="16505" y="3552"/>
                  </a:cubicBezTo>
                  <a:cubicBezTo>
                    <a:pt x="16718" y="2762"/>
                    <a:pt x="17082" y="2002"/>
                    <a:pt x="17508" y="1272"/>
                  </a:cubicBezTo>
                  <a:cubicBezTo>
                    <a:pt x="17920" y="723"/>
                    <a:pt x="17563" y="0"/>
                    <a:pt x="16997"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47"/>
            <p:cNvSpPr/>
            <p:nvPr/>
          </p:nvSpPr>
          <p:spPr>
            <a:xfrm>
              <a:off x="5492180" y="2219466"/>
              <a:ext cx="52428" cy="40561"/>
            </a:xfrm>
            <a:custGeom>
              <a:avLst/>
              <a:gdLst/>
              <a:ahLst/>
              <a:cxnLst/>
              <a:rect l="l" t="t" r="r" b="b"/>
              <a:pathLst>
                <a:path w="4652" h="3599" extrusionOk="0">
                  <a:moveTo>
                    <a:pt x="86" y="0"/>
                  </a:moveTo>
                  <a:cubicBezTo>
                    <a:pt x="75" y="0"/>
                    <a:pt x="67" y="3"/>
                    <a:pt x="62" y="8"/>
                  </a:cubicBezTo>
                  <a:cubicBezTo>
                    <a:pt x="1" y="69"/>
                    <a:pt x="973" y="950"/>
                    <a:pt x="2220" y="1953"/>
                  </a:cubicBezTo>
                  <a:cubicBezTo>
                    <a:pt x="3417" y="2888"/>
                    <a:pt x="4475" y="3598"/>
                    <a:pt x="4609" y="3598"/>
                  </a:cubicBezTo>
                  <a:cubicBezTo>
                    <a:pt x="4615" y="3598"/>
                    <a:pt x="4619" y="3597"/>
                    <a:pt x="4621" y="3595"/>
                  </a:cubicBezTo>
                  <a:cubicBezTo>
                    <a:pt x="4651" y="3503"/>
                    <a:pt x="3709" y="2622"/>
                    <a:pt x="2463" y="1649"/>
                  </a:cubicBezTo>
                  <a:cubicBezTo>
                    <a:pt x="1287" y="703"/>
                    <a:pt x="274" y="0"/>
                    <a:pt x="86"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47"/>
            <p:cNvSpPr/>
            <p:nvPr/>
          </p:nvSpPr>
          <p:spPr>
            <a:xfrm>
              <a:off x="5499381" y="2206450"/>
              <a:ext cx="58581" cy="39918"/>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7"/>
            <p:cNvSpPr/>
            <p:nvPr/>
          </p:nvSpPr>
          <p:spPr>
            <a:xfrm>
              <a:off x="5511710" y="2194796"/>
              <a:ext cx="55843" cy="37191"/>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47"/>
            <p:cNvSpPr/>
            <p:nvPr/>
          </p:nvSpPr>
          <p:spPr>
            <a:xfrm>
              <a:off x="5568230" y="2270937"/>
              <a:ext cx="334696" cy="444647"/>
            </a:xfrm>
            <a:custGeom>
              <a:avLst/>
              <a:gdLst/>
              <a:ahLst/>
              <a:cxnLst/>
              <a:rect l="l" t="t" r="r" b="b"/>
              <a:pathLst>
                <a:path w="29698" h="39454" extrusionOk="0">
                  <a:moveTo>
                    <a:pt x="7782" y="0"/>
                  </a:moveTo>
                  <a:lnTo>
                    <a:pt x="1" y="5198"/>
                  </a:lnTo>
                  <a:cubicBezTo>
                    <a:pt x="1" y="5198"/>
                    <a:pt x="15016" y="33071"/>
                    <a:pt x="16840" y="35594"/>
                  </a:cubicBezTo>
                  <a:cubicBezTo>
                    <a:pt x="18664" y="38116"/>
                    <a:pt x="24682" y="39454"/>
                    <a:pt x="24682" y="39454"/>
                  </a:cubicBezTo>
                  <a:lnTo>
                    <a:pt x="29697" y="27782"/>
                  </a:lnTo>
                  <a:lnTo>
                    <a:pt x="7782" y="0"/>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47"/>
            <p:cNvSpPr/>
            <p:nvPr/>
          </p:nvSpPr>
          <p:spPr>
            <a:xfrm>
              <a:off x="6226634" y="1832804"/>
              <a:ext cx="127588" cy="247658"/>
            </a:xfrm>
            <a:custGeom>
              <a:avLst/>
              <a:gdLst/>
              <a:ahLst/>
              <a:cxnLst/>
              <a:rect l="l" t="t" r="r" b="b"/>
              <a:pathLst>
                <a:path w="11321" h="21975" extrusionOk="0">
                  <a:moveTo>
                    <a:pt x="4985" y="0"/>
                  </a:moveTo>
                  <a:lnTo>
                    <a:pt x="0" y="20457"/>
                  </a:lnTo>
                  <a:cubicBezTo>
                    <a:pt x="109" y="21325"/>
                    <a:pt x="847" y="21975"/>
                    <a:pt x="1717" y="21975"/>
                  </a:cubicBezTo>
                  <a:cubicBezTo>
                    <a:pt x="1822" y="21975"/>
                    <a:pt x="1929" y="21966"/>
                    <a:pt x="2037" y="21946"/>
                  </a:cubicBezTo>
                  <a:cubicBezTo>
                    <a:pt x="3004" y="21765"/>
                    <a:pt x="3640" y="20802"/>
                    <a:pt x="3409" y="19836"/>
                  </a:cubicBezTo>
                  <a:lnTo>
                    <a:pt x="3409" y="19836"/>
                  </a:lnTo>
                  <a:cubicBezTo>
                    <a:pt x="3640" y="20761"/>
                    <a:pt x="4594" y="21282"/>
                    <a:pt x="5544" y="21282"/>
                  </a:cubicBezTo>
                  <a:cubicBezTo>
                    <a:pt x="6017" y="21282"/>
                    <a:pt x="6488" y="21153"/>
                    <a:pt x="6870" y="20882"/>
                  </a:cubicBezTo>
                  <a:cubicBezTo>
                    <a:pt x="8025" y="20092"/>
                    <a:pt x="8359" y="18390"/>
                    <a:pt x="7873" y="17052"/>
                  </a:cubicBezTo>
                  <a:lnTo>
                    <a:pt x="7873" y="17052"/>
                  </a:lnTo>
                  <a:cubicBezTo>
                    <a:pt x="8273" y="17409"/>
                    <a:pt x="8734" y="17567"/>
                    <a:pt x="9180" y="17567"/>
                  </a:cubicBezTo>
                  <a:cubicBezTo>
                    <a:pt x="10293" y="17567"/>
                    <a:pt x="11320" y="16591"/>
                    <a:pt x="11125" y="15289"/>
                  </a:cubicBezTo>
                  <a:cubicBezTo>
                    <a:pt x="1085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7"/>
            <p:cNvSpPr/>
            <p:nvPr/>
          </p:nvSpPr>
          <p:spPr>
            <a:xfrm>
              <a:off x="5952920" y="1782450"/>
              <a:ext cx="222684" cy="222684"/>
            </a:xfrm>
            <a:custGeom>
              <a:avLst/>
              <a:gdLst/>
              <a:ahLst/>
              <a:cxnLst/>
              <a:rect l="l" t="t" r="r" b="b"/>
              <a:pathLst>
                <a:path w="19759" h="19759" extrusionOk="0">
                  <a:moveTo>
                    <a:pt x="19758" y="0"/>
                  </a:moveTo>
                  <a:cubicBezTo>
                    <a:pt x="17595" y="1302"/>
                    <a:pt x="15128" y="1971"/>
                    <a:pt x="12645" y="1971"/>
                  </a:cubicBezTo>
                  <a:cubicBezTo>
                    <a:pt x="11359" y="1971"/>
                    <a:pt x="10070" y="1792"/>
                    <a:pt x="8816" y="1429"/>
                  </a:cubicBezTo>
                  <a:cubicBezTo>
                    <a:pt x="7691" y="1094"/>
                    <a:pt x="6627" y="639"/>
                    <a:pt x="5503" y="426"/>
                  </a:cubicBezTo>
                  <a:cubicBezTo>
                    <a:pt x="5179" y="364"/>
                    <a:pt x="4845" y="331"/>
                    <a:pt x="4511" y="331"/>
                  </a:cubicBezTo>
                  <a:cubicBezTo>
                    <a:pt x="3688" y="331"/>
                    <a:pt x="2869" y="536"/>
                    <a:pt x="2220" y="1034"/>
                  </a:cubicBezTo>
                  <a:cubicBezTo>
                    <a:pt x="1308" y="1733"/>
                    <a:pt x="943" y="3161"/>
                    <a:pt x="1642" y="4073"/>
                  </a:cubicBezTo>
                  <a:cubicBezTo>
                    <a:pt x="1977" y="4499"/>
                    <a:pt x="2463" y="4742"/>
                    <a:pt x="2706" y="5198"/>
                  </a:cubicBezTo>
                  <a:cubicBezTo>
                    <a:pt x="3193" y="6110"/>
                    <a:pt x="2433" y="7174"/>
                    <a:pt x="1673" y="7842"/>
                  </a:cubicBezTo>
                  <a:cubicBezTo>
                    <a:pt x="913" y="8511"/>
                    <a:pt x="1" y="9271"/>
                    <a:pt x="92" y="10304"/>
                  </a:cubicBezTo>
                  <a:cubicBezTo>
                    <a:pt x="214" y="11368"/>
                    <a:pt x="1338" y="11946"/>
                    <a:pt x="2250" y="12402"/>
                  </a:cubicBezTo>
                  <a:cubicBezTo>
                    <a:pt x="3193" y="12858"/>
                    <a:pt x="4256" y="13617"/>
                    <a:pt x="4165" y="14651"/>
                  </a:cubicBezTo>
                  <a:cubicBezTo>
                    <a:pt x="4074" y="15532"/>
                    <a:pt x="3223" y="16079"/>
                    <a:pt x="2858" y="16870"/>
                  </a:cubicBezTo>
                  <a:cubicBezTo>
                    <a:pt x="2402" y="17934"/>
                    <a:pt x="2919" y="19149"/>
                    <a:pt x="3983" y="19605"/>
                  </a:cubicBezTo>
                  <a:cubicBezTo>
                    <a:pt x="4243" y="19709"/>
                    <a:pt x="4512" y="19759"/>
                    <a:pt x="4776" y="19759"/>
                  </a:cubicBezTo>
                  <a:cubicBezTo>
                    <a:pt x="5593" y="19759"/>
                    <a:pt x="6366" y="19285"/>
                    <a:pt x="6688" y="18481"/>
                  </a:cubicBezTo>
                  <a:lnTo>
                    <a:pt x="19758"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47"/>
            <p:cNvSpPr/>
            <p:nvPr/>
          </p:nvSpPr>
          <p:spPr>
            <a:xfrm>
              <a:off x="5984093" y="1770537"/>
              <a:ext cx="298046" cy="498010"/>
            </a:xfrm>
            <a:custGeom>
              <a:avLst/>
              <a:gdLst/>
              <a:ahLst/>
              <a:cxnLst/>
              <a:rect l="l" t="t" r="r" b="b"/>
              <a:pathLst>
                <a:path w="26446" h="44189" extrusionOk="0">
                  <a:moveTo>
                    <a:pt x="14402" y="1"/>
                  </a:moveTo>
                  <a:cubicBezTo>
                    <a:pt x="9327" y="1"/>
                    <a:pt x="4775" y="3499"/>
                    <a:pt x="3618" y="8595"/>
                  </a:cubicBezTo>
                  <a:cubicBezTo>
                    <a:pt x="2433" y="13793"/>
                    <a:pt x="1156" y="19568"/>
                    <a:pt x="791" y="22425"/>
                  </a:cubicBezTo>
                  <a:cubicBezTo>
                    <a:pt x="1" y="28292"/>
                    <a:pt x="5715" y="30055"/>
                    <a:pt x="5715" y="30055"/>
                  </a:cubicBezTo>
                  <a:lnTo>
                    <a:pt x="4682" y="35009"/>
                  </a:lnTo>
                  <a:cubicBezTo>
                    <a:pt x="3831" y="39143"/>
                    <a:pt x="6506" y="43186"/>
                    <a:pt x="10639" y="44037"/>
                  </a:cubicBezTo>
                  <a:lnTo>
                    <a:pt x="10670" y="44037"/>
                  </a:ln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47"/>
            <p:cNvSpPr/>
            <p:nvPr/>
          </p:nvSpPr>
          <p:spPr>
            <a:xfrm>
              <a:off x="6036171" y="1903861"/>
              <a:ext cx="20218" cy="18325"/>
            </a:xfrm>
            <a:custGeom>
              <a:avLst/>
              <a:gdLst/>
              <a:ahLst/>
              <a:cxnLst/>
              <a:rect l="l" t="t" r="r" b="b"/>
              <a:pathLst>
                <a:path w="1794" h="1626" extrusionOk="0">
                  <a:moveTo>
                    <a:pt x="859" y="0"/>
                  </a:moveTo>
                  <a:cubicBezTo>
                    <a:pt x="473" y="0"/>
                    <a:pt x="140" y="259"/>
                    <a:pt x="61" y="656"/>
                  </a:cubicBezTo>
                  <a:cubicBezTo>
                    <a:pt x="0" y="1082"/>
                    <a:pt x="304" y="1507"/>
                    <a:pt x="730" y="1598"/>
                  </a:cubicBezTo>
                  <a:cubicBezTo>
                    <a:pt x="798" y="1617"/>
                    <a:pt x="867" y="1625"/>
                    <a:pt x="933" y="1625"/>
                  </a:cubicBezTo>
                  <a:cubicBezTo>
                    <a:pt x="1306" y="1625"/>
                    <a:pt x="1625" y="1352"/>
                    <a:pt x="1702" y="990"/>
                  </a:cubicBezTo>
                  <a:cubicBezTo>
                    <a:pt x="1793" y="534"/>
                    <a:pt x="1489" y="109"/>
                    <a:pt x="1034" y="18"/>
                  </a:cubicBezTo>
                  <a:cubicBezTo>
                    <a:pt x="975" y="6"/>
                    <a:pt x="916" y="0"/>
                    <a:pt x="8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7"/>
            <p:cNvSpPr/>
            <p:nvPr/>
          </p:nvSpPr>
          <p:spPr>
            <a:xfrm>
              <a:off x="6033771" y="1894214"/>
              <a:ext cx="38374" cy="12791"/>
            </a:xfrm>
            <a:custGeom>
              <a:avLst/>
              <a:gdLst/>
              <a:ahLst/>
              <a:cxnLst/>
              <a:rect l="l" t="t" r="r" b="b"/>
              <a:pathLst>
                <a:path w="3405" h="1135" extrusionOk="0">
                  <a:moveTo>
                    <a:pt x="1471" y="0"/>
                  </a:moveTo>
                  <a:cubicBezTo>
                    <a:pt x="1107" y="0"/>
                    <a:pt x="756" y="74"/>
                    <a:pt x="456" y="235"/>
                  </a:cubicBezTo>
                  <a:cubicBezTo>
                    <a:pt x="122" y="418"/>
                    <a:pt x="0" y="600"/>
                    <a:pt x="61" y="661"/>
                  </a:cubicBezTo>
                  <a:cubicBezTo>
                    <a:pt x="74" y="679"/>
                    <a:pt x="101" y="686"/>
                    <a:pt x="139" y="686"/>
                  </a:cubicBezTo>
                  <a:cubicBezTo>
                    <a:pt x="323" y="686"/>
                    <a:pt x="783" y="514"/>
                    <a:pt x="1378" y="514"/>
                  </a:cubicBezTo>
                  <a:cubicBezTo>
                    <a:pt x="1501" y="514"/>
                    <a:pt x="1630" y="522"/>
                    <a:pt x="1763" y="539"/>
                  </a:cubicBezTo>
                  <a:cubicBezTo>
                    <a:pt x="2558" y="676"/>
                    <a:pt x="3130" y="1134"/>
                    <a:pt x="3302" y="1134"/>
                  </a:cubicBezTo>
                  <a:cubicBezTo>
                    <a:pt x="3321" y="1134"/>
                    <a:pt x="3335" y="1129"/>
                    <a:pt x="3344" y="1117"/>
                  </a:cubicBezTo>
                  <a:cubicBezTo>
                    <a:pt x="3405" y="1086"/>
                    <a:pt x="3344" y="874"/>
                    <a:pt x="3070" y="631"/>
                  </a:cubicBezTo>
                  <a:cubicBezTo>
                    <a:pt x="2736" y="296"/>
                    <a:pt x="2280" y="83"/>
                    <a:pt x="1824" y="23"/>
                  </a:cubicBezTo>
                  <a:cubicBezTo>
                    <a:pt x="1706" y="8"/>
                    <a:pt x="1588" y="0"/>
                    <a:pt x="14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47"/>
            <p:cNvSpPr/>
            <p:nvPr/>
          </p:nvSpPr>
          <p:spPr>
            <a:xfrm>
              <a:off x="6135167" y="1919955"/>
              <a:ext cx="20568" cy="18562"/>
            </a:xfrm>
            <a:custGeom>
              <a:avLst/>
              <a:gdLst/>
              <a:ahLst/>
              <a:cxnLst/>
              <a:rect l="l" t="t" r="r" b="b"/>
              <a:pathLst>
                <a:path w="1825" h="1647" extrusionOk="0">
                  <a:moveTo>
                    <a:pt x="890" y="1"/>
                  </a:moveTo>
                  <a:cubicBezTo>
                    <a:pt x="504" y="1"/>
                    <a:pt x="171" y="260"/>
                    <a:pt x="92" y="657"/>
                  </a:cubicBezTo>
                  <a:cubicBezTo>
                    <a:pt x="0" y="1112"/>
                    <a:pt x="304" y="1538"/>
                    <a:pt x="760" y="1629"/>
                  </a:cubicBezTo>
                  <a:cubicBezTo>
                    <a:pt x="819" y="1641"/>
                    <a:pt x="878" y="1647"/>
                    <a:pt x="935" y="1647"/>
                  </a:cubicBezTo>
                  <a:cubicBezTo>
                    <a:pt x="1321" y="1647"/>
                    <a:pt x="1654" y="1388"/>
                    <a:pt x="1733" y="991"/>
                  </a:cubicBezTo>
                  <a:cubicBezTo>
                    <a:pt x="1824" y="535"/>
                    <a:pt x="1520" y="109"/>
                    <a:pt x="1064" y="18"/>
                  </a:cubicBezTo>
                  <a:cubicBezTo>
                    <a:pt x="1005" y="6"/>
                    <a:pt x="947" y="1"/>
                    <a:pt x="89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47"/>
            <p:cNvSpPr/>
            <p:nvPr/>
          </p:nvSpPr>
          <p:spPr>
            <a:xfrm>
              <a:off x="6133454" y="1910657"/>
              <a:ext cx="38374" cy="13051"/>
            </a:xfrm>
            <a:custGeom>
              <a:avLst/>
              <a:gdLst/>
              <a:ahLst/>
              <a:cxnLst/>
              <a:rect l="l" t="t" r="r" b="b"/>
              <a:pathLst>
                <a:path w="3405" h="1158" extrusionOk="0">
                  <a:moveTo>
                    <a:pt x="1467" y="1"/>
                  </a:moveTo>
                  <a:cubicBezTo>
                    <a:pt x="1112" y="1"/>
                    <a:pt x="751" y="80"/>
                    <a:pt x="426" y="266"/>
                  </a:cubicBezTo>
                  <a:cubicBezTo>
                    <a:pt x="152" y="418"/>
                    <a:pt x="0" y="600"/>
                    <a:pt x="61" y="661"/>
                  </a:cubicBezTo>
                  <a:cubicBezTo>
                    <a:pt x="70" y="679"/>
                    <a:pt x="93" y="686"/>
                    <a:pt x="129" y="686"/>
                  </a:cubicBezTo>
                  <a:cubicBezTo>
                    <a:pt x="303" y="686"/>
                    <a:pt x="773" y="514"/>
                    <a:pt x="1357" y="514"/>
                  </a:cubicBezTo>
                  <a:cubicBezTo>
                    <a:pt x="1478" y="514"/>
                    <a:pt x="1604" y="521"/>
                    <a:pt x="1733" y="539"/>
                  </a:cubicBezTo>
                  <a:cubicBezTo>
                    <a:pt x="2576" y="680"/>
                    <a:pt x="3133" y="1157"/>
                    <a:pt x="3308" y="1157"/>
                  </a:cubicBezTo>
                  <a:cubicBezTo>
                    <a:pt x="3323" y="1157"/>
                    <a:pt x="3335" y="1154"/>
                    <a:pt x="3344" y="1147"/>
                  </a:cubicBezTo>
                  <a:cubicBezTo>
                    <a:pt x="3405" y="1086"/>
                    <a:pt x="3314" y="874"/>
                    <a:pt x="3070" y="630"/>
                  </a:cubicBezTo>
                  <a:cubicBezTo>
                    <a:pt x="2706" y="296"/>
                    <a:pt x="2280" y="83"/>
                    <a:pt x="1794" y="23"/>
                  </a:cubicBezTo>
                  <a:cubicBezTo>
                    <a:pt x="1686" y="8"/>
                    <a:pt x="1577" y="1"/>
                    <a:pt x="14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7"/>
            <p:cNvSpPr/>
            <p:nvPr/>
          </p:nvSpPr>
          <p:spPr>
            <a:xfrm>
              <a:off x="6061168" y="1904053"/>
              <a:ext cx="42837" cy="84277"/>
            </a:xfrm>
            <a:custGeom>
              <a:avLst/>
              <a:gdLst/>
              <a:ahLst/>
              <a:cxnLst/>
              <a:rect l="l" t="t" r="r" b="b"/>
              <a:pathLst>
                <a:path w="3801" h="7478" extrusionOk="0">
                  <a:moveTo>
                    <a:pt x="3708" y="0"/>
                  </a:moveTo>
                  <a:cubicBezTo>
                    <a:pt x="3630" y="0"/>
                    <a:pt x="2483" y="1844"/>
                    <a:pt x="1186" y="4195"/>
                  </a:cubicBezTo>
                  <a:lnTo>
                    <a:pt x="275" y="5867"/>
                  </a:lnTo>
                  <a:cubicBezTo>
                    <a:pt x="92" y="6110"/>
                    <a:pt x="1" y="6414"/>
                    <a:pt x="1" y="6748"/>
                  </a:cubicBezTo>
                  <a:cubicBezTo>
                    <a:pt x="62" y="6900"/>
                    <a:pt x="183" y="7052"/>
                    <a:pt x="335" y="7113"/>
                  </a:cubicBezTo>
                  <a:cubicBezTo>
                    <a:pt x="457" y="7174"/>
                    <a:pt x="579" y="7204"/>
                    <a:pt x="730" y="7235"/>
                  </a:cubicBezTo>
                  <a:cubicBezTo>
                    <a:pt x="1217" y="7387"/>
                    <a:pt x="1703" y="7448"/>
                    <a:pt x="2220" y="7478"/>
                  </a:cubicBezTo>
                  <a:cubicBezTo>
                    <a:pt x="2220" y="7417"/>
                    <a:pt x="1673" y="7235"/>
                    <a:pt x="791" y="6992"/>
                  </a:cubicBezTo>
                  <a:cubicBezTo>
                    <a:pt x="548" y="6931"/>
                    <a:pt x="335" y="6840"/>
                    <a:pt x="335" y="6688"/>
                  </a:cubicBezTo>
                  <a:cubicBezTo>
                    <a:pt x="335" y="6445"/>
                    <a:pt x="427" y="6201"/>
                    <a:pt x="579" y="6019"/>
                  </a:cubicBezTo>
                  <a:cubicBezTo>
                    <a:pt x="882" y="5502"/>
                    <a:pt x="1186" y="4955"/>
                    <a:pt x="1521" y="4378"/>
                  </a:cubicBezTo>
                  <a:cubicBezTo>
                    <a:pt x="2828" y="2007"/>
                    <a:pt x="3800" y="61"/>
                    <a:pt x="3709" y="1"/>
                  </a:cubicBezTo>
                  <a:cubicBezTo>
                    <a:pt x="3709" y="0"/>
                    <a:pt x="3708" y="0"/>
                    <a:pt x="370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47"/>
            <p:cNvSpPr/>
            <p:nvPr/>
          </p:nvSpPr>
          <p:spPr>
            <a:xfrm>
              <a:off x="6136880" y="1872813"/>
              <a:ext cx="46601" cy="17705"/>
            </a:xfrm>
            <a:custGeom>
              <a:avLst/>
              <a:gdLst/>
              <a:ahLst/>
              <a:cxnLst/>
              <a:rect l="l" t="t" r="r" b="b"/>
              <a:pathLst>
                <a:path w="4135" h="1571" extrusionOk="0">
                  <a:moveTo>
                    <a:pt x="1329" y="1"/>
                  </a:moveTo>
                  <a:cubicBezTo>
                    <a:pt x="1099" y="1"/>
                    <a:pt x="868" y="23"/>
                    <a:pt x="639" y="67"/>
                  </a:cubicBezTo>
                  <a:cubicBezTo>
                    <a:pt x="213" y="189"/>
                    <a:pt x="0" y="371"/>
                    <a:pt x="31" y="463"/>
                  </a:cubicBezTo>
                  <a:cubicBezTo>
                    <a:pt x="92" y="706"/>
                    <a:pt x="1004" y="736"/>
                    <a:pt x="2037" y="1010"/>
                  </a:cubicBezTo>
                  <a:cubicBezTo>
                    <a:pt x="2897" y="1237"/>
                    <a:pt x="3610" y="1570"/>
                    <a:pt x="3930" y="1570"/>
                  </a:cubicBezTo>
                  <a:cubicBezTo>
                    <a:pt x="3994" y="1570"/>
                    <a:pt x="4043" y="1557"/>
                    <a:pt x="4073" y="1526"/>
                  </a:cubicBezTo>
                  <a:cubicBezTo>
                    <a:pt x="4134" y="1405"/>
                    <a:pt x="4013" y="1162"/>
                    <a:pt x="3709" y="888"/>
                  </a:cubicBezTo>
                  <a:cubicBezTo>
                    <a:pt x="3036" y="312"/>
                    <a:pt x="2193" y="1"/>
                    <a:pt x="132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47"/>
            <p:cNvSpPr/>
            <p:nvPr/>
          </p:nvSpPr>
          <p:spPr>
            <a:xfrm>
              <a:off x="6041648" y="1864540"/>
              <a:ext cx="35974" cy="13073"/>
            </a:xfrm>
            <a:custGeom>
              <a:avLst/>
              <a:gdLst/>
              <a:ahLst/>
              <a:cxnLst/>
              <a:rect l="l" t="t" r="r" b="b"/>
              <a:pathLst>
                <a:path w="3192" h="1160" extrusionOk="0">
                  <a:moveTo>
                    <a:pt x="1432" y="0"/>
                  </a:moveTo>
                  <a:cubicBezTo>
                    <a:pt x="1081" y="0"/>
                    <a:pt x="726" y="83"/>
                    <a:pt x="396" y="254"/>
                  </a:cubicBezTo>
                  <a:cubicBezTo>
                    <a:pt x="122" y="437"/>
                    <a:pt x="0" y="619"/>
                    <a:pt x="61" y="741"/>
                  </a:cubicBezTo>
                  <a:cubicBezTo>
                    <a:pt x="213" y="953"/>
                    <a:pt x="821" y="832"/>
                    <a:pt x="1581" y="953"/>
                  </a:cubicBezTo>
                  <a:cubicBezTo>
                    <a:pt x="2121" y="1018"/>
                    <a:pt x="2585" y="1160"/>
                    <a:pt x="2862" y="1160"/>
                  </a:cubicBezTo>
                  <a:cubicBezTo>
                    <a:pt x="2975" y="1160"/>
                    <a:pt x="3057" y="1137"/>
                    <a:pt x="3101" y="1075"/>
                  </a:cubicBezTo>
                  <a:cubicBezTo>
                    <a:pt x="3192" y="984"/>
                    <a:pt x="3101" y="771"/>
                    <a:pt x="2888" y="528"/>
                  </a:cubicBezTo>
                  <a:cubicBezTo>
                    <a:pt x="2470" y="183"/>
                    <a:pt x="1955" y="0"/>
                    <a:pt x="143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47"/>
            <p:cNvSpPr/>
            <p:nvPr/>
          </p:nvSpPr>
          <p:spPr>
            <a:xfrm>
              <a:off x="6204703" y="1805564"/>
              <a:ext cx="88391" cy="191951"/>
            </a:xfrm>
            <a:custGeom>
              <a:avLst/>
              <a:gdLst/>
              <a:ahLst/>
              <a:cxnLst/>
              <a:rect l="l" t="t" r="r" b="b"/>
              <a:pathLst>
                <a:path w="7843" h="17032" extrusionOk="0">
                  <a:moveTo>
                    <a:pt x="4266" y="0"/>
                  </a:moveTo>
                  <a:cubicBezTo>
                    <a:pt x="4103" y="0"/>
                    <a:pt x="3938" y="24"/>
                    <a:pt x="3770" y="77"/>
                  </a:cubicBezTo>
                  <a:cubicBezTo>
                    <a:pt x="2736" y="411"/>
                    <a:pt x="1186" y="2053"/>
                    <a:pt x="305" y="2752"/>
                  </a:cubicBezTo>
                  <a:lnTo>
                    <a:pt x="1" y="2995"/>
                  </a:lnTo>
                  <a:lnTo>
                    <a:pt x="31" y="3025"/>
                  </a:lnTo>
                  <a:cubicBezTo>
                    <a:pt x="852" y="3907"/>
                    <a:pt x="1338" y="5062"/>
                    <a:pt x="1308" y="6278"/>
                  </a:cubicBezTo>
                  <a:lnTo>
                    <a:pt x="1308" y="6369"/>
                  </a:lnTo>
                  <a:cubicBezTo>
                    <a:pt x="1308" y="8101"/>
                    <a:pt x="1004" y="9804"/>
                    <a:pt x="1004" y="11506"/>
                  </a:cubicBezTo>
                  <a:cubicBezTo>
                    <a:pt x="1004" y="13177"/>
                    <a:pt x="1338" y="14971"/>
                    <a:pt x="2402" y="16308"/>
                  </a:cubicBezTo>
                  <a:cubicBezTo>
                    <a:pt x="2722" y="16692"/>
                    <a:pt x="3237" y="17031"/>
                    <a:pt x="3683" y="17031"/>
                  </a:cubicBezTo>
                  <a:cubicBezTo>
                    <a:pt x="3873" y="17031"/>
                    <a:pt x="4050" y="16970"/>
                    <a:pt x="4195" y="16825"/>
                  </a:cubicBezTo>
                  <a:cubicBezTo>
                    <a:pt x="4378" y="16612"/>
                    <a:pt x="4469" y="16369"/>
                    <a:pt x="4530" y="16095"/>
                  </a:cubicBezTo>
                  <a:cubicBezTo>
                    <a:pt x="5411" y="12083"/>
                    <a:pt x="7053" y="8679"/>
                    <a:pt x="7661" y="4454"/>
                  </a:cubicBezTo>
                  <a:cubicBezTo>
                    <a:pt x="7843" y="3299"/>
                    <a:pt x="7448" y="2144"/>
                    <a:pt x="6597" y="1323"/>
                  </a:cubicBezTo>
                  <a:cubicBezTo>
                    <a:pt x="5931" y="683"/>
                    <a:pt x="5136" y="0"/>
                    <a:pt x="42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47"/>
            <p:cNvSpPr/>
            <p:nvPr/>
          </p:nvSpPr>
          <p:spPr>
            <a:xfrm>
              <a:off x="6227310" y="1948423"/>
              <a:ext cx="57409" cy="69401"/>
            </a:xfrm>
            <a:custGeom>
              <a:avLst/>
              <a:gdLst/>
              <a:ahLst/>
              <a:cxnLst/>
              <a:rect l="l" t="t" r="r" b="b"/>
              <a:pathLst>
                <a:path w="5094" h="6158" extrusionOk="0">
                  <a:moveTo>
                    <a:pt x="1705" y="0"/>
                  </a:moveTo>
                  <a:cubicBezTo>
                    <a:pt x="1346" y="0"/>
                    <a:pt x="1094" y="38"/>
                    <a:pt x="1065" y="45"/>
                  </a:cubicBezTo>
                  <a:cubicBezTo>
                    <a:pt x="1065" y="45"/>
                    <a:pt x="1" y="5638"/>
                    <a:pt x="1" y="5760"/>
                  </a:cubicBezTo>
                  <a:cubicBezTo>
                    <a:pt x="1" y="5814"/>
                    <a:pt x="774" y="6158"/>
                    <a:pt x="1692" y="6158"/>
                  </a:cubicBezTo>
                  <a:cubicBezTo>
                    <a:pt x="2817" y="6158"/>
                    <a:pt x="4159" y="5642"/>
                    <a:pt x="4560" y="3450"/>
                  </a:cubicBezTo>
                  <a:cubicBezTo>
                    <a:pt x="5093" y="392"/>
                    <a:pt x="2854" y="0"/>
                    <a:pt x="1705"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47"/>
            <p:cNvSpPr/>
            <p:nvPr/>
          </p:nvSpPr>
          <p:spPr>
            <a:xfrm>
              <a:off x="6243753" y="1964810"/>
              <a:ext cx="24332" cy="39005"/>
            </a:xfrm>
            <a:custGeom>
              <a:avLst/>
              <a:gdLst/>
              <a:ahLst/>
              <a:cxnLst/>
              <a:rect l="l" t="t" r="r" b="b"/>
              <a:pathLst>
                <a:path w="2159" h="3461" extrusionOk="0">
                  <a:moveTo>
                    <a:pt x="1267" y="0"/>
                  </a:moveTo>
                  <a:cubicBezTo>
                    <a:pt x="1187" y="0"/>
                    <a:pt x="1106" y="15"/>
                    <a:pt x="1034" y="50"/>
                  </a:cubicBezTo>
                  <a:cubicBezTo>
                    <a:pt x="943" y="111"/>
                    <a:pt x="852" y="172"/>
                    <a:pt x="822" y="263"/>
                  </a:cubicBezTo>
                  <a:cubicBezTo>
                    <a:pt x="761" y="415"/>
                    <a:pt x="791" y="506"/>
                    <a:pt x="822" y="506"/>
                  </a:cubicBezTo>
                  <a:cubicBezTo>
                    <a:pt x="852" y="506"/>
                    <a:pt x="852" y="415"/>
                    <a:pt x="913" y="324"/>
                  </a:cubicBezTo>
                  <a:cubicBezTo>
                    <a:pt x="975" y="220"/>
                    <a:pt x="1080" y="173"/>
                    <a:pt x="1198" y="173"/>
                  </a:cubicBezTo>
                  <a:cubicBezTo>
                    <a:pt x="1253" y="173"/>
                    <a:pt x="1311" y="183"/>
                    <a:pt x="1369" y="202"/>
                  </a:cubicBezTo>
                  <a:cubicBezTo>
                    <a:pt x="1581" y="324"/>
                    <a:pt x="1764" y="567"/>
                    <a:pt x="1794" y="841"/>
                  </a:cubicBezTo>
                  <a:cubicBezTo>
                    <a:pt x="1855" y="1175"/>
                    <a:pt x="1855" y="1509"/>
                    <a:pt x="1794" y="1874"/>
                  </a:cubicBezTo>
                  <a:cubicBezTo>
                    <a:pt x="1642" y="2573"/>
                    <a:pt x="1156" y="3181"/>
                    <a:pt x="700" y="3272"/>
                  </a:cubicBezTo>
                  <a:cubicBezTo>
                    <a:pt x="657" y="3280"/>
                    <a:pt x="614" y="3283"/>
                    <a:pt x="571" y="3283"/>
                  </a:cubicBezTo>
                  <a:cubicBezTo>
                    <a:pt x="433" y="3283"/>
                    <a:pt x="299" y="3244"/>
                    <a:pt x="183" y="3151"/>
                  </a:cubicBezTo>
                  <a:cubicBezTo>
                    <a:pt x="92" y="3090"/>
                    <a:pt x="31" y="3029"/>
                    <a:pt x="31" y="3029"/>
                  </a:cubicBezTo>
                  <a:lnTo>
                    <a:pt x="31" y="3029"/>
                  </a:lnTo>
                  <a:cubicBezTo>
                    <a:pt x="1" y="3029"/>
                    <a:pt x="1" y="3120"/>
                    <a:pt x="153" y="3242"/>
                  </a:cubicBezTo>
                  <a:cubicBezTo>
                    <a:pt x="285" y="3374"/>
                    <a:pt x="487" y="3461"/>
                    <a:pt x="677" y="3461"/>
                  </a:cubicBezTo>
                  <a:cubicBezTo>
                    <a:pt x="705" y="3461"/>
                    <a:pt x="733" y="3459"/>
                    <a:pt x="761" y="3455"/>
                  </a:cubicBezTo>
                  <a:cubicBezTo>
                    <a:pt x="1369" y="3394"/>
                    <a:pt x="1916" y="2725"/>
                    <a:pt x="2098" y="1905"/>
                  </a:cubicBezTo>
                  <a:cubicBezTo>
                    <a:pt x="2159" y="1540"/>
                    <a:pt x="2159" y="1145"/>
                    <a:pt x="2037" y="780"/>
                  </a:cubicBezTo>
                  <a:cubicBezTo>
                    <a:pt x="1977" y="446"/>
                    <a:pt x="1764" y="142"/>
                    <a:pt x="1430" y="20"/>
                  </a:cubicBezTo>
                  <a:cubicBezTo>
                    <a:pt x="1379" y="7"/>
                    <a:pt x="1324" y="0"/>
                    <a:pt x="1267"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47"/>
            <p:cNvSpPr/>
            <p:nvPr/>
          </p:nvSpPr>
          <p:spPr>
            <a:xfrm>
              <a:off x="5981613" y="1739725"/>
              <a:ext cx="279969" cy="118369"/>
            </a:xfrm>
            <a:custGeom>
              <a:avLst/>
              <a:gdLst/>
              <a:ahLst/>
              <a:cxnLst/>
              <a:rect l="l" t="t" r="r" b="b"/>
              <a:pathLst>
                <a:path w="24842" h="10503" extrusionOk="0">
                  <a:moveTo>
                    <a:pt x="4697" y="0"/>
                  </a:moveTo>
                  <a:cubicBezTo>
                    <a:pt x="3905" y="0"/>
                    <a:pt x="3168" y="383"/>
                    <a:pt x="2713" y="1025"/>
                  </a:cubicBezTo>
                  <a:cubicBezTo>
                    <a:pt x="2352" y="1627"/>
                    <a:pt x="2487" y="2516"/>
                    <a:pt x="2982" y="2980"/>
                  </a:cubicBezTo>
                  <a:lnTo>
                    <a:pt x="2982" y="2980"/>
                  </a:lnTo>
                  <a:cubicBezTo>
                    <a:pt x="2734" y="2878"/>
                    <a:pt x="2475" y="2829"/>
                    <a:pt x="2219" y="2829"/>
                  </a:cubicBezTo>
                  <a:cubicBezTo>
                    <a:pt x="1379" y="2829"/>
                    <a:pt x="576" y="3356"/>
                    <a:pt x="312" y="4247"/>
                  </a:cubicBezTo>
                  <a:cubicBezTo>
                    <a:pt x="0" y="5302"/>
                    <a:pt x="597" y="6339"/>
                    <a:pt x="1549" y="6684"/>
                  </a:cubicBezTo>
                  <a:lnTo>
                    <a:pt x="1549" y="6684"/>
                  </a:lnTo>
                  <a:cubicBezTo>
                    <a:pt x="1188" y="6838"/>
                    <a:pt x="876" y="7200"/>
                    <a:pt x="859" y="7591"/>
                  </a:cubicBezTo>
                  <a:cubicBezTo>
                    <a:pt x="829" y="8320"/>
                    <a:pt x="1376" y="8928"/>
                    <a:pt x="1984" y="9323"/>
                  </a:cubicBezTo>
                  <a:cubicBezTo>
                    <a:pt x="3019" y="9960"/>
                    <a:pt x="4223" y="10206"/>
                    <a:pt x="5444" y="10206"/>
                  </a:cubicBezTo>
                  <a:cubicBezTo>
                    <a:pt x="6087" y="10206"/>
                    <a:pt x="6734" y="10138"/>
                    <a:pt x="7364" y="10022"/>
                  </a:cubicBezTo>
                  <a:cubicBezTo>
                    <a:pt x="9157" y="9688"/>
                    <a:pt x="10920" y="9019"/>
                    <a:pt x="12714" y="8655"/>
                  </a:cubicBezTo>
                  <a:cubicBezTo>
                    <a:pt x="13893" y="8399"/>
                    <a:pt x="15581" y="8016"/>
                    <a:pt x="17063" y="8016"/>
                  </a:cubicBezTo>
                  <a:cubicBezTo>
                    <a:pt x="17872" y="8016"/>
                    <a:pt x="18619" y="8130"/>
                    <a:pt x="19188" y="8442"/>
                  </a:cubicBezTo>
                  <a:cubicBezTo>
                    <a:pt x="20322" y="9009"/>
                    <a:pt x="20954" y="10502"/>
                    <a:pt x="21675" y="10502"/>
                  </a:cubicBezTo>
                  <a:cubicBezTo>
                    <a:pt x="21727" y="10502"/>
                    <a:pt x="21779" y="10495"/>
                    <a:pt x="21832" y="10478"/>
                  </a:cubicBezTo>
                  <a:cubicBezTo>
                    <a:pt x="22562" y="10205"/>
                    <a:pt x="23109" y="9627"/>
                    <a:pt x="23352" y="8867"/>
                  </a:cubicBezTo>
                  <a:cubicBezTo>
                    <a:pt x="23534" y="8107"/>
                    <a:pt x="23626" y="7348"/>
                    <a:pt x="23595" y="6588"/>
                  </a:cubicBezTo>
                  <a:lnTo>
                    <a:pt x="23626" y="6557"/>
                  </a:lnTo>
                  <a:cubicBezTo>
                    <a:pt x="24841" y="5098"/>
                    <a:pt x="22471" y="2393"/>
                    <a:pt x="20586" y="1481"/>
                  </a:cubicBezTo>
                  <a:cubicBezTo>
                    <a:pt x="19829" y="1121"/>
                    <a:pt x="18943" y="993"/>
                    <a:pt x="18021" y="993"/>
                  </a:cubicBezTo>
                  <a:cubicBezTo>
                    <a:pt x="16612" y="993"/>
                    <a:pt x="15118" y="1291"/>
                    <a:pt x="13869" y="1512"/>
                  </a:cubicBezTo>
                  <a:cubicBezTo>
                    <a:pt x="12874" y="1701"/>
                    <a:pt x="11842" y="1983"/>
                    <a:pt x="10816" y="1983"/>
                  </a:cubicBezTo>
                  <a:cubicBezTo>
                    <a:pt x="10526" y="1983"/>
                    <a:pt x="10236" y="1960"/>
                    <a:pt x="9948" y="1907"/>
                  </a:cubicBezTo>
                  <a:cubicBezTo>
                    <a:pt x="9097" y="1694"/>
                    <a:pt x="8276" y="1329"/>
                    <a:pt x="7516" y="873"/>
                  </a:cubicBezTo>
                  <a:cubicBezTo>
                    <a:pt x="6756" y="417"/>
                    <a:pt x="5905" y="113"/>
                    <a:pt x="5023" y="22"/>
                  </a:cubicBezTo>
                  <a:cubicBezTo>
                    <a:pt x="4914" y="8"/>
                    <a:pt x="4805" y="0"/>
                    <a:pt x="469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47"/>
            <p:cNvSpPr/>
            <p:nvPr/>
          </p:nvSpPr>
          <p:spPr>
            <a:xfrm>
              <a:off x="6251642" y="1825952"/>
              <a:ext cx="93530" cy="196639"/>
            </a:xfrm>
            <a:custGeom>
              <a:avLst/>
              <a:gdLst/>
              <a:ahLst/>
              <a:cxnLst/>
              <a:rect l="l" t="t" r="r" b="b"/>
              <a:pathLst>
                <a:path w="8299" h="17448" extrusionOk="0">
                  <a:moveTo>
                    <a:pt x="213" y="0"/>
                  </a:moveTo>
                  <a:cubicBezTo>
                    <a:pt x="152" y="0"/>
                    <a:pt x="61" y="31"/>
                    <a:pt x="0" y="31"/>
                  </a:cubicBezTo>
                  <a:cubicBezTo>
                    <a:pt x="274" y="31"/>
                    <a:pt x="578" y="61"/>
                    <a:pt x="851" y="152"/>
                  </a:cubicBezTo>
                  <a:cubicBezTo>
                    <a:pt x="1611" y="396"/>
                    <a:pt x="2249" y="882"/>
                    <a:pt x="2644" y="1581"/>
                  </a:cubicBezTo>
                  <a:cubicBezTo>
                    <a:pt x="3161" y="2402"/>
                    <a:pt x="3344" y="3648"/>
                    <a:pt x="3222" y="4955"/>
                  </a:cubicBezTo>
                  <a:cubicBezTo>
                    <a:pt x="3070" y="6262"/>
                    <a:pt x="2675" y="7691"/>
                    <a:pt x="2644" y="9241"/>
                  </a:cubicBezTo>
                  <a:cubicBezTo>
                    <a:pt x="2614" y="10001"/>
                    <a:pt x="2736" y="10761"/>
                    <a:pt x="3009" y="11490"/>
                  </a:cubicBezTo>
                  <a:cubicBezTo>
                    <a:pt x="3252" y="12159"/>
                    <a:pt x="3708" y="12736"/>
                    <a:pt x="4316" y="13131"/>
                  </a:cubicBezTo>
                  <a:cubicBezTo>
                    <a:pt x="4863" y="13466"/>
                    <a:pt x="5441" y="13739"/>
                    <a:pt x="6049" y="13952"/>
                  </a:cubicBezTo>
                  <a:cubicBezTo>
                    <a:pt x="6535" y="14134"/>
                    <a:pt x="7021" y="14408"/>
                    <a:pt x="7447" y="14742"/>
                  </a:cubicBezTo>
                  <a:cubicBezTo>
                    <a:pt x="7781" y="15016"/>
                    <a:pt x="8024" y="15411"/>
                    <a:pt x="8146" y="15837"/>
                  </a:cubicBezTo>
                  <a:cubicBezTo>
                    <a:pt x="8207" y="16171"/>
                    <a:pt x="8176" y="16505"/>
                    <a:pt x="8055" y="16809"/>
                  </a:cubicBezTo>
                  <a:cubicBezTo>
                    <a:pt x="7933" y="17083"/>
                    <a:pt x="7721" y="17296"/>
                    <a:pt x="7477" y="17448"/>
                  </a:cubicBezTo>
                  <a:cubicBezTo>
                    <a:pt x="7538" y="17417"/>
                    <a:pt x="7629" y="17387"/>
                    <a:pt x="7690" y="17356"/>
                  </a:cubicBezTo>
                  <a:cubicBezTo>
                    <a:pt x="7872" y="17235"/>
                    <a:pt x="8024" y="17052"/>
                    <a:pt x="8116" y="16840"/>
                  </a:cubicBezTo>
                  <a:cubicBezTo>
                    <a:pt x="8268" y="16536"/>
                    <a:pt x="8298" y="16171"/>
                    <a:pt x="8237" y="15806"/>
                  </a:cubicBezTo>
                  <a:cubicBezTo>
                    <a:pt x="8146" y="15350"/>
                    <a:pt x="7903" y="14955"/>
                    <a:pt x="7538" y="14651"/>
                  </a:cubicBezTo>
                  <a:cubicBezTo>
                    <a:pt x="7113" y="14286"/>
                    <a:pt x="6626" y="14013"/>
                    <a:pt x="6110" y="13800"/>
                  </a:cubicBezTo>
                  <a:cubicBezTo>
                    <a:pt x="5502" y="13587"/>
                    <a:pt x="4955" y="13314"/>
                    <a:pt x="4407" y="12979"/>
                  </a:cubicBezTo>
                  <a:cubicBezTo>
                    <a:pt x="3860" y="12584"/>
                    <a:pt x="3435" y="12037"/>
                    <a:pt x="3192" y="11399"/>
                  </a:cubicBezTo>
                  <a:cubicBezTo>
                    <a:pt x="2918" y="10730"/>
                    <a:pt x="2827" y="9970"/>
                    <a:pt x="2827" y="9241"/>
                  </a:cubicBezTo>
                  <a:cubicBezTo>
                    <a:pt x="2888" y="7721"/>
                    <a:pt x="3313" y="6292"/>
                    <a:pt x="3404" y="4955"/>
                  </a:cubicBezTo>
                  <a:cubicBezTo>
                    <a:pt x="3496" y="3618"/>
                    <a:pt x="3344" y="2371"/>
                    <a:pt x="2766" y="1490"/>
                  </a:cubicBezTo>
                  <a:cubicBezTo>
                    <a:pt x="2340" y="791"/>
                    <a:pt x="1641" y="274"/>
                    <a:pt x="851" y="61"/>
                  </a:cubicBezTo>
                  <a:cubicBezTo>
                    <a:pt x="638" y="0"/>
                    <a:pt x="426" y="0"/>
                    <a:pt x="21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7"/>
            <p:cNvSpPr/>
            <p:nvPr/>
          </p:nvSpPr>
          <p:spPr>
            <a:xfrm>
              <a:off x="5978965" y="1771822"/>
              <a:ext cx="266513" cy="80096"/>
            </a:xfrm>
            <a:custGeom>
              <a:avLst/>
              <a:gdLst/>
              <a:ahLst/>
              <a:cxnLst/>
              <a:rect l="l" t="t" r="r" b="b"/>
              <a:pathLst>
                <a:path w="23648" h="7107" extrusionOk="0">
                  <a:moveTo>
                    <a:pt x="2450" y="0"/>
                  </a:moveTo>
                  <a:cubicBezTo>
                    <a:pt x="1844" y="0"/>
                    <a:pt x="1249" y="236"/>
                    <a:pt x="821" y="639"/>
                  </a:cubicBezTo>
                  <a:cubicBezTo>
                    <a:pt x="274" y="1308"/>
                    <a:pt x="0" y="2159"/>
                    <a:pt x="91" y="3010"/>
                  </a:cubicBezTo>
                  <a:cubicBezTo>
                    <a:pt x="182" y="4074"/>
                    <a:pt x="730" y="5077"/>
                    <a:pt x="1550" y="5746"/>
                  </a:cubicBezTo>
                  <a:cubicBezTo>
                    <a:pt x="2492" y="6506"/>
                    <a:pt x="3678" y="6962"/>
                    <a:pt x="4894" y="7053"/>
                  </a:cubicBezTo>
                  <a:cubicBezTo>
                    <a:pt x="5284" y="7089"/>
                    <a:pt x="5677" y="7106"/>
                    <a:pt x="6070" y="7106"/>
                  </a:cubicBezTo>
                  <a:cubicBezTo>
                    <a:pt x="6994" y="7106"/>
                    <a:pt x="7919" y="7011"/>
                    <a:pt x="8815" y="6840"/>
                  </a:cubicBezTo>
                  <a:cubicBezTo>
                    <a:pt x="10882" y="6414"/>
                    <a:pt x="12857" y="5655"/>
                    <a:pt x="14651" y="4591"/>
                  </a:cubicBezTo>
                  <a:cubicBezTo>
                    <a:pt x="15411" y="4104"/>
                    <a:pt x="16201" y="3679"/>
                    <a:pt x="17052" y="3344"/>
                  </a:cubicBezTo>
                  <a:cubicBezTo>
                    <a:pt x="17751" y="3041"/>
                    <a:pt x="18541" y="2889"/>
                    <a:pt x="19332" y="2858"/>
                  </a:cubicBezTo>
                  <a:cubicBezTo>
                    <a:pt x="19388" y="2857"/>
                    <a:pt x="19445" y="2856"/>
                    <a:pt x="19501" y="2856"/>
                  </a:cubicBezTo>
                  <a:cubicBezTo>
                    <a:pt x="20569" y="2856"/>
                    <a:pt x="21631" y="3127"/>
                    <a:pt x="22584" y="3618"/>
                  </a:cubicBezTo>
                  <a:cubicBezTo>
                    <a:pt x="22949" y="3831"/>
                    <a:pt x="23314" y="4044"/>
                    <a:pt x="23648" y="4287"/>
                  </a:cubicBezTo>
                  <a:cubicBezTo>
                    <a:pt x="23344" y="4013"/>
                    <a:pt x="23010" y="3740"/>
                    <a:pt x="22645" y="3527"/>
                  </a:cubicBezTo>
                  <a:cubicBezTo>
                    <a:pt x="21659" y="3005"/>
                    <a:pt x="20589" y="2704"/>
                    <a:pt x="19464" y="2704"/>
                  </a:cubicBezTo>
                  <a:cubicBezTo>
                    <a:pt x="19410" y="2704"/>
                    <a:pt x="19356" y="2705"/>
                    <a:pt x="19301" y="2706"/>
                  </a:cubicBezTo>
                  <a:cubicBezTo>
                    <a:pt x="18511" y="2706"/>
                    <a:pt x="17721" y="2858"/>
                    <a:pt x="16961" y="3132"/>
                  </a:cubicBezTo>
                  <a:cubicBezTo>
                    <a:pt x="16140" y="3496"/>
                    <a:pt x="15319" y="3922"/>
                    <a:pt x="14560" y="4378"/>
                  </a:cubicBezTo>
                  <a:cubicBezTo>
                    <a:pt x="12766" y="5442"/>
                    <a:pt x="10821" y="6202"/>
                    <a:pt x="8784" y="6597"/>
                  </a:cubicBezTo>
                  <a:cubicBezTo>
                    <a:pt x="7880" y="6791"/>
                    <a:pt x="6961" y="6893"/>
                    <a:pt x="6037" y="6893"/>
                  </a:cubicBezTo>
                  <a:cubicBezTo>
                    <a:pt x="5656" y="6893"/>
                    <a:pt x="5275" y="6875"/>
                    <a:pt x="4894" y="6840"/>
                  </a:cubicBezTo>
                  <a:cubicBezTo>
                    <a:pt x="3708" y="6749"/>
                    <a:pt x="2584" y="6293"/>
                    <a:pt x="1672" y="5563"/>
                  </a:cubicBezTo>
                  <a:cubicBezTo>
                    <a:pt x="882" y="4925"/>
                    <a:pt x="365" y="3983"/>
                    <a:pt x="243" y="2980"/>
                  </a:cubicBezTo>
                  <a:cubicBezTo>
                    <a:pt x="152" y="2159"/>
                    <a:pt x="395" y="1338"/>
                    <a:pt x="912" y="700"/>
                  </a:cubicBezTo>
                  <a:cubicBezTo>
                    <a:pt x="1331" y="281"/>
                    <a:pt x="1930" y="43"/>
                    <a:pt x="2534" y="43"/>
                  </a:cubicBezTo>
                  <a:cubicBezTo>
                    <a:pt x="2632" y="43"/>
                    <a:pt x="2730" y="49"/>
                    <a:pt x="2827" y="62"/>
                  </a:cubicBezTo>
                  <a:cubicBezTo>
                    <a:pt x="3070" y="123"/>
                    <a:pt x="3313" y="183"/>
                    <a:pt x="3526" y="305"/>
                  </a:cubicBezTo>
                  <a:cubicBezTo>
                    <a:pt x="3496" y="244"/>
                    <a:pt x="3435" y="214"/>
                    <a:pt x="3374" y="183"/>
                  </a:cubicBezTo>
                  <a:cubicBezTo>
                    <a:pt x="3283" y="153"/>
                    <a:pt x="3222" y="123"/>
                    <a:pt x="3131" y="123"/>
                  </a:cubicBezTo>
                  <a:cubicBezTo>
                    <a:pt x="3040" y="62"/>
                    <a:pt x="2918" y="31"/>
                    <a:pt x="2827" y="31"/>
                  </a:cubicBezTo>
                  <a:cubicBezTo>
                    <a:pt x="2702" y="11"/>
                    <a:pt x="2576" y="0"/>
                    <a:pt x="24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7"/>
            <p:cNvSpPr/>
            <p:nvPr/>
          </p:nvSpPr>
          <p:spPr>
            <a:xfrm>
              <a:off x="6043700" y="1737573"/>
              <a:ext cx="207267" cy="82226"/>
            </a:xfrm>
            <a:custGeom>
              <a:avLst/>
              <a:gdLst/>
              <a:ahLst/>
              <a:cxnLst/>
              <a:rect l="l" t="t" r="r" b="b"/>
              <a:pathLst>
                <a:path w="18391" h="7296" extrusionOk="0">
                  <a:moveTo>
                    <a:pt x="31" y="0"/>
                  </a:moveTo>
                  <a:lnTo>
                    <a:pt x="31" y="0"/>
                  </a:lnTo>
                  <a:cubicBezTo>
                    <a:pt x="1" y="304"/>
                    <a:pt x="62" y="608"/>
                    <a:pt x="153" y="912"/>
                  </a:cubicBezTo>
                  <a:cubicBezTo>
                    <a:pt x="457" y="1703"/>
                    <a:pt x="1004" y="2371"/>
                    <a:pt x="1733" y="2797"/>
                  </a:cubicBezTo>
                  <a:cubicBezTo>
                    <a:pt x="2220" y="3131"/>
                    <a:pt x="2767" y="3344"/>
                    <a:pt x="3314" y="3466"/>
                  </a:cubicBezTo>
                  <a:cubicBezTo>
                    <a:pt x="3760" y="3547"/>
                    <a:pt x="4206" y="3587"/>
                    <a:pt x="4642" y="3587"/>
                  </a:cubicBezTo>
                  <a:cubicBezTo>
                    <a:pt x="4861" y="3587"/>
                    <a:pt x="5077" y="3577"/>
                    <a:pt x="5290" y="3557"/>
                  </a:cubicBezTo>
                  <a:cubicBezTo>
                    <a:pt x="6688" y="3466"/>
                    <a:pt x="8147" y="2979"/>
                    <a:pt x="9697" y="2584"/>
                  </a:cubicBezTo>
                  <a:cubicBezTo>
                    <a:pt x="10669" y="2331"/>
                    <a:pt x="11642" y="2153"/>
                    <a:pt x="12566" y="2153"/>
                  </a:cubicBezTo>
                  <a:cubicBezTo>
                    <a:pt x="13087" y="2153"/>
                    <a:pt x="13592" y="2210"/>
                    <a:pt x="14074" y="2341"/>
                  </a:cubicBezTo>
                  <a:cubicBezTo>
                    <a:pt x="15229" y="2645"/>
                    <a:pt x="16293" y="3314"/>
                    <a:pt x="17053" y="4286"/>
                  </a:cubicBezTo>
                  <a:cubicBezTo>
                    <a:pt x="17570" y="4894"/>
                    <a:pt x="17965" y="5624"/>
                    <a:pt x="18177" y="6414"/>
                  </a:cubicBezTo>
                  <a:cubicBezTo>
                    <a:pt x="18329" y="6961"/>
                    <a:pt x="18360" y="7295"/>
                    <a:pt x="18390" y="7295"/>
                  </a:cubicBezTo>
                  <a:cubicBezTo>
                    <a:pt x="18390" y="7204"/>
                    <a:pt x="18390" y="7143"/>
                    <a:pt x="18390" y="7052"/>
                  </a:cubicBezTo>
                  <a:cubicBezTo>
                    <a:pt x="18360" y="6839"/>
                    <a:pt x="18329" y="6627"/>
                    <a:pt x="18269" y="6383"/>
                  </a:cubicBezTo>
                  <a:cubicBezTo>
                    <a:pt x="18056" y="5593"/>
                    <a:pt x="17691" y="4833"/>
                    <a:pt x="17174" y="4195"/>
                  </a:cubicBezTo>
                  <a:cubicBezTo>
                    <a:pt x="16384" y="3192"/>
                    <a:pt x="15320" y="2493"/>
                    <a:pt x="14135" y="2159"/>
                  </a:cubicBezTo>
                  <a:cubicBezTo>
                    <a:pt x="13644" y="2017"/>
                    <a:pt x="13127" y="1957"/>
                    <a:pt x="12593" y="1957"/>
                  </a:cubicBezTo>
                  <a:cubicBezTo>
                    <a:pt x="11638" y="1957"/>
                    <a:pt x="10631" y="2148"/>
                    <a:pt x="9636" y="2402"/>
                  </a:cubicBezTo>
                  <a:cubicBezTo>
                    <a:pt x="8116" y="2797"/>
                    <a:pt x="6657" y="3283"/>
                    <a:pt x="5290" y="3374"/>
                  </a:cubicBezTo>
                  <a:cubicBezTo>
                    <a:pt x="5064" y="3396"/>
                    <a:pt x="4837" y="3406"/>
                    <a:pt x="4611" y="3406"/>
                  </a:cubicBezTo>
                  <a:cubicBezTo>
                    <a:pt x="4199" y="3406"/>
                    <a:pt x="3787" y="3372"/>
                    <a:pt x="3375" y="3314"/>
                  </a:cubicBezTo>
                  <a:cubicBezTo>
                    <a:pt x="2828" y="3192"/>
                    <a:pt x="2311" y="2979"/>
                    <a:pt x="1825" y="2675"/>
                  </a:cubicBezTo>
                  <a:cubicBezTo>
                    <a:pt x="1125" y="2280"/>
                    <a:pt x="578" y="1642"/>
                    <a:pt x="244" y="882"/>
                  </a:cubicBezTo>
                  <a:cubicBezTo>
                    <a:pt x="153" y="608"/>
                    <a:pt x="62" y="304"/>
                    <a:pt x="31"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7"/>
            <p:cNvSpPr/>
            <p:nvPr/>
          </p:nvSpPr>
          <p:spPr>
            <a:xfrm>
              <a:off x="6064594" y="2015468"/>
              <a:ext cx="33934" cy="28006"/>
            </a:xfrm>
            <a:custGeom>
              <a:avLst/>
              <a:gdLst/>
              <a:ahLst/>
              <a:cxnLst/>
              <a:rect l="l" t="t" r="r" b="b"/>
              <a:pathLst>
                <a:path w="3011" h="2485" extrusionOk="0">
                  <a:moveTo>
                    <a:pt x="2326" y="1"/>
                  </a:moveTo>
                  <a:cubicBezTo>
                    <a:pt x="2250" y="1"/>
                    <a:pt x="2174" y="8"/>
                    <a:pt x="2098" y="24"/>
                  </a:cubicBezTo>
                  <a:lnTo>
                    <a:pt x="1" y="388"/>
                  </a:lnTo>
                  <a:lnTo>
                    <a:pt x="92" y="571"/>
                  </a:lnTo>
                  <a:cubicBezTo>
                    <a:pt x="153" y="966"/>
                    <a:pt x="244" y="1331"/>
                    <a:pt x="426" y="1695"/>
                  </a:cubicBezTo>
                  <a:cubicBezTo>
                    <a:pt x="578" y="2060"/>
                    <a:pt x="882" y="2334"/>
                    <a:pt x="1278" y="2455"/>
                  </a:cubicBezTo>
                  <a:cubicBezTo>
                    <a:pt x="1364" y="2475"/>
                    <a:pt x="1451" y="2485"/>
                    <a:pt x="1538" y="2485"/>
                  </a:cubicBezTo>
                  <a:cubicBezTo>
                    <a:pt x="1852" y="2485"/>
                    <a:pt x="2164" y="2359"/>
                    <a:pt x="2402" y="2121"/>
                  </a:cubicBezTo>
                  <a:cubicBezTo>
                    <a:pt x="2706" y="1817"/>
                    <a:pt x="2889" y="1422"/>
                    <a:pt x="2949" y="996"/>
                  </a:cubicBezTo>
                  <a:cubicBezTo>
                    <a:pt x="3010" y="632"/>
                    <a:pt x="2949" y="145"/>
                    <a:pt x="2554" y="24"/>
                  </a:cubicBezTo>
                  <a:cubicBezTo>
                    <a:pt x="2478" y="8"/>
                    <a:pt x="2402" y="1"/>
                    <a:pt x="2326"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7"/>
            <p:cNvSpPr/>
            <p:nvPr/>
          </p:nvSpPr>
          <p:spPr>
            <a:xfrm>
              <a:off x="6060830" y="2014364"/>
              <a:ext cx="41124" cy="30497"/>
            </a:xfrm>
            <a:custGeom>
              <a:avLst/>
              <a:gdLst/>
              <a:ahLst/>
              <a:cxnLst/>
              <a:rect l="l" t="t" r="r" b="b"/>
              <a:pathLst>
                <a:path w="3649" h="2706" extrusionOk="0">
                  <a:moveTo>
                    <a:pt x="3040" y="0"/>
                  </a:moveTo>
                  <a:cubicBezTo>
                    <a:pt x="2919" y="0"/>
                    <a:pt x="2797" y="0"/>
                    <a:pt x="2675" y="30"/>
                  </a:cubicBezTo>
                  <a:lnTo>
                    <a:pt x="2311" y="61"/>
                  </a:lnTo>
                  <a:cubicBezTo>
                    <a:pt x="1885" y="122"/>
                    <a:pt x="1460" y="152"/>
                    <a:pt x="1125" y="213"/>
                  </a:cubicBezTo>
                  <a:cubicBezTo>
                    <a:pt x="730" y="243"/>
                    <a:pt x="365" y="304"/>
                    <a:pt x="1" y="426"/>
                  </a:cubicBezTo>
                  <a:cubicBezTo>
                    <a:pt x="218" y="476"/>
                    <a:pt x="436" y="498"/>
                    <a:pt x="648" y="498"/>
                  </a:cubicBezTo>
                  <a:cubicBezTo>
                    <a:pt x="822" y="498"/>
                    <a:pt x="992" y="483"/>
                    <a:pt x="1156" y="456"/>
                  </a:cubicBezTo>
                  <a:cubicBezTo>
                    <a:pt x="1490" y="456"/>
                    <a:pt x="1916" y="426"/>
                    <a:pt x="2371" y="395"/>
                  </a:cubicBezTo>
                  <a:lnTo>
                    <a:pt x="2706" y="365"/>
                  </a:lnTo>
                  <a:cubicBezTo>
                    <a:pt x="2827" y="334"/>
                    <a:pt x="2979" y="334"/>
                    <a:pt x="3071" y="334"/>
                  </a:cubicBezTo>
                  <a:cubicBezTo>
                    <a:pt x="3131" y="334"/>
                    <a:pt x="3131" y="334"/>
                    <a:pt x="3192" y="456"/>
                  </a:cubicBezTo>
                  <a:cubicBezTo>
                    <a:pt x="3223" y="547"/>
                    <a:pt x="3253" y="669"/>
                    <a:pt x="3253" y="790"/>
                  </a:cubicBezTo>
                  <a:cubicBezTo>
                    <a:pt x="3283" y="1216"/>
                    <a:pt x="3131" y="1672"/>
                    <a:pt x="2827" y="2006"/>
                  </a:cubicBezTo>
                  <a:cubicBezTo>
                    <a:pt x="2584" y="2280"/>
                    <a:pt x="2219" y="2432"/>
                    <a:pt x="1855" y="2462"/>
                  </a:cubicBezTo>
                  <a:cubicBezTo>
                    <a:pt x="1490" y="2462"/>
                    <a:pt x="1156" y="2371"/>
                    <a:pt x="791" y="2249"/>
                  </a:cubicBezTo>
                  <a:lnTo>
                    <a:pt x="791" y="2249"/>
                  </a:lnTo>
                  <a:cubicBezTo>
                    <a:pt x="791" y="2280"/>
                    <a:pt x="882" y="2371"/>
                    <a:pt x="1004" y="2462"/>
                  </a:cubicBezTo>
                  <a:cubicBezTo>
                    <a:pt x="1247" y="2614"/>
                    <a:pt x="1551" y="2705"/>
                    <a:pt x="1824" y="2705"/>
                  </a:cubicBezTo>
                  <a:cubicBezTo>
                    <a:pt x="2280" y="2705"/>
                    <a:pt x="2706" y="2553"/>
                    <a:pt x="3040" y="2249"/>
                  </a:cubicBezTo>
                  <a:cubicBezTo>
                    <a:pt x="3435" y="1854"/>
                    <a:pt x="3648" y="1307"/>
                    <a:pt x="3587" y="730"/>
                  </a:cubicBezTo>
                  <a:cubicBezTo>
                    <a:pt x="3587" y="608"/>
                    <a:pt x="3527" y="456"/>
                    <a:pt x="3496" y="304"/>
                  </a:cubicBezTo>
                  <a:cubicBezTo>
                    <a:pt x="3466" y="213"/>
                    <a:pt x="3405" y="152"/>
                    <a:pt x="3344" y="91"/>
                  </a:cubicBezTo>
                  <a:cubicBezTo>
                    <a:pt x="3253" y="30"/>
                    <a:pt x="3162" y="0"/>
                    <a:pt x="304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47"/>
            <p:cNvSpPr/>
            <p:nvPr/>
          </p:nvSpPr>
          <p:spPr>
            <a:xfrm>
              <a:off x="6044387" y="2109246"/>
              <a:ext cx="89416" cy="23149"/>
            </a:xfrm>
            <a:custGeom>
              <a:avLst/>
              <a:gdLst/>
              <a:ahLst/>
              <a:cxnLst/>
              <a:rect l="l" t="t" r="r" b="b"/>
              <a:pathLst>
                <a:path w="7934" h="2054" extrusionOk="0">
                  <a:moveTo>
                    <a:pt x="396" y="1"/>
                  </a:moveTo>
                  <a:lnTo>
                    <a:pt x="1" y="1855"/>
                  </a:lnTo>
                  <a:cubicBezTo>
                    <a:pt x="815" y="1994"/>
                    <a:pt x="1570" y="2053"/>
                    <a:pt x="2265" y="2053"/>
                  </a:cubicBezTo>
                  <a:cubicBezTo>
                    <a:pt x="5953" y="205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47"/>
            <p:cNvSpPr/>
            <p:nvPr/>
          </p:nvSpPr>
          <p:spPr>
            <a:xfrm>
              <a:off x="5939227" y="2667460"/>
              <a:ext cx="175395" cy="55663"/>
            </a:xfrm>
            <a:custGeom>
              <a:avLst/>
              <a:gdLst/>
              <a:ahLst/>
              <a:cxnLst/>
              <a:rect l="l" t="t" r="r" b="b"/>
              <a:pathLst>
                <a:path w="15563" h="4939" extrusionOk="0">
                  <a:moveTo>
                    <a:pt x="3240" y="1"/>
                  </a:moveTo>
                  <a:cubicBezTo>
                    <a:pt x="2959" y="1"/>
                    <a:pt x="2695" y="14"/>
                    <a:pt x="2432" y="14"/>
                  </a:cubicBezTo>
                  <a:cubicBezTo>
                    <a:pt x="2037" y="14"/>
                    <a:pt x="1702" y="45"/>
                    <a:pt x="1398" y="75"/>
                  </a:cubicBezTo>
                  <a:cubicBezTo>
                    <a:pt x="1155" y="106"/>
                    <a:pt x="912" y="136"/>
                    <a:pt x="638" y="166"/>
                  </a:cubicBezTo>
                  <a:cubicBezTo>
                    <a:pt x="426" y="197"/>
                    <a:pt x="213" y="227"/>
                    <a:pt x="0" y="288"/>
                  </a:cubicBezTo>
                  <a:cubicBezTo>
                    <a:pt x="213" y="288"/>
                    <a:pt x="426" y="288"/>
                    <a:pt x="669" y="258"/>
                  </a:cubicBezTo>
                  <a:cubicBezTo>
                    <a:pt x="851" y="227"/>
                    <a:pt x="1125" y="197"/>
                    <a:pt x="1429" y="197"/>
                  </a:cubicBezTo>
                  <a:cubicBezTo>
                    <a:pt x="1702" y="166"/>
                    <a:pt x="2067" y="166"/>
                    <a:pt x="2432" y="166"/>
                  </a:cubicBezTo>
                  <a:cubicBezTo>
                    <a:pt x="2827" y="166"/>
                    <a:pt x="3222" y="166"/>
                    <a:pt x="3678" y="197"/>
                  </a:cubicBezTo>
                  <a:cubicBezTo>
                    <a:pt x="4104" y="197"/>
                    <a:pt x="4590" y="258"/>
                    <a:pt x="5076" y="318"/>
                  </a:cubicBezTo>
                  <a:cubicBezTo>
                    <a:pt x="7234" y="562"/>
                    <a:pt x="9332" y="1200"/>
                    <a:pt x="11277" y="2172"/>
                  </a:cubicBezTo>
                  <a:cubicBezTo>
                    <a:pt x="11733" y="2385"/>
                    <a:pt x="12158" y="2628"/>
                    <a:pt x="12523" y="2841"/>
                  </a:cubicBezTo>
                  <a:cubicBezTo>
                    <a:pt x="12918" y="3054"/>
                    <a:pt x="13253" y="3267"/>
                    <a:pt x="13587" y="3480"/>
                  </a:cubicBezTo>
                  <a:cubicBezTo>
                    <a:pt x="13921" y="3692"/>
                    <a:pt x="14195" y="3905"/>
                    <a:pt x="14408" y="4087"/>
                  </a:cubicBezTo>
                  <a:cubicBezTo>
                    <a:pt x="14651" y="4239"/>
                    <a:pt x="14864" y="4422"/>
                    <a:pt x="15046" y="4543"/>
                  </a:cubicBezTo>
                  <a:cubicBezTo>
                    <a:pt x="15198" y="4695"/>
                    <a:pt x="15380" y="4817"/>
                    <a:pt x="15563" y="4938"/>
                  </a:cubicBezTo>
                  <a:cubicBezTo>
                    <a:pt x="15411" y="4787"/>
                    <a:pt x="15259" y="4635"/>
                    <a:pt x="15076" y="4483"/>
                  </a:cubicBezTo>
                  <a:cubicBezTo>
                    <a:pt x="14924" y="4331"/>
                    <a:pt x="14712" y="4179"/>
                    <a:pt x="14468" y="3996"/>
                  </a:cubicBezTo>
                  <a:cubicBezTo>
                    <a:pt x="14225" y="3814"/>
                    <a:pt x="13952" y="3601"/>
                    <a:pt x="13648" y="3358"/>
                  </a:cubicBezTo>
                  <a:cubicBezTo>
                    <a:pt x="13344" y="3145"/>
                    <a:pt x="12979" y="2932"/>
                    <a:pt x="12614" y="2689"/>
                  </a:cubicBezTo>
                  <a:cubicBezTo>
                    <a:pt x="12219" y="2446"/>
                    <a:pt x="11794" y="2233"/>
                    <a:pt x="11368" y="1990"/>
                  </a:cubicBezTo>
                  <a:cubicBezTo>
                    <a:pt x="10395" y="1504"/>
                    <a:pt x="9362" y="1109"/>
                    <a:pt x="8329" y="774"/>
                  </a:cubicBezTo>
                  <a:cubicBezTo>
                    <a:pt x="7265" y="470"/>
                    <a:pt x="6201" y="258"/>
                    <a:pt x="5107" y="106"/>
                  </a:cubicBezTo>
                  <a:cubicBezTo>
                    <a:pt x="4590" y="75"/>
                    <a:pt x="4134" y="45"/>
                    <a:pt x="3678" y="14"/>
                  </a:cubicBezTo>
                  <a:cubicBezTo>
                    <a:pt x="3526" y="4"/>
                    <a:pt x="3381" y="1"/>
                    <a:pt x="324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47"/>
            <p:cNvSpPr/>
            <p:nvPr/>
          </p:nvSpPr>
          <p:spPr>
            <a:xfrm>
              <a:off x="5578508" y="2232573"/>
              <a:ext cx="375798" cy="502157"/>
            </a:xfrm>
            <a:custGeom>
              <a:avLst/>
              <a:gdLst/>
              <a:ahLst/>
              <a:cxnLst/>
              <a:rect l="l" t="t" r="r" b="b"/>
              <a:pathLst>
                <a:path w="33345" h="44557" extrusionOk="0">
                  <a:moveTo>
                    <a:pt x="33345" y="0"/>
                  </a:moveTo>
                  <a:cubicBezTo>
                    <a:pt x="30943" y="578"/>
                    <a:pt x="29545" y="5441"/>
                    <a:pt x="28360" y="10517"/>
                  </a:cubicBezTo>
                  <a:lnTo>
                    <a:pt x="25229" y="24013"/>
                  </a:lnTo>
                  <a:lnTo>
                    <a:pt x="8116" y="3465"/>
                  </a:lnTo>
                  <a:cubicBezTo>
                    <a:pt x="7447" y="3891"/>
                    <a:pt x="882" y="12341"/>
                    <a:pt x="426" y="13222"/>
                  </a:cubicBezTo>
                  <a:cubicBezTo>
                    <a:pt x="0" y="14104"/>
                    <a:pt x="10730" y="33253"/>
                    <a:pt x="10730" y="33253"/>
                  </a:cubicBezTo>
                  <a:cubicBezTo>
                    <a:pt x="10730" y="33253"/>
                    <a:pt x="15350" y="4209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47"/>
            <p:cNvSpPr/>
            <p:nvPr/>
          </p:nvSpPr>
          <p:spPr>
            <a:xfrm>
              <a:off x="5937852" y="2180089"/>
              <a:ext cx="580304" cy="660535"/>
            </a:xfrm>
            <a:custGeom>
              <a:avLst/>
              <a:gdLst/>
              <a:ahLst/>
              <a:cxnLst/>
              <a:rect l="l" t="t" r="r" b="b"/>
              <a:pathLst>
                <a:path w="51491" h="58610" extrusionOk="0">
                  <a:moveTo>
                    <a:pt x="14261" y="1"/>
                  </a:moveTo>
                  <a:cubicBezTo>
                    <a:pt x="11401" y="1"/>
                    <a:pt x="8741" y="247"/>
                    <a:pt x="7356" y="1010"/>
                  </a:cubicBezTo>
                  <a:cubicBezTo>
                    <a:pt x="1034" y="4505"/>
                    <a:pt x="608" y="5052"/>
                    <a:pt x="608" y="5052"/>
                  </a:cubicBezTo>
                  <a:lnTo>
                    <a:pt x="244" y="40676"/>
                  </a:lnTo>
                  <a:lnTo>
                    <a:pt x="1" y="58609"/>
                  </a:lnTo>
                  <a:lnTo>
                    <a:pt x="36719" y="58001"/>
                  </a:lnTo>
                  <a:lnTo>
                    <a:pt x="35746" y="46086"/>
                  </a:lnTo>
                  <a:lnTo>
                    <a:pt x="34591" y="37758"/>
                  </a:lnTo>
                  <a:lnTo>
                    <a:pt x="36931" y="42895"/>
                  </a:lnTo>
                  <a:lnTo>
                    <a:pt x="51491" y="43199"/>
                  </a:lnTo>
                  <a:cubicBezTo>
                    <a:pt x="51491" y="43199"/>
                    <a:pt x="42950" y="18274"/>
                    <a:pt x="41795" y="14900"/>
                  </a:cubicBezTo>
                  <a:cubicBezTo>
                    <a:pt x="38573" y="5630"/>
                    <a:pt x="31612" y="2013"/>
                    <a:pt x="25411" y="827"/>
                  </a:cubicBezTo>
                  <a:cubicBezTo>
                    <a:pt x="25411" y="827"/>
                    <a:pt x="19499" y="1"/>
                    <a:pt x="14261"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47"/>
            <p:cNvSpPr/>
            <p:nvPr/>
          </p:nvSpPr>
          <p:spPr>
            <a:xfrm>
              <a:off x="6265335" y="2457973"/>
              <a:ext cx="74010" cy="240434"/>
            </a:xfrm>
            <a:custGeom>
              <a:avLst/>
              <a:gdLst/>
              <a:ahLst/>
              <a:cxnLst/>
              <a:rect l="l" t="t" r="r" b="b"/>
              <a:pathLst>
                <a:path w="6567" h="21334" extrusionOk="0">
                  <a:moveTo>
                    <a:pt x="1" y="0"/>
                  </a:moveTo>
                  <a:lnTo>
                    <a:pt x="1" y="0"/>
                  </a:lnTo>
                  <a:cubicBezTo>
                    <a:pt x="609" y="7538"/>
                    <a:pt x="1308" y="9848"/>
                    <a:pt x="1916" y="17387"/>
                  </a:cubicBezTo>
                  <a:cubicBezTo>
                    <a:pt x="1916" y="18086"/>
                    <a:pt x="2068" y="18785"/>
                    <a:pt x="2281" y="19484"/>
                  </a:cubicBezTo>
                  <a:cubicBezTo>
                    <a:pt x="2554" y="20153"/>
                    <a:pt x="3101" y="20669"/>
                    <a:pt x="3800" y="20852"/>
                  </a:cubicBezTo>
                  <a:cubicBezTo>
                    <a:pt x="4475" y="20983"/>
                    <a:pt x="5254" y="21334"/>
                    <a:pt x="5824" y="21334"/>
                  </a:cubicBezTo>
                  <a:cubicBezTo>
                    <a:pt x="6177" y="21334"/>
                    <a:pt x="6450" y="21198"/>
                    <a:pt x="6566" y="20791"/>
                  </a:cubicBezTo>
                  <a:lnTo>
                    <a:pt x="5563" y="13557"/>
                  </a:lnTo>
                  <a:cubicBezTo>
                    <a:pt x="5350" y="12493"/>
                    <a:pt x="5016" y="11459"/>
                    <a:pt x="4560" y="10487"/>
                  </a:cubicBezTo>
                  <a:cubicBezTo>
                    <a:pt x="2311" y="5502"/>
                    <a:pt x="1460" y="5198"/>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47"/>
            <p:cNvSpPr/>
            <p:nvPr/>
          </p:nvSpPr>
          <p:spPr>
            <a:xfrm>
              <a:off x="6020754" y="2133206"/>
              <a:ext cx="205892" cy="160688"/>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279"/>
                    <a:pt x="16688" y="1218"/>
                  </a:cubicBezTo>
                  <a:lnTo>
                    <a:pt x="2219" y="2"/>
                  </a:lnTo>
                  <a:cubicBezTo>
                    <a:pt x="2200" y="1"/>
                    <a:pt x="2181" y="0"/>
                    <a:pt x="216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47"/>
            <p:cNvSpPr/>
            <p:nvPr/>
          </p:nvSpPr>
          <p:spPr>
            <a:xfrm>
              <a:off x="5937852" y="2394253"/>
              <a:ext cx="2062" cy="295984"/>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6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47"/>
            <p:cNvSpPr/>
            <p:nvPr/>
          </p:nvSpPr>
          <p:spPr>
            <a:xfrm>
              <a:off x="6229023" y="2282240"/>
              <a:ext cx="128816" cy="394980"/>
            </a:xfrm>
            <a:custGeom>
              <a:avLst/>
              <a:gdLst/>
              <a:ahLst/>
              <a:cxnLst/>
              <a:rect l="l" t="t" r="r" b="b"/>
              <a:pathLst>
                <a:path w="11430" h="35047" extrusionOk="0">
                  <a:moveTo>
                    <a:pt x="1338" y="0"/>
                  </a:moveTo>
                  <a:lnTo>
                    <a:pt x="1338" y="0"/>
                  </a:lnTo>
                  <a:cubicBezTo>
                    <a:pt x="1308" y="31"/>
                    <a:pt x="1278" y="31"/>
                    <a:pt x="1278" y="61"/>
                  </a:cubicBezTo>
                  <a:lnTo>
                    <a:pt x="1095" y="304"/>
                  </a:lnTo>
                  <a:cubicBezTo>
                    <a:pt x="1004" y="426"/>
                    <a:pt x="943" y="578"/>
                    <a:pt x="882" y="699"/>
                  </a:cubicBezTo>
                  <a:lnTo>
                    <a:pt x="730" y="973"/>
                  </a:lnTo>
                  <a:lnTo>
                    <a:pt x="639" y="1307"/>
                  </a:lnTo>
                  <a:cubicBezTo>
                    <a:pt x="183" y="2584"/>
                    <a:pt x="1" y="3921"/>
                    <a:pt x="62" y="5259"/>
                  </a:cubicBezTo>
                  <a:cubicBezTo>
                    <a:pt x="62" y="6201"/>
                    <a:pt x="153" y="7113"/>
                    <a:pt x="305" y="8025"/>
                  </a:cubicBezTo>
                  <a:cubicBezTo>
                    <a:pt x="487" y="9089"/>
                    <a:pt x="791" y="10092"/>
                    <a:pt x="1247" y="11064"/>
                  </a:cubicBezTo>
                  <a:cubicBezTo>
                    <a:pt x="2098" y="13131"/>
                    <a:pt x="3071" y="15411"/>
                    <a:pt x="4074" y="17812"/>
                  </a:cubicBezTo>
                  <a:lnTo>
                    <a:pt x="9211" y="30001"/>
                  </a:lnTo>
                  <a:lnTo>
                    <a:pt x="10822" y="33679"/>
                  </a:lnTo>
                  <a:lnTo>
                    <a:pt x="11247" y="34682"/>
                  </a:lnTo>
                  <a:cubicBezTo>
                    <a:pt x="11308" y="34803"/>
                    <a:pt x="11338" y="34895"/>
                    <a:pt x="11369" y="34955"/>
                  </a:cubicBezTo>
                  <a:lnTo>
                    <a:pt x="11278" y="34682"/>
                  </a:lnTo>
                  <a:lnTo>
                    <a:pt x="10883" y="33679"/>
                  </a:lnTo>
                  <a:lnTo>
                    <a:pt x="9363" y="29970"/>
                  </a:lnTo>
                  <a:lnTo>
                    <a:pt x="4256" y="17751"/>
                  </a:lnTo>
                  <a:lnTo>
                    <a:pt x="1399" y="11034"/>
                  </a:lnTo>
                  <a:cubicBezTo>
                    <a:pt x="609" y="9210"/>
                    <a:pt x="183" y="7235"/>
                    <a:pt x="183" y="5259"/>
                  </a:cubicBezTo>
                  <a:cubicBezTo>
                    <a:pt x="122" y="3921"/>
                    <a:pt x="305" y="2584"/>
                    <a:pt x="700" y="1307"/>
                  </a:cubicBezTo>
                  <a:cubicBezTo>
                    <a:pt x="852" y="851"/>
                    <a:pt x="1065" y="426"/>
                    <a:pt x="1338" y="0"/>
                  </a:cubicBezTo>
                  <a:close/>
                  <a:moveTo>
                    <a:pt x="11369" y="34955"/>
                  </a:moveTo>
                  <a:lnTo>
                    <a:pt x="11369" y="34955"/>
                  </a:lnTo>
                  <a:cubicBezTo>
                    <a:pt x="11399" y="34986"/>
                    <a:pt x="11399" y="35016"/>
                    <a:pt x="11430" y="35046"/>
                  </a:cubicBezTo>
                  <a:cubicBezTo>
                    <a:pt x="11430" y="35046"/>
                    <a:pt x="11430" y="35016"/>
                    <a:pt x="11369" y="3495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47"/>
            <p:cNvSpPr/>
            <p:nvPr/>
          </p:nvSpPr>
          <p:spPr>
            <a:xfrm>
              <a:off x="5907017" y="2204477"/>
              <a:ext cx="367920" cy="146352"/>
            </a:xfrm>
            <a:custGeom>
              <a:avLst/>
              <a:gdLst/>
              <a:ahLst/>
              <a:cxnLst/>
              <a:rect l="l" t="t" r="r" b="b"/>
              <a:pathLst>
                <a:path w="32646" h="12986" extrusionOk="0">
                  <a:moveTo>
                    <a:pt x="32646" y="1"/>
                  </a:moveTo>
                  <a:cubicBezTo>
                    <a:pt x="32640" y="6"/>
                    <a:pt x="32635" y="12"/>
                    <a:pt x="32629" y="17"/>
                  </a:cubicBezTo>
                  <a:lnTo>
                    <a:pt x="32629" y="17"/>
                  </a:lnTo>
                  <a:cubicBezTo>
                    <a:pt x="32635" y="12"/>
                    <a:pt x="32640" y="6"/>
                    <a:pt x="32646" y="1"/>
                  </a:cubicBezTo>
                  <a:close/>
                  <a:moveTo>
                    <a:pt x="11808" y="5690"/>
                  </a:moveTo>
                  <a:cubicBezTo>
                    <a:pt x="12832" y="6107"/>
                    <a:pt x="13746" y="6766"/>
                    <a:pt x="14469" y="7599"/>
                  </a:cubicBezTo>
                  <a:cubicBezTo>
                    <a:pt x="14743" y="7934"/>
                    <a:pt x="14956" y="8268"/>
                    <a:pt x="15138" y="8633"/>
                  </a:cubicBezTo>
                  <a:cubicBezTo>
                    <a:pt x="15320" y="8998"/>
                    <a:pt x="15472" y="9423"/>
                    <a:pt x="15533" y="9818"/>
                  </a:cubicBezTo>
                  <a:cubicBezTo>
                    <a:pt x="15685" y="10669"/>
                    <a:pt x="15472" y="11551"/>
                    <a:pt x="14956" y="12220"/>
                  </a:cubicBezTo>
                  <a:cubicBezTo>
                    <a:pt x="14682" y="12554"/>
                    <a:pt x="14287" y="12767"/>
                    <a:pt x="13861" y="12797"/>
                  </a:cubicBezTo>
                  <a:cubicBezTo>
                    <a:pt x="13804" y="12801"/>
                    <a:pt x="13747" y="12803"/>
                    <a:pt x="13691" y="12803"/>
                  </a:cubicBezTo>
                  <a:cubicBezTo>
                    <a:pt x="13293" y="12803"/>
                    <a:pt x="12904" y="12710"/>
                    <a:pt x="12585" y="12524"/>
                  </a:cubicBezTo>
                  <a:cubicBezTo>
                    <a:pt x="12190" y="12311"/>
                    <a:pt x="11825" y="12037"/>
                    <a:pt x="11551" y="11672"/>
                  </a:cubicBezTo>
                  <a:cubicBezTo>
                    <a:pt x="11278" y="11308"/>
                    <a:pt x="11065" y="10882"/>
                    <a:pt x="10913" y="10457"/>
                  </a:cubicBezTo>
                  <a:cubicBezTo>
                    <a:pt x="10670" y="9575"/>
                    <a:pt x="10639" y="8633"/>
                    <a:pt x="10883" y="7721"/>
                  </a:cubicBezTo>
                  <a:cubicBezTo>
                    <a:pt x="11062" y="7004"/>
                    <a:pt x="11370" y="6309"/>
                    <a:pt x="11808" y="5690"/>
                  </a:cubicBezTo>
                  <a:close/>
                  <a:moveTo>
                    <a:pt x="32629" y="17"/>
                  </a:moveTo>
                  <a:lnTo>
                    <a:pt x="32629" y="17"/>
                  </a:lnTo>
                  <a:cubicBezTo>
                    <a:pt x="32603" y="42"/>
                    <a:pt x="32574" y="67"/>
                    <a:pt x="32524" y="92"/>
                  </a:cubicBezTo>
                  <a:cubicBezTo>
                    <a:pt x="32464" y="153"/>
                    <a:pt x="32342" y="244"/>
                    <a:pt x="32220" y="335"/>
                  </a:cubicBezTo>
                  <a:cubicBezTo>
                    <a:pt x="31764" y="639"/>
                    <a:pt x="31309" y="912"/>
                    <a:pt x="30822" y="1095"/>
                  </a:cubicBezTo>
                  <a:cubicBezTo>
                    <a:pt x="30032" y="1399"/>
                    <a:pt x="29211" y="1642"/>
                    <a:pt x="28391" y="1764"/>
                  </a:cubicBezTo>
                  <a:cubicBezTo>
                    <a:pt x="27266" y="1916"/>
                    <a:pt x="26172" y="2007"/>
                    <a:pt x="25047" y="2037"/>
                  </a:cubicBezTo>
                  <a:cubicBezTo>
                    <a:pt x="23801" y="2098"/>
                    <a:pt x="22463" y="2067"/>
                    <a:pt x="21004" y="2098"/>
                  </a:cubicBezTo>
                  <a:cubicBezTo>
                    <a:pt x="20891" y="2096"/>
                    <a:pt x="20778" y="2095"/>
                    <a:pt x="20664" y="2095"/>
                  </a:cubicBezTo>
                  <a:cubicBezTo>
                    <a:pt x="19201" y="2095"/>
                    <a:pt x="17764" y="2276"/>
                    <a:pt x="16354" y="2615"/>
                  </a:cubicBezTo>
                  <a:cubicBezTo>
                    <a:pt x="14652" y="3040"/>
                    <a:pt x="13101" y="3922"/>
                    <a:pt x="11916" y="5229"/>
                  </a:cubicBezTo>
                  <a:cubicBezTo>
                    <a:pt x="11847" y="5312"/>
                    <a:pt x="11780" y="5398"/>
                    <a:pt x="11715" y="5486"/>
                  </a:cubicBezTo>
                  <a:lnTo>
                    <a:pt x="11715" y="5486"/>
                  </a:lnTo>
                  <a:cubicBezTo>
                    <a:pt x="11367" y="5354"/>
                    <a:pt x="11007" y="5247"/>
                    <a:pt x="10639" y="5168"/>
                  </a:cubicBezTo>
                  <a:cubicBezTo>
                    <a:pt x="10001" y="5023"/>
                    <a:pt x="9349" y="4947"/>
                    <a:pt x="8696" y="4947"/>
                  </a:cubicBezTo>
                  <a:cubicBezTo>
                    <a:pt x="7981" y="4947"/>
                    <a:pt x="7266" y="5038"/>
                    <a:pt x="6566" y="5229"/>
                  </a:cubicBezTo>
                  <a:cubicBezTo>
                    <a:pt x="5503" y="5533"/>
                    <a:pt x="4439" y="5958"/>
                    <a:pt x="3496" y="6566"/>
                  </a:cubicBezTo>
                  <a:cubicBezTo>
                    <a:pt x="2797" y="7022"/>
                    <a:pt x="2098" y="7539"/>
                    <a:pt x="1490" y="8116"/>
                  </a:cubicBezTo>
                  <a:cubicBezTo>
                    <a:pt x="943" y="8603"/>
                    <a:pt x="457" y="9119"/>
                    <a:pt x="1" y="9697"/>
                  </a:cubicBezTo>
                  <a:cubicBezTo>
                    <a:pt x="31" y="9666"/>
                    <a:pt x="62" y="9636"/>
                    <a:pt x="123" y="9606"/>
                  </a:cubicBezTo>
                  <a:lnTo>
                    <a:pt x="396" y="9271"/>
                  </a:lnTo>
                  <a:cubicBezTo>
                    <a:pt x="639" y="9028"/>
                    <a:pt x="1004" y="8633"/>
                    <a:pt x="1521" y="8177"/>
                  </a:cubicBezTo>
                  <a:cubicBezTo>
                    <a:pt x="2159" y="7599"/>
                    <a:pt x="2828" y="7113"/>
                    <a:pt x="3557" y="6657"/>
                  </a:cubicBezTo>
                  <a:cubicBezTo>
                    <a:pt x="4499" y="6080"/>
                    <a:pt x="5503" y="5624"/>
                    <a:pt x="6597" y="5350"/>
                  </a:cubicBezTo>
                  <a:cubicBezTo>
                    <a:pt x="7280" y="5175"/>
                    <a:pt x="7980" y="5084"/>
                    <a:pt x="8679" y="5084"/>
                  </a:cubicBezTo>
                  <a:cubicBezTo>
                    <a:pt x="9317" y="5084"/>
                    <a:pt x="9955" y="5160"/>
                    <a:pt x="10579" y="5320"/>
                  </a:cubicBezTo>
                  <a:cubicBezTo>
                    <a:pt x="10935" y="5391"/>
                    <a:pt x="11284" y="5491"/>
                    <a:pt x="11621" y="5617"/>
                  </a:cubicBezTo>
                  <a:lnTo>
                    <a:pt x="11621" y="5617"/>
                  </a:lnTo>
                  <a:cubicBezTo>
                    <a:pt x="11192" y="6233"/>
                    <a:pt x="10870" y="6936"/>
                    <a:pt x="10670" y="7660"/>
                  </a:cubicBezTo>
                  <a:cubicBezTo>
                    <a:pt x="10427" y="8603"/>
                    <a:pt x="10457" y="9575"/>
                    <a:pt x="10731" y="10487"/>
                  </a:cubicBezTo>
                  <a:cubicBezTo>
                    <a:pt x="10883" y="10943"/>
                    <a:pt x="11095" y="11399"/>
                    <a:pt x="11399" y="11764"/>
                  </a:cubicBezTo>
                  <a:cubicBezTo>
                    <a:pt x="11673" y="12159"/>
                    <a:pt x="12068" y="12463"/>
                    <a:pt x="12494" y="12706"/>
                  </a:cubicBezTo>
                  <a:cubicBezTo>
                    <a:pt x="12866" y="12892"/>
                    <a:pt x="13262" y="12985"/>
                    <a:pt x="13680" y="12985"/>
                  </a:cubicBezTo>
                  <a:cubicBezTo>
                    <a:pt x="13740" y="12985"/>
                    <a:pt x="13801" y="12983"/>
                    <a:pt x="13861" y="12979"/>
                  </a:cubicBezTo>
                  <a:cubicBezTo>
                    <a:pt x="14348" y="12919"/>
                    <a:pt x="14773" y="12706"/>
                    <a:pt x="15108" y="12341"/>
                  </a:cubicBezTo>
                  <a:cubicBezTo>
                    <a:pt x="15412" y="11976"/>
                    <a:pt x="15594" y="11551"/>
                    <a:pt x="15685" y="11125"/>
                  </a:cubicBezTo>
                  <a:cubicBezTo>
                    <a:pt x="15776" y="10669"/>
                    <a:pt x="15776" y="10214"/>
                    <a:pt x="15716" y="9788"/>
                  </a:cubicBezTo>
                  <a:cubicBezTo>
                    <a:pt x="15655" y="9362"/>
                    <a:pt x="15533" y="8937"/>
                    <a:pt x="15320" y="8542"/>
                  </a:cubicBezTo>
                  <a:cubicBezTo>
                    <a:pt x="15138" y="8177"/>
                    <a:pt x="14895" y="7843"/>
                    <a:pt x="14652" y="7508"/>
                  </a:cubicBezTo>
                  <a:cubicBezTo>
                    <a:pt x="13886" y="6655"/>
                    <a:pt x="12947" y="5991"/>
                    <a:pt x="11902" y="5561"/>
                  </a:cubicBezTo>
                  <a:lnTo>
                    <a:pt x="11902" y="5561"/>
                  </a:lnTo>
                  <a:cubicBezTo>
                    <a:pt x="11956" y="5489"/>
                    <a:pt x="12011" y="5419"/>
                    <a:pt x="12068" y="5350"/>
                  </a:cubicBezTo>
                  <a:cubicBezTo>
                    <a:pt x="13223" y="4104"/>
                    <a:pt x="14743" y="3192"/>
                    <a:pt x="16384" y="2827"/>
                  </a:cubicBezTo>
                  <a:cubicBezTo>
                    <a:pt x="17904" y="2432"/>
                    <a:pt x="19454" y="2250"/>
                    <a:pt x="21004" y="2250"/>
                  </a:cubicBezTo>
                  <a:cubicBezTo>
                    <a:pt x="22463" y="2219"/>
                    <a:pt x="23801" y="2250"/>
                    <a:pt x="25047" y="2189"/>
                  </a:cubicBezTo>
                  <a:cubicBezTo>
                    <a:pt x="26172" y="2159"/>
                    <a:pt x="27296" y="2037"/>
                    <a:pt x="28391" y="1855"/>
                  </a:cubicBezTo>
                  <a:cubicBezTo>
                    <a:pt x="29242" y="1733"/>
                    <a:pt x="30062" y="1490"/>
                    <a:pt x="30853" y="1186"/>
                  </a:cubicBezTo>
                  <a:cubicBezTo>
                    <a:pt x="31339" y="973"/>
                    <a:pt x="31795" y="700"/>
                    <a:pt x="32220" y="365"/>
                  </a:cubicBezTo>
                  <a:cubicBezTo>
                    <a:pt x="32365" y="249"/>
                    <a:pt x="32510" y="133"/>
                    <a:pt x="32629" y="17"/>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47"/>
            <p:cNvSpPr/>
            <p:nvPr/>
          </p:nvSpPr>
          <p:spPr>
            <a:xfrm>
              <a:off x="6246154" y="2373155"/>
              <a:ext cx="170605" cy="32413"/>
            </a:xfrm>
            <a:custGeom>
              <a:avLst/>
              <a:gdLst/>
              <a:ahLst/>
              <a:cxnLst/>
              <a:rect l="l" t="t" r="r" b="b"/>
              <a:pathLst>
                <a:path w="15138" h="2876" extrusionOk="0">
                  <a:moveTo>
                    <a:pt x="6508" y="0"/>
                  </a:moveTo>
                  <a:cubicBezTo>
                    <a:pt x="5678" y="0"/>
                    <a:pt x="4842" y="92"/>
                    <a:pt x="4043" y="262"/>
                  </a:cubicBezTo>
                  <a:cubicBezTo>
                    <a:pt x="3192" y="444"/>
                    <a:pt x="2372" y="778"/>
                    <a:pt x="1642" y="1204"/>
                  </a:cubicBezTo>
                  <a:cubicBezTo>
                    <a:pt x="1156" y="1508"/>
                    <a:pt x="700" y="1903"/>
                    <a:pt x="335" y="2359"/>
                  </a:cubicBezTo>
                  <a:cubicBezTo>
                    <a:pt x="244" y="2481"/>
                    <a:pt x="153" y="2602"/>
                    <a:pt x="61" y="2724"/>
                  </a:cubicBezTo>
                  <a:cubicBezTo>
                    <a:pt x="31" y="2785"/>
                    <a:pt x="1" y="2815"/>
                    <a:pt x="1" y="2876"/>
                  </a:cubicBezTo>
                  <a:cubicBezTo>
                    <a:pt x="487" y="2268"/>
                    <a:pt x="1065" y="1751"/>
                    <a:pt x="1733" y="1356"/>
                  </a:cubicBezTo>
                  <a:cubicBezTo>
                    <a:pt x="2463" y="930"/>
                    <a:pt x="3253" y="627"/>
                    <a:pt x="4074" y="475"/>
                  </a:cubicBezTo>
                  <a:cubicBezTo>
                    <a:pt x="4872" y="305"/>
                    <a:pt x="5689" y="213"/>
                    <a:pt x="6511" y="213"/>
                  </a:cubicBezTo>
                  <a:cubicBezTo>
                    <a:pt x="6722" y="213"/>
                    <a:pt x="6933" y="219"/>
                    <a:pt x="7144" y="231"/>
                  </a:cubicBezTo>
                  <a:cubicBezTo>
                    <a:pt x="8238" y="292"/>
                    <a:pt x="9302" y="414"/>
                    <a:pt x="10244" y="566"/>
                  </a:cubicBezTo>
                  <a:cubicBezTo>
                    <a:pt x="11186" y="687"/>
                    <a:pt x="12037" y="809"/>
                    <a:pt x="12767" y="839"/>
                  </a:cubicBezTo>
                  <a:cubicBezTo>
                    <a:pt x="13344" y="900"/>
                    <a:pt x="13922" y="900"/>
                    <a:pt x="14499" y="900"/>
                  </a:cubicBezTo>
                  <a:cubicBezTo>
                    <a:pt x="14712" y="900"/>
                    <a:pt x="14864" y="870"/>
                    <a:pt x="14955" y="870"/>
                  </a:cubicBezTo>
                  <a:cubicBezTo>
                    <a:pt x="15016" y="870"/>
                    <a:pt x="15077" y="839"/>
                    <a:pt x="15138" y="839"/>
                  </a:cubicBezTo>
                  <a:cubicBezTo>
                    <a:pt x="14925" y="809"/>
                    <a:pt x="14712" y="809"/>
                    <a:pt x="14499" y="809"/>
                  </a:cubicBezTo>
                  <a:cubicBezTo>
                    <a:pt x="14104" y="809"/>
                    <a:pt x="13496" y="778"/>
                    <a:pt x="12797" y="687"/>
                  </a:cubicBezTo>
                  <a:cubicBezTo>
                    <a:pt x="12068" y="627"/>
                    <a:pt x="11217" y="505"/>
                    <a:pt x="10274" y="353"/>
                  </a:cubicBezTo>
                  <a:cubicBezTo>
                    <a:pt x="9302" y="231"/>
                    <a:pt x="8268" y="79"/>
                    <a:pt x="7144" y="19"/>
                  </a:cubicBezTo>
                  <a:cubicBezTo>
                    <a:pt x="6933" y="6"/>
                    <a:pt x="6720" y="0"/>
                    <a:pt x="65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47"/>
            <p:cNvSpPr/>
            <p:nvPr/>
          </p:nvSpPr>
          <p:spPr>
            <a:xfrm>
              <a:off x="5939565" y="2455798"/>
              <a:ext cx="374085" cy="141258"/>
            </a:xfrm>
            <a:custGeom>
              <a:avLst/>
              <a:gdLst/>
              <a:ahLst/>
              <a:cxnLst/>
              <a:rect l="l" t="t" r="r" b="b"/>
              <a:pathLst>
                <a:path w="33193" h="12534" extrusionOk="0">
                  <a:moveTo>
                    <a:pt x="13500" y="186"/>
                  </a:moveTo>
                  <a:cubicBezTo>
                    <a:pt x="13742" y="186"/>
                    <a:pt x="13986" y="218"/>
                    <a:pt x="14226" y="285"/>
                  </a:cubicBezTo>
                  <a:cubicBezTo>
                    <a:pt x="15077" y="497"/>
                    <a:pt x="15776" y="1136"/>
                    <a:pt x="15989" y="1987"/>
                  </a:cubicBezTo>
                  <a:cubicBezTo>
                    <a:pt x="16080" y="2412"/>
                    <a:pt x="16049" y="2838"/>
                    <a:pt x="15897" y="3233"/>
                  </a:cubicBezTo>
                  <a:cubicBezTo>
                    <a:pt x="15745" y="3598"/>
                    <a:pt x="15533" y="3962"/>
                    <a:pt x="15229" y="4266"/>
                  </a:cubicBezTo>
                  <a:cubicBezTo>
                    <a:pt x="14682" y="4813"/>
                    <a:pt x="13983" y="5269"/>
                    <a:pt x="13223" y="5543"/>
                  </a:cubicBezTo>
                  <a:cubicBezTo>
                    <a:pt x="12858" y="5665"/>
                    <a:pt x="12493" y="5786"/>
                    <a:pt x="12098" y="5847"/>
                  </a:cubicBezTo>
                  <a:cubicBezTo>
                    <a:pt x="11916" y="5877"/>
                    <a:pt x="11733" y="5938"/>
                    <a:pt x="11551" y="5968"/>
                  </a:cubicBezTo>
                  <a:lnTo>
                    <a:pt x="11004" y="6029"/>
                  </a:lnTo>
                  <a:cubicBezTo>
                    <a:pt x="10955" y="6035"/>
                    <a:pt x="10907" y="6040"/>
                    <a:pt x="10858" y="6044"/>
                  </a:cubicBezTo>
                  <a:lnTo>
                    <a:pt x="10858" y="6044"/>
                  </a:lnTo>
                  <a:cubicBezTo>
                    <a:pt x="10856" y="6039"/>
                    <a:pt x="10854" y="6034"/>
                    <a:pt x="10852" y="6029"/>
                  </a:cubicBezTo>
                  <a:cubicBezTo>
                    <a:pt x="10487" y="5178"/>
                    <a:pt x="10335" y="4236"/>
                    <a:pt x="10426" y="3294"/>
                  </a:cubicBezTo>
                  <a:cubicBezTo>
                    <a:pt x="10548" y="2351"/>
                    <a:pt x="11004" y="1500"/>
                    <a:pt x="11703" y="862"/>
                  </a:cubicBezTo>
                  <a:cubicBezTo>
                    <a:pt x="12212" y="419"/>
                    <a:pt x="12850" y="186"/>
                    <a:pt x="13500" y="186"/>
                  </a:cubicBezTo>
                  <a:close/>
                  <a:moveTo>
                    <a:pt x="13499" y="1"/>
                  </a:moveTo>
                  <a:cubicBezTo>
                    <a:pt x="13285" y="1"/>
                    <a:pt x="13070" y="24"/>
                    <a:pt x="12858" y="72"/>
                  </a:cubicBezTo>
                  <a:cubicBezTo>
                    <a:pt x="12402" y="163"/>
                    <a:pt x="11946" y="406"/>
                    <a:pt x="11581" y="710"/>
                  </a:cubicBezTo>
                  <a:cubicBezTo>
                    <a:pt x="10852" y="1379"/>
                    <a:pt x="10365" y="2260"/>
                    <a:pt x="10244" y="3263"/>
                  </a:cubicBezTo>
                  <a:cubicBezTo>
                    <a:pt x="10125" y="4216"/>
                    <a:pt x="10268" y="5168"/>
                    <a:pt x="10645" y="6063"/>
                  </a:cubicBezTo>
                  <a:lnTo>
                    <a:pt x="10645" y="6063"/>
                  </a:lnTo>
                  <a:cubicBezTo>
                    <a:pt x="10329" y="6088"/>
                    <a:pt x="10015" y="6101"/>
                    <a:pt x="9702" y="6101"/>
                  </a:cubicBezTo>
                  <a:cubicBezTo>
                    <a:pt x="8754" y="6101"/>
                    <a:pt x="7820" y="5986"/>
                    <a:pt x="6900" y="5756"/>
                  </a:cubicBezTo>
                  <a:cubicBezTo>
                    <a:pt x="5776" y="5513"/>
                    <a:pt x="4712" y="5117"/>
                    <a:pt x="3709" y="4570"/>
                  </a:cubicBezTo>
                  <a:cubicBezTo>
                    <a:pt x="2949" y="4175"/>
                    <a:pt x="2250" y="3689"/>
                    <a:pt x="1581" y="3142"/>
                  </a:cubicBezTo>
                  <a:lnTo>
                    <a:pt x="1186" y="2807"/>
                  </a:lnTo>
                  <a:lnTo>
                    <a:pt x="882" y="2503"/>
                  </a:lnTo>
                  <a:cubicBezTo>
                    <a:pt x="730" y="2351"/>
                    <a:pt x="548" y="2169"/>
                    <a:pt x="396" y="2017"/>
                  </a:cubicBezTo>
                  <a:lnTo>
                    <a:pt x="122" y="1683"/>
                  </a:lnTo>
                  <a:cubicBezTo>
                    <a:pt x="92" y="1652"/>
                    <a:pt x="61" y="1622"/>
                    <a:pt x="1" y="1592"/>
                  </a:cubicBezTo>
                  <a:lnTo>
                    <a:pt x="1" y="1592"/>
                  </a:lnTo>
                  <a:cubicBezTo>
                    <a:pt x="31" y="1622"/>
                    <a:pt x="61" y="1683"/>
                    <a:pt x="92" y="1713"/>
                  </a:cubicBezTo>
                  <a:lnTo>
                    <a:pt x="365" y="2047"/>
                  </a:lnTo>
                  <a:cubicBezTo>
                    <a:pt x="517" y="2230"/>
                    <a:pt x="669" y="2382"/>
                    <a:pt x="852" y="2534"/>
                  </a:cubicBezTo>
                  <a:lnTo>
                    <a:pt x="1156" y="2868"/>
                  </a:lnTo>
                  <a:lnTo>
                    <a:pt x="1520" y="3202"/>
                  </a:lnTo>
                  <a:cubicBezTo>
                    <a:pt x="2189" y="3750"/>
                    <a:pt x="2919" y="4266"/>
                    <a:pt x="3678" y="4661"/>
                  </a:cubicBezTo>
                  <a:cubicBezTo>
                    <a:pt x="4681" y="5209"/>
                    <a:pt x="5745" y="5634"/>
                    <a:pt x="6870" y="5908"/>
                  </a:cubicBezTo>
                  <a:cubicBezTo>
                    <a:pt x="7810" y="6138"/>
                    <a:pt x="8765" y="6252"/>
                    <a:pt x="9714" y="6252"/>
                  </a:cubicBezTo>
                  <a:cubicBezTo>
                    <a:pt x="10048" y="6252"/>
                    <a:pt x="10380" y="6238"/>
                    <a:pt x="10712" y="6210"/>
                  </a:cubicBezTo>
                  <a:lnTo>
                    <a:pt x="10712" y="6210"/>
                  </a:lnTo>
                  <a:cubicBezTo>
                    <a:pt x="11101" y="7027"/>
                    <a:pt x="11603" y="7786"/>
                    <a:pt x="12189" y="8461"/>
                  </a:cubicBezTo>
                  <a:cubicBezTo>
                    <a:pt x="13375" y="9829"/>
                    <a:pt x="14803" y="10862"/>
                    <a:pt x="16445" y="11561"/>
                  </a:cubicBezTo>
                  <a:cubicBezTo>
                    <a:pt x="17934" y="12200"/>
                    <a:pt x="19515" y="12534"/>
                    <a:pt x="21126" y="12534"/>
                  </a:cubicBezTo>
                  <a:cubicBezTo>
                    <a:pt x="22524" y="12504"/>
                    <a:pt x="23892" y="12260"/>
                    <a:pt x="25229" y="11835"/>
                  </a:cubicBezTo>
                  <a:cubicBezTo>
                    <a:pt x="26445" y="11440"/>
                    <a:pt x="27509" y="11075"/>
                    <a:pt x="28481" y="10801"/>
                  </a:cubicBezTo>
                  <a:cubicBezTo>
                    <a:pt x="29302" y="10558"/>
                    <a:pt x="30153" y="10406"/>
                    <a:pt x="31004" y="10345"/>
                  </a:cubicBezTo>
                  <a:cubicBezTo>
                    <a:pt x="31126" y="10340"/>
                    <a:pt x="31248" y="10338"/>
                    <a:pt x="31371" y="10338"/>
                  </a:cubicBezTo>
                  <a:cubicBezTo>
                    <a:pt x="31985" y="10338"/>
                    <a:pt x="32610" y="10401"/>
                    <a:pt x="33193" y="10528"/>
                  </a:cubicBezTo>
                  <a:cubicBezTo>
                    <a:pt x="33162" y="10497"/>
                    <a:pt x="33101" y="10497"/>
                    <a:pt x="33041" y="10467"/>
                  </a:cubicBezTo>
                  <a:lnTo>
                    <a:pt x="32615" y="10376"/>
                  </a:lnTo>
                  <a:cubicBezTo>
                    <a:pt x="32433" y="10315"/>
                    <a:pt x="32220" y="10315"/>
                    <a:pt x="31946" y="10254"/>
                  </a:cubicBezTo>
                  <a:lnTo>
                    <a:pt x="31004" y="10254"/>
                  </a:lnTo>
                  <a:cubicBezTo>
                    <a:pt x="30123" y="10315"/>
                    <a:pt x="29272" y="10437"/>
                    <a:pt x="28451" y="10680"/>
                  </a:cubicBezTo>
                  <a:cubicBezTo>
                    <a:pt x="27448" y="10923"/>
                    <a:pt x="26384" y="11288"/>
                    <a:pt x="25168" y="11683"/>
                  </a:cubicBezTo>
                  <a:cubicBezTo>
                    <a:pt x="23861" y="12108"/>
                    <a:pt x="22493" y="12352"/>
                    <a:pt x="21095" y="12352"/>
                  </a:cubicBezTo>
                  <a:cubicBezTo>
                    <a:pt x="19515" y="12352"/>
                    <a:pt x="17964" y="12017"/>
                    <a:pt x="16505" y="11379"/>
                  </a:cubicBezTo>
                  <a:cubicBezTo>
                    <a:pt x="14894" y="10710"/>
                    <a:pt x="13466" y="9677"/>
                    <a:pt x="12341" y="8339"/>
                  </a:cubicBezTo>
                  <a:cubicBezTo>
                    <a:pt x="11772" y="7713"/>
                    <a:pt x="11282" y="6980"/>
                    <a:pt x="10923" y="6190"/>
                  </a:cubicBezTo>
                  <a:lnTo>
                    <a:pt x="10923" y="6190"/>
                  </a:lnTo>
                  <a:cubicBezTo>
                    <a:pt x="10950" y="6187"/>
                    <a:pt x="10977" y="6184"/>
                    <a:pt x="11004" y="6181"/>
                  </a:cubicBezTo>
                  <a:lnTo>
                    <a:pt x="11581" y="6120"/>
                  </a:lnTo>
                  <a:cubicBezTo>
                    <a:pt x="11764" y="6090"/>
                    <a:pt x="11946" y="6060"/>
                    <a:pt x="12159" y="6029"/>
                  </a:cubicBezTo>
                  <a:cubicBezTo>
                    <a:pt x="12524" y="5938"/>
                    <a:pt x="12919" y="5847"/>
                    <a:pt x="13283" y="5695"/>
                  </a:cubicBezTo>
                  <a:cubicBezTo>
                    <a:pt x="14074" y="5421"/>
                    <a:pt x="14773" y="4965"/>
                    <a:pt x="15381" y="4388"/>
                  </a:cubicBezTo>
                  <a:cubicBezTo>
                    <a:pt x="15685" y="4054"/>
                    <a:pt x="15928" y="3689"/>
                    <a:pt x="16080" y="3294"/>
                  </a:cubicBezTo>
                  <a:cubicBezTo>
                    <a:pt x="16262" y="2868"/>
                    <a:pt x="16293" y="2412"/>
                    <a:pt x="16171" y="1956"/>
                  </a:cubicBezTo>
                  <a:cubicBezTo>
                    <a:pt x="16080" y="1500"/>
                    <a:pt x="15837" y="1075"/>
                    <a:pt x="15502" y="771"/>
                  </a:cubicBezTo>
                  <a:cubicBezTo>
                    <a:pt x="14961" y="276"/>
                    <a:pt x="14236" y="1"/>
                    <a:pt x="1349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47"/>
            <p:cNvSpPr/>
            <p:nvPr/>
          </p:nvSpPr>
          <p:spPr>
            <a:xfrm>
              <a:off x="5873106" y="2468928"/>
              <a:ext cx="64419" cy="59968"/>
            </a:xfrm>
            <a:custGeom>
              <a:avLst/>
              <a:gdLst/>
              <a:ahLst/>
              <a:cxnLst/>
              <a:rect l="l" t="t" r="r" b="b"/>
              <a:pathLst>
                <a:path w="5716" h="5321" extrusionOk="0">
                  <a:moveTo>
                    <a:pt x="31" y="1"/>
                  </a:moveTo>
                  <a:cubicBezTo>
                    <a:pt x="1" y="62"/>
                    <a:pt x="426" y="183"/>
                    <a:pt x="1065" y="518"/>
                  </a:cubicBezTo>
                  <a:cubicBezTo>
                    <a:pt x="2767" y="1369"/>
                    <a:pt x="4165" y="2676"/>
                    <a:pt x="5138" y="4287"/>
                  </a:cubicBezTo>
                  <a:cubicBezTo>
                    <a:pt x="5502" y="4925"/>
                    <a:pt x="5685" y="5320"/>
                    <a:pt x="5715" y="5320"/>
                  </a:cubicBezTo>
                  <a:cubicBezTo>
                    <a:pt x="5685" y="5199"/>
                    <a:pt x="5685" y="5107"/>
                    <a:pt x="5624" y="5016"/>
                  </a:cubicBezTo>
                  <a:cubicBezTo>
                    <a:pt x="5533" y="4743"/>
                    <a:pt x="5381" y="4469"/>
                    <a:pt x="5259" y="4226"/>
                  </a:cubicBezTo>
                  <a:cubicBezTo>
                    <a:pt x="4803" y="3375"/>
                    <a:pt x="4195" y="2615"/>
                    <a:pt x="3496" y="1977"/>
                  </a:cubicBezTo>
                  <a:cubicBezTo>
                    <a:pt x="2797" y="1308"/>
                    <a:pt x="2007" y="791"/>
                    <a:pt x="1125" y="396"/>
                  </a:cubicBezTo>
                  <a:cubicBezTo>
                    <a:pt x="882" y="275"/>
                    <a:pt x="609" y="153"/>
                    <a:pt x="335" y="92"/>
                  </a:cubicBezTo>
                  <a:cubicBezTo>
                    <a:pt x="214" y="31"/>
                    <a:pt x="122" y="31"/>
                    <a:pt x="3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47"/>
            <p:cNvSpPr/>
            <p:nvPr/>
          </p:nvSpPr>
          <p:spPr>
            <a:xfrm>
              <a:off x="5736423" y="2439817"/>
              <a:ext cx="107234" cy="272340"/>
            </a:xfrm>
            <a:custGeom>
              <a:avLst/>
              <a:gdLst/>
              <a:ahLst/>
              <a:cxnLst/>
              <a:rect l="l" t="t" r="r" b="b"/>
              <a:pathLst>
                <a:path w="9515" h="24165" extrusionOk="0">
                  <a:moveTo>
                    <a:pt x="6493" y="7011"/>
                  </a:moveTo>
                  <a:cubicBezTo>
                    <a:pt x="6608" y="7011"/>
                    <a:pt x="6724" y="7014"/>
                    <a:pt x="6840" y="7022"/>
                  </a:cubicBezTo>
                  <a:cubicBezTo>
                    <a:pt x="7539" y="7052"/>
                    <a:pt x="8208" y="7386"/>
                    <a:pt x="8694" y="7934"/>
                  </a:cubicBezTo>
                  <a:cubicBezTo>
                    <a:pt x="9150" y="8450"/>
                    <a:pt x="9332" y="9149"/>
                    <a:pt x="9211" y="9818"/>
                  </a:cubicBezTo>
                  <a:cubicBezTo>
                    <a:pt x="9059" y="10456"/>
                    <a:pt x="8542" y="10973"/>
                    <a:pt x="7904" y="11125"/>
                  </a:cubicBezTo>
                  <a:cubicBezTo>
                    <a:pt x="7681" y="11178"/>
                    <a:pt x="7455" y="11205"/>
                    <a:pt x="7232" y="11205"/>
                  </a:cubicBezTo>
                  <a:cubicBezTo>
                    <a:pt x="6814" y="11205"/>
                    <a:pt x="6406" y="11110"/>
                    <a:pt x="6050" y="10912"/>
                  </a:cubicBezTo>
                  <a:cubicBezTo>
                    <a:pt x="5502" y="10608"/>
                    <a:pt x="5016" y="10213"/>
                    <a:pt x="4651" y="9727"/>
                  </a:cubicBezTo>
                  <a:cubicBezTo>
                    <a:pt x="4287" y="9271"/>
                    <a:pt x="3983" y="8754"/>
                    <a:pt x="3740" y="8238"/>
                  </a:cubicBezTo>
                  <a:cubicBezTo>
                    <a:pt x="3689" y="8114"/>
                    <a:pt x="3643" y="7989"/>
                    <a:pt x="3599" y="7862"/>
                  </a:cubicBezTo>
                  <a:lnTo>
                    <a:pt x="3599" y="7862"/>
                  </a:lnTo>
                  <a:cubicBezTo>
                    <a:pt x="4453" y="7306"/>
                    <a:pt x="5452" y="7011"/>
                    <a:pt x="6493" y="7011"/>
                  </a:cubicBezTo>
                  <a:close/>
                  <a:moveTo>
                    <a:pt x="6384" y="0"/>
                  </a:moveTo>
                  <a:lnTo>
                    <a:pt x="6293" y="61"/>
                  </a:lnTo>
                  <a:cubicBezTo>
                    <a:pt x="6232" y="92"/>
                    <a:pt x="6110" y="152"/>
                    <a:pt x="5989" y="213"/>
                  </a:cubicBezTo>
                  <a:cubicBezTo>
                    <a:pt x="5654" y="456"/>
                    <a:pt x="5320" y="730"/>
                    <a:pt x="5016" y="1003"/>
                  </a:cubicBezTo>
                  <a:cubicBezTo>
                    <a:pt x="4560" y="1490"/>
                    <a:pt x="4135" y="2006"/>
                    <a:pt x="3831" y="2614"/>
                  </a:cubicBezTo>
                  <a:cubicBezTo>
                    <a:pt x="3405" y="3405"/>
                    <a:pt x="3162" y="4256"/>
                    <a:pt x="3071" y="5137"/>
                  </a:cubicBezTo>
                  <a:cubicBezTo>
                    <a:pt x="2996" y="6013"/>
                    <a:pt x="3106" y="6910"/>
                    <a:pt x="3368" y="7760"/>
                  </a:cubicBezTo>
                  <a:lnTo>
                    <a:pt x="3368" y="7760"/>
                  </a:lnTo>
                  <a:cubicBezTo>
                    <a:pt x="3158" y="7904"/>
                    <a:pt x="2957" y="8063"/>
                    <a:pt x="2767" y="8238"/>
                  </a:cubicBezTo>
                  <a:cubicBezTo>
                    <a:pt x="1733" y="9149"/>
                    <a:pt x="974" y="10304"/>
                    <a:pt x="548" y="11611"/>
                  </a:cubicBezTo>
                  <a:cubicBezTo>
                    <a:pt x="335" y="12219"/>
                    <a:pt x="183" y="12827"/>
                    <a:pt x="92" y="13466"/>
                  </a:cubicBezTo>
                  <a:cubicBezTo>
                    <a:pt x="1" y="14043"/>
                    <a:pt x="1" y="14651"/>
                    <a:pt x="31" y="15229"/>
                  </a:cubicBezTo>
                  <a:cubicBezTo>
                    <a:pt x="62" y="16292"/>
                    <a:pt x="244" y="17356"/>
                    <a:pt x="548" y="18390"/>
                  </a:cubicBezTo>
                  <a:cubicBezTo>
                    <a:pt x="1004" y="19849"/>
                    <a:pt x="1581" y="21308"/>
                    <a:pt x="2311" y="22675"/>
                  </a:cubicBezTo>
                  <a:cubicBezTo>
                    <a:pt x="2554" y="23162"/>
                    <a:pt x="2736" y="23527"/>
                    <a:pt x="2888" y="23770"/>
                  </a:cubicBezTo>
                  <a:cubicBezTo>
                    <a:pt x="2949" y="23891"/>
                    <a:pt x="3010" y="24013"/>
                    <a:pt x="3040" y="24074"/>
                  </a:cubicBezTo>
                  <a:cubicBezTo>
                    <a:pt x="3071" y="24134"/>
                    <a:pt x="3101" y="24165"/>
                    <a:pt x="3101" y="24165"/>
                  </a:cubicBezTo>
                  <a:cubicBezTo>
                    <a:pt x="3101" y="24165"/>
                    <a:pt x="3101" y="24165"/>
                    <a:pt x="3071" y="24074"/>
                  </a:cubicBezTo>
                  <a:cubicBezTo>
                    <a:pt x="3040" y="24013"/>
                    <a:pt x="2980" y="23891"/>
                    <a:pt x="2949" y="23770"/>
                  </a:cubicBezTo>
                  <a:lnTo>
                    <a:pt x="2402" y="22645"/>
                  </a:lnTo>
                  <a:cubicBezTo>
                    <a:pt x="1703" y="21247"/>
                    <a:pt x="1156" y="19818"/>
                    <a:pt x="730" y="18359"/>
                  </a:cubicBezTo>
                  <a:cubicBezTo>
                    <a:pt x="426" y="17326"/>
                    <a:pt x="244" y="16292"/>
                    <a:pt x="214" y="15229"/>
                  </a:cubicBezTo>
                  <a:cubicBezTo>
                    <a:pt x="183" y="14651"/>
                    <a:pt x="214" y="14073"/>
                    <a:pt x="274" y="13496"/>
                  </a:cubicBezTo>
                  <a:cubicBezTo>
                    <a:pt x="366" y="12858"/>
                    <a:pt x="518" y="12250"/>
                    <a:pt x="730" y="11672"/>
                  </a:cubicBezTo>
                  <a:cubicBezTo>
                    <a:pt x="1186" y="10426"/>
                    <a:pt x="1916" y="9271"/>
                    <a:pt x="2919" y="8390"/>
                  </a:cubicBezTo>
                  <a:cubicBezTo>
                    <a:pt x="3084" y="8239"/>
                    <a:pt x="3257" y="8099"/>
                    <a:pt x="3437" y="7972"/>
                  </a:cubicBezTo>
                  <a:lnTo>
                    <a:pt x="3437" y="7972"/>
                  </a:lnTo>
                  <a:cubicBezTo>
                    <a:pt x="3475" y="8082"/>
                    <a:pt x="3515" y="8191"/>
                    <a:pt x="3557" y="8298"/>
                  </a:cubicBezTo>
                  <a:cubicBezTo>
                    <a:pt x="3800" y="8845"/>
                    <a:pt x="4104" y="9362"/>
                    <a:pt x="4499" y="9818"/>
                  </a:cubicBezTo>
                  <a:cubicBezTo>
                    <a:pt x="4864" y="10335"/>
                    <a:pt x="5381" y="10760"/>
                    <a:pt x="5928" y="11064"/>
                  </a:cubicBezTo>
                  <a:cubicBezTo>
                    <a:pt x="6329" y="11285"/>
                    <a:pt x="6771" y="11400"/>
                    <a:pt x="7225" y="11400"/>
                  </a:cubicBezTo>
                  <a:cubicBezTo>
                    <a:pt x="7459" y="11400"/>
                    <a:pt x="7697" y="11369"/>
                    <a:pt x="7934" y="11308"/>
                  </a:cubicBezTo>
                  <a:cubicBezTo>
                    <a:pt x="8268" y="11216"/>
                    <a:pt x="8572" y="11034"/>
                    <a:pt x="8846" y="10791"/>
                  </a:cubicBezTo>
                  <a:cubicBezTo>
                    <a:pt x="9120" y="10548"/>
                    <a:pt x="9302" y="10213"/>
                    <a:pt x="9393" y="9849"/>
                  </a:cubicBezTo>
                  <a:cubicBezTo>
                    <a:pt x="9515" y="9119"/>
                    <a:pt x="9332" y="8359"/>
                    <a:pt x="8816" y="7782"/>
                  </a:cubicBezTo>
                  <a:cubicBezTo>
                    <a:pt x="8299" y="7204"/>
                    <a:pt x="7600" y="6870"/>
                    <a:pt x="6810" y="6809"/>
                  </a:cubicBezTo>
                  <a:cubicBezTo>
                    <a:pt x="6697" y="6802"/>
                    <a:pt x="6585" y="6799"/>
                    <a:pt x="6473" y="6799"/>
                  </a:cubicBezTo>
                  <a:cubicBezTo>
                    <a:pt x="5425" y="6799"/>
                    <a:pt x="4405" y="7097"/>
                    <a:pt x="3531" y="7652"/>
                  </a:cubicBezTo>
                  <a:lnTo>
                    <a:pt x="3531" y="7652"/>
                  </a:lnTo>
                  <a:cubicBezTo>
                    <a:pt x="3282" y="6845"/>
                    <a:pt x="3174" y="5991"/>
                    <a:pt x="3223" y="5137"/>
                  </a:cubicBezTo>
                  <a:cubicBezTo>
                    <a:pt x="3284" y="4286"/>
                    <a:pt x="3527" y="3435"/>
                    <a:pt x="3952" y="2675"/>
                  </a:cubicBezTo>
                  <a:cubicBezTo>
                    <a:pt x="4226" y="2067"/>
                    <a:pt x="4621" y="1551"/>
                    <a:pt x="5077" y="1064"/>
                  </a:cubicBezTo>
                  <a:cubicBezTo>
                    <a:pt x="5381" y="760"/>
                    <a:pt x="5685" y="487"/>
                    <a:pt x="6019" y="244"/>
                  </a:cubicBezTo>
                  <a:cubicBezTo>
                    <a:pt x="6262" y="92"/>
                    <a:pt x="6384" y="0"/>
                    <a:pt x="638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47"/>
            <p:cNvSpPr/>
            <p:nvPr/>
          </p:nvSpPr>
          <p:spPr>
            <a:xfrm>
              <a:off x="5625436" y="2333970"/>
              <a:ext cx="94555" cy="135229"/>
            </a:xfrm>
            <a:custGeom>
              <a:avLst/>
              <a:gdLst/>
              <a:ahLst/>
              <a:cxnLst/>
              <a:rect l="l" t="t" r="r" b="b"/>
              <a:pathLst>
                <a:path w="8390" h="11999" extrusionOk="0">
                  <a:moveTo>
                    <a:pt x="8238" y="0"/>
                  </a:moveTo>
                  <a:cubicBezTo>
                    <a:pt x="8238" y="213"/>
                    <a:pt x="8238" y="426"/>
                    <a:pt x="8268" y="638"/>
                  </a:cubicBezTo>
                  <a:cubicBezTo>
                    <a:pt x="8299" y="1186"/>
                    <a:pt x="8268" y="1763"/>
                    <a:pt x="8208" y="2310"/>
                  </a:cubicBezTo>
                  <a:cubicBezTo>
                    <a:pt x="7812" y="6079"/>
                    <a:pt x="5533" y="9392"/>
                    <a:pt x="2159" y="11125"/>
                  </a:cubicBezTo>
                  <a:cubicBezTo>
                    <a:pt x="1642" y="11368"/>
                    <a:pt x="1125" y="11581"/>
                    <a:pt x="609" y="11794"/>
                  </a:cubicBezTo>
                  <a:cubicBezTo>
                    <a:pt x="396" y="11824"/>
                    <a:pt x="213" y="11915"/>
                    <a:pt x="1" y="11976"/>
                  </a:cubicBezTo>
                  <a:cubicBezTo>
                    <a:pt x="1" y="11991"/>
                    <a:pt x="16" y="11999"/>
                    <a:pt x="46" y="11999"/>
                  </a:cubicBezTo>
                  <a:cubicBezTo>
                    <a:pt x="77" y="11999"/>
                    <a:pt x="122" y="11991"/>
                    <a:pt x="183" y="11976"/>
                  </a:cubicBezTo>
                  <a:cubicBezTo>
                    <a:pt x="274" y="11946"/>
                    <a:pt x="426" y="11915"/>
                    <a:pt x="609" y="11854"/>
                  </a:cubicBezTo>
                  <a:cubicBezTo>
                    <a:pt x="1186" y="11702"/>
                    <a:pt x="1703" y="11490"/>
                    <a:pt x="2220" y="11246"/>
                  </a:cubicBezTo>
                  <a:cubicBezTo>
                    <a:pt x="5685" y="9575"/>
                    <a:pt x="8025" y="6170"/>
                    <a:pt x="8329" y="2341"/>
                  </a:cubicBezTo>
                  <a:cubicBezTo>
                    <a:pt x="8390" y="1763"/>
                    <a:pt x="8390" y="1186"/>
                    <a:pt x="8329" y="638"/>
                  </a:cubicBezTo>
                  <a:cubicBezTo>
                    <a:pt x="8329" y="486"/>
                    <a:pt x="8299" y="334"/>
                    <a:pt x="8268" y="182"/>
                  </a:cubicBezTo>
                  <a:cubicBezTo>
                    <a:pt x="8268" y="61"/>
                    <a:pt x="8238" y="0"/>
                    <a:pt x="823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47"/>
            <p:cNvSpPr/>
            <p:nvPr/>
          </p:nvSpPr>
          <p:spPr>
            <a:xfrm>
              <a:off x="6340698" y="2519632"/>
              <a:ext cx="113399" cy="101069"/>
            </a:xfrm>
            <a:custGeom>
              <a:avLst/>
              <a:gdLst/>
              <a:ahLst/>
              <a:cxnLst/>
              <a:rect l="l" t="t" r="r" b="b"/>
              <a:pathLst>
                <a:path w="10062" h="8968" extrusionOk="0">
                  <a:moveTo>
                    <a:pt x="10062" y="1"/>
                  </a:moveTo>
                  <a:cubicBezTo>
                    <a:pt x="10062" y="1"/>
                    <a:pt x="10001" y="31"/>
                    <a:pt x="9910" y="61"/>
                  </a:cubicBezTo>
                  <a:cubicBezTo>
                    <a:pt x="9788" y="122"/>
                    <a:pt x="9667" y="183"/>
                    <a:pt x="9545" y="244"/>
                  </a:cubicBezTo>
                  <a:cubicBezTo>
                    <a:pt x="9150" y="517"/>
                    <a:pt x="8785" y="882"/>
                    <a:pt x="8481" y="1247"/>
                  </a:cubicBezTo>
                  <a:cubicBezTo>
                    <a:pt x="8025" y="1855"/>
                    <a:pt x="7600" y="2463"/>
                    <a:pt x="7235" y="3070"/>
                  </a:cubicBezTo>
                  <a:cubicBezTo>
                    <a:pt x="6749" y="3830"/>
                    <a:pt x="6232" y="4529"/>
                    <a:pt x="5624" y="5198"/>
                  </a:cubicBezTo>
                  <a:cubicBezTo>
                    <a:pt x="4530" y="6353"/>
                    <a:pt x="3253" y="7356"/>
                    <a:pt x="1825" y="8116"/>
                  </a:cubicBezTo>
                  <a:cubicBezTo>
                    <a:pt x="1278" y="8420"/>
                    <a:pt x="822" y="8602"/>
                    <a:pt x="487" y="8754"/>
                  </a:cubicBezTo>
                  <a:cubicBezTo>
                    <a:pt x="335" y="8815"/>
                    <a:pt x="153" y="8906"/>
                    <a:pt x="1" y="8967"/>
                  </a:cubicBezTo>
                  <a:cubicBezTo>
                    <a:pt x="183" y="8937"/>
                    <a:pt x="366" y="8906"/>
                    <a:pt x="518" y="8815"/>
                  </a:cubicBezTo>
                  <a:cubicBezTo>
                    <a:pt x="1004" y="8663"/>
                    <a:pt x="1460" y="8481"/>
                    <a:pt x="1885" y="8238"/>
                  </a:cubicBezTo>
                  <a:cubicBezTo>
                    <a:pt x="3344" y="7508"/>
                    <a:pt x="4682" y="6536"/>
                    <a:pt x="5776" y="5320"/>
                  </a:cubicBezTo>
                  <a:cubicBezTo>
                    <a:pt x="6384" y="4651"/>
                    <a:pt x="6931" y="3952"/>
                    <a:pt x="7417" y="3162"/>
                  </a:cubicBezTo>
                  <a:cubicBezTo>
                    <a:pt x="7843" y="2493"/>
                    <a:pt x="8208" y="1855"/>
                    <a:pt x="8603" y="1338"/>
                  </a:cubicBezTo>
                  <a:cubicBezTo>
                    <a:pt x="8998" y="821"/>
                    <a:pt x="9484" y="365"/>
                    <a:pt x="1006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47"/>
            <p:cNvSpPr/>
            <p:nvPr/>
          </p:nvSpPr>
          <p:spPr>
            <a:xfrm>
              <a:off x="6029319" y="2187696"/>
              <a:ext cx="193213" cy="20218"/>
            </a:xfrm>
            <a:custGeom>
              <a:avLst/>
              <a:gdLst/>
              <a:ahLst/>
              <a:cxnLst/>
              <a:rect l="l" t="t" r="r" b="b"/>
              <a:pathLst>
                <a:path w="17144" h="1794" extrusionOk="0">
                  <a:moveTo>
                    <a:pt x="0" y="0"/>
                  </a:moveTo>
                  <a:cubicBezTo>
                    <a:pt x="0" y="0"/>
                    <a:pt x="13" y="9"/>
                    <a:pt x="37" y="26"/>
                  </a:cubicBezTo>
                  <a:lnTo>
                    <a:pt x="37" y="26"/>
                  </a:lnTo>
                  <a:cubicBezTo>
                    <a:pt x="15" y="8"/>
                    <a:pt x="0" y="0"/>
                    <a:pt x="0" y="0"/>
                  </a:cubicBezTo>
                  <a:close/>
                  <a:moveTo>
                    <a:pt x="37" y="26"/>
                  </a:moveTo>
                  <a:cubicBezTo>
                    <a:pt x="60" y="45"/>
                    <a:pt x="91" y="75"/>
                    <a:pt x="122" y="122"/>
                  </a:cubicBezTo>
                  <a:cubicBezTo>
                    <a:pt x="243" y="243"/>
                    <a:pt x="395" y="365"/>
                    <a:pt x="547" y="456"/>
                  </a:cubicBezTo>
                  <a:cubicBezTo>
                    <a:pt x="1034" y="821"/>
                    <a:pt x="1611" y="1125"/>
                    <a:pt x="2219" y="1307"/>
                  </a:cubicBezTo>
                  <a:cubicBezTo>
                    <a:pt x="3131" y="1611"/>
                    <a:pt x="4043" y="1763"/>
                    <a:pt x="4985" y="1794"/>
                  </a:cubicBezTo>
                  <a:cubicBezTo>
                    <a:pt x="6140" y="1794"/>
                    <a:pt x="7265" y="1763"/>
                    <a:pt x="8420" y="1672"/>
                  </a:cubicBezTo>
                  <a:cubicBezTo>
                    <a:pt x="10851" y="1490"/>
                    <a:pt x="13040" y="1246"/>
                    <a:pt x="14621" y="1034"/>
                  </a:cubicBezTo>
                  <a:cubicBezTo>
                    <a:pt x="15380" y="912"/>
                    <a:pt x="16049" y="821"/>
                    <a:pt x="16475" y="760"/>
                  </a:cubicBezTo>
                  <a:lnTo>
                    <a:pt x="16991" y="669"/>
                  </a:lnTo>
                  <a:cubicBezTo>
                    <a:pt x="17052" y="639"/>
                    <a:pt x="17113" y="639"/>
                    <a:pt x="17143" y="608"/>
                  </a:cubicBezTo>
                  <a:cubicBezTo>
                    <a:pt x="16931" y="608"/>
                    <a:pt x="16718" y="608"/>
                    <a:pt x="16475" y="669"/>
                  </a:cubicBezTo>
                  <a:lnTo>
                    <a:pt x="14621" y="882"/>
                  </a:lnTo>
                  <a:cubicBezTo>
                    <a:pt x="13040" y="1034"/>
                    <a:pt x="10851" y="1277"/>
                    <a:pt x="8420" y="1459"/>
                  </a:cubicBezTo>
                  <a:cubicBezTo>
                    <a:pt x="7494" y="1534"/>
                    <a:pt x="6548" y="1589"/>
                    <a:pt x="5616" y="1589"/>
                  </a:cubicBezTo>
                  <a:cubicBezTo>
                    <a:pt x="5415" y="1589"/>
                    <a:pt x="5215" y="1586"/>
                    <a:pt x="5015" y="1581"/>
                  </a:cubicBezTo>
                  <a:cubicBezTo>
                    <a:pt x="4073" y="1581"/>
                    <a:pt x="3161" y="1429"/>
                    <a:pt x="2280" y="1155"/>
                  </a:cubicBezTo>
                  <a:cubicBezTo>
                    <a:pt x="1672" y="973"/>
                    <a:pt x="1094" y="699"/>
                    <a:pt x="578" y="365"/>
                  </a:cubicBezTo>
                  <a:cubicBezTo>
                    <a:pt x="302" y="204"/>
                    <a:pt x="112" y="78"/>
                    <a:pt x="37" y="26"/>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47"/>
            <p:cNvSpPr/>
            <p:nvPr/>
          </p:nvSpPr>
          <p:spPr>
            <a:xfrm>
              <a:off x="6080012" y="2684061"/>
              <a:ext cx="449797" cy="150049"/>
            </a:xfrm>
            <a:custGeom>
              <a:avLst/>
              <a:gdLst/>
              <a:ahLst/>
              <a:cxnLst/>
              <a:rect l="l" t="t" r="r" b="b"/>
              <a:pathLst>
                <a:path w="39911" h="13314" extrusionOk="0">
                  <a:moveTo>
                    <a:pt x="25412" y="0"/>
                  </a:moveTo>
                  <a:lnTo>
                    <a:pt x="761" y="3678"/>
                  </a:lnTo>
                  <a:lnTo>
                    <a:pt x="1" y="13010"/>
                  </a:lnTo>
                  <a:lnTo>
                    <a:pt x="28785" y="13314"/>
                  </a:lnTo>
                  <a:cubicBezTo>
                    <a:pt x="35138" y="13253"/>
                    <a:pt x="39910" y="7417"/>
                    <a:pt x="38694" y="1155"/>
                  </a:cubicBezTo>
                  <a:lnTo>
                    <a:pt x="25412" y="0"/>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47"/>
            <p:cNvSpPr/>
            <p:nvPr/>
          </p:nvSpPr>
          <p:spPr>
            <a:xfrm>
              <a:off x="5905991" y="2703423"/>
              <a:ext cx="202466" cy="131679"/>
            </a:xfrm>
            <a:custGeom>
              <a:avLst/>
              <a:gdLst/>
              <a:ahLst/>
              <a:cxnLst/>
              <a:rect l="l" t="t" r="r" b="b"/>
              <a:pathLst>
                <a:path w="17965" h="11684" extrusionOk="0">
                  <a:moveTo>
                    <a:pt x="10195" y="0"/>
                  </a:moveTo>
                  <a:cubicBezTo>
                    <a:pt x="10009" y="0"/>
                    <a:pt x="9823" y="5"/>
                    <a:pt x="9636" y="15"/>
                  </a:cubicBezTo>
                  <a:lnTo>
                    <a:pt x="2767" y="349"/>
                  </a:lnTo>
                  <a:cubicBezTo>
                    <a:pt x="2767" y="349"/>
                    <a:pt x="3192" y="1504"/>
                    <a:pt x="3891" y="1869"/>
                  </a:cubicBezTo>
                  <a:cubicBezTo>
                    <a:pt x="4621" y="2264"/>
                    <a:pt x="8937" y="2386"/>
                    <a:pt x="8937" y="2386"/>
                  </a:cubicBezTo>
                  <a:lnTo>
                    <a:pt x="8694" y="2599"/>
                  </a:lnTo>
                  <a:cubicBezTo>
                    <a:pt x="7812" y="3541"/>
                    <a:pt x="6566" y="4058"/>
                    <a:pt x="5290" y="4088"/>
                  </a:cubicBezTo>
                  <a:lnTo>
                    <a:pt x="4621" y="4088"/>
                  </a:lnTo>
                  <a:cubicBezTo>
                    <a:pt x="4135" y="4058"/>
                    <a:pt x="3648" y="3966"/>
                    <a:pt x="3192" y="3814"/>
                  </a:cubicBezTo>
                  <a:lnTo>
                    <a:pt x="1490" y="3146"/>
                  </a:lnTo>
                  <a:cubicBezTo>
                    <a:pt x="1302" y="3052"/>
                    <a:pt x="1105" y="2999"/>
                    <a:pt x="920" y="2999"/>
                  </a:cubicBezTo>
                  <a:cubicBezTo>
                    <a:pt x="626" y="2999"/>
                    <a:pt x="363" y="3133"/>
                    <a:pt x="214" y="3450"/>
                  </a:cubicBezTo>
                  <a:cubicBezTo>
                    <a:pt x="1" y="3966"/>
                    <a:pt x="183" y="4574"/>
                    <a:pt x="1581" y="5273"/>
                  </a:cubicBezTo>
                  <a:cubicBezTo>
                    <a:pt x="2341" y="5638"/>
                    <a:pt x="5259" y="6672"/>
                    <a:pt x="5259" y="6672"/>
                  </a:cubicBezTo>
                  <a:cubicBezTo>
                    <a:pt x="5259" y="7067"/>
                    <a:pt x="5320" y="7492"/>
                    <a:pt x="5411" y="7887"/>
                  </a:cubicBezTo>
                  <a:cubicBezTo>
                    <a:pt x="5533" y="8313"/>
                    <a:pt x="6688" y="8738"/>
                    <a:pt x="6688" y="8738"/>
                  </a:cubicBezTo>
                  <a:cubicBezTo>
                    <a:pt x="6961" y="9346"/>
                    <a:pt x="7296" y="9954"/>
                    <a:pt x="7691" y="10532"/>
                  </a:cubicBezTo>
                  <a:cubicBezTo>
                    <a:pt x="7812" y="10684"/>
                    <a:pt x="8846" y="11018"/>
                    <a:pt x="9940" y="11322"/>
                  </a:cubicBezTo>
                  <a:cubicBezTo>
                    <a:pt x="10808" y="11562"/>
                    <a:pt x="11706" y="11683"/>
                    <a:pt x="12604" y="11683"/>
                  </a:cubicBezTo>
                  <a:cubicBezTo>
                    <a:pt x="13530" y="11683"/>
                    <a:pt x="14456" y="11554"/>
                    <a:pt x="15351" y="11292"/>
                  </a:cubicBezTo>
                  <a:lnTo>
                    <a:pt x="17965" y="10501"/>
                  </a:lnTo>
                  <a:lnTo>
                    <a:pt x="17965" y="2507"/>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47"/>
            <p:cNvSpPr/>
            <p:nvPr/>
          </p:nvSpPr>
          <p:spPr>
            <a:xfrm>
              <a:off x="5962860" y="2723111"/>
              <a:ext cx="51053" cy="27893"/>
            </a:xfrm>
            <a:custGeom>
              <a:avLst/>
              <a:gdLst/>
              <a:ahLst/>
              <a:cxnLst/>
              <a:rect l="l" t="t" r="r" b="b"/>
              <a:pathLst>
                <a:path w="4530" h="2475" extrusionOk="0">
                  <a:moveTo>
                    <a:pt x="4529" y="0"/>
                  </a:moveTo>
                  <a:lnTo>
                    <a:pt x="4529" y="0"/>
                  </a:lnTo>
                  <a:cubicBezTo>
                    <a:pt x="4317" y="152"/>
                    <a:pt x="4134" y="304"/>
                    <a:pt x="3952" y="487"/>
                  </a:cubicBezTo>
                  <a:cubicBezTo>
                    <a:pt x="3466" y="882"/>
                    <a:pt x="2979" y="1247"/>
                    <a:pt x="2432" y="1581"/>
                  </a:cubicBezTo>
                  <a:cubicBezTo>
                    <a:pt x="1672" y="1976"/>
                    <a:pt x="852" y="2280"/>
                    <a:pt x="0" y="2463"/>
                  </a:cubicBezTo>
                  <a:cubicBezTo>
                    <a:pt x="66" y="2471"/>
                    <a:pt x="133" y="2474"/>
                    <a:pt x="201" y="2474"/>
                  </a:cubicBezTo>
                  <a:cubicBezTo>
                    <a:pt x="388" y="2474"/>
                    <a:pt x="582" y="2446"/>
                    <a:pt x="760" y="2402"/>
                  </a:cubicBezTo>
                  <a:cubicBezTo>
                    <a:pt x="1368" y="2250"/>
                    <a:pt x="1976" y="2037"/>
                    <a:pt x="2523" y="1703"/>
                  </a:cubicBezTo>
                  <a:cubicBezTo>
                    <a:pt x="3040" y="1399"/>
                    <a:pt x="3557" y="1004"/>
                    <a:pt x="4013" y="578"/>
                  </a:cubicBezTo>
                  <a:cubicBezTo>
                    <a:pt x="4195" y="396"/>
                    <a:pt x="4377" y="213"/>
                    <a:pt x="4529"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47"/>
            <p:cNvSpPr/>
            <p:nvPr/>
          </p:nvSpPr>
          <p:spPr>
            <a:xfrm>
              <a:off x="6108446" y="2632681"/>
              <a:ext cx="426840" cy="202116"/>
            </a:xfrm>
            <a:custGeom>
              <a:avLst/>
              <a:gdLst/>
              <a:ahLst/>
              <a:cxnLst/>
              <a:rect l="l" t="t" r="r" b="b"/>
              <a:pathLst>
                <a:path w="37874" h="17934" extrusionOk="0">
                  <a:moveTo>
                    <a:pt x="35320" y="0"/>
                  </a:moveTo>
                  <a:lnTo>
                    <a:pt x="21673" y="2249"/>
                  </a:lnTo>
                  <a:lnTo>
                    <a:pt x="22098" y="3951"/>
                  </a:lnTo>
                  <a:lnTo>
                    <a:pt x="700" y="7417"/>
                  </a:lnTo>
                  <a:lnTo>
                    <a:pt x="1" y="17933"/>
                  </a:lnTo>
                  <a:lnTo>
                    <a:pt x="27114" y="17933"/>
                  </a:lnTo>
                  <a:cubicBezTo>
                    <a:pt x="28937" y="17933"/>
                    <a:pt x="30761" y="17447"/>
                    <a:pt x="32342" y="16505"/>
                  </a:cubicBezTo>
                  <a:cubicBezTo>
                    <a:pt x="35989" y="14286"/>
                    <a:pt x="37874" y="10031"/>
                    <a:pt x="37053" y="5866"/>
                  </a:cubicBezTo>
                  <a:cubicBezTo>
                    <a:pt x="36658" y="3860"/>
                    <a:pt x="36080" y="1885"/>
                    <a:pt x="3532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47"/>
            <p:cNvSpPr/>
            <p:nvPr/>
          </p:nvSpPr>
          <p:spPr>
            <a:xfrm>
              <a:off x="6120775" y="2667280"/>
              <a:ext cx="307637" cy="47616"/>
            </a:xfrm>
            <a:custGeom>
              <a:avLst/>
              <a:gdLst/>
              <a:ahLst/>
              <a:cxnLst/>
              <a:rect l="l" t="t" r="r" b="b"/>
              <a:pathLst>
                <a:path w="27297" h="4225" extrusionOk="0">
                  <a:moveTo>
                    <a:pt x="27023" y="0"/>
                  </a:moveTo>
                  <a:lnTo>
                    <a:pt x="26232" y="122"/>
                  </a:lnTo>
                  <a:lnTo>
                    <a:pt x="23314" y="547"/>
                  </a:lnTo>
                  <a:lnTo>
                    <a:pt x="13618" y="2006"/>
                  </a:lnTo>
                  <a:lnTo>
                    <a:pt x="3983" y="3526"/>
                  </a:lnTo>
                  <a:lnTo>
                    <a:pt x="1095" y="4043"/>
                  </a:lnTo>
                  <a:lnTo>
                    <a:pt x="274" y="4164"/>
                  </a:lnTo>
                  <a:cubicBezTo>
                    <a:pt x="183" y="4195"/>
                    <a:pt x="92" y="4195"/>
                    <a:pt x="1" y="4225"/>
                  </a:cubicBezTo>
                  <a:lnTo>
                    <a:pt x="305" y="4225"/>
                  </a:lnTo>
                  <a:lnTo>
                    <a:pt x="1095" y="4103"/>
                  </a:lnTo>
                  <a:lnTo>
                    <a:pt x="4013" y="3678"/>
                  </a:lnTo>
                  <a:lnTo>
                    <a:pt x="13679" y="2219"/>
                  </a:lnTo>
                  <a:lnTo>
                    <a:pt x="23314" y="699"/>
                  </a:lnTo>
                  <a:lnTo>
                    <a:pt x="26232" y="213"/>
                  </a:lnTo>
                  <a:lnTo>
                    <a:pt x="27023" y="61"/>
                  </a:lnTo>
                  <a:cubicBezTo>
                    <a:pt x="27114" y="30"/>
                    <a:pt x="27205" y="30"/>
                    <a:pt x="2729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47"/>
            <p:cNvSpPr/>
            <p:nvPr/>
          </p:nvSpPr>
          <p:spPr>
            <a:xfrm>
              <a:off x="6209154" y="2704956"/>
              <a:ext cx="66820" cy="130180"/>
            </a:xfrm>
            <a:custGeom>
              <a:avLst/>
              <a:gdLst/>
              <a:ahLst/>
              <a:cxnLst/>
              <a:rect l="l" t="t" r="r" b="b"/>
              <a:pathLst>
                <a:path w="5929" h="11551" extrusionOk="0">
                  <a:moveTo>
                    <a:pt x="31" y="1"/>
                  </a:moveTo>
                  <a:cubicBezTo>
                    <a:pt x="1" y="31"/>
                    <a:pt x="700" y="396"/>
                    <a:pt x="1642" y="1156"/>
                  </a:cubicBezTo>
                  <a:cubicBezTo>
                    <a:pt x="1885" y="1368"/>
                    <a:pt x="2159" y="1581"/>
                    <a:pt x="2402" y="1824"/>
                  </a:cubicBezTo>
                  <a:cubicBezTo>
                    <a:pt x="2554" y="1976"/>
                    <a:pt x="2676" y="2098"/>
                    <a:pt x="2828" y="2250"/>
                  </a:cubicBezTo>
                  <a:lnTo>
                    <a:pt x="3192" y="2675"/>
                  </a:lnTo>
                  <a:cubicBezTo>
                    <a:pt x="3770" y="3344"/>
                    <a:pt x="4256" y="4104"/>
                    <a:pt x="4682" y="4894"/>
                  </a:cubicBezTo>
                  <a:cubicBezTo>
                    <a:pt x="5077" y="5684"/>
                    <a:pt x="5381" y="6505"/>
                    <a:pt x="5563" y="7387"/>
                  </a:cubicBezTo>
                  <a:cubicBezTo>
                    <a:pt x="5624" y="7751"/>
                    <a:pt x="5685" y="8147"/>
                    <a:pt x="5715" y="8511"/>
                  </a:cubicBezTo>
                  <a:cubicBezTo>
                    <a:pt x="5746" y="8846"/>
                    <a:pt x="5776" y="9210"/>
                    <a:pt x="5776" y="9545"/>
                  </a:cubicBezTo>
                  <a:cubicBezTo>
                    <a:pt x="5746" y="10791"/>
                    <a:pt x="5533" y="11551"/>
                    <a:pt x="5594" y="11551"/>
                  </a:cubicBezTo>
                  <a:cubicBezTo>
                    <a:pt x="5655" y="11368"/>
                    <a:pt x="5685" y="11186"/>
                    <a:pt x="5715" y="11004"/>
                  </a:cubicBezTo>
                  <a:cubicBezTo>
                    <a:pt x="5776" y="10791"/>
                    <a:pt x="5807" y="10578"/>
                    <a:pt x="5837" y="10365"/>
                  </a:cubicBezTo>
                  <a:cubicBezTo>
                    <a:pt x="5867" y="10092"/>
                    <a:pt x="5898" y="9818"/>
                    <a:pt x="5898" y="9545"/>
                  </a:cubicBezTo>
                  <a:cubicBezTo>
                    <a:pt x="5928" y="9180"/>
                    <a:pt x="5928" y="8846"/>
                    <a:pt x="5898" y="8511"/>
                  </a:cubicBezTo>
                  <a:cubicBezTo>
                    <a:pt x="5898" y="8116"/>
                    <a:pt x="5837" y="7721"/>
                    <a:pt x="5746" y="7326"/>
                  </a:cubicBezTo>
                  <a:cubicBezTo>
                    <a:pt x="5563" y="6444"/>
                    <a:pt x="5290" y="5593"/>
                    <a:pt x="4864" y="4773"/>
                  </a:cubicBezTo>
                  <a:cubicBezTo>
                    <a:pt x="4469" y="3982"/>
                    <a:pt x="3952" y="3222"/>
                    <a:pt x="3344" y="2554"/>
                  </a:cubicBezTo>
                  <a:lnTo>
                    <a:pt x="2949" y="2098"/>
                  </a:lnTo>
                  <a:cubicBezTo>
                    <a:pt x="2797" y="1976"/>
                    <a:pt x="2676" y="1855"/>
                    <a:pt x="2524" y="1733"/>
                  </a:cubicBezTo>
                  <a:cubicBezTo>
                    <a:pt x="2281" y="1490"/>
                    <a:pt x="2007" y="1247"/>
                    <a:pt x="1733" y="1064"/>
                  </a:cubicBezTo>
                  <a:cubicBezTo>
                    <a:pt x="1521" y="852"/>
                    <a:pt x="1247" y="700"/>
                    <a:pt x="1065" y="578"/>
                  </a:cubicBezTo>
                  <a:cubicBezTo>
                    <a:pt x="882" y="456"/>
                    <a:pt x="700" y="335"/>
                    <a:pt x="518" y="244"/>
                  </a:cubicBezTo>
                  <a:cubicBezTo>
                    <a:pt x="366" y="153"/>
                    <a:pt x="183" y="61"/>
                    <a:pt x="3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47"/>
            <p:cNvSpPr/>
            <p:nvPr/>
          </p:nvSpPr>
          <p:spPr>
            <a:xfrm>
              <a:off x="6351325" y="2683373"/>
              <a:ext cx="106885" cy="142520"/>
            </a:xfrm>
            <a:custGeom>
              <a:avLst/>
              <a:gdLst/>
              <a:ahLst/>
              <a:cxnLst/>
              <a:rect l="l" t="t" r="r" b="b"/>
              <a:pathLst>
                <a:path w="9484" h="12646" extrusionOk="0">
                  <a:moveTo>
                    <a:pt x="6973" y="3359"/>
                  </a:moveTo>
                  <a:cubicBezTo>
                    <a:pt x="7060" y="3359"/>
                    <a:pt x="7147" y="3364"/>
                    <a:pt x="7234" y="3375"/>
                  </a:cubicBezTo>
                  <a:cubicBezTo>
                    <a:pt x="8329" y="3435"/>
                    <a:pt x="9149" y="4408"/>
                    <a:pt x="9058" y="5502"/>
                  </a:cubicBezTo>
                  <a:cubicBezTo>
                    <a:pt x="8967" y="6019"/>
                    <a:pt x="8663" y="6444"/>
                    <a:pt x="8207" y="6718"/>
                  </a:cubicBezTo>
                  <a:cubicBezTo>
                    <a:pt x="7593" y="7015"/>
                    <a:pt x="6919" y="7178"/>
                    <a:pt x="6239" y="7178"/>
                  </a:cubicBezTo>
                  <a:cubicBezTo>
                    <a:pt x="5942" y="7178"/>
                    <a:pt x="5645" y="7147"/>
                    <a:pt x="5350" y="7083"/>
                  </a:cubicBezTo>
                  <a:cubicBezTo>
                    <a:pt x="4897" y="7010"/>
                    <a:pt x="4460" y="6890"/>
                    <a:pt x="4043" y="6726"/>
                  </a:cubicBezTo>
                  <a:lnTo>
                    <a:pt x="4043" y="6726"/>
                  </a:lnTo>
                  <a:cubicBezTo>
                    <a:pt x="4059" y="6501"/>
                    <a:pt x="4089" y="6275"/>
                    <a:pt x="4134" y="6049"/>
                  </a:cubicBezTo>
                  <a:cubicBezTo>
                    <a:pt x="4316" y="5077"/>
                    <a:pt x="4894" y="4195"/>
                    <a:pt x="5775" y="3709"/>
                  </a:cubicBezTo>
                  <a:cubicBezTo>
                    <a:pt x="6129" y="3482"/>
                    <a:pt x="6546" y="3359"/>
                    <a:pt x="6973" y="3359"/>
                  </a:cubicBezTo>
                  <a:close/>
                  <a:moveTo>
                    <a:pt x="152" y="1"/>
                  </a:moveTo>
                  <a:lnTo>
                    <a:pt x="152" y="1"/>
                  </a:lnTo>
                  <a:cubicBezTo>
                    <a:pt x="61" y="396"/>
                    <a:pt x="0" y="821"/>
                    <a:pt x="31" y="1247"/>
                  </a:cubicBezTo>
                  <a:cubicBezTo>
                    <a:pt x="106" y="3738"/>
                    <a:pt x="1640" y="5896"/>
                    <a:pt x="3856" y="6824"/>
                  </a:cubicBezTo>
                  <a:lnTo>
                    <a:pt x="3856" y="6824"/>
                  </a:lnTo>
                  <a:cubicBezTo>
                    <a:pt x="3846" y="7019"/>
                    <a:pt x="3848" y="7216"/>
                    <a:pt x="3860" y="7417"/>
                  </a:cubicBezTo>
                  <a:cubicBezTo>
                    <a:pt x="3860" y="7873"/>
                    <a:pt x="3921" y="8299"/>
                    <a:pt x="4043" y="8755"/>
                  </a:cubicBezTo>
                  <a:cubicBezTo>
                    <a:pt x="4256" y="9514"/>
                    <a:pt x="4681" y="10244"/>
                    <a:pt x="5228" y="10821"/>
                  </a:cubicBezTo>
                  <a:cubicBezTo>
                    <a:pt x="5684" y="11308"/>
                    <a:pt x="6201" y="11703"/>
                    <a:pt x="6809" y="12007"/>
                  </a:cubicBezTo>
                  <a:cubicBezTo>
                    <a:pt x="7265" y="12220"/>
                    <a:pt x="7721" y="12402"/>
                    <a:pt x="8207" y="12524"/>
                  </a:cubicBezTo>
                  <a:cubicBezTo>
                    <a:pt x="8633" y="12615"/>
                    <a:pt x="9058" y="12645"/>
                    <a:pt x="9484" y="12645"/>
                  </a:cubicBezTo>
                  <a:cubicBezTo>
                    <a:pt x="9484" y="12645"/>
                    <a:pt x="9028" y="12615"/>
                    <a:pt x="8207" y="12432"/>
                  </a:cubicBezTo>
                  <a:cubicBezTo>
                    <a:pt x="7751" y="12311"/>
                    <a:pt x="7295" y="12159"/>
                    <a:pt x="6839" y="11916"/>
                  </a:cubicBezTo>
                  <a:cubicBezTo>
                    <a:pt x="6262" y="11612"/>
                    <a:pt x="5745" y="11217"/>
                    <a:pt x="5319" y="10761"/>
                  </a:cubicBezTo>
                  <a:cubicBezTo>
                    <a:pt x="4803" y="10183"/>
                    <a:pt x="4408" y="9454"/>
                    <a:pt x="4225" y="8724"/>
                  </a:cubicBezTo>
                  <a:cubicBezTo>
                    <a:pt x="4104" y="8299"/>
                    <a:pt x="4043" y="7843"/>
                    <a:pt x="4043" y="7417"/>
                  </a:cubicBezTo>
                  <a:cubicBezTo>
                    <a:pt x="4031" y="7243"/>
                    <a:pt x="4028" y="7069"/>
                    <a:pt x="4035" y="6895"/>
                  </a:cubicBezTo>
                  <a:lnTo>
                    <a:pt x="4035" y="6895"/>
                  </a:lnTo>
                  <a:cubicBezTo>
                    <a:pt x="4443" y="7051"/>
                    <a:pt x="4872" y="7166"/>
                    <a:pt x="5319" y="7235"/>
                  </a:cubicBezTo>
                  <a:cubicBezTo>
                    <a:pt x="5634" y="7301"/>
                    <a:pt x="5955" y="7335"/>
                    <a:pt x="6276" y="7335"/>
                  </a:cubicBezTo>
                  <a:cubicBezTo>
                    <a:pt x="6978" y="7335"/>
                    <a:pt x="7682" y="7173"/>
                    <a:pt x="8329" y="6840"/>
                  </a:cubicBezTo>
                  <a:cubicBezTo>
                    <a:pt x="8815" y="6536"/>
                    <a:pt x="9149" y="6049"/>
                    <a:pt x="9240" y="5502"/>
                  </a:cubicBezTo>
                  <a:cubicBezTo>
                    <a:pt x="9301" y="4925"/>
                    <a:pt x="9119" y="4347"/>
                    <a:pt x="8754" y="3891"/>
                  </a:cubicBezTo>
                  <a:cubicBezTo>
                    <a:pt x="8389" y="3435"/>
                    <a:pt x="7842" y="3162"/>
                    <a:pt x="7265" y="3131"/>
                  </a:cubicBezTo>
                  <a:cubicBezTo>
                    <a:pt x="7211" y="3128"/>
                    <a:pt x="7156" y="3127"/>
                    <a:pt x="7101" y="3127"/>
                  </a:cubicBezTo>
                  <a:cubicBezTo>
                    <a:pt x="6604" y="3127"/>
                    <a:pt x="6095" y="3253"/>
                    <a:pt x="5684" y="3526"/>
                  </a:cubicBezTo>
                  <a:cubicBezTo>
                    <a:pt x="5198" y="3770"/>
                    <a:pt x="4803" y="4134"/>
                    <a:pt x="4529" y="4590"/>
                  </a:cubicBezTo>
                  <a:cubicBezTo>
                    <a:pt x="4256" y="5016"/>
                    <a:pt x="4073" y="5502"/>
                    <a:pt x="3982" y="5989"/>
                  </a:cubicBezTo>
                  <a:cubicBezTo>
                    <a:pt x="3925" y="6215"/>
                    <a:pt x="3889" y="6435"/>
                    <a:pt x="3868" y="6654"/>
                  </a:cubicBezTo>
                  <a:lnTo>
                    <a:pt x="3868" y="6654"/>
                  </a:lnTo>
                  <a:cubicBezTo>
                    <a:pt x="2792" y="6193"/>
                    <a:pt x="1863" y="5434"/>
                    <a:pt x="1186" y="4438"/>
                  </a:cubicBezTo>
                  <a:cubicBezTo>
                    <a:pt x="547" y="3496"/>
                    <a:pt x="183" y="2402"/>
                    <a:pt x="122" y="1247"/>
                  </a:cubicBezTo>
                  <a:cubicBezTo>
                    <a:pt x="91" y="821"/>
                    <a:pt x="91" y="426"/>
                    <a:pt x="15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9" name="Google Shape;1599;p47"/>
            <p:cNvGrpSpPr/>
            <p:nvPr/>
          </p:nvGrpSpPr>
          <p:grpSpPr>
            <a:xfrm flipH="1">
              <a:off x="5190210" y="1578505"/>
              <a:ext cx="669720" cy="253845"/>
              <a:chOff x="3051035" y="1561480"/>
              <a:chExt cx="669720" cy="253845"/>
            </a:xfrm>
          </p:grpSpPr>
          <p:sp>
            <p:nvSpPr>
              <p:cNvPr id="1600" name="Google Shape;1600;p47"/>
              <p:cNvSpPr/>
              <p:nvPr/>
            </p:nvSpPr>
            <p:spPr>
              <a:xfrm>
                <a:off x="3051035" y="1561480"/>
                <a:ext cx="669720" cy="253845"/>
              </a:xfrm>
              <a:custGeom>
                <a:avLst/>
                <a:gdLst/>
                <a:ahLst/>
                <a:cxnLst/>
                <a:rect l="l" t="t" r="r" b="b"/>
                <a:pathLst>
                  <a:path w="59425" h="22524" extrusionOk="0">
                    <a:moveTo>
                      <a:pt x="1" y="1"/>
                    </a:moveTo>
                    <a:lnTo>
                      <a:pt x="9241" y="6688"/>
                    </a:lnTo>
                    <a:lnTo>
                      <a:pt x="9241" y="19788"/>
                    </a:lnTo>
                    <a:cubicBezTo>
                      <a:pt x="9241" y="21308"/>
                      <a:pt x="10457" y="22524"/>
                      <a:pt x="11976" y="22524"/>
                    </a:cubicBezTo>
                    <a:lnTo>
                      <a:pt x="56689" y="22524"/>
                    </a:lnTo>
                    <a:cubicBezTo>
                      <a:pt x="58178" y="22524"/>
                      <a:pt x="59424" y="21308"/>
                      <a:pt x="59424" y="19788"/>
                    </a:cubicBezTo>
                    <a:lnTo>
                      <a:pt x="59424" y="2736"/>
                    </a:lnTo>
                    <a:cubicBezTo>
                      <a:pt x="59424" y="1247"/>
                      <a:pt x="58178" y="1"/>
                      <a:pt x="566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47"/>
              <p:cNvSpPr/>
              <p:nvPr/>
            </p:nvSpPr>
            <p:spPr>
              <a:xfrm>
                <a:off x="3232933" y="1664927"/>
                <a:ext cx="430266" cy="2074"/>
              </a:xfrm>
              <a:custGeom>
                <a:avLst/>
                <a:gdLst/>
                <a:ahLst/>
                <a:cxnLst/>
                <a:rect l="l" t="t" r="r" b="b"/>
                <a:pathLst>
                  <a:path w="38178" h="184" extrusionOk="0">
                    <a:moveTo>
                      <a:pt x="19089" y="1"/>
                    </a:moveTo>
                    <a:cubicBezTo>
                      <a:pt x="8542" y="1"/>
                      <a:pt x="1" y="31"/>
                      <a:pt x="1" y="92"/>
                    </a:cubicBezTo>
                    <a:cubicBezTo>
                      <a:pt x="1" y="153"/>
                      <a:pt x="8542" y="183"/>
                      <a:pt x="19089" y="183"/>
                    </a:cubicBezTo>
                    <a:cubicBezTo>
                      <a:pt x="29636" y="183"/>
                      <a:pt x="38178" y="153"/>
                      <a:pt x="38178" y="92"/>
                    </a:cubicBezTo>
                    <a:cubicBezTo>
                      <a:pt x="38178" y="31"/>
                      <a:pt x="29636" y="1"/>
                      <a:pt x="190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47"/>
              <p:cNvSpPr/>
              <p:nvPr/>
            </p:nvSpPr>
            <p:spPr>
              <a:xfrm>
                <a:off x="3232933" y="1721458"/>
                <a:ext cx="430266" cy="2412"/>
              </a:xfrm>
              <a:custGeom>
                <a:avLst/>
                <a:gdLst/>
                <a:ahLst/>
                <a:cxnLst/>
                <a:rect l="l" t="t" r="r" b="b"/>
                <a:pathLst>
                  <a:path w="38178" h="214" extrusionOk="0">
                    <a:moveTo>
                      <a:pt x="19089" y="0"/>
                    </a:moveTo>
                    <a:cubicBezTo>
                      <a:pt x="8542" y="0"/>
                      <a:pt x="1" y="61"/>
                      <a:pt x="1" y="122"/>
                    </a:cubicBezTo>
                    <a:cubicBezTo>
                      <a:pt x="1" y="152"/>
                      <a:pt x="8542" y="213"/>
                      <a:pt x="19089" y="213"/>
                    </a:cubicBezTo>
                    <a:cubicBezTo>
                      <a:pt x="29636" y="213"/>
                      <a:pt x="38178" y="152"/>
                      <a:pt x="38178" y="122"/>
                    </a:cubicBezTo>
                    <a:cubicBezTo>
                      <a:pt x="38178" y="61"/>
                      <a:pt x="29636" y="0"/>
                      <a:pt x="190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846210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47"/>
          <p:cNvSpPr txBox="1">
            <a:spLocks noGrp="1"/>
          </p:cNvSpPr>
          <p:nvPr>
            <p:ph type="title" idx="4"/>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MUTASI/ PROMOSI</a:t>
            </a:r>
            <a:endParaRPr dirty="0"/>
          </a:p>
        </p:txBody>
      </p:sp>
      <p:sp>
        <p:nvSpPr>
          <p:cNvPr id="1452" name="Google Shape;1452;p47"/>
          <p:cNvSpPr txBox="1">
            <a:spLocks noGrp="1"/>
          </p:cNvSpPr>
          <p:nvPr>
            <p:ph type="subTitle" idx="1"/>
          </p:nvPr>
        </p:nvSpPr>
        <p:spPr>
          <a:xfrm flipH="1">
            <a:off x="473723" y="2444275"/>
            <a:ext cx="4185067" cy="1253066"/>
          </a:xfrm>
          <a:prstGeom prst="rect">
            <a:avLst/>
          </a:prstGeom>
        </p:spPr>
        <p:txBody>
          <a:bodyPr spcFirstLastPara="1" wrap="square" lIns="91425" tIns="91425" rIns="91425" bIns="91425" anchor="t" anchorCtr="0">
            <a:noAutofit/>
          </a:bodyPr>
          <a:lstStyle/>
          <a:p>
            <a:pPr marL="0" lvl="0" indent="0" algn="just"/>
            <a:r>
              <a:rPr lang="en-US" dirty="0" smtClean="0"/>
              <a:t>PNS </a:t>
            </a:r>
            <a:r>
              <a:rPr lang="en-US" dirty="0"/>
              <a:t>yang </a:t>
            </a:r>
            <a:r>
              <a:rPr lang="en-US" dirty="0" err="1"/>
              <a:t>mutasi</a:t>
            </a:r>
            <a:r>
              <a:rPr lang="en-US" dirty="0"/>
              <a:t> </a:t>
            </a:r>
            <a:r>
              <a:rPr lang="en-US" dirty="0" err="1"/>
              <a:t>masuk</a:t>
            </a:r>
            <a:r>
              <a:rPr lang="en-US" dirty="0"/>
              <a:t> </a:t>
            </a:r>
            <a:r>
              <a:rPr lang="en-US" dirty="0" err="1"/>
              <a:t>dari</a:t>
            </a:r>
            <a:r>
              <a:rPr lang="en-US" dirty="0"/>
              <a:t> </a:t>
            </a:r>
            <a:r>
              <a:rPr lang="en-US" dirty="0" err="1"/>
              <a:t>luar</a:t>
            </a:r>
            <a:r>
              <a:rPr lang="en-US" dirty="0"/>
              <a:t> </a:t>
            </a:r>
            <a:r>
              <a:rPr lang="en-US" dirty="0" err="1"/>
              <a:t>instansi</a:t>
            </a:r>
            <a:r>
              <a:rPr lang="en-US" dirty="0"/>
              <a:t> Pemerintah Kota Semarang </a:t>
            </a:r>
            <a:r>
              <a:rPr lang="en-US" dirty="0" err="1"/>
              <a:t>diberikan</a:t>
            </a:r>
            <a:r>
              <a:rPr lang="en-US" dirty="0"/>
              <a:t> TPP </a:t>
            </a:r>
            <a:r>
              <a:rPr lang="en-US" dirty="0" err="1"/>
              <a:t>besaran</a:t>
            </a:r>
            <a:r>
              <a:rPr lang="en-US" dirty="0"/>
              <a:t> TPP sesuai </a:t>
            </a:r>
            <a:r>
              <a:rPr lang="en-US" dirty="0" err="1"/>
              <a:t>kelas</a:t>
            </a:r>
            <a:r>
              <a:rPr lang="en-US" dirty="0"/>
              <a:t> jabatan dengan </a:t>
            </a:r>
            <a:r>
              <a:rPr lang="en-US" dirty="0" err="1"/>
              <a:t>ketentuan</a:t>
            </a:r>
            <a:r>
              <a:rPr lang="en-US" dirty="0"/>
              <a:t> sebagai </a:t>
            </a:r>
            <a:r>
              <a:rPr lang="en-US" dirty="0" err="1"/>
              <a:t>berikut</a:t>
            </a:r>
            <a:r>
              <a:rPr lang="en-US" dirty="0" smtClean="0"/>
              <a:t>:</a:t>
            </a:r>
            <a:r>
              <a:rPr lang="en-US" sz="1100" dirty="0" smtClean="0"/>
              <a:t>*</a:t>
            </a:r>
            <a:endParaRPr dirty="0"/>
          </a:p>
        </p:txBody>
      </p:sp>
      <p:sp>
        <p:nvSpPr>
          <p:cNvPr id="1455" name="Google Shape;1455;p47"/>
          <p:cNvSpPr txBox="1">
            <a:spLocks noGrp="1"/>
          </p:cNvSpPr>
          <p:nvPr>
            <p:ph type="subTitle" idx="3"/>
          </p:nvPr>
        </p:nvSpPr>
        <p:spPr>
          <a:xfrm flipH="1">
            <a:off x="4683978" y="2495084"/>
            <a:ext cx="4314793" cy="1920061"/>
          </a:xfrm>
          <a:prstGeom prst="rect">
            <a:avLst/>
          </a:prstGeom>
        </p:spPr>
        <p:txBody>
          <a:bodyPr spcFirstLastPara="1" wrap="square" lIns="91425" tIns="91425" rIns="91425" bIns="91425" anchor="t" anchorCtr="0">
            <a:noAutofit/>
          </a:bodyPr>
          <a:lstStyle/>
          <a:p>
            <a:pPr marL="274638" lvl="0" indent="-274638" algn="just">
              <a:buClr>
                <a:srgbClr val="C53F3F"/>
              </a:buClr>
              <a:buSzPct val="100000"/>
              <a:buFont typeface="+mj-lt"/>
              <a:buAutoNum type="alphaLcPeriod"/>
              <a:tabLst>
                <a:tab pos="274638" algn="l"/>
              </a:tabLst>
            </a:pPr>
            <a:r>
              <a:rPr lang="en-US" dirty="0" smtClean="0">
                <a:solidFill>
                  <a:srgbClr val="C00000"/>
                </a:solidFill>
              </a:rPr>
              <a:t>50</a:t>
            </a:r>
            <a:r>
              <a:rPr lang="en-US" dirty="0">
                <a:solidFill>
                  <a:srgbClr val="C00000"/>
                </a:solidFill>
              </a:rPr>
              <a:t>% (lima </a:t>
            </a:r>
            <a:r>
              <a:rPr lang="en-US" dirty="0" err="1">
                <a:solidFill>
                  <a:srgbClr val="C00000"/>
                </a:solidFill>
              </a:rPr>
              <a:t>puluh</a:t>
            </a:r>
            <a:r>
              <a:rPr lang="en-US" dirty="0">
                <a:solidFill>
                  <a:srgbClr val="C00000"/>
                </a:solidFill>
              </a:rPr>
              <a:t> lima </a:t>
            </a:r>
            <a:r>
              <a:rPr lang="en-US" dirty="0" err="1">
                <a:solidFill>
                  <a:srgbClr val="C00000"/>
                </a:solidFill>
              </a:rPr>
              <a:t>persen</a:t>
            </a:r>
            <a:r>
              <a:rPr lang="en-US" dirty="0">
                <a:solidFill>
                  <a:srgbClr val="C00000"/>
                </a:solidFill>
              </a:rPr>
              <a:t>) </a:t>
            </a:r>
            <a:r>
              <a:rPr lang="en-US" dirty="0" err="1">
                <a:solidFill>
                  <a:srgbClr val="C00000"/>
                </a:solidFill>
              </a:rPr>
              <a:t>pada</a:t>
            </a:r>
            <a:r>
              <a:rPr lang="en-US" dirty="0">
                <a:solidFill>
                  <a:srgbClr val="C00000"/>
                </a:solidFill>
              </a:rPr>
              <a:t> tahun </a:t>
            </a:r>
            <a:r>
              <a:rPr lang="en-US" dirty="0" err="1" smtClean="0">
                <a:solidFill>
                  <a:srgbClr val="C00000"/>
                </a:solidFill>
              </a:rPr>
              <a:t>Pertama</a:t>
            </a:r>
            <a:r>
              <a:rPr lang="en-US" dirty="0" smtClean="0">
                <a:solidFill>
                  <a:srgbClr val="C00000"/>
                </a:solidFill>
              </a:rPr>
              <a:t>;</a:t>
            </a:r>
            <a:endParaRPr lang="en-US" dirty="0">
              <a:solidFill>
                <a:srgbClr val="C00000"/>
              </a:solidFill>
            </a:endParaRPr>
          </a:p>
          <a:p>
            <a:pPr marL="274638" lvl="0" indent="-274638" algn="just">
              <a:buClr>
                <a:srgbClr val="C53F3F"/>
              </a:buClr>
              <a:buSzPct val="100000"/>
              <a:buFont typeface="+mj-lt"/>
              <a:buAutoNum type="alphaLcPeriod"/>
              <a:tabLst>
                <a:tab pos="274638" algn="l"/>
              </a:tabLst>
            </a:pPr>
            <a:r>
              <a:rPr lang="en-US" dirty="0" smtClean="0">
                <a:solidFill>
                  <a:srgbClr val="C00000"/>
                </a:solidFill>
              </a:rPr>
              <a:t>100</a:t>
            </a:r>
            <a:r>
              <a:rPr lang="en-US" dirty="0">
                <a:solidFill>
                  <a:srgbClr val="C00000"/>
                </a:solidFill>
              </a:rPr>
              <a:t>% (</a:t>
            </a:r>
            <a:r>
              <a:rPr lang="en-US" dirty="0" err="1">
                <a:solidFill>
                  <a:srgbClr val="C00000"/>
                </a:solidFill>
              </a:rPr>
              <a:t>seratus</a:t>
            </a:r>
            <a:r>
              <a:rPr lang="en-US" dirty="0">
                <a:solidFill>
                  <a:srgbClr val="C00000"/>
                </a:solidFill>
              </a:rPr>
              <a:t> </a:t>
            </a:r>
            <a:r>
              <a:rPr lang="en-US" dirty="0" err="1">
                <a:solidFill>
                  <a:srgbClr val="C00000"/>
                </a:solidFill>
              </a:rPr>
              <a:t>persen</a:t>
            </a:r>
            <a:r>
              <a:rPr lang="en-US" dirty="0">
                <a:solidFill>
                  <a:srgbClr val="C00000"/>
                </a:solidFill>
              </a:rPr>
              <a:t>) </a:t>
            </a:r>
            <a:r>
              <a:rPr lang="en-US" dirty="0" err="1">
                <a:solidFill>
                  <a:srgbClr val="C00000"/>
                </a:solidFill>
              </a:rPr>
              <a:t>mulai</a:t>
            </a:r>
            <a:r>
              <a:rPr lang="en-US" dirty="0">
                <a:solidFill>
                  <a:srgbClr val="C00000"/>
                </a:solidFill>
              </a:rPr>
              <a:t> tahun </a:t>
            </a:r>
            <a:r>
              <a:rPr lang="en-US" smtClean="0">
                <a:solidFill>
                  <a:srgbClr val="C00000"/>
                </a:solidFill>
              </a:rPr>
              <a:t>kedua.</a:t>
            </a:r>
            <a:endParaRPr lang="en-US" dirty="0">
              <a:solidFill>
                <a:srgbClr val="C00000"/>
              </a:solidFill>
            </a:endParaRPr>
          </a:p>
        </p:txBody>
      </p:sp>
      <p:grpSp>
        <p:nvGrpSpPr>
          <p:cNvPr id="1456" name="Google Shape;1456;p47"/>
          <p:cNvGrpSpPr/>
          <p:nvPr/>
        </p:nvGrpSpPr>
        <p:grpSpPr>
          <a:xfrm>
            <a:off x="2133288" y="994380"/>
            <a:ext cx="1587467" cy="1375143"/>
            <a:chOff x="2133288" y="1561480"/>
            <a:chExt cx="1587467" cy="1375143"/>
          </a:xfrm>
        </p:grpSpPr>
        <p:sp>
          <p:nvSpPr>
            <p:cNvPr id="1457" name="Google Shape;1457;p47"/>
            <p:cNvSpPr/>
            <p:nvPr/>
          </p:nvSpPr>
          <p:spPr>
            <a:xfrm>
              <a:off x="2133288" y="1674293"/>
              <a:ext cx="533375" cy="690614"/>
            </a:xfrm>
            <a:custGeom>
              <a:avLst/>
              <a:gdLst/>
              <a:ahLst/>
              <a:cxnLst/>
              <a:rect l="l" t="t" r="r" b="b"/>
              <a:pathLst>
                <a:path w="47327" h="61279" extrusionOk="0">
                  <a:moveTo>
                    <a:pt x="5941" y="1"/>
                  </a:moveTo>
                  <a:cubicBezTo>
                    <a:pt x="3637" y="1"/>
                    <a:pt x="1300" y="1424"/>
                    <a:pt x="669" y="3633"/>
                  </a:cubicBezTo>
                  <a:cubicBezTo>
                    <a:pt x="0" y="5974"/>
                    <a:pt x="1368" y="8405"/>
                    <a:pt x="2858" y="10351"/>
                  </a:cubicBezTo>
                  <a:cubicBezTo>
                    <a:pt x="5077" y="13208"/>
                    <a:pt x="7691" y="15731"/>
                    <a:pt x="10639" y="17858"/>
                  </a:cubicBezTo>
                  <a:cubicBezTo>
                    <a:pt x="11156" y="18223"/>
                    <a:pt x="11733" y="18649"/>
                    <a:pt x="11946" y="19257"/>
                  </a:cubicBezTo>
                  <a:cubicBezTo>
                    <a:pt x="12280" y="20412"/>
                    <a:pt x="11186" y="21475"/>
                    <a:pt x="10061" y="21840"/>
                  </a:cubicBezTo>
                  <a:cubicBezTo>
                    <a:pt x="8815" y="22205"/>
                    <a:pt x="7417" y="22083"/>
                    <a:pt x="6110" y="22205"/>
                  </a:cubicBezTo>
                  <a:cubicBezTo>
                    <a:pt x="4803" y="22357"/>
                    <a:pt x="3344" y="22904"/>
                    <a:pt x="2827" y="24120"/>
                  </a:cubicBezTo>
                  <a:cubicBezTo>
                    <a:pt x="2098" y="25822"/>
                    <a:pt x="3526" y="27646"/>
                    <a:pt x="4925" y="28831"/>
                  </a:cubicBezTo>
                  <a:cubicBezTo>
                    <a:pt x="7751" y="31232"/>
                    <a:pt x="10973" y="33117"/>
                    <a:pt x="14438" y="34454"/>
                  </a:cubicBezTo>
                  <a:cubicBezTo>
                    <a:pt x="15685" y="34910"/>
                    <a:pt x="16992" y="35336"/>
                    <a:pt x="17964" y="36217"/>
                  </a:cubicBezTo>
                  <a:cubicBezTo>
                    <a:pt x="18967" y="37099"/>
                    <a:pt x="19545" y="38619"/>
                    <a:pt x="18937" y="39774"/>
                  </a:cubicBezTo>
                  <a:cubicBezTo>
                    <a:pt x="18427" y="40721"/>
                    <a:pt x="17315" y="41125"/>
                    <a:pt x="16222" y="41125"/>
                  </a:cubicBezTo>
                  <a:cubicBezTo>
                    <a:pt x="15947" y="41125"/>
                    <a:pt x="15674" y="41099"/>
                    <a:pt x="15411" y="41050"/>
                  </a:cubicBezTo>
                  <a:cubicBezTo>
                    <a:pt x="14134" y="40807"/>
                    <a:pt x="12949" y="40078"/>
                    <a:pt x="11733" y="39591"/>
                  </a:cubicBezTo>
                  <a:cubicBezTo>
                    <a:pt x="10837" y="39242"/>
                    <a:pt x="9847" y="39044"/>
                    <a:pt x="8880" y="39044"/>
                  </a:cubicBezTo>
                  <a:cubicBezTo>
                    <a:pt x="7321" y="39044"/>
                    <a:pt x="5820" y="39557"/>
                    <a:pt x="4864" y="40777"/>
                  </a:cubicBezTo>
                  <a:cubicBezTo>
                    <a:pt x="3861" y="42053"/>
                    <a:pt x="3739" y="43877"/>
                    <a:pt x="4225" y="45427"/>
                  </a:cubicBezTo>
                  <a:cubicBezTo>
                    <a:pt x="4681" y="47008"/>
                    <a:pt x="5684" y="48376"/>
                    <a:pt x="6718" y="49622"/>
                  </a:cubicBezTo>
                  <a:cubicBezTo>
                    <a:pt x="10396" y="53999"/>
                    <a:pt x="15137" y="57555"/>
                    <a:pt x="20518" y="59500"/>
                  </a:cubicBezTo>
                  <a:cubicBezTo>
                    <a:pt x="23619" y="60622"/>
                    <a:pt x="26589" y="61278"/>
                    <a:pt x="29585" y="61278"/>
                  </a:cubicBezTo>
                  <a:cubicBezTo>
                    <a:pt x="31786" y="61278"/>
                    <a:pt x="34001" y="60924"/>
                    <a:pt x="36293" y="60139"/>
                  </a:cubicBezTo>
                  <a:lnTo>
                    <a:pt x="36323" y="60139"/>
                  </a:lnTo>
                  <a:cubicBezTo>
                    <a:pt x="45199" y="54242"/>
                    <a:pt x="47327" y="43056"/>
                    <a:pt x="47175" y="32965"/>
                  </a:cubicBezTo>
                  <a:cubicBezTo>
                    <a:pt x="47114" y="31263"/>
                    <a:pt x="47327" y="29500"/>
                    <a:pt x="46567" y="28010"/>
                  </a:cubicBezTo>
                  <a:cubicBezTo>
                    <a:pt x="45945" y="26838"/>
                    <a:pt x="44645" y="25949"/>
                    <a:pt x="43364" y="25949"/>
                  </a:cubicBezTo>
                  <a:cubicBezTo>
                    <a:pt x="43017" y="25949"/>
                    <a:pt x="42672" y="26014"/>
                    <a:pt x="42342" y="26156"/>
                  </a:cubicBezTo>
                  <a:cubicBezTo>
                    <a:pt x="41065" y="26734"/>
                    <a:pt x="40488" y="28193"/>
                    <a:pt x="39758" y="29378"/>
                  </a:cubicBezTo>
                  <a:cubicBezTo>
                    <a:pt x="38785" y="30959"/>
                    <a:pt x="37387" y="32266"/>
                    <a:pt x="35715" y="33087"/>
                  </a:cubicBezTo>
                  <a:cubicBezTo>
                    <a:pt x="35037" y="33426"/>
                    <a:pt x="34253" y="33672"/>
                    <a:pt x="33502" y="33672"/>
                  </a:cubicBezTo>
                  <a:cubicBezTo>
                    <a:pt x="33041" y="33672"/>
                    <a:pt x="32594" y="33579"/>
                    <a:pt x="32189" y="33360"/>
                  </a:cubicBezTo>
                  <a:cubicBezTo>
                    <a:pt x="30730" y="32539"/>
                    <a:pt x="30609" y="30533"/>
                    <a:pt x="30639" y="28831"/>
                  </a:cubicBezTo>
                  <a:lnTo>
                    <a:pt x="30852" y="19469"/>
                  </a:lnTo>
                  <a:cubicBezTo>
                    <a:pt x="30882" y="17798"/>
                    <a:pt x="30913" y="16095"/>
                    <a:pt x="30396" y="14484"/>
                  </a:cubicBezTo>
                  <a:cubicBezTo>
                    <a:pt x="29910" y="12904"/>
                    <a:pt x="28755" y="11414"/>
                    <a:pt x="27144" y="10928"/>
                  </a:cubicBezTo>
                  <a:cubicBezTo>
                    <a:pt x="26858" y="10847"/>
                    <a:pt x="26560" y="10809"/>
                    <a:pt x="26261" y="10809"/>
                  </a:cubicBezTo>
                  <a:cubicBezTo>
                    <a:pt x="24873" y="10809"/>
                    <a:pt x="23462" y="11645"/>
                    <a:pt x="23162" y="12995"/>
                  </a:cubicBezTo>
                  <a:cubicBezTo>
                    <a:pt x="23010" y="13664"/>
                    <a:pt x="23132" y="14393"/>
                    <a:pt x="23101" y="15062"/>
                  </a:cubicBezTo>
                  <a:cubicBezTo>
                    <a:pt x="23040" y="15761"/>
                    <a:pt x="22706" y="16521"/>
                    <a:pt x="22007" y="16703"/>
                  </a:cubicBezTo>
                  <a:cubicBezTo>
                    <a:pt x="21904" y="16731"/>
                    <a:pt x="21802" y="16744"/>
                    <a:pt x="21699" y="16744"/>
                  </a:cubicBezTo>
                  <a:cubicBezTo>
                    <a:pt x="21136" y="16744"/>
                    <a:pt x="20590" y="16350"/>
                    <a:pt x="20153" y="15913"/>
                  </a:cubicBezTo>
                  <a:cubicBezTo>
                    <a:pt x="18451" y="14211"/>
                    <a:pt x="17296" y="12022"/>
                    <a:pt x="16201" y="9834"/>
                  </a:cubicBezTo>
                  <a:cubicBezTo>
                    <a:pt x="15137" y="7676"/>
                    <a:pt x="14074" y="5427"/>
                    <a:pt x="12523" y="3572"/>
                  </a:cubicBezTo>
                  <a:cubicBezTo>
                    <a:pt x="10973" y="1688"/>
                    <a:pt x="8785" y="199"/>
                    <a:pt x="6353" y="16"/>
                  </a:cubicBezTo>
                  <a:cubicBezTo>
                    <a:pt x="6216" y="6"/>
                    <a:pt x="6079" y="1"/>
                    <a:pt x="5941" y="1"/>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47"/>
            <p:cNvSpPr/>
            <p:nvPr/>
          </p:nvSpPr>
          <p:spPr>
            <a:xfrm>
              <a:off x="2168913" y="1689203"/>
              <a:ext cx="366207" cy="665595"/>
            </a:xfrm>
            <a:custGeom>
              <a:avLst/>
              <a:gdLst/>
              <a:ahLst/>
              <a:cxnLst/>
              <a:rect l="l" t="t" r="r" b="b"/>
              <a:pathLst>
                <a:path w="32494" h="59059" extrusionOk="0">
                  <a:moveTo>
                    <a:pt x="1" y="0"/>
                  </a:moveTo>
                  <a:lnTo>
                    <a:pt x="1" y="0"/>
                  </a:lnTo>
                  <a:cubicBezTo>
                    <a:pt x="1" y="1"/>
                    <a:pt x="62" y="61"/>
                    <a:pt x="153" y="183"/>
                  </a:cubicBezTo>
                  <a:lnTo>
                    <a:pt x="669" y="608"/>
                  </a:lnTo>
                  <a:cubicBezTo>
                    <a:pt x="1095" y="1003"/>
                    <a:pt x="1764" y="1581"/>
                    <a:pt x="2554" y="2371"/>
                  </a:cubicBezTo>
                  <a:cubicBezTo>
                    <a:pt x="4864" y="4529"/>
                    <a:pt x="6992" y="6870"/>
                    <a:pt x="8937" y="9362"/>
                  </a:cubicBezTo>
                  <a:cubicBezTo>
                    <a:pt x="10183" y="10943"/>
                    <a:pt x="11460" y="12706"/>
                    <a:pt x="12828" y="14651"/>
                  </a:cubicBezTo>
                  <a:cubicBezTo>
                    <a:pt x="14165" y="16566"/>
                    <a:pt x="15594" y="18663"/>
                    <a:pt x="16992" y="20882"/>
                  </a:cubicBezTo>
                  <a:cubicBezTo>
                    <a:pt x="18481" y="23222"/>
                    <a:pt x="19849" y="25624"/>
                    <a:pt x="21065" y="28116"/>
                  </a:cubicBezTo>
                  <a:cubicBezTo>
                    <a:pt x="21703" y="29393"/>
                    <a:pt x="22281" y="30760"/>
                    <a:pt x="22858" y="32128"/>
                  </a:cubicBezTo>
                  <a:cubicBezTo>
                    <a:pt x="23436" y="33496"/>
                    <a:pt x="23983" y="34894"/>
                    <a:pt x="24591" y="36292"/>
                  </a:cubicBezTo>
                  <a:cubicBezTo>
                    <a:pt x="26901" y="41946"/>
                    <a:pt x="30822" y="53983"/>
                    <a:pt x="32250" y="59059"/>
                  </a:cubicBezTo>
                  <a:lnTo>
                    <a:pt x="32494" y="59028"/>
                  </a:lnTo>
                  <a:cubicBezTo>
                    <a:pt x="31065" y="53922"/>
                    <a:pt x="27174" y="41885"/>
                    <a:pt x="24834" y="36232"/>
                  </a:cubicBezTo>
                  <a:lnTo>
                    <a:pt x="23101" y="32037"/>
                  </a:lnTo>
                  <a:cubicBezTo>
                    <a:pt x="22524" y="30669"/>
                    <a:pt x="21946" y="29332"/>
                    <a:pt x="21308" y="28025"/>
                  </a:cubicBezTo>
                  <a:cubicBezTo>
                    <a:pt x="20062" y="25532"/>
                    <a:pt x="18694" y="23131"/>
                    <a:pt x="17205" y="20791"/>
                  </a:cubicBezTo>
                  <a:cubicBezTo>
                    <a:pt x="15776" y="18572"/>
                    <a:pt x="14347" y="16475"/>
                    <a:pt x="13010" y="14560"/>
                  </a:cubicBezTo>
                  <a:cubicBezTo>
                    <a:pt x="11703" y="12614"/>
                    <a:pt x="10366" y="10851"/>
                    <a:pt x="9119" y="9271"/>
                  </a:cubicBezTo>
                  <a:cubicBezTo>
                    <a:pt x="7144" y="6809"/>
                    <a:pt x="4985" y="4468"/>
                    <a:pt x="2645" y="2310"/>
                  </a:cubicBezTo>
                  <a:cubicBezTo>
                    <a:pt x="1824" y="1550"/>
                    <a:pt x="1186" y="1003"/>
                    <a:pt x="730" y="608"/>
                  </a:cubicBezTo>
                  <a:lnTo>
                    <a:pt x="183" y="152"/>
                  </a:lnTo>
                  <a:cubicBezTo>
                    <a:pt x="62" y="61"/>
                    <a:pt x="1" y="1"/>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47"/>
            <p:cNvSpPr/>
            <p:nvPr/>
          </p:nvSpPr>
          <p:spPr>
            <a:xfrm>
              <a:off x="2408017" y="1797451"/>
              <a:ext cx="31533" cy="207255"/>
            </a:xfrm>
            <a:custGeom>
              <a:avLst/>
              <a:gdLst/>
              <a:ahLst/>
              <a:cxnLst/>
              <a:rect l="l" t="t" r="r" b="b"/>
              <a:pathLst>
                <a:path w="2798" h="18390" extrusionOk="0">
                  <a:moveTo>
                    <a:pt x="2797" y="0"/>
                  </a:moveTo>
                  <a:lnTo>
                    <a:pt x="2797" y="0"/>
                  </a:lnTo>
                  <a:cubicBezTo>
                    <a:pt x="2706" y="213"/>
                    <a:pt x="2615" y="456"/>
                    <a:pt x="2584" y="699"/>
                  </a:cubicBezTo>
                  <a:cubicBezTo>
                    <a:pt x="2463" y="1155"/>
                    <a:pt x="2311" y="1824"/>
                    <a:pt x="2128" y="2645"/>
                  </a:cubicBezTo>
                  <a:cubicBezTo>
                    <a:pt x="1764" y="4286"/>
                    <a:pt x="1429" y="6596"/>
                    <a:pt x="1125" y="9180"/>
                  </a:cubicBezTo>
                  <a:cubicBezTo>
                    <a:pt x="821" y="11733"/>
                    <a:pt x="548" y="13982"/>
                    <a:pt x="335" y="15684"/>
                  </a:cubicBezTo>
                  <a:cubicBezTo>
                    <a:pt x="244" y="16505"/>
                    <a:pt x="153" y="17174"/>
                    <a:pt x="92" y="17660"/>
                  </a:cubicBezTo>
                  <a:cubicBezTo>
                    <a:pt x="31" y="17903"/>
                    <a:pt x="1" y="18146"/>
                    <a:pt x="1" y="18389"/>
                  </a:cubicBezTo>
                  <a:cubicBezTo>
                    <a:pt x="92" y="18146"/>
                    <a:pt x="153" y="17903"/>
                    <a:pt x="183" y="17690"/>
                  </a:cubicBezTo>
                  <a:cubicBezTo>
                    <a:pt x="274" y="17204"/>
                    <a:pt x="396" y="16535"/>
                    <a:pt x="518" y="15715"/>
                  </a:cubicBezTo>
                  <a:cubicBezTo>
                    <a:pt x="761" y="14043"/>
                    <a:pt x="1065" y="11733"/>
                    <a:pt x="1369" y="9180"/>
                  </a:cubicBezTo>
                  <a:cubicBezTo>
                    <a:pt x="1673" y="6626"/>
                    <a:pt x="2007" y="4347"/>
                    <a:pt x="2280" y="2675"/>
                  </a:cubicBezTo>
                  <a:cubicBezTo>
                    <a:pt x="2432" y="1854"/>
                    <a:pt x="2554" y="1186"/>
                    <a:pt x="2676" y="730"/>
                  </a:cubicBezTo>
                  <a:cubicBezTo>
                    <a:pt x="2736" y="486"/>
                    <a:pt x="2767" y="243"/>
                    <a:pt x="279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47"/>
            <p:cNvSpPr/>
            <p:nvPr/>
          </p:nvSpPr>
          <p:spPr>
            <a:xfrm>
              <a:off x="2162748" y="1955705"/>
              <a:ext cx="245280" cy="49002"/>
            </a:xfrm>
            <a:custGeom>
              <a:avLst/>
              <a:gdLst/>
              <a:ahLst/>
              <a:cxnLst/>
              <a:rect l="l" t="t" r="r" b="b"/>
              <a:pathLst>
                <a:path w="21764" h="4348" extrusionOk="0">
                  <a:moveTo>
                    <a:pt x="0" y="1"/>
                  </a:moveTo>
                  <a:cubicBezTo>
                    <a:pt x="92" y="31"/>
                    <a:pt x="152" y="31"/>
                    <a:pt x="244" y="31"/>
                  </a:cubicBezTo>
                  <a:lnTo>
                    <a:pt x="882" y="92"/>
                  </a:lnTo>
                  <a:cubicBezTo>
                    <a:pt x="1459" y="153"/>
                    <a:pt x="2250" y="244"/>
                    <a:pt x="3253" y="366"/>
                  </a:cubicBezTo>
                  <a:cubicBezTo>
                    <a:pt x="5259" y="609"/>
                    <a:pt x="7995" y="1034"/>
                    <a:pt x="11004" y="1642"/>
                  </a:cubicBezTo>
                  <a:cubicBezTo>
                    <a:pt x="14013" y="2220"/>
                    <a:pt x="16688" y="2919"/>
                    <a:pt x="18633" y="3466"/>
                  </a:cubicBezTo>
                  <a:cubicBezTo>
                    <a:pt x="19606" y="3709"/>
                    <a:pt x="20396" y="3952"/>
                    <a:pt x="20913" y="4104"/>
                  </a:cubicBezTo>
                  <a:lnTo>
                    <a:pt x="21551" y="4287"/>
                  </a:lnTo>
                  <a:cubicBezTo>
                    <a:pt x="21612" y="4317"/>
                    <a:pt x="21703" y="4347"/>
                    <a:pt x="21764" y="4347"/>
                  </a:cubicBezTo>
                  <a:cubicBezTo>
                    <a:pt x="21703" y="4317"/>
                    <a:pt x="21642" y="4287"/>
                    <a:pt x="21551" y="4256"/>
                  </a:cubicBezTo>
                  <a:cubicBezTo>
                    <a:pt x="21399" y="4196"/>
                    <a:pt x="21186" y="4104"/>
                    <a:pt x="20943" y="4013"/>
                  </a:cubicBezTo>
                  <a:cubicBezTo>
                    <a:pt x="20426" y="3831"/>
                    <a:pt x="19636" y="3557"/>
                    <a:pt x="18663" y="3253"/>
                  </a:cubicBezTo>
                  <a:cubicBezTo>
                    <a:pt x="16748" y="2676"/>
                    <a:pt x="14043" y="1977"/>
                    <a:pt x="11034" y="1369"/>
                  </a:cubicBezTo>
                  <a:cubicBezTo>
                    <a:pt x="8025" y="761"/>
                    <a:pt x="5289" y="366"/>
                    <a:pt x="3283" y="183"/>
                  </a:cubicBezTo>
                  <a:cubicBezTo>
                    <a:pt x="2280" y="92"/>
                    <a:pt x="1459" y="31"/>
                    <a:pt x="882"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7"/>
            <p:cNvSpPr/>
            <p:nvPr/>
          </p:nvSpPr>
          <p:spPr>
            <a:xfrm>
              <a:off x="2511126" y="1967696"/>
              <a:ext cx="128478" cy="308313"/>
            </a:xfrm>
            <a:custGeom>
              <a:avLst/>
              <a:gdLst/>
              <a:ahLst/>
              <a:cxnLst/>
              <a:rect l="l" t="t" r="r" b="b"/>
              <a:pathLst>
                <a:path w="11400" h="27357" extrusionOk="0">
                  <a:moveTo>
                    <a:pt x="11399" y="1"/>
                  </a:moveTo>
                  <a:cubicBezTo>
                    <a:pt x="11338" y="92"/>
                    <a:pt x="11278" y="183"/>
                    <a:pt x="11247" y="274"/>
                  </a:cubicBezTo>
                  <a:lnTo>
                    <a:pt x="10883" y="1034"/>
                  </a:lnTo>
                  <a:cubicBezTo>
                    <a:pt x="10548" y="1703"/>
                    <a:pt x="10092" y="2706"/>
                    <a:pt x="9545" y="3922"/>
                  </a:cubicBezTo>
                  <a:cubicBezTo>
                    <a:pt x="8481" y="6384"/>
                    <a:pt x="7083" y="9819"/>
                    <a:pt x="5594" y="13618"/>
                  </a:cubicBezTo>
                  <a:cubicBezTo>
                    <a:pt x="4074" y="17417"/>
                    <a:pt x="2706" y="20883"/>
                    <a:pt x="1673" y="23345"/>
                  </a:cubicBezTo>
                  <a:lnTo>
                    <a:pt x="426" y="26263"/>
                  </a:lnTo>
                  <a:lnTo>
                    <a:pt x="92" y="27053"/>
                  </a:lnTo>
                  <a:cubicBezTo>
                    <a:pt x="62" y="27144"/>
                    <a:pt x="1" y="27235"/>
                    <a:pt x="1" y="27357"/>
                  </a:cubicBezTo>
                  <a:cubicBezTo>
                    <a:pt x="62" y="27266"/>
                    <a:pt x="92" y="27174"/>
                    <a:pt x="153" y="27083"/>
                  </a:cubicBezTo>
                  <a:lnTo>
                    <a:pt x="518" y="26323"/>
                  </a:lnTo>
                  <a:cubicBezTo>
                    <a:pt x="852" y="25655"/>
                    <a:pt x="1278" y="24682"/>
                    <a:pt x="1855" y="23436"/>
                  </a:cubicBezTo>
                  <a:cubicBezTo>
                    <a:pt x="2919" y="21004"/>
                    <a:pt x="4317" y="17539"/>
                    <a:pt x="5806" y="13740"/>
                  </a:cubicBezTo>
                  <a:cubicBezTo>
                    <a:pt x="7326" y="9940"/>
                    <a:pt x="8664" y="6475"/>
                    <a:pt x="9728" y="4013"/>
                  </a:cubicBezTo>
                  <a:lnTo>
                    <a:pt x="10974" y="1095"/>
                  </a:lnTo>
                  <a:cubicBezTo>
                    <a:pt x="11095" y="761"/>
                    <a:pt x="11217" y="517"/>
                    <a:pt x="11308" y="305"/>
                  </a:cubicBezTo>
                  <a:cubicBezTo>
                    <a:pt x="11338" y="214"/>
                    <a:pt x="11369" y="122"/>
                    <a:pt x="1139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47"/>
            <p:cNvSpPr/>
            <p:nvPr/>
          </p:nvSpPr>
          <p:spPr>
            <a:xfrm>
              <a:off x="2186043" y="2167062"/>
              <a:ext cx="325094" cy="108947"/>
            </a:xfrm>
            <a:custGeom>
              <a:avLst/>
              <a:gdLst/>
              <a:ahLst/>
              <a:cxnLst/>
              <a:rect l="l" t="t" r="r" b="b"/>
              <a:pathLst>
                <a:path w="28846" h="9667" extrusionOk="0">
                  <a:moveTo>
                    <a:pt x="0" y="1"/>
                  </a:moveTo>
                  <a:cubicBezTo>
                    <a:pt x="92" y="62"/>
                    <a:pt x="183" y="92"/>
                    <a:pt x="274" y="123"/>
                  </a:cubicBezTo>
                  <a:lnTo>
                    <a:pt x="1125" y="396"/>
                  </a:lnTo>
                  <a:lnTo>
                    <a:pt x="4195" y="1460"/>
                  </a:lnTo>
                  <a:cubicBezTo>
                    <a:pt x="6809" y="2311"/>
                    <a:pt x="10396" y="3557"/>
                    <a:pt x="14378" y="4955"/>
                  </a:cubicBezTo>
                  <a:cubicBezTo>
                    <a:pt x="18329" y="6354"/>
                    <a:pt x="21946" y="7569"/>
                    <a:pt x="24560" y="8421"/>
                  </a:cubicBezTo>
                  <a:cubicBezTo>
                    <a:pt x="25867" y="8816"/>
                    <a:pt x="26931" y="9150"/>
                    <a:pt x="27691" y="9363"/>
                  </a:cubicBezTo>
                  <a:lnTo>
                    <a:pt x="28542" y="9606"/>
                  </a:lnTo>
                  <a:cubicBezTo>
                    <a:pt x="28633" y="9636"/>
                    <a:pt x="28724" y="9667"/>
                    <a:pt x="28846" y="9667"/>
                  </a:cubicBezTo>
                  <a:cubicBezTo>
                    <a:pt x="28755" y="9606"/>
                    <a:pt x="28664" y="9576"/>
                    <a:pt x="28542" y="9545"/>
                  </a:cubicBezTo>
                  <a:lnTo>
                    <a:pt x="27721" y="9272"/>
                  </a:lnTo>
                  <a:lnTo>
                    <a:pt x="24621" y="8238"/>
                  </a:lnTo>
                  <a:cubicBezTo>
                    <a:pt x="22007" y="7357"/>
                    <a:pt x="18420" y="6110"/>
                    <a:pt x="14469" y="4712"/>
                  </a:cubicBezTo>
                  <a:cubicBezTo>
                    <a:pt x="10487" y="3314"/>
                    <a:pt x="6900" y="2098"/>
                    <a:pt x="4256" y="1278"/>
                  </a:cubicBezTo>
                  <a:cubicBezTo>
                    <a:pt x="2949" y="852"/>
                    <a:pt x="1885" y="548"/>
                    <a:pt x="1155" y="335"/>
                  </a:cubicBezTo>
                  <a:lnTo>
                    <a:pt x="304" y="92"/>
                  </a:lnTo>
                  <a:cubicBezTo>
                    <a:pt x="183" y="31"/>
                    <a:pt x="92" y="31"/>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47"/>
            <p:cNvSpPr/>
            <p:nvPr/>
          </p:nvSpPr>
          <p:spPr>
            <a:xfrm>
              <a:off x="3051035" y="1561480"/>
              <a:ext cx="669720" cy="253845"/>
            </a:xfrm>
            <a:custGeom>
              <a:avLst/>
              <a:gdLst/>
              <a:ahLst/>
              <a:cxnLst/>
              <a:rect l="l" t="t" r="r" b="b"/>
              <a:pathLst>
                <a:path w="59425" h="22524" extrusionOk="0">
                  <a:moveTo>
                    <a:pt x="1" y="1"/>
                  </a:moveTo>
                  <a:lnTo>
                    <a:pt x="9241" y="6688"/>
                  </a:lnTo>
                  <a:lnTo>
                    <a:pt x="9241" y="19788"/>
                  </a:lnTo>
                  <a:cubicBezTo>
                    <a:pt x="9241" y="21308"/>
                    <a:pt x="10457" y="22524"/>
                    <a:pt x="11976" y="22524"/>
                  </a:cubicBezTo>
                  <a:lnTo>
                    <a:pt x="56689" y="22524"/>
                  </a:lnTo>
                  <a:cubicBezTo>
                    <a:pt x="58178" y="22524"/>
                    <a:pt x="59424" y="21308"/>
                    <a:pt x="59424" y="19788"/>
                  </a:cubicBezTo>
                  <a:lnTo>
                    <a:pt x="59424" y="2736"/>
                  </a:lnTo>
                  <a:cubicBezTo>
                    <a:pt x="59424" y="1247"/>
                    <a:pt x="58178" y="1"/>
                    <a:pt x="5668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7"/>
            <p:cNvSpPr/>
            <p:nvPr/>
          </p:nvSpPr>
          <p:spPr>
            <a:xfrm>
              <a:off x="3232933" y="1664927"/>
              <a:ext cx="430266" cy="2074"/>
            </a:xfrm>
            <a:custGeom>
              <a:avLst/>
              <a:gdLst/>
              <a:ahLst/>
              <a:cxnLst/>
              <a:rect l="l" t="t" r="r" b="b"/>
              <a:pathLst>
                <a:path w="38178" h="184" extrusionOk="0">
                  <a:moveTo>
                    <a:pt x="19089" y="1"/>
                  </a:moveTo>
                  <a:cubicBezTo>
                    <a:pt x="8542" y="1"/>
                    <a:pt x="1" y="31"/>
                    <a:pt x="1" y="92"/>
                  </a:cubicBezTo>
                  <a:cubicBezTo>
                    <a:pt x="1" y="153"/>
                    <a:pt x="8542" y="183"/>
                    <a:pt x="19089" y="183"/>
                  </a:cubicBezTo>
                  <a:cubicBezTo>
                    <a:pt x="29636" y="183"/>
                    <a:pt x="38178" y="153"/>
                    <a:pt x="38178" y="92"/>
                  </a:cubicBezTo>
                  <a:cubicBezTo>
                    <a:pt x="38178" y="31"/>
                    <a:pt x="29636" y="1"/>
                    <a:pt x="1908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47"/>
            <p:cNvSpPr/>
            <p:nvPr/>
          </p:nvSpPr>
          <p:spPr>
            <a:xfrm>
              <a:off x="3232933" y="1721458"/>
              <a:ext cx="430266" cy="2412"/>
            </a:xfrm>
            <a:custGeom>
              <a:avLst/>
              <a:gdLst/>
              <a:ahLst/>
              <a:cxnLst/>
              <a:rect l="l" t="t" r="r" b="b"/>
              <a:pathLst>
                <a:path w="38178" h="214" extrusionOk="0">
                  <a:moveTo>
                    <a:pt x="19089" y="0"/>
                  </a:moveTo>
                  <a:cubicBezTo>
                    <a:pt x="8542" y="0"/>
                    <a:pt x="1" y="61"/>
                    <a:pt x="1" y="122"/>
                  </a:cubicBezTo>
                  <a:cubicBezTo>
                    <a:pt x="1" y="152"/>
                    <a:pt x="8542" y="213"/>
                    <a:pt x="19089" y="213"/>
                  </a:cubicBezTo>
                  <a:cubicBezTo>
                    <a:pt x="29636" y="213"/>
                    <a:pt x="38178" y="152"/>
                    <a:pt x="38178" y="122"/>
                  </a:cubicBezTo>
                  <a:cubicBezTo>
                    <a:pt x="38178" y="61"/>
                    <a:pt x="29636" y="0"/>
                    <a:pt x="1908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7"/>
            <p:cNvSpPr/>
            <p:nvPr/>
          </p:nvSpPr>
          <p:spPr>
            <a:xfrm>
              <a:off x="2311422" y="1881379"/>
              <a:ext cx="1267481" cy="960193"/>
            </a:xfrm>
            <a:custGeom>
              <a:avLst/>
              <a:gdLst/>
              <a:ahLst/>
              <a:cxnLst/>
              <a:rect l="l" t="t" r="r" b="b"/>
              <a:pathLst>
                <a:path w="112465" h="85199" extrusionOk="0">
                  <a:moveTo>
                    <a:pt x="29606" y="0"/>
                  </a:moveTo>
                  <a:cubicBezTo>
                    <a:pt x="21338" y="0"/>
                    <a:pt x="14651" y="6687"/>
                    <a:pt x="14651" y="14955"/>
                  </a:cubicBezTo>
                  <a:lnTo>
                    <a:pt x="14651" y="39150"/>
                  </a:lnTo>
                  <a:lnTo>
                    <a:pt x="0" y="39150"/>
                  </a:lnTo>
                  <a:lnTo>
                    <a:pt x="14651" y="53800"/>
                  </a:lnTo>
                  <a:lnTo>
                    <a:pt x="14651" y="70244"/>
                  </a:lnTo>
                  <a:cubicBezTo>
                    <a:pt x="14651" y="78512"/>
                    <a:pt x="21338" y="85199"/>
                    <a:pt x="29606" y="85199"/>
                  </a:cubicBezTo>
                  <a:lnTo>
                    <a:pt x="97510" y="85199"/>
                  </a:lnTo>
                  <a:cubicBezTo>
                    <a:pt x="105747" y="85199"/>
                    <a:pt x="112464" y="78512"/>
                    <a:pt x="112464" y="70244"/>
                  </a:cubicBezTo>
                  <a:lnTo>
                    <a:pt x="112464" y="14955"/>
                  </a:lnTo>
                  <a:cubicBezTo>
                    <a:pt x="112464" y="6687"/>
                    <a:pt x="105747" y="0"/>
                    <a:pt x="9751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7"/>
            <p:cNvSpPr/>
            <p:nvPr/>
          </p:nvSpPr>
          <p:spPr>
            <a:xfrm>
              <a:off x="3047578" y="1896785"/>
              <a:ext cx="102782" cy="276160"/>
            </a:xfrm>
            <a:custGeom>
              <a:avLst/>
              <a:gdLst/>
              <a:ahLst/>
              <a:cxnLst/>
              <a:rect l="l" t="t" r="r" b="b"/>
              <a:pathLst>
                <a:path w="9120" h="24504" extrusionOk="0">
                  <a:moveTo>
                    <a:pt x="852" y="1"/>
                  </a:moveTo>
                  <a:cubicBezTo>
                    <a:pt x="1" y="7661"/>
                    <a:pt x="1" y="15381"/>
                    <a:pt x="852" y="23041"/>
                  </a:cubicBezTo>
                  <a:cubicBezTo>
                    <a:pt x="882" y="23405"/>
                    <a:pt x="973" y="23770"/>
                    <a:pt x="1216" y="24074"/>
                  </a:cubicBezTo>
                  <a:cubicBezTo>
                    <a:pt x="1495" y="24353"/>
                    <a:pt x="1875" y="24504"/>
                    <a:pt x="2264" y="24504"/>
                  </a:cubicBezTo>
                  <a:cubicBezTo>
                    <a:pt x="2300" y="24504"/>
                    <a:pt x="2336" y="24502"/>
                    <a:pt x="2371" y="24500"/>
                  </a:cubicBezTo>
                  <a:cubicBezTo>
                    <a:pt x="3922" y="24469"/>
                    <a:pt x="5381" y="23770"/>
                    <a:pt x="6353" y="22615"/>
                  </a:cubicBezTo>
                  <a:cubicBezTo>
                    <a:pt x="7326" y="21430"/>
                    <a:pt x="8025" y="20062"/>
                    <a:pt x="8390" y="18573"/>
                  </a:cubicBezTo>
                  <a:cubicBezTo>
                    <a:pt x="8907" y="16779"/>
                    <a:pt x="9119" y="14864"/>
                    <a:pt x="8572" y="13101"/>
                  </a:cubicBezTo>
                  <a:cubicBezTo>
                    <a:pt x="8268" y="12129"/>
                    <a:pt x="7691" y="11186"/>
                    <a:pt x="7630" y="10183"/>
                  </a:cubicBezTo>
                  <a:cubicBezTo>
                    <a:pt x="7539" y="9211"/>
                    <a:pt x="7873" y="8177"/>
                    <a:pt x="7660" y="7205"/>
                  </a:cubicBezTo>
                  <a:cubicBezTo>
                    <a:pt x="7417" y="6050"/>
                    <a:pt x="6414" y="5229"/>
                    <a:pt x="5593" y="4378"/>
                  </a:cubicBezTo>
                  <a:cubicBezTo>
                    <a:pt x="4742" y="3527"/>
                    <a:pt x="4013" y="2311"/>
                    <a:pt x="4438" y="1186"/>
                  </a:cubicBezTo>
                  <a:lnTo>
                    <a:pt x="852"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7"/>
            <p:cNvSpPr/>
            <p:nvPr/>
          </p:nvSpPr>
          <p:spPr>
            <a:xfrm>
              <a:off x="2995511" y="2181792"/>
              <a:ext cx="226099" cy="348401"/>
            </a:xfrm>
            <a:custGeom>
              <a:avLst/>
              <a:gdLst/>
              <a:ahLst/>
              <a:cxnLst/>
              <a:rect l="l" t="t" r="r" b="b"/>
              <a:pathLst>
                <a:path w="20062" h="30914" extrusionOk="0">
                  <a:moveTo>
                    <a:pt x="4408" y="1"/>
                  </a:moveTo>
                  <a:cubicBezTo>
                    <a:pt x="2736" y="548"/>
                    <a:pt x="1368" y="1825"/>
                    <a:pt x="669" y="3466"/>
                  </a:cubicBezTo>
                  <a:cubicBezTo>
                    <a:pt x="0" y="5138"/>
                    <a:pt x="335" y="7022"/>
                    <a:pt x="1520" y="8360"/>
                  </a:cubicBezTo>
                  <a:cubicBezTo>
                    <a:pt x="2706" y="9576"/>
                    <a:pt x="4438" y="9971"/>
                    <a:pt x="5897" y="10791"/>
                  </a:cubicBezTo>
                  <a:cubicBezTo>
                    <a:pt x="8542" y="12250"/>
                    <a:pt x="10122" y="15138"/>
                    <a:pt x="10943" y="18056"/>
                  </a:cubicBezTo>
                  <a:cubicBezTo>
                    <a:pt x="11764" y="20944"/>
                    <a:pt x="11946" y="24013"/>
                    <a:pt x="12523" y="26992"/>
                  </a:cubicBezTo>
                  <a:cubicBezTo>
                    <a:pt x="12645" y="27904"/>
                    <a:pt x="12979" y="28786"/>
                    <a:pt x="13435" y="29576"/>
                  </a:cubicBezTo>
                  <a:cubicBezTo>
                    <a:pt x="13922" y="30366"/>
                    <a:pt x="14773" y="30883"/>
                    <a:pt x="15715" y="30913"/>
                  </a:cubicBezTo>
                  <a:cubicBezTo>
                    <a:pt x="17083" y="30883"/>
                    <a:pt x="18055" y="29576"/>
                    <a:pt x="18572" y="28330"/>
                  </a:cubicBezTo>
                  <a:cubicBezTo>
                    <a:pt x="19423" y="26232"/>
                    <a:pt x="19666" y="23953"/>
                    <a:pt x="19241" y="21734"/>
                  </a:cubicBezTo>
                  <a:cubicBezTo>
                    <a:pt x="19028" y="20518"/>
                    <a:pt x="18572" y="19302"/>
                    <a:pt x="18633" y="18056"/>
                  </a:cubicBezTo>
                  <a:cubicBezTo>
                    <a:pt x="18694" y="16931"/>
                    <a:pt x="19211" y="15867"/>
                    <a:pt x="19423" y="14743"/>
                  </a:cubicBezTo>
                  <a:cubicBezTo>
                    <a:pt x="20062" y="11369"/>
                    <a:pt x="17721" y="7691"/>
                    <a:pt x="14347" y="6870"/>
                  </a:cubicBezTo>
                  <a:cubicBezTo>
                    <a:pt x="14614" y="3663"/>
                    <a:pt x="11719" y="543"/>
                    <a:pt x="8496" y="543"/>
                  </a:cubicBezTo>
                  <a:cubicBezTo>
                    <a:pt x="8420" y="543"/>
                    <a:pt x="8344" y="545"/>
                    <a:pt x="8268" y="548"/>
                  </a:cubicBezTo>
                  <a:lnTo>
                    <a:pt x="44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7"/>
            <p:cNvSpPr/>
            <p:nvPr/>
          </p:nvSpPr>
          <p:spPr>
            <a:xfrm>
              <a:off x="2825604" y="1830191"/>
              <a:ext cx="278854" cy="226110"/>
            </a:xfrm>
            <a:custGeom>
              <a:avLst/>
              <a:gdLst/>
              <a:ahLst/>
              <a:cxnLst/>
              <a:rect l="l" t="t" r="r" b="b"/>
              <a:pathLst>
                <a:path w="24743" h="20063" extrusionOk="0">
                  <a:moveTo>
                    <a:pt x="15750" y="1"/>
                  </a:moveTo>
                  <a:cubicBezTo>
                    <a:pt x="13564" y="1"/>
                    <a:pt x="11348" y="820"/>
                    <a:pt x="9605" y="2597"/>
                  </a:cubicBezTo>
                  <a:cubicBezTo>
                    <a:pt x="8724" y="3478"/>
                    <a:pt x="8025" y="4572"/>
                    <a:pt x="6991" y="5272"/>
                  </a:cubicBezTo>
                  <a:cubicBezTo>
                    <a:pt x="5806" y="6062"/>
                    <a:pt x="4347" y="6244"/>
                    <a:pt x="3040" y="6791"/>
                  </a:cubicBezTo>
                  <a:cubicBezTo>
                    <a:pt x="1733" y="7308"/>
                    <a:pt x="426" y="8402"/>
                    <a:pt x="456" y="9831"/>
                  </a:cubicBezTo>
                  <a:lnTo>
                    <a:pt x="0" y="18129"/>
                  </a:lnTo>
                  <a:cubicBezTo>
                    <a:pt x="25" y="19302"/>
                    <a:pt x="1248" y="20063"/>
                    <a:pt x="2438" y="20063"/>
                  </a:cubicBezTo>
                  <a:cubicBezTo>
                    <a:pt x="2727" y="20063"/>
                    <a:pt x="3015" y="20017"/>
                    <a:pt x="3283" y="19922"/>
                  </a:cubicBezTo>
                  <a:cubicBezTo>
                    <a:pt x="4651" y="19466"/>
                    <a:pt x="5563" y="18190"/>
                    <a:pt x="6292" y="16913"/>
                  </a:cubicBezTo>
                  <a:cubicBezTo>
                    <a:pt x="7022" y="15667"/>
                    <a:pt x="7690" y="14299"/>
                    <a:pt x="8876" y="13478"/>
                  </a:cubicBezTo>
                  <a:cubicBezTo>
                    <a:pt x="9848" y="12790"/>
                    <a:pt x="10982" y="12559"/>
                    <a:pt x="12165" y="12559"/>
                  </a:cubicBezTo>
                  <a:cubicBezTo>
                    <a:pt x="13387" y="12559"/>
                    <a:pt x="14662" y="12806"/>
                    <a:pt x="15867" y="13053"/>
                  </a:cubicBezTo>
                  <a:cubicBezTo>
                    <a:pt x="16940" y="13259"/>
                    <a:pt x="18087" y="13447"/>
                    <a:pt x="19191" y="13447"/>
                  </a:cubicBezTo>
                  <a:cubicBezTo>
                    <a:pt x="20527" y="13447"/>
                    <a:pt x="21798" y="13172"/>
                    <a:pt x="22797" y="12323"/>
                  </a:cubicBezTo>
                  <a:cubicBezTo>
                    <a:pt x="24378" y="10986"/>
                    <a:pt x="24742" y="8615"/>
                    <a:pt x="24226" y="6579"/>
                  </a:cubicBezTo>
                  <a:cubicBezTo>
                    <a:pt x="23188" y="2427"/>
                    <a:pt x="19511" y="1"/>
                    <a:pt x="1575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7"/>
            <p:cNvSpPr/>
            <p:nvPr/>
          </p:nvSpPr>
          <p:spPr>
            <a:xfrm>
              <a:off x="2869444" y="1907762"/>
              <a:ext cx="249056" cy="488521"/>
            </a:xfrm>
            <a:custGeom>
              <a:avLst/>
              <a:gdLst/>
              <a:ahLst/>
              <a:cxnLst/>
              <a:rect l="l" t="t" r="r" b="b"/>
              <a:pathLst>
                <a:path w="22099" h="43347" extrusionOk="0">
                  <a:moveTo>
                    <a:pt x="15195" y="1"/>
                  </a:moveTo>
                  <a:cubicBezTo>
                    <a:pt x="15026" y="1"/>
                    <a:pt x="14855" y="10"/>
                    <a:pt x="14682" y="30"/>
                  </a:cubicBezTo>
                  <a:lnTo>
                    <a:pt x="2128" y="3221"/>
                  </a:lnTo>
                  <a:cubicBezTo>
                    <a:pt x="913" y="3343"/>
                    <a:pt x="1" y="4407"/>
                    <a:pt x="31" y="5623"/>
                  </a:cubicBezTo>
                  <a:lnTo>
                    <a:pt x="1429" y="37538"/>
                  </a:lnTo>
                  <a:cubicBezTo>
                    <a:pt x="1489" y="41229"/>
                    <a:pt x="6797" y="43346"/>
                    <a:pt x="10785" y="43346"/>
                  </a:cubicBezTo>
                  <a:cubicBezTo>
                    <a:pt x="10868" y="43346"/>
                    <a:pt x="10952" y="43345"/>
                    <a:pt x="11034" y="43344"/>
                  </a:cubicBezTo>
                  <a:cubicBezTo>
                    <a:pt x="15107" y="43252"/>
                    <a:pt x="15259" y="41246"/>
                    <a:pt x="15290" y="37660"/>
                  </a:cubicBezTo>
                  <a:cubicBezTo>
                    <a:pt x="15380" y="31712"/>
                    <a:pt x="15381" y="29453"/>
                    <a:pt x="15381" y="29453"/>
                  </a:cubicBezTo>
                  <a:cubicBezTo>
                    <a:pt x="15381" y="29453"/>
                    <a:pt x="15381" y="29453"/>
                    <a:pt x="15381" y="29453"/>
                  </a:cubicBezTo>
                  <a:cubicBezTo>
                    <a:pt x="15381" y="29453"/>
                    <a:pt x="15382" y="29454"/>
                    <a:pt x="15385" y="29454"/>
                  </a:cubicBezTo>
                  <a:cubicBezTo>
                    <a:pt x="15539" y="29454"/>
                    <a:pt x="20534" y="28467"/>
                    <a:pt x="21582" y="21854"/>
                  </a:cubicBezTo>
                  <a:cubicBezTo>
                    <a:pt x="22098" y="18510"/>
                    <a:pt x="21916" y="13039"/>
                    <a:pt x="21643" y="8541"/>
                  </a:cubicBezTo>
                  <a:cubicBezTo>
                    <a:pt x="21381" y="4702"/>
                    <a:pt x="18921" y="1"/>
                    <a:pt x="15195"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7"/>
            <p:cNvSpPr/>
            <p:nvPr/>
          </p:nvSpPr>
          <p:spPr>
            <a:xfrm>
              <a:off x="3080802" y="2043329"/>
              <a:ext cx="19542" cy="18314"/>
            </a:xfrm>
            <a:custGeom>
              <a:avLst/>
              <a:gdLst/>
              <a:ahLst/>
              <a:cxnLst/>
              <a:rect l="l" t="t" r="r" b="b"/>
              <a:pathLst>
                <a:path w="1734" h="1625" extrusionOk="0">
                  <a:moveTo>
                    <a:pt x="921" y="1"/>
                  </a:moveTo>
                  <a:cubicBezTo>
                    <a:pt x="888" y="1"/>
                    <a:pt x="855" y="3"/>
                    <a:pt x="822" y="7"/>
                  </a:cubicBezTo>
                  <a:cubicBezTo>
                    <a:pt x="366" y="7"/>
                    <a:pt x="1" y="402"/>
                    <a:pt x="1" y="858"/>
                  </a:cubicBezTo>
                  <a:cubicBezTo>
                    <a:pt x="29" y="1281"/>
                    <a:pt x="370" y="1625"/>
                    <a:pt x="783" y="1625"/>
                  </a:cubicBezTo>
                  <a:cubicBezTo>
                    <a:pt x="816" y="1625"/>
                    <a:pt x="849" y="1623"/>
                    <a:pt x="882" y="1618"/>
                  </a:cubicBezTo>
                  <a:cubicBezTo>
                    <a:pt x="1369" y="1618"/>
                    <a:pt x="1734" y="1223"/>
                    <a:pt x="1734" y="767"/>
                  </a:cubicBezTo>
                  <a:cubicBezTo>
                    <a:pt x="1677" y="345"/>
                    <a:pt x="1334" y="1"/>
                    <a:pt x="92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7"/>
            <p:cNvSpPr/>
            <p:nvPr/>
          </p:nvSpPr>
          <p:spPr>
            <a:xfrm>
              <a:off x="3060933" y="2025939"/>
              <a:ext cx="39749" cy="10752"/>
            </a:xfrm>
            <a:custGeom>
              <a:avLst/>
              <a:gdLst/>
              <a:ahLst/>
              <a:cxnLst/>
              <a:rect l="l" t="t" r="r" b="b"/>
              <a:pathLst>
                <a:path w="3527" h="954" extrusionOk="0">
                  <a:moveTo>
                    <a:pt x="1794" y="0"/>
                  </a:moveTo>
                  <a:cubicBezTo>
                    <a:pt x="1308" y="0"/>
                    <a:pt x="822" y="152"/>
                    <a:pt x="427" y="426"/>
                  </a:cubicBezTo>
                  <a:cubicBezTo>
                    <a:pt x="123" y="669"/>
                    <a:pt x="1" y="851"/>
                    <a:pt x="62" y="912"/>
                  </a:cubicBezTo>
                  <a:cubicBezTo>
                    <a:pt x="72" y="925"/>
                    <a:pt x="90" y="931"/>
                    <a:pt x="114" y="931"/>
                  </a:cubicBezTo>
                  <a:cubicBezTo>
                    <a:pt x="311" y="931"/>
                    <a:pt x="953" y="547"/>
                    <a:pt x="1764" y="547"/>
                  </a:cubicBezTo>
                  <a:cubicBezTo>
                    <a:pt x="2625" y="547"/>
                    <a:pt x="3233" y="954"/>
                    <a:pt x="3424" y="954"/>
                  </a:cubicBezTo>
                  <a:cubicBezTo>
                    <a:pt x="3441" y="954"/>
                    <a:pt x="3456" y="950"/>
                    <a:pt x="3466" y="942"/>
                  </a:cubicBezTo>
                  <a:cubicBezTo>
                    <a:pt x="3527" y="881"/>
                    <a:pt x="3405" y="669"/>
                    <a:pt x="3132" y="456"/>
                  </a:cubicBezTo>
                  <a:cubicBezTo>
                    <a:pt x="2737" y="152"/>
                    <a:pt x="2250" y="0"/>
                    <a:pt x="179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7"/>
            <p:cNvSpPr/>
            <p:nvPr/>
          </p:nvSpPr>
          <p:spPr>
            <a:xfrm>
              <a:off x="2980443" y="2043329"/>
              <a:ext cx="19531" cy="18314"/>
            </a:xfrm>
            <a:custGeom>
              <a:avLst/>
              <a:gdLst/>
              <a:ahLst/>
              <a:cxnLst/>
              <a:rect l="l" t="t" r="r" b="b"/>
              <a:pathLst>
                <a:path w="1733" h="1625" extrusionOk="0">
                  <a:moveTo>
                    <a:pt x="920" y="1"/>
                  </a:moveTo>
                  <a:cubicBezTo>
                    <a:pt x="887" y="1"/>
                    <a:pt x="854" y="3"/>
                    <a:pt x="821" y="7"/>
                  </a:cubicBezTo>
                  <a:cubicBezTo>
                    <a:pt x="365" y="7"/>
                    <a:pt x="0" y="402"/>
                    <a:pt x="0" y="858"/>
                  </a:cubicBezTo>
                  <a:cubicBezTo>
                    <a:pt x="28" y="1281"/>
                    <a:pt x="369" y="1625"/>
                    <a:pt x="782" y="1625"/>
                  </a:cubicBezTo>
                  <a:cubicBezTo>
                    <a:pt x="815" y="1625"/>
                    <a:pt x="848" y="1623"/>
                    <a:pt x="881" y="1618"/>
                  </a:cubicBezTo>
                  <a:cubicBezTo>
                    <a:pt x="1337" y="1618"/>
                    <a:pt x="1733" y="1223"/>
                    <a:pt x="1702" y="767"/>
                  </a:cubicBezTo>
                  <a:cubicBezTo>
                    <a:pt x="1674" y="345"/>
                    <a:pt x="1333" y="1"/>
                    <a:pt x="9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7"/>
            <p:cNvSpPr/>
            <p:nvPr/>
          </p:nvSpPr>
          <p:spPr>
            <a:xfrm>
              <a:off x="2958511" y="2028329"/>
              <a:ext cx="39411" cy="10504"/>
            </a:xfrm>
            <a:custGeom>
              <a:avLst/>
              <a:gdLst/>
              <a:ahLst/>
              <a:cxnLst/>
              <a:rect l="l" t="t" r="r" b="b"/>
              <a:pathLst>
                <a:path w="3497" h="932" extrusionOk="0">
                  <a:moveTo>
                    <a:pt x="1764" y="1"/>
                  </a:moveTo>
                  <a:cubicBezTo>
                    <a:pt x="1277" y="1"/>
                    <a:pt x="821" y="153"/>
                    <a:pt x="426" y="426"/>
                  </a:cubicBezTo>
                  <a:cubicBezTo>
                    <a:pt x="122" y="639"/>
                    <a:pt x="1" y="852"/>
                    <a:pt x="61" y="882"/>
                  </a:cubicBezTo>
                  <a:cubicBezTo>
                    <a:pt x="72" y="896"/>
                    <a:pt x="89" y="902"/>
                    <a:pt x="114" y="902"/>
                  </a:cubicBezTo>
                  <a:cubicBezTo>
                    <a:pt x="311" y="902"/>
                    <a:pt x="953" y="517"/>
                    <a:pt x="1764" y="517"/>
                  </a:cubicBezTo>
                  <a:cubicBezTo>
                    <a:pt x="2607" y="517"/>
                    <a:pt x="3206" y="931"/>
                    <a:pt x="3410" y="931"/>
                  </a:cubicBezTo>
                  <a:cubicBezTo>
                    <a:pt x="3434" y="931"/>
                    <a:pt x="3453" y="925"/>
                    <a:pt x="3466" y="913"/>
                  </a:cubicBezTo>
                  <a:cubicBezTo>
                    <a:pt x="3496" y="852"/>
                    <a:pt x="3375" y="669"/>
                    <a:pt x="3131" y="426"/>
                  </a:cubicBezTo>
                  <a:cubicBezTo>
                    <a:pt x="2736" y="153"/>
                    <a:pt x="2250" y="1"/>
                    <a:pt x="1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7"/>
            <p:cNvSpPr/>
            <p:nvPr/>
          </p:nvSpPr>
          <p:spPr>
            <a:xfrm>
              <a:off x="3029422" y="2029016"/>
              <a:ext cx="32897" cy="87500"/>
            </a:xfrm>
            <a:custGeom>
              <a:avLst/>
              <a:gdLst/>
              <a:ahLst/>
              <a:cxnLst/>
              <a:rect l="l" t="t" r="r" b="b"/>
              <a:pathLst>
                <a:path w="2919" h="7764" extrusionOk="0">
                  <a:moveTo>
                    <a:pt x="95" y="0"/>
                  </a:moveTo>
                  <a:cubicBezTo>
                    <a:pt x="94" y="0"/>
                    <a:pt x="93" y="0"/>
                    <a:pt x="92" y="1"/>
                  </a:cubicBezTo>
                  <a:cubicBezTo>
                    <a:pt x="1" y="31"/>
                    <a:pt x="700" y="2159"/>
                    <a:pt x="1672" y="4712"/>
                  </a:cubicBezTo>
                  <a:lnTo>
                    <a:pt x="2371" y="6505"/>
                  </a:lnTo>
                  <a:cubicBezTo>
                    <a:pt x="2493" y="6718"/>
                    <a:pt x="2554" y="6961"/>
                    <a:pt x="2554" y="7204"/>
                  </a:cubicBezTo>
                  <a:cubicBezTo>
                    <a:pt x="2493" y="7387"/>
                    <a:pt x="2280" y="7417"/>
                    <a:pt x="2037" y="7447"/>
                  </a:cubicBezTo>
                  <a:cubicBezTo>
                    <a:pt x="1095" y="7569"/>
                    <a:pt x="517" y="7660"/>
                    <a:pt x="517" y="7721"/>
                  </a:cubicBezTo>
                  <a:cubicBezTo>
                    <a:pt x="517" y="7748"/>
                    <a:pt x="634" y="7763"/>
                    <a:pt x="854" y="7763"/>
                  </a:cubicBezTo>
                  <a:cubicBezTo>
                    <a:pt x="1122" y="7763"/>
                    <a:pt x="1546" y="7741"/>
                    <a:pt x="2098" y="7691"/>
                  </a:cubicBezTo>
                  <a:cubicBezTo>
                    <a:pt x="2219" y="7691"/>
                    <a:pt x="2341" y="7691"/>
                    <a:pt x="2463" y="7660"/>
                  </a:cubicBezTo>
                  <a:cubicBezTo>
                    <a:pt x="2645" y="7599"/>
                    <a:pt x="2797" y="7478"/>
                    <a:pt x="2858" y="7296"/>
                  </a:cubicBezTo>
                  <a:cubicBezTo>
                    <a:pt x="2919" y="6992"/>
                    <a:pt x="2888" y="6657"/>
                    <a:pt x="2736" y="6384"/>
                  </a:cubicBezTo>
                  <a:lnTo>
                    <a:pt x="2068" y="4560"/>
                  </a:lnTo>
                  <a:cubicBezTo>
                    <a:pt x="1072" y="2025"/>
                    <a:pt x="226" y="0"/>
                    <a:pt x="9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7"/>
            <p:cNvSpPr/>
            <p:nvPr/>
          </p:nvSpPr>
          <p:spPr>
            <a:xfrm>
              <a:off x="2941381" y="2212965"/>
              <a:ext cx="101419" cy="45238"/>
            </a:xfrm>
            <a:custGeom>
              <a:avLst/>
              <a:gdLst/>
              <a:ahLst/>
              <a:cxnLst/>
              <a:rect l="l" t="t" r="r" b="b"/>
              <a:pathLst>
                <a:path w="8999" h="4014" extrusionOk="0">
                  <a:moveTo>
                    <a:pt x="1" y="1"/>
                  </a:moveTo>
                  <a:cubicBezTo>
                    <a:pt x="1" y="1"/>
                    <a:pt x="1914" y="4013"/>
                    <a:pt x="7653" y="4013"/>
                  </a:cubicBezTo>
                  <a:cubicBezTo>
                    <a:pt x="8053" y="4013"/>
                    <a:pt x="8470" y="3994"/>
                    <a:pt x="8907" y="3952"/>
                  </a:cubicBezTo>
                  <a:lnTo>
                    <a:pt x="8998" y="2372"/>
                  </a:lnTo>
                  <a:lnTo>
                    <a:pt x="8998" y="2372"/>
                  </a:lnTo>
                  <a:cubicBezTo>
                    <a:pt x="8889" y="2374"/>
                    <a:pt x="8780" y="2375"/>
                    <a:pt x="8671" y="2375"/>
                  </a:cubicBezTo>
                  <a:cubicBezTo>
                    <a:pt x="5621" y="2375"/>
                    <a:pt x="2613" y="1556"/>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7"/>
            <p:cNvSpPr/>
            <p:nvPr/>
          </p:nvSpPr>
          <p:spPr>
            <a:xfrm>
              <a:off x="2998937" y="2134064"/>
              <a:ext cx="32897" cy="23126"/>
            </a:xfrm>
            <a:custGeom>
              <a:avLst/>
              <a:gdLst/>
              <a:ahLst/>
              <a:cxnLst/>
              <a:rect l="l" t="t" r="r" b="b"/>
              <a:pathLst>
                <a:path w="2919" h="2052" extrusionOk="0">
                  <a:moveTo>
                    <a:pt x="1500" y="1"/>
                  </a:moveTo>
                  <a:cubicBezTo>
                    <a:pt x="1436" y="1"/>
                    <a:pt x="1372" y="4"/>
                    <a:pt x="1307" y="11"/>
                  </a:cubicBezTo>
                  <a:cubicBezTo>
                    <a:pt x="912" y="41"/>
                    <a:pt x="517" y="254"/>
                    <a:pt x="274" y="589"/>
                  </a:cubicBezTo>
                  <a:cubicBezTo>
                    <a:pt x="0" y="892"/>
                    <a:pt x="0" y="1348"/>
                    <a:pt x="213" y="1683"/>
                  </a:cubicBezTo>
                  <a:cubicBezTo>
                    <a:pt x="430" y="1921"/>
                    <a:pt x="724" y="2051"/>
                    <a:pt x="1040" y="2051"/>
                  </a:cubicBezTo>
                  <a:cubicBezTo>
                    <a:pt x="1167" y="2051"/>
                    <a:pt x="1298" y="2030"/>
                    <a:pt x="1429" y="1987"/>
                  </a:cubicBezTo>
                  <a:cubicBezTo>
                    <a:pt x="1855" y="1835"/>
                    <a:pt x="2250" y="1592"/>
                    <a:pt x="2584" y="1288"/>
                  </a:cubicBezTo>
                  <a:cubicBezTo>
                    <a:pt x="2706" y="1196"/>
                    <a:pt x="2797" y="1105"/>
                    <a:pt x="2858" y="1014"/>
                  </a:cubicBezTo>
                  <a:cubicBezTo>
                    <a:pt x="2918" y="892"/>
                    <a:pt x="2918" y="771"/>
                    <a:pt x="2858" y="680"/>
                  </a:cubicBezTo>
                  <a:lnTo>
                    <a:pt x="2827" y="649"/>
                  </a:lnTo>
                  <a:cubicBezTo>
                    <a:pt x="2503" y="217"/>
                    <a:pt x="2011" y="1"/>
                    <a:pt x="150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7"/>
            <p:cNvSpPr/>
            <p:nvPr/>
          </p:nvSpPr>
          <p:spPr>
            <a:xfrm>
              <a:off x="3002363" y="2123560"/>
              <a:ext cx="35636" cy="30159"/>
            </a:xfrm>
            <a:custGeom>
              <a:avLst/>
              <a:gdLst/>
              <a:ahLst/>
              <a:cxnLst/>
              <a:rect l="l" t="t" r="r" b="b"/>
              <a:pathLst>
                <a:path w="3162" h="2676" extrusionOk="0">
                  <a:moveTo>
                    <a:pt x="183" y="1"/>
                  </a:moveTo>
                  <a:cubicBezTo>
                    <a:pt x="122" y="1"/>
                    <a:pt x="0" y="214"/>
                    <a:pt x="61" y="669"/>
                  </a:cubicBezTo>
                  <a:cubicBezTo>
                    <a:pt x="122" y="1247"/>
                    <a:pt x="395" y="1733"/>
                    <a:pt x="851" y="2098"/>
                  </a:cubicBezTo>
                  <a:cubicBezTo>
                    <a:pt x="1307" y="2463"/>
                    <a:pt x="1885" y="2676"/>
                    <a:pt x="2462" y="2676"/>
                  </a:cubicBezTo>
                  <a:cubicBezTo>
                    <a:pt x="2918" y="2645"/>
                    <a:pt x="3161" y="2524"/>
                    <a:pt x="3161" y="2463"/>
                  </a:cubicBezTo>
                  <a:cubicBezTo>
                    <a:pt x="3161" y="2311"/>
                    <a:pt x="2067" y="2402"/>
                    <a:pt x="1216" y="1703"/>
                  </a:cubicBezTo>
                  <a:cubicBezTo>
                    <a:pt x="365" y="973"/>
                    <a:pt x="335" y="1"/>
                    <a:pt x="18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7"/>
            <p:cNvSpPr/>
            <p:nvPr/>
          </p:nvSpPr>
          <p:spPr>
            <a:xfrm>
              <a:off x="2953372" y="2012427"/>
              <a:ext cx="49002" cy="14200"/>
            </a:xfrm>
            <a:custGeom>
              <a:avLst/>
              <a:gdLst/>
              <a:ahLst/>
              <a:cxnLst/>
              <a:rect l="l" t="t" r="r" b="b"/>
              <a:pathLst>
                <a:path w="4348" h="1260" extrusionOk="0">
                  <a:moveTo>
                    <a:pt x="2536" y="0"/>
                  </a:moveTo>
                  <a:cubicBezTo>
                    <a:pt x="1822" y="0"/>
                    <a:pt x="1120" y="202"/>
                    <a:pt x="517" y="591"/>
                  </a:cubicBezTo>
                  <a:cubicBezTo>
                    <a:pt x="153" y="834"/>
                    <a:pt x="1" y="1077"/>
                    <a:pt x="62" y="1169"/>
                  </a:cubicBezTo>
                  <a:cubicBezTo>
                    <a:pt x="102" y="1234"/>
                    <a:pt x="196" y="1260"/>
                    <a:pt x="331" y="1260"/>
                  </a:cubicBezTo>
                  <a:cubicBezTo>
                    <a:pt x="702" y="1260"/>
                    <a:pt x="1388" y="1067"/>
                    <a:pt x="2189" y="956"/>
                  </a:cubicBezTo>
                  <a:cubicBezTo>
                    <a:pt x="3283" y="834"/>
                    <a:pt x="4195" y="956"/>
                    <a:pt x="4287" y="682"/>
                  </a:cubicBezTo>
                  <a:cubicBezTo>
                    <a:pt x="4347" y="591"/>
                    <a:pt x="4135" y="378"/>
                    <a:pt x="3739" y="196"/>
                  </a:cubicBezTo>
                  <a:cubicBezTo>
                    <a:pt x="3345" y="64"/>
                    <a:pt x="2938" y="0"/>
                    <a:pt x="25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7"/>
            <p:cNvSpPr/>
            <p:nvPr/>
          </p:nvSpPr>
          <p:spPr>
            <a:xfrm>
              <a:off x="3059907" y="1995657"/>
              <a:ext cx="37011" cy="11484"/>
            </a:xfrm>
            <a:custGeom>
              <a:avLst/>
              <a:gdLst/>
              <a:ahLst/>
              <a:cxnLst/>
              <a:rect l="l" t="t" r="r" b="b"/>
              <a:pathLst>
                <a:path w="3284" h="1019" extrusionOk="0">
                  <a:moveTo>
                    <a:pt x="1590" y="0"/>
                  </a:moveTo>
                  <a:cubicBezTo>
                    <a:pt x="1168" y="0"/>
                    <a:pt x="743" y="114"/>
                    <a:pt x="366" y="347"/>
                  </a:cubicBezTo>
                  <a:cubicBezTo>
                    <a:pt x="92" y="559"/>
                    <a:pt x="1" y="742"/>
                    <a:pt x="62" y="863"/>
                  </a:cubicBezTo>
                  <a:cubicBezTo>
                    <a:pt x="124" y="951"/>
                    <a:pt x="269" y="977"/>
                    <a:pt x="471" y="977"/>
                  </a:cubicBezTo>
                  <a:cubicBezTo>
                    <a:pt x="760" y="977"/>
                    <a:pt x="1165" y="924"/>
                    <a:pt x="1612" y="924"/>
                  </a:cubicBezTo>
                  <a:cubicBezTo>
                    <a:pt x="2139" y="924"/>
                    <a:pt x="2598" y="1019"/>
                    <a:pt x="2891" y="1019"/>
                  </a:cubicBezTo>
                  <a:cubicBezTo>
                    <a:pt x="3037" y="1019"/>
                    <a:pt x="3142" y="995"/>
                    <a:pt x="3192" y="924"/>
                  </a:cubicBezTo>
                  <a:cubicBezTo>
                    <a:pt x="3284" y="833"/>
                    <a:pt x="3192" y="620"/>
                    <a:pt x="2888" y="407"/>
                  </a:cubicBezTo>
                  <a:cubicBezTo>
                    <a:pt x="2507" y="137"/>
                    <a:pt x="2051" y="0"/>
                    <a:pt x="15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7"/>
            <p:cNvSpPr/>
            <p:nvPr/>
          </p:nvSpPr>
          <p:spPr>
            <a:xfrm>
              <a:off x="2837584" y="1891646"/>
              <a:ext cx="218908" cy="302870"/>
            </a:xfrm>
            <a:custGeom>
              <a:avLst/>
              <a:gdLst/>
              <a:ahLst/>
              <a:cxnLst/>
              <a:rect l="l" t="t" r="r" b="b"/>
              <a:pathLst>
                <a:path w="19424" h="26874" extrusionOk="0">
                  <a:moveTo>
                    <a:pt x="18786" y="1"/>
                  </a:moveTo>
                  <a:cubicBezTo>
                    <a:pt x="13770" y="609"/>
                    <a:pt x="8846" y="1825"/>
                    <a:pt x="4135" y="3588"/>
                  </a:cubicBezTo>
                  <a:cubicBezTo>
                    <a:pt x="3010" y="3983"/>
                    <a:pt x="1886" y="4499"/>
                    <a:pt x="1217" y="5472"/>
                  </a:cubicBezTo>
                  <a:cubicBezTo>
                    <a:pt x="548" y="6506"/>
                    <a:pt x="579" y="7813"/>
                    <a:pt x="639" y="9059"/>
                  </a:cubicBezTo>
                  <a:cubicBezTo>
                    <a:pt x="913" y="15108"/>
                    <a:pt x="1" y="20761"/>
                    <a:pt x="275" y="26779"/>
                  </a:cubicBezTo>
                  <a:lnTo>
                    <a:pt x="275" y="26749"/>
                  </a:lnTo>
                  <a:cubicBezTo>
                    <a:pt x="684" y="26834"/>
                    <a:pt x="1091" y="26874"/>
                    <a:pt x="1489" y="26874"/>
                  </a:cubicBezTo>
                  <a:cubicBezTo>
                    <a:pt x="4957" y="26874"/>
                    <a:pt x="7820" y="23810"/>
                    <a:pt x="7357" y="20184"/>
                  </a:cubicBezTo>
                  <a:cubicBezTo>
                    <a:pt x="7174" y="18542"/>
                    <a:pt x="6263" y="16870"/>
                    <a:pt x="6840" y="15290"/>
                  </a:cubicBezTo>
                  <a:cubicBezTo>
                    <a:pt x="7600" y="13223"/>
                    <a:pt x="10488" y="12585"/>
                    <a:pt x="11278" y="10518"/>
                  </a:cubicBezTo>
                  <a:cubicBezTo>
                    <a:pt x="11703" y="9332"/>
                    <a:pt x="11308" y="7934"/>
                    <a:pt x="11825" y="6749"/>
                  </a:cubicBezTo>
                  <a:cubicBezTo>
                    <a:pt x="12281" y="5655"/>
                    <a:pt x="13466" y="5016"/>
                    <a:pt x="14591" y="4621"/>
                  </a:cubicBezTo>
                  <a:cubicBezTo>
                    <a:pt x="15716" y="4196"/>
                    <a:pt x="16931" y="3922"/>
                    <a:pt x="17874" y="3192"/>
                  </a:cubicBezTo>
                  <a:cubicBezTo>
                    <a:pt x="18816" y="2433"/>
                    <a:pt x="19424" y="1065"/>
                    <a:pt x="1878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7"/>
            <p:cNvSpPr/>
            <p:nvPr/>
          </p:nvSpPr>
          <p:spPr>
            <a:xfrm>
              <a:off x="2804360" y="1860394"/>
              <a:ext cx="248706" cy="311480"/>
            </a:xfrm>
            <a:custGeom>
              <a:avLst/>
              <a:gdLst/>
              <a:ahLst/>
              <a:cxnLst/>
              <a:rect l="l" t="t" r="r" b="b"/>
              <a:pathLst>
                <a:path w="22068" h="27638" extrusionOk="0">
                  <a:moveTo>
                    <a:pt x="17985" y="0"/>
                  </a:moveTo>
                  <a:cubicBezTo>
                    <a:pt x="16956" y="0"/>
                    <a:pt x="15940" y="302"/>
                    <a:pt x="15077" y="859"/>
                  </a:cubicBezTo>
                  <a:cubicBezTo>
                    <a:pt x="13983" y="1558"/>
                    <a:pt x="13132" y="2531"/>
                    <a:pt x="12554" y="3686"/>
                  </a:cubicBezTo>
                  <a:cubicBezTo>
                    <a:pt x="12220" y="4294"/>
                    <a:pt x="11977" y="4932"/>
                    <a:pt x="11794" y="5570"/>
                  </a:cubicBezTo>
                  <a:cubicBezTo>
                    <a:pt x="11612" y="6269"/>
                    <a:pt x="11369" y="6908"/>
                    <a:pt x="11065" y="7546"/>
                  </a:cubicBezTo>
                  <a:cubicBezTo>
                    <a:pt x="10730" y="8215"/>
                    <a:pt x="10183" y="8701"/>
                    <a:pt x="9484" y="8975"/>
                  </a:cubicBezTo>
                  <a:cubicBezTo>
                    <a:pt x="8785" y="9187"/>
                    <a:pt x="8025" y="9309"/>
                    <a:pt x="7265" y="9339"/>
                  </a:cubicBezTo>
                  <a:cubicBezTo>
                    <a:pt x="6505" y="9370"/>
                    <a:pt x="5745" y="9613"/>
                    <a:pt x="5077" y="9978"/>
                  </a:cubicBezTo>
                  <a:cubicBezTo>
                    <a:pt x="3770" y="10768"/>
                    <a:pt x="2949" y="12136"/>
                    <a:pt x="2888" y="13656"/>
                  </a:cubicBezTo>
                  <a:cubicBezTo>
                    <a:pt x="2888" y="14324"/>
                    <a:pt x="3010" y="15023"/>
                    <a:pt x="3283" y="15662"/>
                  </a:cubicBezTo>
                  <a:cubicBezTo>
                    <a:pt x="3496" y="16270"/>
                    <a:pt x="3648" y="16908"/>
                    <a:pt x="3648" y="17546"/>
                  </a:cubicBezTo>
                  <a:cubicBezTo>
                    <a:pt x="3648" y="18154"/>
                    <a:pt x="3496" y="18732"/>
                    <a:pt x="3223" y="19279"/>
                  </a:cubicBezTo>
                  <a:cubicBezTo>
                    <a:pt x="2706" y="20343"/>
                    <a:pt x="1946" y="21163"/>
                    <a:pt x="1368" y="21984"/>
                  </a:cubicBezTo>
                  <a:cubicBezTo>
                    <a:pt x="791" y="22713"/>
                    <a:pt x="365" y="23534"/>
                    <a:pt x="153" y="24416"/>
                  </a:cubicBezTo>
                  <a:cubicBezTo>
                    <a:pt x="1" y="25115"/>
                    <a:pt x="92" y="25814"/>
                    <a:pt x="365" y="26482"/>
                  </a:cubicBezTo>
                  <a:cubicBezTo>
                    <a:pt x="548" y="26878"/>
                    <a:pt x="821" y="27212"/>
                    <a:pt x="1216" y="27455"/>
                  </a:cubicBezTo>
                  <a:cubicBezTo>
                    <a:pt x="852" y="27212"/>
                    <a:pt x="578" y="26878"/>
                    <a:pt x="426" y="26482"/>
                  </a:cubicBezTo>
                  <a:cubicBezTo>
                    <a:pt x="153" y="25844"/>
                    <a:pt x="92" y="25145"/>
                    <a:pt x="244" y="24476"/>
                  </a:cubicBezTo>
                  <a:cubicBezTo>
                    <a:pt x="487" y="23625"/>
                    <a:pt x="882" y="22805"/>
                    <a:pt x="1460" y="22106"/>
                  </a:cubicBezTo>
                  <a:cubicBezTo>
                    <a:pt x="2068" y="21285"/>
                    <a:pt x="2827" y="20464"/>
                    <a:pt x="3344" y="19370"/>
                  </a:cubicBezTo>
                  <a:cubicBezTo>
                    <a:pt x="3618" y="18823"/>
                    <a:pt x="3800" y="18215"/>
                    <a:pt x="3830" y="17577"/>
                  </a:cubicBezTo>
                  <a:cubicBezTo>
                    <a:pt x="3800" y="16908"/>
                    <a:pt x="3648" y="16270"/>
                    <a:pt x="3435" y="15662"/>
                  </a:cubicBezTo>
                  <a:cubicBezTo>
                    <a:pt x="3162" y="15023"/>
                    <a:pt x="3040" y="14355"/>
                    <a:pt x="3040" y="13686"/>
                  </a:cubicBezTo>
                  <a:cubicBezTo>
                    <a:pt x="3101" y="12227"/>
                    <a:pt x="3891" y="10920"/>
                    <a:pt x="5137" y="10190"/>
                  </a:cubicBezTo>
                  <a:cubicBezTo>
                    <a:pt x="5806" y="9826"/>
                    <a:pt x="6536" y="9613"/>
                    <a:pt x="7265" y="9583"/>
                  </a:cubicBezTo>
                  <a:cubicBezTo>
                    <a:pt x="8055" y="9522"/>
                    <a:pt x="8815" y="9400"/>
                    <a:pt x="9545" y="9157"/>
                  </a:cubicBezTo>
                  <a:cubicBezTo>
                    <a:pt x="9910" y="9035"/>
                    <a:pt x="10244" y="8823"/>
                    <a:pt x="10518" y="8579"/>
                  </a:cubicBezTo>
                  <a:cubicBezTo>
                    <a:pt x="10791" y="8306"/>
                    <a:pt x="11034" y="8002"/>
                    <a:pt x="11217" y="7668"/>
                  </a:cubicBezTo>
                  <a:cubicBezTo>
                    <a:pt x="11521" y="7029"/>
                    <a:pt x="11794" y="6361"/>
                    <a:pt x="11977" y="5662"/>
                  </a:cubicBezTo>
                  <a:cubicBezTo>
                    <a:pt x="12159" y="4993"/>
                    <a:pt x="12402" y="4355"/>
                    <a:pt x="12706" y="3747"/>
                  </a:cubicBezTo>
                  <a:cubicBezTo>
                    <a:pt x="13253" y="2622"/>
                    <a:pt x="14104" y="1680"/>
                    <a:pt x="15168" y="981"/>
                  </a:cubicBezTo>
                  <a:cubicBezTo>
                    <a:pt x="16003" y="452"/>
                    <a:pt x="16966" y="152"/>
                    <a:pt x="17962" y="152"/>
                  </a:cubicBezTo>
                  <a:cubicBezTo>
                    <a:pt x="18054" y="152"/>
                    <a:pt x="18146" y="155"/>
                    <a:pt x="18238" y="160"/>
                  </a:cubicBezTo>
                  <a:cubicBezTo>
                    <a:pt x="19849" y="221"/>
                    <a:pt x="21278" y="1254"/>
                    <a:pt x="21825" y="2804"/>
                  </a:cubicBezTo>
                  <a:cubicBezTo>
                    <a:pt x="21946" y="3199"/>
                    <a:pt x="22007" y="3625"/>
                    <a:pt x="22007" y="4051"/>
                  </a:cubicBezTo>
                  <a:cubicBezTo>
                    <a:pt x="22007" y="4355"/>
                    <a:pt x="21977" y="4506"/>
                    <a:pt x="21977" y="4506"/>
                  </a:cubicBezTo>
                  <a:cubicBezTo>
                    <a:pt x="22007" y="4355"/>
                    <a:pt x="22038" y="4203"/>
                    <a:pt x="22038" y="4051"/>
                  </a:cubicBezTo>
                  <a:cubicBezTo>
                    <a:pt x="22068" y="3625"/>
                    <a:pt x="22038" y="3199"/>
                    <a:pt x="21886" y="2774"/>
                  </a:cubicBezTo>
                  <a:cubicBezTo>
                    <a:pt x="21673" y="2105"/>
                    <a:pt x="21278" y="1497"/>
                    <a:pt x="20761" y="1041"/>
                  </a:cubicBezTo>
                  <a:cubicBezTo>
                    <a:pt x="20062" y="433"/>
                    <a:pt x="19180" y="69"/>
                    <a:pt x="18268" y="8"/>
                  </a:cubicBezTo>
                  <a:cubicBezTo>
                    <a:pt x="18174" y="3"/>
                    <a:pt x="18080" y="0"/>
                    <a:pt x="17985" y="0"/>
                  </a:cubicBezTo>
                  <a:close/>
                  <a:moveTo>
                    <a:pt x="1216" y="27455"/>
                  </a:moveTo>
                  <a:cubicBezTo>
                    <a:pt x="1308" y="27516"/>
                    <a:pt x="1399" y="27577"/>
                    <a:pt x="1520" y="27607"/>
                  </a:cubicBezTo>
                  <a:cubicBezTo>
                    <a:pt x="1551" y="27638"/>
                    <a:pt x="1581" y="27638"/>
                    <a:pt x="1612" y="27638"/>
                  </a:cubicBezTo>
                  <a:cubicBezTo>
                    <a:pt x="1612" y="27638"/>
                    <a:pt x="1460" y="27577"/>
                    <a:pt x="1216" y="27455"/>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7"/>
            <p:cNvSpPr/>
            <p:nvPr/>
          </p:nvSpPr>
          <p:spPr>
            <a:xfrm>
              <a:off x="3042788" y="1841641"/>
              <a:ext cx="28784" cy="63382"/>
            </a:xfrm>
            <a:custGeom>
              <a:avLst/>
              <a:gdLst/>
              <a:ahLst/>
              <a:cxnLst/>
              <a:rect l="l" t="t" r="r" b="b"/>
              <a:pathLst>
                <a:path w="2554" h="5624" extrusionOk="0">
                  <a:moveTo>
                    <a:pt x="0" y="0"/>
                  </a:moveTo>
                  <a:cubicBezTo>
                    <a:pt x="274" y="183"/>
                    <a:pt x="547" y="395"/>
                    <a:pt x="790" y="608"/>
                  </a:cubicBezTo>
                  <a:cubicBezTo>
                    <a:pt x="2037" y="1642"/>
                    <a:pt x="2310" y="3465"/>
                    <a:pt x="1429" y="4863"/>
                  </a:cubicBezTo>
                  <a:cubicBezTo>
                    <a:pt x="1246" y="5137"/>
                    <a:pt x="1033" y="5380"/>
                    <a:pt x="821" y="5623"/>
                  </a:cubicBezTo>
                  <a:cubicBezTo>
                    <a:pt x="821" y="5623"/>
                    <a:pt x="912" y="5593"/>
                    <a:pt x="1064" y="5471"/>
                  </a:cubicBezTo>
                  <a:cubicBezTo>
                    <a:pt x="1246" y="5319"/>
                    <a:pt x="1398" y="5107"/>
                    <a:pt x="1550" y="4924"/>
                  </a:cubicBezTo>
                  <a:cubicBezTo>
                    <a:pt x="2553" y="3496"/>
                    <a:pt x="2249" y="1520"/>
                    <a:pt x="882" y="456"/>
                  </a:cubicBezTo>
                  <a:cubicBezTo>
                    <a:pt x="699" y="304"/>
                    <a:pt x="486" y="183"/>
                    <a:pt x="243" y="91"/>
                  </a:cubicBezTo>
                  <a:cubicBezTo>
                    <a:pt x="182" y="31"/>
                    <a:pt x="91" y="0"/>
                    <a:pt x="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7"/>
            <p:cNvSpPr/>
            <p:nvPr/>
          </p:nvSpPr>
          <p:spPr>
            <a:xfrm>
              <a:off x="3081151" y="2222905"/>
              <a:ext cx="133606" cy="138407"/>
            </a:xfrm>
            <a:custGeom>
              <a:avLst/>
              <a:gdLst/>
              <a:ahLst/>
              <a:cxnLst/>
              <a:rect l="l" t="t" r="r" b="b"/>
              <a:pathLst>
                <a:path w="11855" h="12281" extrusionOk="0">
                  <a:moveTo>
                    <a:pt x="0" y="0"/>
                  </a:moveTo>
                  <a:cubicBezTo>
                    <a:pt x="0" y="31"/>
                    <a:pt x="274" y="31"/>
                    <a:pt x="699" y="152"/>
                  </a:cubicBezTo>
                  <a:cubicBezTo>
                    <a:pt x="1338" y="365"/>
                    <a:pt x="1915" y="760"/>
                    <a:pt x="2341" y="1277"/>
                  </a:cubicBezTo>
                  <a:cubicBezTo>
                    <a:pt x="2645" y="1611"/>
                    <a:pt x="2827" y="2037"/>
                    <a:pt x="2949" y="2493"/>
                  </a:cubicBezTo>
                  <a:cubicBezTo>
                    <a:pt x="3070" y="2949"/>
                    <a:pt x="3101" y="3496"/>
                    <a:pt x="3222" y="4073"/>
                  </a:cubicBezTo>
                  <a:cubicBezTo>
                    <a:pt x="3313" y="4681"/>
                    <a:pt x="3587" y="5228"/>
                    <a:pt x="4013" y="5684"/>
                  </a:cubicBezTo>
                  <a:cubicBezTo>
                    <a:pt x="4499" y="6110"/>
                    <a:pt x="5076" y="6414"/>
                    <a:pt x="5715" y="6596"/>
                  </a:cubicBezTo>
                  <a:cubicBezTo>
                    <a:pt x="6353" y="6809"/>
                    <a:pt x="6961" y="6931"/>
                    <a:pt x="7569" y="7083"/>
                  </a:cubicBezTo>
                  <a:cubicBezTo>
                    <a:pt x="8116" y="7235"/>
                    <a:pt x="8694" y="7417"/>
                    <a:pt x="9210" y="7660"/>
                  </a:cubicBezTo>
                  <a:cubicBezTo>
                    <a:pt x="10122" y="8086"/>
                    <a:pt x="10852" y="8754"/>
                    <a:pt x="11338" y="9636"/>
                  </a:cubicBezTo>
                  <a:cubicBezTo>
                    <a:pt x="11642" y="10244"/>
                    <a:pt x="11763" y="10912"/>
                    <a:pt x="11672" y="11581"/>
                  </a:cubicBezTo>
                  <a:cubicBezTo>
                    <a:pt x="11612" y="11824"/>
                    <a:pt x="11551" y="12068"/>
                    <a:pt x="11460" y="12280"/>
                  </a:cubicBezTo>
                  <a:cubicBezTo>
                    <a:pt x="11520" y="12250"/>
                    <a:pt x="11551" y="12189"/>
                    <a:pt x="11551" y="12128"/>
                  </a:cubicBezTo>
                  <a:cubicBezTo>
                    <a:pt x="11642" y="11946"/>
                    <a:pt x="11703" y="11764"/>
                    <a:pt x="11733" y="11612"/>
                  </a:cubicBezTo>
                  <a:cubicBezTo>
                    <a:pt x="11855" y="10912"/>
                    <a:pt x="11763" y="10213"/>
                    <a:pt x="11460" y="9575"/>
                  </a:cubicBezTo>
                  <a:cubicBezTo>
                    <a:pt x="10973" y="8663"/>
                    <a:pt x="10213" y="7934"/>
                    <a:pt x="9301" y="7508"/>
                  </a:cubicBezTo>
                  <a:cubicBezTo>
                    <a:pt x="8754" y="7265"/>
                    <a:pt x="8177" y="7052"/>
                    <a:pt x="7599" y="6900"/>
                  </a:cubicBezTo>
                  <a:cubicBezTo>
                    <a:pt x="7022" y="6748"/>
                    <a:pt x="6383" y="6627"/>
                    <a:pt x="5776" y="6414"/>
                  </a:cubicBezTo>
                  <a:cubicBezTo>
                    <a:pt x="5168" y="6262"/>
                    <a:pt x="4620" y="5958"/>
                    <a:pt x="4165" y="5563"/>
                  </a:cubicBezTo>
                  <a:cubicBezTo>
                    <a:pt x="3739" y="5137"/>
                    <a:pt x="3465" y="4590"/>
                    <a:pt x="3405" y="4043"/>
                  </a:cubicBezTo>
                  <a:cubicBezTo>
                    <a:pt x="3283" y="3496"/>
                    <a:pt x="3253" y="2949"/>
                    <a:pt x="3101" y="2432"/>
                  </a:cubicBezTo>
                  <a:cubicBezTo>
                    <a:pt x="2979" y="1976"/>
                    <a:pt x="2766" y="1551"/>
                    <a:pt x="2432" y="1186"/>
                  </a:cubicBezTo>
                  <a:cubicBezTo>
                    <a:pt x="2006" y="669"/>
                    <a:pt x="1399" y="274"/>
                    <a:pt x="730" y="92"/>
                  </a:cubicBezTo>
                  <a:cubicBezTo>
                    <a:pt x="547" y="61"/>
                    <a:pt x="365" y="31"/>
                    <a:pt x="1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7"/>
            <p:cNvSpPr/>
            <p:nvPr/>
          </p:nvSpPr>
          <p:spPr>
            <a:xfrm>
              <a:off x="2782778" y="1896030"/>
              <a:ext cx="132930" cy="331338"/>
            </a:xfrm>
            <a:custGeom>
              <a:avLst/>
              <a:gdLst/>
              <a:ahLst/>
              <a:cxnLst/>
              <a:rect l="l" t="t" r="r" b="b"/>
              <a:pathLst>
                <a:path w="11795" h="29400" extrusionOk="0">
                  <a:moveTo>
                    <a:pt x="11356" y="0"/>
                  </a:moveTo>
                  <a:cubicBezTo>
                    <a:pt x="7752" y="0"/>
                    <a:pt x="5100" y="1456"/>
                    <a:pt x="2645" y="4232"/>
                  </a:cubicBezTo>
                  <a:cubicBezTo>
                    <a:pt x="973" y="6147"/>
                    <a:pt x="517" y="8852"/>
                    <a:pt x="305" y="11375"/>
                  </a:cubicBezTo>
                  <a:cubicBezTo>
                    <a:pt x="1" y="14901"/>
                    <a:pt x="1" y="18518"/>
                    <a:pt x="1186" y="21831"/>
                  </a:cubicBezTo>
                  <a:cubicBezTo>
                    <a:pt x="2372" y="25144"/>
                    <a:pt x="5290" y="28488"/>
                    <a:pt x="8724" y="29400"/>
                  </a:cubicBezTo>
                  <a:lnTo>
                    <a:pt x="11794" y="7"/>
                  </a:lnTo>
                  <a:cubicBezTo>
                    <a:pt x="11647" y="2"/>
                    <a:pt x="11501" y="0"/>
                    <a:pt x="113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7"/>
            <p:cNvSpPr/>
            <p:nvPr/>
          </p:nvSpPr>
          <p:spPr>
            <a:xfrm>
              <a:off x="2786204" y="2238142"/>
              <a:ext cx="349077" cy="529780"/>
            </a:xfrm>
            <a:custGeom>
              <a:avLst/>
              <a:gdLst/>
              <a:ahLst/>
              <a:cxnLst/>
              <a:rect l="l" t="t" r="r" b="b"/>
              <a:pathLst>
                <a:path w="30974" h="47008" extrusionOk="0">
                  <a:moveTo>
                    <a:pt x="8684" y="0"/>
                  </a:moveTo>
                  <a:cubicBezTo>
                    <a:pt x="8217" y="0"/>
                    <a:pt x="7821" y="287"/>
                    <a:pt x="7660" y="715"/>
                  </a:cubicBezTo>
                  <a:cubicBezTo>
                    <a:pt x="7022" y="2357"/>
                    <a:pt x="6992" y="3694"/>
                    <a:pt x="7600" y="4758"/>
                  </a:cubicBezTo>
                  <a:lnTo>
                    <a:pt x="7508" y="4758"/>
                  </a:lnTo>
                  <a:lnTo>
                    <a:pt x="4742" y="5305"/>
                  </a:lnTo>
                  <a:lnTo>
                    <a:pt x="1" y="47008"/>
                  </a:lnTo>
                  <a:lnTo>
                    <a:pt x="1" y="47008"/>
                  </a:lnTo>
                  <a:lnTo>
                    <a:pt x="30974" y="45549"/>
                  </a:lnTo>
                  <a:lnTo>
                    <a:pt x="28299" y="6460"/>
                  </a:lnTo>
                  <a:lnTo>
                    <a:pt x="25107" y="5639"/>
                  </a:lnTo>
                  <a:cubicBezTo>
                    <a:pt x="25837" y="5153"/>
                    <a:pt x="26080" y="4241"/>
                    <a:pt x="25746" y="3451"/>
                  </a:cubicBezTo>
                  <a:cubicBezTo>
                    <a:pt x="25351" y="2448"/>
                    <a:pt x="24408" y="1749"/>
                    <a:pt x="23314" y="1658"/>
                  </a:cubicBezTo>
                  <a:lnTo>
                    <a:pt x="8876" y="16"/>
                  </a:lnTo>
                  <a:cubicBezTo>
                    <a:pt x="8811" y="5"/>
                    <a:pt x="8747" y="0"/>
                    <a:pt x="8684"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7"/>
            <p:cNvSpPr/>
            <p:nvPr/>
          </p:nvSpPr>
          <p:spPr>
            <a:xfrm>
              <a:off x="2885549" y="2295180"/>
              <a:ext cx="168205" cy="13840"/>
            </a:xfrm>
            <a:custGeom>
              <a:avLst/>
              <a:gdLst/>
              <a:ahLst/>
              <a:cxnLst/>
              <a:rect l="l" t="t" r="r" b="b"/>
              <a:pathLst>
                <a:path w="14925" h="1228" extrusionOk="0">
                  <a:moveTo>
                    <a:pt x="0" y="1"/>
                  </a:moveTo>
                  <a:lnTo>
                    <a:pt x="0" y="1"/>
                  </a:lnTo>
                  <a:cubicBezTo>
                    <a:pt x="183" y="92"/>
                    <a:pt x="365" y="153"/>
                    <a:pt x="578" y="183"/>
                  </a:cubicBezTo>
                  <a:cubicBezTo>
                    <a:pt x="943" y="274"/>
                    <a:pt x="1490" y="396"/>
                    <a:pt x="2158" y="518"/>
                  </a:cubicBezTo>
                  <a:cubicBezTo>
                    <a:pt x="4503" y="991"/>
                    <a:pt x="6902" y="1227"/>
                    <a:pt x="9301" y="1227"/>
                  </a:cubicBezTo>
                  <a:cubicBezTo>
                    <a:pt x="10448" y="1227"/>
                    <a:pt x="11595" y="1173"/>
                    <a:pt x="12736" y="1065"/>
                  </a:cubicBezTo>
                  <a:cubicBezTo>
                    <a:pt x="13405" y="1004"/>
                    <a:pt x="13952" y="913"/>
                    <a:pt x="14347" y="852"/>
                  </a:cubicBezTo>
                  <a:cubicBezTo>
                    <a:pt x="14530" y="852"/>
                    <a:pt x="14742" y="791"/>
                    <a:pt x="14925" y="761"/>
                  </a:cubicBezTo>
                  <a:cubicBezTo>
                    <a:pt x="14862" y="752"/>
                    <a:pt x="14803" y="748"/>
                    <a:pt x="14744" y="748"/>
                  </a:cubicBezTo>
                  <a:cubicBezTo>
                    <a:pt x="14602" y="748"/>
                    <a:pt x="14467" y="770"/>
                    <a:pt x="14317" y="791"/>
                  </a:cubicBezTo>
                  <a:cubicBezTo>
                    <a:pt x="13952" y="822"/>
                    <a:pt x="13405" y="882"/>
                    <a:pt x="12736" y="913"/>
                  </a:cubicBezTo>
                  <a:cubicBezTo>
                    <a:pt x="11676" y="986"/>
                    <a:pt x="10613" y="1023"/>
                    <a:pt x="9549" y="1023"/>
                  </a:cubicBezTo>
                  <a:cubicBezTo>
                    <a:pt x="7077" y="1023"/>
                    <a:pt x="4603" y="821"/>
                    <a:pt x="2158" y="396"/>
                  </a:cubicBezTo>
                  <a:cubicBezTo>
                    <a:pt x="1490" y="274"/>
                    <a:pt x="973" y="183"/>
                    <a:pt x="578" y="92"/>
                  </a:cubicBezTo>
                  <a:cubicBezTo>
                    <a:pt x="396" y="62"/>
                    <a:pt x="213" y="3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7"/>
            <p:cNvSpPr/>
            <p:nvPr/>
          </p:nvSpPr>
          <p:spPr>
            <a:xfrm>
              <a:off x="2896166" y="2339031"/>
              <a:ext cx="26045" cy="39411"/>
            </a:xfrm>
            <a:custGeom>
              <a:avLst/>
              <a:gdLst/>
              <a:ahLst/>
              <a:cxnLst/>
              <a:rect l="l" t="t" r="r" b="b"/>
              <a:pathLst>
                <a:path w="2311" h="3497" extrusionOk="0">
                  <a:moveTo>
                    <a:pt x="2311" y="1"/>
                  </a:moveTo>
                  <a:cubicBezTo>
                    <a:pt x="1855" y="517"/>
                    <a:pt x="1429" y="1095"/>
                    <a:pt x="1065" y="1672"/>
                  </a:cubicBezTo>
                  <a:cubicBezTo>
                    <a:pt x="639" y="2250"/>
                    <a:pt x="305" y="2858"/>
                    <a:pt x="1" y="3496"/>
                  </a:cubicBezTo>
                  <a:cubicBezTo>
                    <a:pt x="457" y="2949"/>
                    <a:pt x="882" y="2402"/>
                    <a:pt x="1216" y="1794"/>
                  </a:cubicBezTo>
                  <a:cubicBezTo>
                    <a:pt x="1642" y="1216"/>
                    <a:pt x="2007" y="639"/>
                    <a:pt x="231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47"/>
            <p:cNvSpPr/>
            <p:nvPr/>
          </p:nvSpPr>
          <p:spPr>
            <a:xfrm>
              <a:off x="2979068" y="2349997"/>
              <a:ext cx="29471" cy="36323"/>
            </a:xfrm>
            <a:custGeom>
              <a:avLst/>
              <a:gdLst/>
              <a:ahLst/>
              <a:cxnLst/>
              <a:rect l="l" t="t" r="r" b="b"/>
              <a:pathLst>
                <a:path w="2615" h="3223" extrusionOk="0">
                  <a:moveTo>
                    <a:pt x="0" y="0"/>
                  </a:moveTo>
                  <a:lnTo>
                    <a:pt x="0" y="0"/>
                  </a:lnTo>
                  <a:cubicBezTo>
                    <a:pt x="760" y="1155"/>
                    <a:pt x="1642" y="2219"/>
                    <a:pt x="2614" y="3222"/>
                  </a:cubicBezTo>
                  <a:cubicBezTo>
                    <a:pt x="2250" y="2614"/>
                    <a:pt x="1855" y="2067"/>
                    <a:pt x="1399" y="1550"/>
                  </a:cubicBezTo>
                  <a:cubicBezTo>
                    <a:pt x="973" y="973"/>
                    <a:pt x="517" y="456"/>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47"/>
            <p:cNvSpPr/>
            <p:nvPr/>
          </p:nvSpPr>
          <p:spPr>
            <a:xfrm>
              <a:off x="2947895" y="2398976"/>
              <a:ext cx="8227" cy="46940"/>
            </a:xfrm>
            <a:custGeom>
              <a:avLst/>
              <a:gdLst/>
              <a:ahLst/>
              <a:cxnLst/>
              <a:rect l="l" t="t" r="r" b="b"/>
              <a:pathLst>
                <a:path w="730" h="4165" extrusionOk="0">
                  <a:moveTo>
                    <a:pt x="0" y="1"/>
                  </a:moveTo>
                  <a:cubicBezTo>
                    <a:pt x="31" y="700"/>
                    <a:pt x="122" y="1399"/>
                    <a:pt x="274" y="2098"/>
                  </a:cubicBezTo>
                  <a:cubicBezTo>
                    <a:pt x="365" y="2797"/>
                    <a:pt x="517" y="3496"/>
                    <a:pt x="730" y="4165"/>
                  </a:cubicBezTo>
                  <a:cubicBezTo>
                    <a:pt x="700" y="3466"/>
                    <a:pt x="608" y="2767"/>
                    <a:pt x="456" y="2068"/>
                  </a:cubicBezTo>
                  <a:cubicBezTo>
                    <a:pt x="365" y="1369"/>
                    <a:pt x="213" y="669"/>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47"/>
            <p:cNvSpPr/>
            <p:nvPr/>
          </p:nvSpPr>
          <p:spPr>
            <a:xfrm>
              <a:off x="3000988" y="2449680"/>
              <a:ext cx="41124" cy="40425"/>
            </a:xfrm>
            <a:custGeom>
              <a:avLst/>
              <a:gdLst/>
              <a:ahLst/>
              <a:cxnLst/>
              <a:rect l="l" t="t" r="r" b="b"/>
              <a:pathLst>
                <a:path w="3649" h="3587" extrusionOk="0">
                  <a:moveTo>
                    <a:pt x="3648" y="0"/>
                  </a:moveTo>
                  <a:lnTo>
                    <a:pt x="3648" y="0"/>
                  </a:lnTo>
                  <a:cubicBezTo>
                    <a:pt x="2980" y="517"/>
                    <a:pt x="2341" y="1095"/>
                    <a:pt x="1733" y="1733"/>
                  </a:cubicBezTo>
                  <a:cubicBezTo>
                    <a:pt x="1125" y="2310"/>
                    <a:pt x="517" y="2918"/>
                    <a:pt x="1" y="3587"/>
                  </a:cubicBezTo>
                  <a:cubicBezTo>
                    <a:pt x="669" y="3070"/>
                    <a:pt x="1308" y="2493"/>
                    <a:pt x="1885" y="1854"/>
                  </a:cubicBezTo>
                  <a:cubicBezTo>
                    <a:pt x="2524" y="1307"/>
                    <a:pt x="3101" y="669"/>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47"/>
            <p:cNvSpPr/>
            <p:nvPr/>
          </p:nvSpPr>
          <p:spPr>
            <a:xfrm>
              <a:off x="2889663" y="2490432"/>
              <a:ext cx="37687" cy="39411"/>
            </a:xfrm>
            <a:custGeom>
              <a:avLst/>
              <a:gdLst/>
              <a:ahLst/>
              <a:cxnLst/>
              <a:rect l="l" t="t" r="r" b="b"/>
              <a:pathLst>
                <a:path w="3344" h="3497" extrusionOk="0">
                  <a:moveTo>
                    <a:pt x="4" y="1"/>
                  </a:moveTo>
                  <a:cubicBezTo>
                    <a:pt x="2" y="1"/>
                    <a:pt x="1" y="1"/>
                    <a:pt x="0" y="1"/>
                  </a:cubicBezTo>
                  <a:cubicBezTo>
                    <a:pt x="760" y="1430"/>
                    <a:pt x="1915" y="2646"/>
                    <a:pt x="3313" y="3497"/>
                  </a:cubicBezTo>
                  <a:cubicBezTo>
                    <a:pt x="3344" y="3436"/>
                    <a:pt x="2493" y="2798"/>
                    <a:pt x="1550" y="1825"/>
                  </a:cubicBezTo>
                  <a:cubicBezTo>
                    <a:pt x="653" y="898"/>
                    <a:pt x="80" y="1"/>
                    <a:pt x="4"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47"/>
            <p:cNvSpPr/>
            <p:nvPr/>
          </p:nvSpPr>
          <p:spPr>
            <a:xfrm>
              <a:off x="2922887" y="2591502"/>
              <a:ext cx="41124" cy="21638"/>
            </a:xfrm>
            <a:custGeom>
              <a:avLst/>
              <a:gdLst/>
              <a:ahLst/>
              <a:cxnLst/>
              <a:rect l="l" t="t" r="r" b="b"/>
              <a:pathLst>
                <a:path w="3649" h="1920" extrusionOk="0">
                  <a:moveTo>
                    <a:pt x="3648" y="0"/>
                  </a:moveTo>
                  <a:lnTo>
                    <a:pt x="3648" y="0"/>
                  </a:lnTo>
                  <a:cubicBezTo>
                    <a:pt x="2949" y="122"/>
                    <a:pt x="2280" y="334"/>
                    <a:pt x="1672" y="699"/>
                  </a:cubicBezTo>
                  <a:cubicBezTo>
                    <a:pt x="1034" y="1003"/>
                    <a:pt x="487" y="1429"/>
                    <a:pt x="1" y="1915"/>
                  </a:cubicBezTo>
                  <a:cubicBezTo>
                    <a:pt x="2" y="1918"/>
                    <a:pt x="5" y="1920"/>
                    <a:pt x="11" y="1920"/>
                  </a:cubicBezTo>
                  <a:cubicBezTo>
                    <a:pt x="107" y="1920"/>
                    <a:pt x="812" y="1401"/>
                    <a:pt x="1763" y="882"/>
                  </a:cubicBezTo>
                  <a:cubicBezTo>
                    <a:pt x="2767" y="334"/>
                    <a:pt x="3648" y="61"/>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47"/>
            <p:cNvSpPr/>
            <p:nvPr/>
          </p:nvSpPr>
          <p:spPr>
            <a:xfrm>
              <a:off x="2984545" y="2540111"/>
              <a:ext cx="39411" cy="55505"/>
            </a:xfrm>
            <a:custGeom>
              <a:avLst/>
              <a:gdLst/>
              <a:ahLst/>
              <a:cxnLst/>
              <a:rect l="l" t="t" r="r" b="b"/>
              <a:pathLst>
                <a:path w="3497" h="4925" extrusionOk="0">
                  <a:moveTo>
                    <a:pt x="1" y="1"/>
                  </a:moveTo>
                  <a:lnTo>
                    <a:pt x="1" y="1"/>
                  </a:lnTo>
                  <a:cubicBezTo>
                    <a:pt x="122" y="274"/>
                    <a:pt x="244" y="548"/>
                    <a:pt x="426" y="791"/>
                  </a:cubicBezTo>
                  <a:cubicBezTo>
                    <a:pt x="700" y="1277"/>
                    <a:pt x="1125" y="1885"/>
                    <a:pt x="1612" y="2584"/>
                  </a:cubicBezTo>
                  <a:cubicBezTo>
                    <a:pt x="2098" y="3253"/>
                    <a:pt x="2554" y="3861"/>
                    <a:pt x="2919" y="4287"/>
                  </a:cubicBezTo>
                  <a:cubicBezTo>
                    <a:pt x="3071" y="4499"/>
                    <a:pt x="3283" y="4742"/>
                    <a:pt x="3496" y="4925"/>
                  </a:cubicBezTo>
                  <a:cubicBezTo>
                    <a:pt x="3375" y="4651"/>
                    <a:pt x="3192" y="4408"/>
                    <a:pt x="3010" y="4195"/>
                  </a:cubicBezTo>
                  <a:lnTo>
                    <a:pt x="1764" y="2463"/>
                  </a:lnTo>
                  <a:lnTo>
                    <a:pt x="548" y="730"/>
                  </a:lnTo>
                  <a:cubicBezTo>
                    <a:pt x="396" y="457"/>
                    <a:pt x="214" y="214"/>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7"/>
            <p:cNvSpPr/>
            <p:nvPr/>
          </p:nvSpPr>
          <p:spPr>
            <a:xfrm>
              <a:off x="2978042" y="2648359"/>
              <a:ext cx="52079" cy="8576"/>
            </a:xfrm>
            <a:custGeom>
              <a:avLst/>
              <a:gdLst/>
              <a:ahLst/>
              <a:cxnLst/>
              <a:rect l="l" t="t" r="r" b="b"/>
              <a:pathLst>
                <a:path w="4621" h="761" extrusionOk="0">
                  <a:moveTo>
                    <a:pt x="4620" y="1"/>
                  </a:moveTo>
                  <a:lnTo>
                    <a:pt x="4620" y="1"/>
                  </a:lnTo>
                  <a:cubicBezTo>
                    <a:pt x="3830" y="62"/>
                    <a:pt x="3070" y="183"/>
                    <a:pt x="2310" y="335"/>
                  </a:cubicBezTo>
                  <a:cubicBezTo>
                    <a:pt x="1520" y="426"/>
                    <a:pt x="760" y="578"/>
                    <a:pt x="0" y="761"/>
                  </a:cubicBezTo>
                  <a:cubicBezTo>
                    <a:pt x="791" y="761"/>
                    <a:pt x="1581" y="700"/>
                    <a:pt x="2341" y="517"/>
                  </a:cubicBezTo>
                  <a:cubicBezTo>
                    <a:pt x="3131" y="426"/>
                    <a:pt x="3891" y="244"/>
                    <a:pt x="462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47"/>
            <p:cNvSpPr/>
            <p:nvPr/>
          </p:nvSpPr>
          <p:spPr>
            <a:xfrm>
              <a:off x="2929739" y="2245513"/>
              <a:ext cx="11653" cy="51391"/>
            </a:xfrm>
            <a:custGeom>
              <a:avLst/>
              <a:gdLst/>
              <a:ahLst/>
              <a:cxnLst/>
              <a:rect l="l" t="t" r="r" b="b"/>
              <a:pathLst>
                <a:path w="1034" h="4560" extrusionOk="0">
                  <a:moveTo>
                    <a:pt x="0" y="1"/>
                  </a:moveTo>
                  <a:lnTo>
                    <a:pt x="0" y="1"/>
                  </a:lnTo>
                  <a:cubicBezTo>
                    <a:pt x="61" y="244"/>
                    <a:pt x="152" y="457"/>
                    <a:pt x="244" y="669"/>
                  </a:cubicBezTo>
                  <a:cubicBezTo>
                    <a:pt x="487" y="1186"/>
                    <a:pt x="639" y="1733"/>
                    <a:pt x="730" y="2280"/>
                  </a:cubicBezTo>
                  <a:cubicBezTo>
                    <a:pt x="821" y="2858"/>
                    <a:pt x="760" y="3405"/>
                    <a:pt x="578" y="3952"/>
                  </a:cubicBezTo>
                  <a:cubicBezTo>
                    <a:pt x="426" y="4347"/>
                    <a:pt x="244" y="4560"/>
                    <a:pt x="274" y="4560"/>
                  </a:cubicBezTo>
                  <a:cubicBezTo>
                    <a:pt x="456" y="4438"/>
                    <a:pt x="608" y="4226"/>
                    <a:pt x="700" y="3982"/>
                  </a:cubicBezTo>
                  <a:cubicBezTo>
                    <a:pt x="943" y="3435"/>
                    <a:pt x="1034" y="2858"/>
                    <a:pt x="943" y="2250"/>
                  </a:cubicBezTo>
                  <a:cubicBezTo>
                    <a:pt x="852" y="1672"/>
                    <a:pt x="639" y="1125"/>
                    <a:pt x="365" y="608"/>
                  </a:cubicBezTo>
                  <a:cubicBezTo>
                    <a:pt x="274" y="396"/>
                    <a:pt x="152" y="183"/>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47"/>
            <p:cNvSpPr/>
            <p:nvPr/>
          </p:nvSpPr>
          <p:spPr>
            <a:xfrm>
              <a:off x="2997562" y="2261956"/>
              <a:ext cx="8926" cy="29471"/>
            </a:xfrm>
            <a:custGeom>
              <a:avLst/>
              <a:gdLst/>
              <a:ahLst/>
              <a:cxnLst/>
              <a:rect l="l" t="t" r="r" b="b"/>
              <a:pathLst>
                <a:path w="792" h="2615" extrusionOk="0">
                  <a:moveTo>
                    <a:pt x="31" y="1"/>
                  </a:moveTo>
                  <a:lnTo>
                    <a:pt x="31" y="1"/>
                  </a:lnTo>
                  <a:cubicBezTo>
                    <a:pt x="1" y="31"/>
                    <a:pt x="244" y="548"/>
                    <a:pt x="396" y="1277"/>
                  </a:cubicBezTo>
                  <a:cubicBezTo>
                    <a:pt x="578" y="2007"/>
                    <a:pt x="578" y="2615"/>
                    <a:pt x="639" y="2615"/>
                  </a:cubicBezTo>
                  <a:cubicBezTo>
                    <a:pt x="791" y="1672"/>
                    <a:pt x="578" y="730"/>
                    <a:pt x="3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47"/>
            <p:cNvSpPr/>
            <p:nvPr/>
          </p:nvSpPr>
          <p:spPr>
            <a:xfrm>
              <a:off x="3268188" y="2129432"/>
              <a:ext cx="360730" cy="585060"/>
            </a:xfrm>
            <a:custGeom>
              <a:avLst/>
              <a:gdLst/>
              <a:ahLst/>
              <a:cxnLst/>
              <a:rect l="l" t="t" r="r" b="b"/>
              <a:pathLst>
                <a:path w="32008" h="51913" extrusionOk="0">
                  <a:moveTo>
                    <a:pt x="24136" y="1"/>
                  </a:moveTo>
                  <a:cubicBezTo>
                    <a:pt x="23767" y="1"/>
                    <a:pt x="23322" y="253"/>
                    <a:pt x="23040" y="1121"/>
                  </a:cubicBezTo>
                  <a:cubicBezTo>
                    <a:pt x="22736" y="2124"/>
                    <a:pt x="18238" y="11760"/>
                    <a:pt x="18238" y="11760"/>
                  </a:cubicBezTo>
                  <a:lnTo>
                    <a:pt x="16505" y="16167"/>
                  </a:lnTo>
                  <a:lnTo>
                    <a:pt x="2098" y="41456"/>
                  </a:lnTo>
                  <a:cubicBezTo>
                    <a:pt x="0" y="45164"/>
                    <a:pt x="1642" y="49845"/>
                    <a:pt x="5624" y="51426"/>
                  </a:cubicBezTo>
                  <a:cubicBezTo>
                    <a:pt x="6461" y="51756"/>
                    <a:pt x="7324" y="51913"/>
                    <a:pt x="8173" y="51913"/>
                  </a:cubicBezTo>
                  <a:cubicBezTo>
                    <a:pt x="10995" y="51913"/>
                    <a:pt x="13668" y="50187"/>
                    <a:pt x="14742" y="47383"/>
                  </a:cubicBezTo>
                  <a:lnTo>
                    <a:pt x="24651" y="20939"/>
                  </a:lnTo>
                  <a:cubicBezTo>
                    <a:pt x="25411" y="19419"/>
                    <a:pt x="27509" y="16106"/>
                    <a:pt x="27509" y="16106"/>
                  </a:cubicBezTo>
                  <a:lnTo>
                    <a:pt x="28390" y="14586"/>
                  </a:lnTo>
                  <a:cubicBezTo>
                    <a:pt x="28451" y="14678"/>
                    <a:pt x="28512" y="14769"/>
                    <a:pt x="28603" y="14860"/>
                  </a:cubicBezTo>
                  <a:cubicBezTo>
                    <a:pt x="28694" y="15073"/>
                    <a:pt x="28846" y="15225"/>
                    <a:pt x="29028" y="15377"/>
                  </a:cubicBezTo>
                  <a:cubicBezTo>
                    <a:pt x="29142" y="15420"/>
                    <a:pt x="29260" y="15441"/>
                    <a:pt x="29378" y="15441"/>
                  </a:cubicBezTo>
                  <a:cubicBezTo>
                    <a:pt x="29670" y="15441"/>
                    <a:pt x="29958" y="15311"/>
                    <a:pt x="30153" y="15073"/>
                  </a:cubicBezTo>
                  <a:cubicBezTo>
                    <a:pt x="31551" y="13796"/>
                    <a:pt x="31034" y="11456"/>
                    <a:pt x="29241" y="10878"/>
                  </a:cubicBezTo>
                  <a:cubicBezTo>
                    <a:pt x="29119" y="10665"/>
                    <a:pt x="28968" y="10483"/>
                    <a:pt x="28755" y="10331"/>
                  </a:cubicBezTo>
                  <a:cubicBezTo>
                    <a:pt x="28225" y="9902"/>
                    <a:pt x="27524" y="9777"/>
                    <a:pt x="26883" y="9777"/>
                  </a:cubicBezTo>
                  <a:cubicBezTo>
                    <a:pt x="25980" y="9777"/>
                    <a:pt x="25198" y="10027"/>
                    <a:pt x="25198" y="10027"/>
                  </a:cubicBezTo>
                  <a:lnTo>
                    <a:pt x="25442" y="9449"/>
                  </a:lnTo>
                  <a:cubicBezTo>
                    <a:pt x="25442" y="9449"/>
                    <a:pt x="26146" y="8729"/>
                    <a:pt x="27683" y="8729"/>
                  </a:cubicBezTo>
                  <a:cubicBezTo>
                    <a:pt x="28264" y="8729"/>
                    <a:pt x="28963" y="8832"/>
                    <a:pt x="29788" y="9115"/>
                  </a:cubicBezTo>
                  <a:cubicBezTo>
                    <a:pt x="29997" y="9199"/>
                    <a:pt x="30213" y="9238"/>
                    <a:pt x="30429" y="9238"/>
                  </a:cubicBezTo>
                  <a:cubicBezTo>
                    <a:pt x="30684" y="9238"/>
                    <a:pt x="30940" y="9183"/>
                    <a:pt x="31186" y="9085"/>
                  </a:cubicBezTo>
                  <a:cubicBezTo>
                    <a:pt x="31460" y="8994"/>
                    <a:pt x="31673" y="8781"/>
                    <a:pt x="31764" y="8507"/>
                  </a:cubicBezTo>
                  <a:cubicBezTo>
                    <a:pt x="32007" y="7747"/>
                    <a:pt x="31521" y="7413"/>
                    <a:pt x="29667" y="6744"/>
                  </a:cubicBezTo>
                  <a:cubicBezTo>
                    <a:pt x="28714" y="6406"/>
                    <a:pt x="27723" y="6224"/>
                    <a:pt x="26835" y="6224"/>
                  </a:cubicBezTo>
                  <a:cubicBezTo>
                    <a:pt x="25965" y="6224"/>
                    <a:pt x="25193" y="6399"/>
                    <a:pt x="24651" y="6775"/>
                  </a:cubicBezTo>
                  <a:cubicBezTo>
                    <a:pt x="24135" y="7109"/>
                    <a:pt x="23618" y="7474"/>
                    <a:pt x="23162" y="7899"/>
                  </a:cubicBezTo>
                  <a:cubicBezTo>
                    <a:pt x="23162" y="7899"/>
                    <a:pt x="24894" y="2580"/>
                    <a:pt x="25016" y="2246"/>
                  </a:cubicBezTo>
                  <a:cubicBezTo>
                    <a:pt x="25290" y="1273"/>
                    <a:pt x="25077" y="300"/>
                    <a:pt x="24439" y="57"/>
                  </a:cubicBezTo>
                  <a:cubicBezTo>
                    <a:pt x="24348" y="23"/>
                    <a:pt x="24246" y="1"/>
                    <a:pt x="2413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47"/>
            <p:cNvSpPr/>
            <p:nvPr/>
          </p:nvSpPr>
          <p:spPr>
            <a:xfrm>
              <a:off x="3465154" y="2251520"/>
              <a:ext cx="88402" cy="60869"/>
            </a:xfrm>
            <a:custGeom>
              <a:avLst/>
              <a:gdLst/>
              <a:ahLst/>
              <a:cxnLst/>
              <a:rect l="l" t="t" r="r" b="b"/>
              <a:pathLst>
                <a:path w="7844" h="5401" extrusionOk="0">
                  <a:moveTo>
                    <a:pt x="7346" y="0"/>
                  </a:moveTo>
                  <a:cubicBezTo>
                    <a:pt x="7252" y="0"/>
                    <a:pt x="7153" y="20"/>
                    <a:pt x="7053" y="45"/>
                  </a:cubicBezTo>
                  <a:lnTo>
                    <a:pt x="1156" y="1200"/>
                  </a:lnTo>
                  <a:lnTo>
                    <a:pt x="1" y="5243"/>
                  </a:lnTo>
                  <a:cubicBezTo>
                    <a:pt x="171" y="5353"/>
                    <a:pt x="361" y="5400"/>
                    <a:pt x="556" y="5400"/>
                  </a:cubicBezTo>
                  <a:cubicBezTo>
                    <a:pt x="952" y="5400"/>
                    <a:pt x="1367" y="5204"/>
                    <a:pt x="1673" y="4939"/>
                  </a:cubicBezTo>
                  <a:cubicBezTo>
                    <a:pt x="2129" y="4544"/>
                    <a:pt x="2433" y="4027"/>
                    <a:pt x="2889" y="3571"/>
                  </a:cubicBezTo>
                  <a:cubicBezTo>
                    <a:pt x="4165" y="2294"/>
                    <a:pt x="6293" y="2173"/>
                    <a:pt x="7539" y="835"/>
                  </a:cubicBezTo>
                  <a:cubicBezTo>
                    <a:pt x="7691" y="653"/>
                    <a:pt x="7843" y="379"/>
                    <a:pt x="7691" y="167"/>
                  </a:cubicBezTo>
                  <a:cubicBezTo>
                    <a:pt x="7601" y="41"/>
                    <a:pt x="7480" y="0"/>
                    <a:pt x="7346"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47"/>
            <p:cNvSpPr/>
            <p:nvPr/>
          </p:nvSpPr>
          <p:spPr>
            <a:xfrm>
              <a:off x="3465154" y="2250009"/>
              <a:ext cx="90104" cy="63337"/>
            </a:xfrm>
            <a:custGeom>
              <a:avLst/>
              <a:gdLst/>
              <a:ahLst/>
              <a:cxnLst/>
              <a:rect l="l" t="t" r="r" b="b"/>
              <a:pathLst>
                <a:path w="7995" h="5620" extrusionOk="0">
                  <a:moveTo>
                    <a:pt x="7270" y="0"/>
                  </a:moveTo>
                  <a:cubicBezTo>
                    <a:pt x="7127" y="0"/>
                    <a:pt x="6983" y="30"/>
                    <a:pt x="6840" y="88"/>
                  </a:cubicBezTo>
                  <a:lnTo>
                    <a:pt x="6080" y="240"/>
                  </a:lnTo>
                  <a:lnTo>
                    <a:pt x="3527" y="787"/>
                  </a:lnTo>
                  <a:cubicBezTo>
                    <a:pt x="2797" y="909"/>
                    <a:pt x="2189" y="1061"/>
                    <a:pt x="1794" y="1152"/>
                  </a:cubicBezTo>
                  <a:cubicBezTo>
                    <a:pt x="1582" y="1182"/>
                    <a:pt x="1369" y="1243"/>
                    <a:pt x="1156" y="1334"/>
                  </a:cubicBezTo>
                  <a:cubicBezTo>
                    <a:pt x="1218" y="1343"/>
                    <a:pt x="1283" y="1347"/>
                    <a:pt x="1349" y="1347"/>
                  </a:cubicBezTo>
                  <a:cubicBezTo>
                    <a:pt x="1509" y="1347"/>
                    <a:pt x="1674" y="1325"/>
                    <a:pt x="1825" y="1304"/>
                  </a:cubicBezTo>
                  <a:cubicBezTo>
                    <a:pt x="2220" y="1243"/>
                    <a:pt x="2828" y="1152"/>
                    <a:pt x="3557" y="1000"/>
                  </a:cubicBezTo>
                  <a:lnTo>
                    <a:pt x="6141" y="544"/>
                  </a:lnTo>
                  <a:lnTo>
                    <a:pt x="6901" y="392"/>
                  </a:lnTo>
                  <a:cubicBezTo>
                    <a:pt x="7070" y="354"/>
                    <a:pt x="7227" y="328"/>
                    <a:pt x="7352" y="328"/>
                  </a:cubicBezTo>
                  <a:cubicBezTo>
                    <a:pt x="7428" y="328"/>
                    <a:pt x="7493" y="338"/>
                    <a:pt x="7539" y="361"/>
                  </a:cubicBezTo>
                  <a:cubicBezTo>
                    <a:pt x="7661" y="453"/>
                    <a:pt x="7600" y="665"/>
                    <a:pt x="7448" y="848"/>
                  </a:cubicBezTo>
                  <a:cubicBezTo>
                    <a:pt x="7266" y="1030"/>
                    <a:pt x="7053" y="1213"/>
                    <a:pt x="6840" y="1365"/>
                  </a:cubicBezTo>
                  <a:cubicBezTo>
                    <a:pt x="5928" y="2033"/>
                    <a:pt x="4864" y="2307"/>
                    <a:pt x="3983" y="2793"/>
                  </a:cubicBezTo>
                  <a:cubicBezTo>
                    <a:pt x="3557" y="3006"/>
                    <a:pt x="3162" y="3279"/>
                    <a:pt x="2797" y="3614"/>
                  </a:cubicBezTo>
                  <a:cubicBezTo>
                    <a:pt x="2524" y="3918"/>
                    <a:pt x="2281" y="4252"/>
                    <a:pt x="2037" y="4586"/>
                  </a:cubicBezTo>
                  <a:cubicBezTo>
                    <a:pt x="1703" y="5073"/>
                    <a:pt x="1217" y="5377"/>
                    <a:pt x="639" y="5498"/>
                  </a:cubicBezTo>
                  <a:cubicBezTo>
                    <a:pt x="426" y="5498"/>
                    <a:pt x="214" y="5468"/>
                    <a:pt x="31" y="5377"/>
                  </a:cubicBezTo>
                  <a:lnTo>
                    <a:pt x="31" y="5377"/>
                  </a:lnTo>
                  <a:cubicBezTo>
                    <a:pt x="1" y="5407"/>
                    <a:pt x="214" y="5620"/>
                    <a:pt x="639" y="5620"/>
                  </a:cubicBezTo>
                  <a:cubicBezTo>
                    <a:pt x="1278" y="5559"/>
                    <a:pt x="1855" y="5255"/>
                    <a:pt x="2220" y="4738"/>
                  </a:cubicBezTo>
                  <a:cubicBezTo>
                    <a:pt x="2463" y="4465"/>
                    <a:pt x="2706" y="4131"/>
                    <a:pt x="3010" y="3827"/>
                  </a:cubicBezTo>
                  <a:cubicBezTo>
                    <a:pt x="3344" y="3523"/>
                    <a:pt x="3709" y="3249"/>
                    <a:pt x="4135" y="3067"/>
                  </a:cubicBezTo>
                  <a:cubicBezTo>
                    <a:pt x="4986" y="2611"/>
                    <a:pt x="6050" y="2337"/>
                    <a:pt x="7053" y="1668"/>
                  </a:cubicBezTo>
                  <a:cubicBezTo>
                    <a:pt x="7296" y="1486"/>
                    <a:pt x="7509" y="1304"/>
                    <a:pt x="7691" y="1061"/>
                  </a:cubicBezTo>
                  <a:cubicBezTo>
                    <a:pt x="7813" y="939"/>
                    <a:pt x="7904" y="787"/>
                    <a:pt x="7934" y="635"/>
                  </a:cubicBezTo>
                  <a:cubicBezTo>
                    <a:pt x="7995" y="453"/>
                    <a:pt x="7904" y="240"/>
                    <a:pt x="7752" y="118"/>
                  </a:cubicBezTo>
                  <a:cubicBezTo>
                    <a:pt x="7591" y="38"/>
                    <a:pt x="7431" y="0"/>
                    <a:pt x="72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47"/>
            <p:cNvSpPr/>
            <p:nvPr/>
          </p:nvSpPr>
          <p:spPr>
            <a:xfrm>
              <a:off x="3551144" y="2221192"/>
              <a:ext cx="76399" cy="21244"/>
            </a:xfrm>
            <a:custGeom>
              <a:avLst/>
              <a:gdLst/>
              <a:ahLst/>
              <a:cxnLst/>
              <a:rect l="l" t="t" r="r" b="b"/>
              <a:pathLst>
                <a:path w="6779" h="1885" extrusionOk="0">
                  <a:moveTo>
                    <a:pt x="6748" y="0"/>
                  </a:moveTo>
                  <a:cubicBezTo>
                    <a:pt x="6718" y="0"/>
                    <a:pt x="6718" y="92"/>
                    <a:pt x="6657" y="304"/>
                  </a:cubicBezTo>
                  <a:cubicBezTo>
                    <a:pt x="6566" y="548"/>
                    <a:pt x="6383" y="760"/>
                    <a:pt x="6140" y="852"/>
                  </a:cubicBezTo>
                  <a:cubicBezTo>
                    <a:pt x="5847" y="964"/>
                    <a:pt x="5537" y="1027"/>
                    <a:pt x="5236" y="1027"/>
                  </a:cubicBezTo>
                  <a:cubicBezTo>
                    <a:pt x="5131" y="1027"/>
                    <a:pt x="5026" y="1019"/>
                    <a:pt x="4924" y="1004"/>
                  </a:cubicBezTo>
                  <a:cubicBezTo>
                    <a:pt x="4408" y="912"/>
                    <a:pt x="3891" y="791"/>
                    <a:pt x="3435" y="608"/>
                  </a:cubicBezTo>
                  <a:cubicBezTo>
                    <a:pt x="2918" y="456"/>
                    <a:pt x="2371" y="365"/>
                    <a:pt x="1854" y="365"/>
                  </a:cubicBezTo>
                  <a:cubicBezTo>
                    <a:pt x="1398" y="396"/>
                    <a:pt x="973" y="548"/>
                    <a:pt x="608" y="821"/>
                  </a:cubicBezTo>
                  <a:cubicBezTo>
                    <a:pt x="395" y="1034"/>
                    <a:pt x="213" y="1277"/>
                    <a:pt x="122" y="1551"/>
                  </a:cubicBezTo>
                  <a:cubicBezTo>
                    <a:pt x="0" y="1763"/>
                    <a:pt x="0" y="1885"/>
                    <a:pt x="31" y="1885"/>
                  </a:cubicBezTo>
                  <a:cubicBezTo>
                    <a:pt x="183" y="1551"/>
                    <a:pt x="395" y="1216"/>
                    <a:pt x="699" y="973"/>
                  </a:cubicBezTo>
                  <a:cubicBezTo>
                    <a:pt x="1034" y="730"/>
                    <a:pt x="1429" y="608"/>
                    <a:pt x="1824" y="608"/>
                  </a:cubicBezTo>
                  <a:cubicBezTo>
                    <a:pt x="2341" y="608"/>
                    <a:pt x="2857" y="700"/>
                    <a:pt x="3344" y="852"/>
                  </a:cubicBezTo>
                  <a:cubicBezTo>
                    <a:pt x="3861" y="1034"/>
                    <a:pt x="4377" y="1125"/>
                    <a:pt x="4894" y="1186"/>
                  </a:cubicBezTo>
                  <a:cubicBezTo>
                    <a:pt x="5008" y="1201"/>
                    <a:pt x="5120" y="1209"/>
                    <a:pt x="5231" y="1209"/>
                  </a:cubicBezTo>
                  <a:cubicBezTo>
                    <a:pt x="5563" y="1209"/>
                    <a:pt x="5882" y="1140"/>
                    <a:pt x="6201" y="1004"/>
                  </a:cubicBezTo>
                  <a:cubicBezTo>
                    <a:pt x="6475" y="882"/>
                    <a:pt x="6687" y="608"/>
                    <a:pt x="6748" y="304"/>
                  </a:cubicBezTo>
                  <a:cubicBezTo>
                    <a:pt x="6778" y="213"/>
                    <a:pt x="6778" y="92"/>
                    <a:pt x="674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47"/>
            <p:cNvSpPr/>
            <p:nvPr/>
          </p:nvSpPr>
          <p:spPr>
            <a:xfrm>
              <a:off x="3525449" y="2150619"/>
              <a:ext cx="25707" cy="81200"/>
            </a:xfrm>
            <a:custGeom>
              <a:avLst/>
              <a:gdLst/>
              <a:ahLst/>
              <a:cxnLst/>
              <a:rect l="l" t="t" r="r" b="b"/>
              <a:pathLst>
                <a:path w="2281" h="7205" extrusionOk="0">
                  <a:moveTo>
                    <a:pt x="2280" y="1"/>
                  </a:moveTo>
                  <a:cubicBezTo>
                    <a:pt x="2128" y="335"/>
                    <a:pt x="2007" y="670"/>
                    <a:pt x="1916" y="1034"/>
                  </a:cubicBezTo>
                  <a:cubicBezTo>
                    <a:pt x="1703" y="1764"/>
                    <a:pt x="1429" y="2645"/>
                    <a:pt x="1125" y="3588"/>
                  </a:cubicBezTo>
                  <a:cubicBezTo>
                    <a:pt x="852" y="4560"/>
                    <a:pt x="548" y="5411"/>
                    <a:pt x="305" y="6141"/>
                  </a:cubicBezTo>
                  <a:cubicBezTo>
                    <a:pt x="183" y="6475"/>
                    <a:pt x="61" y="6840"/>
                    <a:pt x="1" y="7205"/>
                  </a:cubicBezTo>
                  <a:cubicBezTo>
                    <a:pt x="183" y="6870"/>
                    <a:pt x="335" y="6536"/>
                    <a:pt x="457" y="6202"/>
                  </a:cubicBezTo>
                  <a:cubicBezTo>
                    <a:pt x="700" y="5563"/>
                    <a:pt x="1034" y="4682"/>
                    <a:pt x="1338" y="3679"/>
                  </a:cubicBezTo>
                  <a:cubicBezTo>
                    <a:pt x="1672" y="2645"/>
                    <a:pt x="1916" y="1764"/>
                    <a:pt x="2067" y="1095"/>
                  </a:cubicBezTo>
                  <a:cubicBezTo>
                    <a:pt x="2189" y="730"/>
                    <a:pt x="2250" y="366"/>
                    <a:pt x="228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47"/>
            <p:cNvSpPr/>
            <p:nvPr/>
          </p:nvSpPr>
          <p:spPr>
            <a:xfrm>
              <a:off x="3560386" y="2256129"/>
              <a:ext cx="41124" cy="38521"/>
            </a:xfrm>
            <a:custGeom>
              <a:avLst/>
              <a:gdLst/>
              <a:ahLst/>
              <a:cxnLst/>
              <a:rect l="l" t="t" r="r" b="b"/>
              <a:pathLst>
                <a:path w="3649" h="3418" extrusionOk="0">
                  <a:moveTo>
                    <a:pt x="3436" y="1"/>
                  </a:moveTo>
                  <a:cubicBezTo>
                    <a:pt x="3436" y="1"/>
                    <a:pt x="3466" y="122"/>
                    <a:pt x="3496" y="335"/>
                  </a:cubicBezTo>
                  <a:cubicBezTo>
                    <a:pt x="3527" y="639"/>
                    <a:pt x="3496" y="943"/>
                    <a:pt x="3405" y="1247"/>
                  </a:cubicBezTo>
                  <a:cubicBezTo>
                    <a:pt x="3314" y="1703"/>
                    <a:pt x="3192" y="2129"/>
                    <a:pt x="2980" y="2554"/>
                  </a:cubicBezTo>
                  <a:cubicBezTo>
                    <a:pt x="2785" y="2943"/>
                    <a:pt x="2396" y="3177"/>
                    <a:pt x="1968" y="3177"/>
                  </a:cubicBezTo>
                  <a:cubicBezTo>
                    <a:pt x="1861" y="3177"/>
                    <a:pt x="1752" y="3162"/>
                    <a:pt x="1642" y="3132"/>
                  </a:cubicBezTo>
                  <a:cubicBezTo>
                    <a:pt x="1399" y="3071"/>
                    <a:pt x="1186" y="2858"/>
                    <a:pt x="1126" y="2615"/>
                  </a:cubicBezTo>
                  <a:cubicBezTo>
                    <a:pt x="1065" y="2372"/>
                    <a:pt x="1095" y="2098"/>
                    <a:pt x="1247" y="1885"/>
                  </a:cubicBezTo>
                  <a:cubicBezTo>
                    <a:pt x="1338" y="1673"/>
                    <a:pt x="1430" y="1429"/>
                    <a:pt x="1490" y="1156"/>
                  </a:cubicBezTo>
                  <a:cubicBezTo>
                    <a:pt x="1551" y="913"/>
                    <a:pt x="1460" y="670"/>
                    <a:pt x="1278" y="487"/>
                  </a:cubicBezTo>
                  <a:cubicBezTo>
                    <a:pt x="1107" y="338"/>
                    <a:pt x="878" y="264"/>
                    <a:pt x="640" y="264"/>
                  </a:cubicBezTo>
                  <a:cubicBezTo>
                    <a:pt x="539" y="264"/>
                    <a:pt x="436" y="277"/>
                    <a:pt x="335" y="305"/>
                  </a:cubicBezTo>
                  <a:cubicBezTo>
                    <a:pt x="214" y="305"/>
                    <a:pt x="123" y="335"/>
                    <a:pt x="1" y="396"/>
                  </a:cubicBezTo>
                  <a:lnTo>
                    <a:pt x="366" y="396"/>
                  </a:lnTo>
                  <a:cubicBezTo>
                    <a:pt x="439" y="381"/>
                    <a:pt x="513" y="374"/>
                    <a:pt x="586" y="374"/>
                  </a:cubicBezTo>
                  <a:cubicBezTo>
                    <a:pt x="812" y="374"/>
                    <a:pt x="1025" y="448"/>
                    <a:pt x="1186" y="609"/>
                  </a:cubicBezTo>
                  <a:cubicBezTo>
                    <a:pt x="1338" y="730"/>
                    <a:pt x="1369" y="943"/>
                    <a:pt x="1338" y="1125"/>
                  </a:cubicBezTo>
                  <a:cubicBezTo>
                    <a:pt x="1247" y="1369"/>
                    <a:pt x="1156" y="1581"/>
                    <a:pt x="1065" y="1794"/>
                  </a:cubicBezTo>
                  <a:cubicBezTo>
                    <a:pt x="913" y="2068"/>
                    <a:pt x="852" y="2372"/>
                    <a:pt x="913" y="2676"/>
                  </a:cubicBezTo>
                  <a:cubicBezTo>
                    <a:pt x="1004" y="3010"/>
                    <a:pt x="1278" y="3253"/>
                    <a:pt x="1582" y="3344"/>
                  </a:cubicBezTo>
                  <a:cubicBezTo>
                    <a:pt x="1715" y="3393"/>
                    <a:pt x="1849" y="3417"/>
                    <a:pt x="1979" y="3417"/>
                  </a:cubicBezTo>
                  <a:cubicBezTo>
                    <a:pt x="2174" y="3417"/>
                    <a:pt x="2360" y="3363"/>
                    <a:pt x="2524" y="3253"/>
                  </a:cubicBezTo>
                  <a:cubicBezTo>
                    <a:pt x="2797" y="3132"/>
                    <a:pt x="3010" y="2919"/>
                    <a:pt x="3162" y="2645"/>
                  </a:cubicBezTo>
                  <a:cubicBezTo>
                    <a:pt x="3375" y="2220"/>
                    <a:pt x="3496" y="1764"/>
                    <a:pt x="3588" y="1277"/>
                  </a:cubicBezTo>
                  <a:cubicBezTo>
                    <a:pt x="3648" y="973"/>
                    <a:pt x="3648" y="639"/>
                    <a:pt x="3588" y="335"/>
                  </a:cubicBezTo>
                  <a:cubicBezTo>
                    <a:pt x="3557" y="214"/>
                    <a:pt x="3527" y="92"/>
                    <a:pt x="34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47"/>
            <p:cNvSpPr/>
            <p:nvPr/>
          </p:nvSpPr>
          <p:spPr>
            <a:xfrm>
              <a:off x="3587794" y="2253052"/>
              <a:ext cx="32210" cy="51132"/>
            </a:xfrm>
            <a:custGeom>
              <a:avLst/>
              <a:gdLst/>
              <a:ahLst/>
              <a:cxnLst/>
              <a:rect l="l" t="t" r="r" b="b"/>
              <a:pathLst>
                <a:path w="2858" h="4537" extrusionOk="0">
                  <a:moveTo>
                    <a:pt x="943" y="0"/>
                  </a:moveTo>
                  <a:cubicBezTo>
                    <a:pt x="1277" y="152"/>
                    <a:pt x="1581" y="365"/>
                    <a:pt x="1885" y="608"/>
                  </a:cubicBezTo>
                  <a:cubicBezTo>
                    <a:pt x="2523" y="1246"/>
                    <a:pt x="2767" y="2189"/>
                    <a:pt x="2493" y="3070"/>
                  </a:cubicBezTo>
                  <a:cubicBezTo>
                    <a:pt x="2341" y="3526"/>
                    <a:pt x="2037" y="3921"/>
                    <a:pt x="1612" y="4195"/>
                  </a:cubicBezTo>
                  <a:cubicBezTo>
                    <a:pt x="1431" y="4294"/>
                    <a:pt x="1232" y="4348"/>
                    <a:pt x="1030" y="4348"/>
                  </a:cubicBezTo>
                  <a:cubicBezTo>
                    <a:pt x="858" y="4348"/>
                    <a:pt x="685" y="4309"/>
                    <a:pt x="517" y="4225"/>
                  </a:cubicBezTo>
                  <a:cubicBezTo>
                    <a:pt x="305" y="4073"/>
                    <a:pt x="122" y="3861"/>
                    <a:pt x="92" y="3587"/>
                  </a:cubicBezTo>
                  <a:cubicBezTo>
                    <a:pt x="61" y="3435"/>
                    <a:pt x="92" y="3313"/>
                    <a:pt x="61" y="3313"/>
                  </a:cubicBezTo>
                  <a:cubicBezTo>
                    <a:pt x="61" y="3313"/>
                    <a:pt x="1" y="3405"/>
                    <a:pt x="1" y="3617"/>
                  </a:cubicBezTo>
                  <a:cubicBezTo>
                    <a:pt x="31" y="3921"/>
                    <a:pt x="183" y="4195"/>
                    <a:pt x="457" y="4377"/>
                  </a:cubicBezTo>
                  <a:cubicBezTo>
                    <a:pt x="654" y="4484"/>
                    <a:pt x="874" y="4537"/>
                    <a:pt x="1095" y="4537"/>
                  </a:cubicBezTo>
                  <a:cubicBezTo>
                    <a:pt x="1315" y="4537"/>
                    <a:pt x="1536" y="4484"/>
                    <a:pt x="1733" y="4377"/>
                  </a:cubicBezTo>
                  <a:cubicBezTo>
                    <a:pt x="2189" y="4104"/>
                    <a:pt x="2523" y="3648"/>
                    <a:pt x="2675" y="3131"/>
                  </a:cubicBezTo>
                  <a:cubicBezTo>
                    <a:pt x="2858" y="2614"/>
                    <a:pt x="2858" y="2067"/>
                    <a:pt x="2675" y="1581"/>
                  </a:cubicBezTo>
                  <a:cubicBezTo>
                    <a:pt x="2554" y="1155"/>
                    <a:pt x="2311" y="791"/>
                    <a:pt x="1976" y="517"/>
                  </a:cubicBezTo>
                  <a:cubicBezTo>
                    <a:pt x="1764" y="304"/>
                    <a:pt x="1520" y="152"/>
                    <a:pt x="1247" y="61"/>
                  </a:cubicBezTo>
                  <a:cubicBezTo>
                    <a:pt x="1156" y="31"/>
                    <a:pt x="1064" y="0"/>
                    <a:pt x="943"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47"/>
            <p:cNvSpPr/>
            <p:nvPr/>
          </p:nvSpPr>
          <p:spPr>
            <a:xfrm>
              <a:off x="3512770" y="2282850"/>
              <a:ext cx="21593" cy="39749"/>
            </a:xfrm>
            <a:custGeom>
              <a:avLst/>
              <a:gdLst/>
              <a:ahLst/>
              <a:cxnLst/>
              <a:rect l="l" t="t" r="r" b="b"/>
              <a:pathLst>
                <a:path w="1916" h="3527" extrusionOk="0">
                  <a:moveTo>
                    <a:pt x="2" y="0"/>
                  </a:moveTo>
                  <a:cubicBezTo>
                    <a:pt x="2" y="0"/>
                    <a:pt x="1" y="0"/>
                    <a:pt x="1" y="1"/>
                  </a:cubicBezTo>
                  <a:cubicBezTo>
                    <a:pt x="123" y="852"/>
                    <a:pt x="183" y="1703"/>
                    <a:pt x="153" y="2554"/>
                  </a:cubicBezTo>
                  <a:cubicBezTo>
                    <a:pt x="123" y="2797"/>
                    <a:pt x="92" y="3040"/>
                    <a:pt x="62" y="3283"/>
                  </a:cubicBezTo>
                  <a:lnTo>
                    <a:pt x="1" y="3527"/>
                  </a:lnTo>
                  <a:lnTo>
                    <a:pt x="214" y="3375"/>
                  </a:lnTo>
                  <a:cubicBezTo>
                    <a:pt x="578" y="3131"/>
                    <a:pt x="1004" y="3010"/>
                    <a:pt x="1430" y="3010"/>
                  </a:cubicBezTo>
                  <a:cubicBezTo>
                    <a:pt x="1733" y="3040"/>
                    <a:pt x="1916" y="3071"/>
                    <a:pt x="1916" y="3071"/>
                  </a:cubicBezTo>
                  <a:cubicBezTo>
                    <a:pt x="1764" y="2949"/>
                    <a:pt x="1612" y="2888"/>
                    <a:pt x="1430" y="2888"/>
                  </a:cubicBezTo>
                  <a:cubicBezTo>
                    <a:pt x="1380" y="2885"/>
                    <a:pt x="1332" y="2884"/>
                    <a:pt x="1283" y="2884"/>
                  </a:cubicBezTo>
                  <a:cubicBezTo>
                    <a:pt x="934" y="2884"/>
                    <a:pt x="602" y="2963"/>
                    <a:pt x="300" y="3109"/>
                  </a:cubicBezTo>
                  <a:lnTo>
                    <a:pt x="300" y="3109"/>
                  </a:lnTo>
                  <a:cubicBezTo>
                    <a:pt x="322" y="2932"/>
                    <a:pt x="344" y="2751"/>
                    <a:pt x="366" y="2554"/>
                  </a:cubicBezTo>
                  <a:cubicBezTo>
                    <a:pt x="486" y="1114"/>
                    <a:pt x="43" y="0"/>
                    <a:pt x="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47"/>
            <p:cNvSpPr/>
            <p:nvPr/>
          </p:nvSpPr>
          <p:spPr>
            <a:xfrm>
              <a:off x="3567587" y="2215692"/>
              <a:ext cx="15079" cy="12983"/>
            </a:xfrm>
            <a:custGeom>
              <a:avLst/>
              <a:gdLst/>
              <a:ahLst/>
              <a:cxnLst/>
              <a:rect l="l" t="t" r="r" b="b"/>
              <a:pathLst>
                <a:path w="1338" h="1152" extrusionOk="0">
                  <a:moveTo>
                    <a:pt x="69" y="0"/>
                  </a:moveTo>
                  <a:cubicBezTo>
                    <a:pt x="66" y="0"/>
                    <a:pt x="63" y="1"/>
                    <a:pt x="61" y="2"/>
                  </a:cubicBezTo>
                  <a:cubicBezTo>
                    <a:pt x="0" y="2"/>
                    <a:pt x="91" y="458"/>
                    <a:pt x="487" y="823"/>
                  </a:cubicBezTo>
                  <a:cubicBezTo>
                    <a:pt x="780" y="1071"/>
                    <a:pt x="1108" y="1152"/>
                    <a:pt x="1256" y="1152"/>
                  </a:cubicBezTo>
                  <a:cubicBezTo>
                    <a:pt x="1308" y="1152"/>
                    <a:pt x="1338" y="1142"/>
                    <a:pt x="1338" y="1127"/>
                  </a:cubicBezTo>
                  <a:cubicBezTo>
                    <a:pt x="1338" y="1066"/>
                    <a:pt x="973" y="944"/>
                    <a:pt x="639" y="640"/>
                  </a:cubicBezTo>
                  <a:cubicBezTo>
                    <a:pt x="288" y="348"/>
                    <a:pt x="134" y="0"/>
                    <a:pt x="6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47"/>
            <p:cNvSpPr/>
            <p:nvPr/>
          </p:nvSpPr>
          <p:spPr>
            <a:xfrm>
              <a:off x="2619070" y="2294154"/>
              <a:ext cx="572392" cy="547429"/>
            </a:xfrm>
            <a:custGeom>
              <a:avLst/>
              <a:gdLst/>
              <a:ahLst/>
              <a:cxnLst/>
              <a:rect l="l" t="t" r="r" b="b"/>
              <a:pathLst>
                <a:path w="50789" h="48574" extrusionOk="0">
                  <a:moveTo>
                    <a:pt x="20636" y="1"/>
                  </a:moveTo>
                  <a:cubicBezTo>
                    <a:pt x="14436" y="274"/>
                    <a:pt x="7353" y="5381"/>
                    <a:pt x="5256" y="9393"/>
                  </a:cubicBezTo>
                  <a:cubicBezTo>
                    <a:pt x="3767" y="12159"/>
                    <a:pt x="2520" y="15381"/>
                    <a:pt x="2125" y="18512"/>
                  </a:cubicBezTo>
                  <a:cubicBezTo>
                    <a:pt x="1639" y="22493"/>
                    <a:pt x="970" y="31977"/>
                    <a:pt x="362" y="39637"/>
                  </a:cubicBezTo>
                  <a:cubicBezTo>
                    <a:pt x="0" y="44465"/>
                    <a:pt x="3802" y="48574"/>
                    <a:pt x="8645" y="48574"/>
                  </a:cubicBezTo>
                  <a:cubicBezTo>
                    <a:pt x="8680" y="48574"/>
                    <a:pt x="8716" y="48573"/>
                    <a:pt x="8752" y="48573"/>
                  </a:cubicBezTo>
                  <a:lnTo>
                    <a:pt x="50789" y="48573"/>
                  </a:lnTo>
                  <a:lnTo>
                    <a:pt x="49451" y="38056"/>
                  </a:lnTo>
                  <a:lnTo>
                    <a:pt x="22034" y="32737"/>
                  </a:lnTo>
                  <a:lnTo>
                    <a:pt x="21822" y="26141"/>
                  </a:lnTo>
                  <a:lnTo>
                    <a:pt x="20636" y="1"/>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47"/>
            <p:cNvSpPr/>
            <p:nvPr/>
          </p:nvSpPr>
          <p:spPr>
            <a:xfrm>
              <a:off x="2619070" y="2294503"/>
              <a:ext cx="572392" cy="547418"/>
            </a:xfrm>
            <a:custGeom>
              <a:avLst/>
              <a:gdLst/>
              <a:ahLst/>
              <a:cxnLst/>
              <a:rect l="l" t="t" r="r" b="b"/>
              <a:pathLst>
                <a:path w="50789" h="48573" extrusionOk="0">
                  <a:moveTo>
                    <a:pt x="20636" y="0"/>
                  </a:moveTo>
                  <a:cubicBezTo>
                    <a:pt x="14436" y="243"/>
                    <a:pt x="7353" y="5380"/>
                    <a:pt x="5256" y="9362"/>
                  </a:cubicBezTo>
                  <a:cubicBezTo>
                    <a:pt x="3767" y="12158"/>
                    <a:pt x="2520" y="15380"/>
                    <a:pt x="2125" y="18481"/>
                  </a:cubicBezTo>
                  <a:cubicBezTo>
                    <a:pt x="1639" y="22493"/>
                    <a:pt x="970" y="31946"/>
                    <a:pt x="362" y="39636"/>
                  </a:cubicBezTo>
                  <a:cubicBezTo>
                    <a:pt x="0" y="44464"/>
                    <a:pt x="3802" y="48573"/>
                    <a:pt x="8645" y="48573"/>
                  </a:cubicBezTo>
                  <a:cubicBezTo>
                    <a:pt x="8680" y="48573"/>
                    <a:pt x="8716" y="48573"/>
                    <a:pt x="8752" y="48572"/>
                  </a:cubicBezTo>
                  <a:lnTo>
                    <a:pt x="50789" y="48572"/>
                  </a:lnTo>
                  <a:lnTo>
                    <a:pt x="48843" y="39241"/>
                  </a:lnTo>
                  <a:cubicBezTo>
                    <a:pt x="48631" y="38207"/>
                    <a:pt x="47810" y="37417"/>
                    <a:pt x="46777" y="37235"/>
                  </a:cubicBezTo>
                  <a:lnTo>
                    <a:pt x="22034" y="32706"/>
                  </a:lnTo>
                  <a:lnTo>
                    <a:pt x="21822" y="26110"/>
                  </a:lnTo>
                  <a:lnTo>
                    <a:pt x="206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47"/>
            <p:cNvSpPr/>
            <p:nvPr/>
          </p:nvSpPr>
          <p:spPr>
            <a:xfrm>
              <a:off x="2774900" y="2384596"/>
              <a:ext cx="35636" cy="269601"/>
            </a:xfrm>
            <a:custGeom>
              <a:avLst/>
              <a:gdLst/>
              <a:ahLst/>
              <a:cxnLst/>
              <a:rect l="l" t="t" r="r" b="b"/>
              <a:pathLst>
                <a:path w="3162" h="23922" extrusionOk="0">
                  <a:moveTo>
                    <a:pt x="1" y="0"/>
                  </a:moveTo>
                  <a:lnTo>
                    <a:pt x="1" y="0"/>
                  </a:lnTo>
                  <a:cubicBezTo>
                    <a:pt x="244" y="213"/>
                    <a:pt x="457" y="426"/>
                    <a:pt x="700" y="638"/>
                  </a:cubicBezTo>
                  <a:cubicBezTo>
                    <a:pt x="1277" y="1307"/>
                    <a:pt x="1672" y="2067"/>
                    <a:pt x="1916" y="2918"/>
                  </a:cubicBezTo>
                  <a:cubicBezTo>
                    <a:pt x="2219" y="4195"/>
                    <a:pt x="2402" y="5471"/>
                    <a:pt x="2463" y="6778"/>
                  </a:cubicBezTo>
                  <a:cubicBezTo>
                    <a:pt x="2584" y="8237"/>
                    <a:pt x="2675" y="9879"/>
                    <a:pt x="2767" y="11581"/>
                  </a:cubicBezTo>
                  <a:cubicBezTo>
                    <a:pt x="2949" y="14955"/>
                    <a:pt x="2979" y="18055"/>
                    <a:pt x="2979" y="20274"/>
                  </a:cubicBezTo>
                  <a:lnTo>
                    <a:pt x="2979" y="22949"/>
                  </a:lnTo>
                  <a:lnTo>
                    <a:pt x="2979" y="23648"/>
                  </a:lnTo>
                  <a:cubicBezTo>
                    <a:pt x="2979" y="23739"/>
                    <a:pt x="2979" y="23830"/>
                    <a:pt x="2979" y="23921"/>
                  </a:cubicBezTo>
                  <a:cubicBezTo>
                    <a:pt x="3010" y="23830"/>
                    <a:pt x="3010" y="23770"/>
                    <a:pt x="3010" y="23709"/>
                  </a:cubicBezTo>
                  <a:lnTo>
                    <a:pt x="3040" y="22979"/>
                  </a:lnTo>
                  <a:cubicBezTo>
                    <a:pt x="3071" y="22341"/>
                    <a:pt x="3101" y="21429"/>
                    <a:pt x="3131" y="20304"/>
                  </a:cubicBezTo>
                  <a:cubicBezTo>
                    <a:pt x="3162" y="18086"/>
                    <a:pt x="3162" y="14985"/>
                    <a:pt x="2979" y="11581"/>
                  </a:cubicBezTo>
                  <a:cubicBezTo>
                    <a:pt x="2888" y="9879"/>
                    <a:pt x="2767" y="8268"/>
                    <a:pt x="2645" y="6778"/>
                  </a:cubicBezTo>
                  <a:cubicBezTo>
                    <a:pt x="2584" y="5471"/>
                    <a:pt x="2371" y="4164"/>
                    <a:pt x="2067" y="2888"/>
                  </a:cubicBezTo>
                  <a:cubicBezTo>
                    <a:pt x="1824" y="2037"/>
                    <a:pt x="1368" y="1216"/>
                    <a:pt x="760" y="578"/>
                  </a:cubicBezTo>
                  <a:cubicBezTo>
                    <a:pt x="548" y="335"/>
                    <a:pt x="274" y="152"/>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47"/>
            <p:cNvSpPr/>
            <p:nvPr/>
          </p:nvSpPr>
          <p:spPr>
            <a:xfrm>
              <a:off x="2808474" y="2654185"/>
              <a:ext cx="362094" cy="77425"/>
            </a:xfrm>
            <a:custGeom>
              <a:avLst/>
              <a:gdLst/>
              <a:ahLst/>
              <a:cxnLst/>
              <a:rect l="l" t="t" r="r" b="b"/>
              <a:pathLst>
                <a:path w="32129" h="6870" extrusionOk="0">
                  <a:moveTo>
                    <a:pt x="0" y="0"/>
                  </a:moveTo>
                  <a:cubicBezTo>
                    <a:pt x="122" y="31"/>
                    <a:pt x="213" y="61"/>
                    <a:pt x="335" y="61"/>
                  </a:cubicBezTo>
                  <a:lnTo>
                    <a:pt x="1277" y="213"/>
                  </a:lnTo>
                  <a:lnTo>
                    <a:pt x="4772" y="791"/>
                  </a:lnTo>
                  <a:cubicBezTo>
                    <a:pt x="7721" y="1247"/>
                    <a:pt x="11824" y="1915"/>
                    <a:pt x="16292" y="2766"/>
                  </a:cubicBezTo>
                  <a:cubicBezTo>
                    <a:pt x="20791" y="3618"/>
                    <a:pt x="24834" y="4438"/>
                    <a:pt x="27752" y="5046"/>
                  </a:cubicBezTo>
                  <a:cubicBezTo>
                    <a:pt x="28481" y="5198"/>
                    <a:pt x="29150" y="5320"/>
                    <a:pt x="29727" y="5472"/>
                  </a:cubicBezTo>
                  <a:cubicBezTo>
                    <a:pt x="30214" y="5624"/>
                    <a:pt x="30670" y="5806"/>
                    <a:pt x="31126" y="6049"/>
                  </a:cubicBezTo>
                  <a:cubicBezTo>
                    <a:pt x="31490" y="6262"/>
                    <a:pt x="31825" y="6536"/>
                    <a:pt x="32129" y="6870"/>
                  </a:cubicBezTo>
                  <a:cubicBezTo>
                    <a:pt x="32129" y="6870"/>
                    <a:pt x="32098" y="6809"/>
                    <a:pt x="32068" y="6779"/>
                  </a:cubicBezTo>
                  <a:cubicBezTo>
                    <a:pt x="32037" y="6688"/>
                    <a:pt x="31977" y="6627"/>
                    <a:pt x="31916" y="6566"/>
                  </a:cubicBezTo>
                  <a:cubicBezTo>
                    <a:pt x="31703" y="6323"/>
                    <a:pt x="31460" y="6140"/>
                    <a:pt x="31156" y="5958"/>
                  </a:cubicBezTo>
                  <a:cubicBezTo>
                    <a:pt x="30730" y="5715"/>
                    <a:pt x="30244" y="5502"/>
                    <a:pt x="29758" y="5381"/>
                  </a:cubicBezTo>
                  <a:cubicBezTo>
                    <a:pt x="29180" y="5198"/>
                    <a:pt x="28512" y="5046"/>
                    <a:pt x="27782" y="4894"/>
                  </a:cubicBezTo>
                  <a:cubicBezTo>
                    <a:pt x="24864" y="4256"/>
                    <a:pt x="20821" y="3405"/>
                    <a:pt x="16323" y="2584"/>
                  </a:cubicBezTo>
                  <a:cubicBezTo>
                    <a:pt x="11855" y="1733"/>
                    <a:pt x="7751" y="1095"/>
                    <a:pt x="4803" y="639"/>
                  </a:cubicBezTo>
                  <a:cubicBezTo>
                    <a:pt x="3313" y="426"/>
                    <a:pt x="2128" y="244"/>
                    <a:pt x="1277" y="152"/>
                  </a:cubicBezTo>
                  <a:lnTo>
                    <a:pt x="335" y="31"/>
                  </a:lnTo>
                  <a:cubicBezTo>
                    <a:pt x="213" y="0"/>
                    <a:pt x="122" y="0"/>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47"/>
            <p:cNvSpPr/>
            <p:nvPr/>
          </p:nvSpPr>
          <p:spPr>
            <a:xfrm>
              <a:off x="2731398" y="2654185"/>
              <a:ext cx="78112" cy="65456"/>
            </a:xfrm>
            <a:custGeom>
              <a:avLst/>
              <a:gdLst/>
              <a:ahLst/>
              <a:cxnLst/>
              <a:rect l="l" t="t" r="r" b="b"/>
              <a:pathLst>
                <a:path w="6931" h="5808" extrusionOk="0">
                  <a:moveTo>
                    <a:pt x="6931" y="0"/>
                  </a:moveTo>
                  <a:cubicBezTo>
                    <a:pt x="6809" y="0"/>
                    <a:pt x="6687" y="0"/>
                    <a:pt x="6566" y="61"/>
                  </a:cubicBezTo>
                  <a:cubicBezTo>
                    <a:pt x="6231" y="122"/>
                    <a:pt x="5927" y="213"/>
                    <a:pt x="5593" y="335"/>
                  </a:cubicBezTo>
                  <a:cubicBezTo>
                    <a:pt x="5137" y="487"/>
                    <a:pt x="4681" y="700"/>
                    <a:pt x="4225" y="973"/>
                  </a:cubicBezTo>
                  <a:cubicBezTo>
                    <a:pt x="3161" y="1551"/>
                    <a:pt x="2219" y="2371"/>
                    <a:pt x="1429" y="3314"/>
                  </a:cubicBezTo>
                  <a:cubicBezTo>
                    <a:pt x="1095" y="3709"/>
                    <a:pt x="821" y="4134"/>
                    <a:pt x="578" y="4560"/>
                  </a:cubicBezTo>
                  <a:cubicBezTo>
                    <a:pt x="395" y="4864"/>
                    <a:pt x="243" y="5137"/>
                    <a:pt x="122" y="5472"/>
                  </a:cubicBezTo>
                  <a:cubicBezTo>
                    <a:pt x="61" y="5563"/>
                    <a:pt x="31" y="5684"/>
                    <a:pt x="0" y="5806"/>
                  </a:cubicBezTo>
                  <a:cubicBezTo>
                    <a:pt x="1" y="5807"/>
                    <a:pt x="2" y="5807"/>
                    <a:pt x="4" y="5807"/>
                  </a:cubicBezTo>
                  <a:cubicBezTo>
                    <a:pt x="44" y="5807"/>
                    <a:pt x="257" y="5328"/>
                    <a:pt x="699" y="4621"/>
                  </a:cubicBezTo>
                  <a:cubicBezTo>
                    <a:pt x="943" y="4225"/>
                    <a:pt x="1247" y="3800"/>
                    <a:pt x="1581" y="3435"/>
                  </a:cubicBezTo>
                  <a:cubicBezTo>
                    <a:pt x="1946" y="2979"/>
                    <a:pt x="2371" y="2554"/>
                    <a:pt x="2827" y="2159"/>
                  </a:cubicBezTo>
                  <a:cubicBezTo>
                    <a:pt x="3283" y="1763"/>
                    <a:pt x="3800" y="1429"/>
                    <a:pt x="4317" y="1125"/>
                  </a:cubicBezTo>
                  <a:cubicBezTo>
                    <a:pt x="4742" y="882"/>
                    <a:pt x="5168" y="639"/>
                    <a:pt x="5624" y="456"/>
                  </a:cubicBezTo>
                  <a:cubicBezTo>
                    <a:pt x="6414" y="152"/>
                    <a:pt x="6931" y="31"/>
                    <a:pt x="69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47"/>
            <p:cNvSpPr/>
            <p:nvPr/>
          </p:nvSpPr>
          <p:spPr>
            <a:xfrm>
              <a:off x="3182209" y="2433575"/>
              <a:ext cx="26383" cy="294609"/>
            </a:xfrm>
            <a:custGeom>
              <a:avLst/>
              <a:gdLst/>
              <a:ahLst/>
              <a:cxnLst/>
              <a:rect l="l" t="t" r="r" b="b"/>
              <a:pathLst>
                <a:path w="2341" h="26141" extrusionOk="0">
                  <a:moveTo>
                    <a:pt x="0" y="1"/>
                  </a:moveTo>
                  <a:cubicBezTo>
                    <a:pt x="0" y="92"/>
                    <a:pt x="0" y="183"/>
                    <a:pt x="0" y="274"/>
                  </a:cubicBezTo>
                  <a:lnTo>
                    <a:pt x="0" y="1034"/>
                  </a:lnTo>
                  <a:cubicBezTo>
                    <a:pt x="30" y="1703"/>
                    <a:pt x="61" y="2676"/>
                    <a:pt x="91" y="3861"/>
                  </a:cubicBezTo>
                  <a:cubicBezTo>
                    <a:pt x="213" y="6232"/>
                    <a:pt x="395" y="9484"/>
                    <a:pt x="730" y="13101"/>
                  </a:cubicBezTo>
                  <a:cubicBezTo>
                    <a:pt x="1064" y="16718"/>
                    <a:pt x="1429" y="19971"/>
                    <a:pt x="1763" y="22341"/>
                  </a:cubicBezTo>
                  <a:cubicBezTo>
                    <a:pt x="1915" y="23497"/>
                    <a:pt x="2067" y="24469"/>
                    <a:pt x="2158" y="25107"/>
                  </a:cubicBezTo>
                  <a:cubicBezTo>
                    <a:pt x="2219" y="25442"/>
                    <a:pt x="2249" y="25685"/>
                    <a:pt x="2280" y="25867"/>
                  </a:cubicBezTo>
                  <a:cubicBezTo>
                    <a:pt x="2310" y="25959"/>
                    <a:pt x="2310" y="26050"/>
                    <a:pt x="2341" y="26141"/>
                  </a:cubicBezTo>
                  <a:cubicBezTo>
                    <a:pt x="2341" y="26050"/>
                    <a:pt x="2341" y="25959"/>
                    <a:pt x="2341" y="25867"/>
                  </a:cubicBezTo>
                  <a:cubicBezTo>
                    <a:pt x="2310" y="25655"/>
                    <a:pt x="2280" y="25411"/>
                    <a:pt x="2249" y="25107"/>
                  </a:cubicBezTo>
                  <a:cubicBezTo>
                    <a:pt x="2158" y="24408"/>
                    <a:pt x="2037" y="23466"/>
                    <a:pt x="1915" y="22311"/>
                  </a:cubicBezTo>
                  <a:cubicBezTo>
                    <a:pt x="1611" y="19940"/>
                    <a:pt x="1246" y="16688"/>
                    <a:pt x="942" y="13101"/>
                  </a:cubicBezTo>
                  <a:cubicBezTo>
                    <a:pt x="608" y="9484"/>
                    <a:pt x="395" y="6201"/>
                    <a:pt x="243" y="3831"/>
                  </a:cubicBezTo>
                  <a:cubicBezTo>
                    <a:pt x="182" y="2676"/>
                    <a:pt x="122" y="1733"/>
                    <a:pt x="91" y="1034"/>
                  </a:cubicBezTo>
                  <a:lnTo>
                    <a:pt x="30" y="274"/>
                  </a:lnTo>
                  <a:cubicBezTo>
                    <a:pt x="30" y="183"/>
                    <a:pt x="30" y="92"/>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47"/>
            <p:cNvSpPr/>
            <p:nvPr/>
          </p:nvSpPr>
          <p:spPr>
            <a:xfrm>
              <a:off x="3285995" y="2591840"/>
              <a:ext cx="25369" cy="90104"/>
            </a:xfrm>
            <a:custGeom>
              <a:avLst/>
              <a:gdLst/>
              <a:ahLst/>
              <a:cxnLst/>
              <a:rect l="l" t="t" r="r" b="b"/>
              <a:pathLst>
                <a:path w="2251" h="7995" extrusionOk="0">
                  <a:moveTo>
                    <a:pt x="366" y="0"/>
                  </a:moveTo>
                  <a:lnTo>
                    <a:pt x="366" y="0"/>
                  </a:lnTo>
                  <a:cubicBezTo>
                    <a:pt x="305" y="122"/>
                    <a:pt x="305" y="213"/>
                    <a:pt x="275" y="335"/>
                  </a:cubicBezTo>
                  <a:cubicBezTo>
                    <a:pt x="214" y="639"/>
                    <a:pt x="183" y="943"/>
                    <a:pt x="153" y="1247"/>
                  </a:cubicBezTo>
                  <a:cubicBezTo>
                    <a:pt x="1" y="3253"/>
                    <a:pt x="487" y="5259"/>
                    <a:pt x="1521" y="6991"/>
                  </a:cubicBezTo>
                  <a:cubicBezTo>
                    <a:pt x="1673" y="7265"/>
                    <a:pt x="1825" y="7508"/>
                    <a:pt x="2007" y="7751"/>
                  </a:cubicBezTo>
                  <a:cubicBezTo>
                    <a:pt x="2129" y="7934"/>
                    <a:pt x="2220" y="7995"/>
                    <a:pt x="2220" y="7995"/>
                  </a:cubicBezTo>
                  <a:cubicBezTo>
                    <a:pt x="2250" y="7995"/>
                    <a:pt x="1977" y="7599"/>
                    <a:pt x="1642" y="6931"/>
                  </a:cubicBezTo>
                  <a:cubicBezTo>
                    <a:pt x="700" y="5198"/>
                    <a:pt x="244" y="3222"/>
                    <a:pt x="305" y="1247"/>
                  </a:cubicBezTo>
                  <a:cubicBezTo>
                    <a:pt x="335" y="487"/>
                    <a:pt x="396" y="0"/>
                    <a:pt x="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47"/>
            <p:cNvSpPr/>
            <p:nvPr/>
          </p:nvSpPr>
          <p:spPr>
            <a:xfrm>
              <a:off x="2655348" y="2455157"/>
              <a:ext cx="151762" cy="40775"/>
            </a:xfrm>
            <a:custGeom>
              <a:avLst/>
              <a:gdLst/>
              <a:ahLst/>
              <a:cxnLst/>
              <a:rect l="l" t="t" r="r" b="b"/>
              <a:pathLst>
                <a:path w="13466" h="3618" extrusionOk="0">
                  <a:moveTo>
                    <a:pt x="2007" y="1"/>
                  </a:moveTo>
                  <a:cubicBezTo>
                    <a:pt x="1520" y="1"/>
                    <a:pt x="1004" y="61"/>
                    <a:pt x="487" y="183"/>
                  </a:cubicBezTo>
                  <a:cubicBezTo>
                    <a:pt x="365" y="213"/>
                    <a:pt x="244" y="274"/>
                    <a:pt x="122" y="335"/>
                  </a:cubicBezTo>
                  <a:cubicBezTo>
                    <a:pt x="61" y="335"/>
                    <a:pt x="31" y="365"/>
                    <a:pt x="0" y="396"/>
                  </a:cubicBezTo>
                  <a:cubicBezTo>
                    <a:pt x="584" y="237"/>
                    <a:pt x="1168" y="147"/>
                    <a:pt x="1772" y="147"/>
                  </a:cubicBezTo>
                  <a:cubicBezTo>
                    <a:pt x="1860" y="147"/>
                    <a:pt x="1948" y="149"/>
                    <a:pt x="2037" y="153"/>
                  </a:cubicBezTo>
                  <a:cubicBezTo>
                    <a:pt x="2766" y="183"/>
                    <a:pt x="3496" y="335"/>
                    <a:pt x="4195" y="578"/>
                  </a:cubicBezTo>
                  <a:cubicBezTo>
                    <a:pt x="5077" y="852"/>
                    <a:pt x="5928" y="1216"/>
                    <a:pt x="6748" y="1612"/>
                  </a:cubicBezTo>
                  <a:cubicBezTo>
                    <a:pt x="7630" y="2037"/>
                    <a:pt x="8450" y="2493"/>
                    <a:pt x="9241" y="2797"/>
                  </a:cubicBezTo>
                  <a:cubicBezTo>
                    <a:pt x="9940" y="3101"/>
                    <a:pt x="10669" y="3344"/>
                    <a:pt x="11399" y="3496"/>
                  </a:cubicBezTo>
                  <a:cubicBezTo>
                    <a:pt x="11916" y="3587"/>
                    <a:pt x="12402" y="3618"/>
                    <a:pt x="12919" y="3618"/>
                  </a:cubicBezTo>
                  <a:cubicBezTo>
                    <a:pt x="13071" y="3587"/>
                    <a:pt x="13192" y="3587"/>
                    <a:pt x="13344" y="3557"/>
                  </a:cubicBezTo>
                  <a:cubicBezTo>
                    <a:pt x="13435" y="3557"/>
                    <a:pt x="13466" y="3527"/>
                    <a:pt x="13466" y="3527"/>
                  </a:cubicBezTo>
                  <a:lnTo>
                    <a:pt x="13466" y="3527"/>
                  </a:lnTo>
                  <a:cubicBezTo>
                    <a:pt x="13354" y="3532"/>
                    <a:pt x="13242" y="3534"/>
                    <a:pt x="13129" y="3534"/>
                  </a:cubicBezTo>
                  <a:cubicBezTo>
                    <a:pt x="12565" y="3534"/>
                    <a:pt x="11987" y="3471"/>
                    <a:pt x="11429" y="3344"/>
                  </a:cubicBezTo>
                  <a:cubicBezTo>
                    <a:pt x="10700" y="3192"/>
                    <a:pt x="9970" y="2949"/>
                    <a:pt x="9302" y="2645"/>
                  </a:cubicBezTo>
                  <a:cubicBezTo>
                    <a:pt x="8511" y="2311"/>
                    <a:pt x="7691" y="1885"/>
                    <a:pt x="6809" y="1460"/>
                  </a:cubicBezTo>
                  <a:cubicBezTo>
                    <a:pt x="5988" y="1034"/>
                    <a:pt x="5137" y="669"/>
                    <a:pt x="4256" y="396"/>
                  </a:cubicBezTo>
                  <a:cubicBezTo>
                    <a:pt x="3526" y="153"/>
                    <a:pt x="2766" y="31"/>
                    <a:pt x="200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47"/>
            <p:cNvSpPr/>
            <p:nvPr/>
          </p:nvSpPr>
          <p:spPr>
            <a:xfrm>
              <a:off x="2809499" y="2484617"/>
              <a:ext cx="51053" cy="8576"/>
            </a:xfrm>
            <a:custGeom>
              <a:avLst/>
              <a:gdLst/>
              <a:ahLst/>
              <a:cxnLst/>
              <a:rect l="l" t="t" r="r" b="b"/>
              <a:pathLst>
                <a:path w="4530" h="761" extrusionOk="0">
                  <a:moveTo>
                    <a:pt x="4530" y="1"/>
                  </a:moveTo>
                  <a:lnTo>
                    <a:pt x="4530" y="1"/>
                  </a:lnTo>
                  <a:cubicBezTo>
                    <a:pt x="3739" y="31"/>
                    <a:pt x="2979" y="122"/>
                    <a:pt x="2250" y="274"/>
                  </a:cubicBezTo>
                  <a:cubicBezTo>
                    <a:pt x="1490" y="365"/>
                    <a:pt x="730" y="548"/>
                    <a:pt x="1" y="761"/>
                  </a:cubicBezTo>
                  <a:cubicBezTo>
                    <a:pt x="760" y="730"/>
                    <a:pt x="1520" y="639"/>
                    <a:pt x="2280" y="487"/>
                  </a:cubicBezTo>
                  <a:cubicBezTo>
                    <a:pt x="3040" y="365"/>
                    <a:pt x="3770" y="213"/>
                    <a:pt x="453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47"/>
            <p:cNvSpPr/>
            <p:nvPr/>
          </p:nvSpPr>
          <p:spPr>
            <a:xfrm>
              <a:off x="2638218" y="2576422"/>
              <a:ext cx="167179" cy="29144"/>
            </a:xfrm>
            <a:custGeom>
              <a:avLst/>
              <a:gdLst/>
              <a:ahLst/>
              <a:cxnLst/>
              <a:rect l="l" t="t" r="r" b="b"/>
              <a:pathLst>
                <a:path w="14834" h="2586" extrusionOk="0">
                  <a:moveTo>
                    <a:pt x="14834" y="1"/>
                  </a:moveTo>
                  <a:lnTo>
                    <a:pt x="14834" y="1"/>
                  </a:lnTo>
                  <a:cubicBezTo>
                    <a:pt x="14621" y="31"/>
                    <a:pt x="14439" y="92"/>
                    <a:pt x="14256" y="183"/>
                  </a:cubicBezTo>
                  <a:cubicBezTo>
                    <a:pt x="13892" y="274"/>
                    <a:pt x="13344" y="457"/>
                    <a:pt x="12676" y="669"/>
                  </a:cubicBezTo>
                  <a:cubicBezTo>
                    <a:pt x="10974" y="1156"/>
                    <a:pt x="9211" y="1581"/>
                    <a:pt x="7448" y="1885"/>
                  </a:cubicBezTo>
                  <a:cubicBezTo>
                    <a:pt x="6414" y="2068"/>
                    <a:pt x="5411" y="2220"/>
                    <a:pt x="4499" y="2311"/>
                  </a:cubicBezTo>
                  <a:cubicBezTo>
                    <a:pt x="3896" y="2404"/>
                    <a:pt x="3274" y="2443"/>
                    <a:pt x="2662" y="2443"/>
                  </a:cubicBezTo>
                  <a:cubicBezTo>
                    <a:pt x="2473" y="2443"/>
                    <a:pt x="2285" y="2440"/>
                    <a:pt x="2098" y="2432"/>
                  </a:cubicBezTo>
                  <a:cubicBezTo>
                    <a:pt x="1551" y="2402"/>
                    <a:pt x="1034" y="2250"/>
                    <a:pt x="548" y="2037"/>
                  </a:cubicBezTo>
                  <a:cubicBezTo>
                    <a:pt x="183" y="1885"/>
                    <a:pt x="1" y="1764"/>
                    <a:pt x="1" y="1764"/>
                  </a:cubicBezTo>
                  <a:lnTo>
                    <a:pt x="1" y="1764"/>
                  </a:lnTo>
                  <a:cubicBezTo>
                    <a:pt x="31" y="1794"/>
                    <a:pt x="92" y="1824"/>
                    <a:pt x="122" y="1855"/>
                  </a:cubicBezTo>
                  <a:cubicBezTo>
                    <a:pt x="244" y="1946"/>
                    <a:pt x="365" y="2037"/>
                    <a:pt x="517" y="2098"/>
                  </a:cubicBezTo>
                  <a:cubicBezTo>
                    <a:pt x="1004" y="2372"/>
                    <a:pt x="1520" y="2524"/>
                    <a:pt x="2098" y="2554"/>
                  </a:cubicBezTo>
                  <a:cubicBezTo>
                    <a:pt x="2378" y="2575"/>
                    <a:pt x="2662" y="2586"/>
                    <a:pt x="2948" y="2586"/>
                  </a:cubicBezTo>
                  <a:cubicBezTo>
                    <a:pt x="3470" y="2586"/>
                    <a:pt x="4000" y="2552"/>
                    <a:pt x="4530" y="2493"/>
                  </a:cubicBezTo>
                  <a:cubicBezTo>
                    <a:pt x="5442" y="2402"/>
                    <a:pt x="6445" y="2280"/>
                    <a:pt x="7478" y="2098"/>
                  </a:cubicBezTo>
                  <a:cubicBezTo>
                    <a:pt x="9241" y="1764"/>
                    <a:pt x="11004" y="1338"/>
                    <a:pt x="12737" y="791"/>
                  </a:cubicBezTo>
                  <a:cubicBezTo>
                    <a:pt x="13375" y="578"/>
                    <a:pt x="13922" y="396"/>
                    <a:pt x="14287" y="244"/>
                  </a:cubicBezTo>
                  <a:cubicBezTo>
                    <a:pt x="14469" y="183"/>
                    <a:pt x="14651" y="92"/>
                    <a:pt x="148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47"/>
            <p:cNvSpPr/>
            <p:nvPr/>
          </p:nvSpPr>
          <p:spPr>
            <a:xfrm>
              <a:off x="2812238" y="2597993"/>
              <a:ext cx="46601" cy="2784"/>
            </a:xfrm>
            <a:custGeom>
              <a:avLst/>
              <a:gdLst/>
              <a:ahLst/>
              <a:cxnLst/>
              <a:rect l="l" t="t" r="r" b="b"/>
              <a:pathLst>
                <a:path w="4135" h="247" extrusionOk="0">
                  <a:moveTo>
                    <a:pt x="2809" y="0"/>
                  </a:moveTo>
                  <a:cubicBezTo>
                    <a:pt x="2563" y="0"/>
                    <a:pt x="2315" y="10"/>
                    <a:pt x="2068" y="32"/>
                  </a:cubicBezTo>
                  <a:cubicBezTo>
                    <a:pt x="1944" y="27"/>
                    <a:pt x="1821" y="24"/>
                    <a:pt x="1699" y="24"/>
                  </a:cubicBezTo>
                  <a:cubicBezTo>
                    <a:pt x="1131" y="24"/>
                    <a:pt x="576" y="79"/>
                    <a:pt x="1" y="154"/>
                  </a:cubicBezTo>
                  <a:cubicBezTo>
                    <a:pt x="452" y="212"/>
                    <a:pt x="904" y="246"/>
                    <a:pt x="1347" y="246"/>
                  </a:cubicBezTo>
                  <a:cubicBezTo>
                    <a:pt x="1590" y="246"/>
                    <a:pt x="1831" y="236"/>
                    <a:pt x="2068" y="214"/>
                  </a:cubicBezTo>
                  <a:cubicBezTo>
                    <a:pt x="2233" y="222"/>
                    <a:pt x="2398" y="225"/>
                    <a:pt x="2562" y="225"/>
                  </a:cubicBezTo>
                  <a:cubicBezTo>
                    <a:pt x="3095" y="225"/>
                    <a:pt x="3624" y="186"/>
                    <a:pt x="4135" y="93"/>
                  </a:cubicBezTo>
                  <a:cubicBezTo>
                    <a:pt x="3703" y="34"/>
                    <a:pt x="3258" y="0"/>
                    <a:pt x="280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47"/>
            <p:cNvSpPr/>
            <p:nvPr/>
          </p:nvSpPr>
          <p:spPr>
            <a:xfrm>
              <a:off x="2638567" y="2653160"/>
              <a:ext cx="162040" cy="141145"/>
            </a:xfrm>
            <a:custGeom>
              <a:avLst/>
              <a:gdLst/>
              <a:ahLst/>
              <a:cxnLst/>
              <a:rect l="l" t="t" r="r" b="b"/>
              <a:pathLst>
                <a:path w="14378" h="12524" extrusionOk="0">
                  <a:moveTo>
                    <a:pt x="14195" y="0"/>
                  </a:moveTo>
                  <a:lnTo>
                    <a:pt x="13587" y="91"/>
                  </a:lnTo>
                  <a:lnTo>
                    <a:pt x="13161" y="152"/>
                  </a:lnTo>
                  <a:cubicBezTo>
                    <a:pt x="13009" y="152"/>
                    <a:pt x="12857" y="213"/>
                    <a:pt x="12675" y="243"/>
                  </a:cubicBezTo>
                  <a:cubicBezTo>
                    <a:pt x="12280" y="335"/>
                    <a:pt x="11885" y="426"/>
                    <a:pt x="11490" y="547"/>
                  </a:cubicBezTo>
                  <a:lnTo>
                    <a:pt x="10791" y="760"/>
                  </a:lnTo>
                  <a:cubicBezTo>
                    <a:pt x="10547" y="851"/>
                    <a:pt x="10304" y="943"/>
                    <a:pt x="10061" y="1064"/>
                  </a:cubicBezTo>
                  <a:cubicBezTo>
                    <a:pt x="9514" y="1277"/>
                    <a:pt x="8997" y="1520"/>
                    <a:pt x="8511" y="1763"/>
                  </a:cubicBezTo>
                  <a:cubicBezTo>
                    <a:pt x="6170" y="3009"/>
                    <a:pt x="4134" y="4772"/>
                    <a:pt x="2584" y="6930"/>
                  </a:cubicBezTo>
                  <a:cubicBezTo>
                    <a:pt x="2249" y="7386"/>
                    <a:pt x="1945" y="7873"/>
                    <a:pt x="1641" y="8389"/>
                  </a:cubicBezTo>
                  <a:cubicBezTo>
                    <a:pt x="1520" y="8602"/>
                    <a:pt x="1368" y="8815"/>
                    <a:pt x="1277" y="9058"/>
                  </a:cubicBezTo>
                  <a:lnTo>
                    <a:pt x="973" y="9696"/>
                  </a:lnTo>
                  <a:cubicBezTo>
                    <a:pt x="790" y="10092"/>
                    <a:pt x="608" y="10456"/>
                    <a:pt x="486" y="10852"/>
                  </a:cubicBezTo>
                  <a:cubicBezTo>
                    <a:pt x="426" y="11004"/>
                    <a:pt x="365" y="11186"/>
                    <a:pt x="304" y="11338"/>
                  </a:cubicBezTo>
                  <a:lnTo>
                    <a:pt x="213" y="11733"/>
                  </a:lnTo>
                  <a:cubicBezTo>
                    <a:pt x="152" y="11976"/>
                    <a:pt x="91" y="12159"/>
                    <a:pt x="61" y="12311"/>
                  </a:cubicBezTo>
                  <a:cubicBezTo>
                    <a:pt x="30" y="12371"/>
                    <a:pt x="0" y="12432"/>
                    <a:pt x="0" y="12523"/>
                  </a:cubicBezTo>
                  <a:cubicBezTo>
                    <a:pt x="30" y="12462"/>
                    <a:pt x="61" y="12402"/>
                    <a:pt x="91" y="12341"/>
                  </a:cubicBezTo>
                  <a:lnTo>
                    <a:pt x="274" y="11794"/>
                  </a:lnTo>
                  <a:lnTo>
                    <a:pt x="395" y="11399"/>
                  </a:lnTo>
                  <a:cubicBezTo>
                    <a:pt x="456" y="11247"/>
                    <a:pt x="517" y="11095"/>
                    <a:pt x="578" y="10912"/>
                  </a:cubicBezTo>
                  <a:cubicBezTo>
                    <a:pt x="730" y="10578"/>
                    <a:pt x="851" y="10183"/>
                    <a:pt x="1064" y="9788"/>
                  </a:cubicBezTo>
                  <a:lnTo>
                    <a:pt x="1398" y="9149"/>
                  </a:lnTo>
                  <a:cubicBezTo>
                    <a:pt x="1489" y="8906"/>
                    <a:pt x="1641" y="8693"/>
                    <a:pt x="1763" y="8481"/>
                  </a:cubicBezTo>
                  <a:cubicBezTo>
                    <a:pt x="2037" y="7994"/>
                    <a:pt x="2371" y="7538"/>
                    <a:pt x="2705" y="7052"/>
                  </a:cubicBezTo>
                  <a:cubicBezTo>
                    <a:pt x="3496" y="5988"/>
                    <a:pt x="4407" y="5046"/>
                    <a:pt x="5380" y="4164"/>
                  </a:cubicBezTo>
                  <a:cubicBezTo>
                    <a:pt x="6353" y="3313"/>
                    <a:pt x="7447" y="2584"/>
                    <a:pt x="8572" y="1946"/>
                  </a:cubicBezTo>
                  <a:cubicBezTo>
                    <a:pt x="9088" y="1672"/>
                    <a:pt x="9605" y="1429"/>
                    <a:pt x="10122" y="1216"/>
                  </a:cubicBezTo>
                  <a:cubicBezTo>
                    <a:pt x="10365" y="1125"/>
                    <a:pt x="10608" y="1003"/>
                    <a:pt x="10851" y="943"/>
                  </a:cubicBezTo>
                  <a:lnTo>
                    <a:pt x="11520" y="699"/>
                  </a:lnTo>
                  <a:cubicBezTo>
                    <a:pt x="11946" y="547"/>
                    <a:pt x="12341" y="456"/>
                    <a:pt x="12706" y="365"/>
                  </a:cubicBezTo>
                  <a:lnTo>
                    <a:pt x="13192" y="243"/>
                  </a:lnTo>
                  <a:lnTo>
                    <a:pt x="13617" y="183"/>
                  </a:lnTo>
                  <a:lnTo>
                    <a:pt x="14195" y="61"/>
                  </a:lnTo>
                  <a:cubicBezTo>
                    <a:pt x="14256" y="61"/>
                    <a:pt x="14316" y="31"/>
                    <a:pt x="1437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47"/>
            <p:cNvSpPr/>
            <p:nvPr/>
          </p:nvSpPr>
          <p:spPr>
            <a:xfrm>
              <a:off x="2787579" y="2662751"/>
              <a:ext cx="65783" cy="177108"/>
            </a:xfrm>
            <a:custGeom>
              <a:avLst/>
              <a:gdLst/>
              <a:ahLst/>
              <a:cxnLst/>
              <a:rect l="l" t="t" r="r" b="b"/>
              <a:pathLst>
                <a:path w="5837" h="15715" extrusionOk="0">
                  <a:moveTo>
                    <a:pt x="5836" y="0"/>
                  </a:moveTo>
                  <a:cubicBezTo>
                    <a:pt x="5775" y="0"/>
                    <a:pt x="5745" y="31"/>
                    <a:pt x="5684" y="92"/>
                  </a:cubicBezTo>
                  <a:cubicBezTo>
                    <a:pt x="5563" y="183"/>
                    <a:pt x="5441" y="274"/>
                    <a:pt x="5319" y="396"/>
                  </a:cubicBezTo>
                  <a:cubicBezTo>
                    <a:pt x="4864" y="821"/>
                    <a:pt x="4468" y="1338"/>
                    <a:pt x="4164" y="1885"/>
                  </a:cubicBezTo>
                  <a:cubicBezTo>
                    <a:pt x="3739" y="2706"/>
                    <a:pt x="3435" y="3587"/>
                    <a:pt x="3253" y="4499"/>
                  </a:cubicBezTo>
                  <a:cubicBezTo>
                    <a:pt x="3040" y="5593"/>
                    <a:pt x="2918" y="6718"/>
                    <a:pt x="2857" y="7842"/>
                  </a:cubicBezTo>
                  <a:cubicBezTo>
                    <a:pt x="2827" y="8967"/>
                    <a:pt x="2675" y="10092"/>
                    <a:pt x="2493" y="11186"/>
                  </a:cubicBezTo>
                  <a:cubicBezTo>
                    <a:pt x="2310" y="12098"/>
                    <a:pt x="2006" y="12949"/>
                    <a:pt x="1581" y="13770"/>
                  </a:cubicBezTo>
                  <a:cubicBezTo>
                    <a:pt x="1186" y="14499"/>
                    <a:pt x="639" y="15168"/>
                    <a:pt x="0" y="15715"/>
                  </a:cubicBezTo>
                  <a:cubicBezTo>
                    <a:pt x="0" y="15715"/>
                    <a:pt x="61" y="15684"/>
                    <a:pt x="152" y="15624"/>
                  </a:cubicBezTo>
                  <a:cubicBezTo>
                    <a:pt x="304" y="15502"/>
                    <a:pt x="426" y="15411"/>
                    <a:pt x="547" y="15289"/>
                  </a:cubicBezTo>
                  <a:cubicBezTo>
                    <a:pt x="1003" y="14864"/>
                    <a:pt x="1398" y="14377"/>
                    <a:pt x="1702" y="13830"/>
                  </a:cubicBezTo>
                  <a:cubicBezTo>
                    <a:pt x="2128" y="13010"/>
                    <a:pt x="2462" y="12128"/>
                    <a:pt x="2645" y="11216"/>
                  </a:cubicBezTo>
                  <a:cubicBezTo>
                    <a:pt x="2857" y="10122"/>
                    <a:pt x="2979" y="8997"/>
                    <a:pt x="3040" y="7873"/>
                  </a:cubicBezTo>
                  <a:cubicBezTo>
                    <a:pt x="3070" y="6748"/>
                    <a:pt x="3222" y="5624"/>
                    <a:pt x="3405" y="4529"/>
                  </a:cubicBezTo>
                  <a:cubicBezTo>
                    <a:pt x="3557" y="3617"/>
                    <a:pt x="3860" y="2766"/>
                    <a:pt x="4286" y="1946"/>
                  </a:cubicBezTo>
                  <a:cubicBezTo>
                    <a:pt x="4681" y="1216"/>
                    <a:pt x="5198" y="548"/>
                    <a:pt x="583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7"/>
            <p:cNvSpPr/>
            <p:nvPr/>
          </p:nvSpPr>
          <p:spPr>
            <a:xfrm>
              <a:off x="2925975" y="2677819"/>
              <a:ext cx="6514" cy="164441"/>
            </a:xfrm>
            <a:custGeom>
              <a:avLst/>
              <a:gdLst/>
              <a:ahLst/>
              <a:cxnLst/>
              <a:rect l="l" t="t" r="r" b="b"/>
              <a:pathLst>
                <a:path w="578" h="14591" extrusionOk="0">
                  <a:moveTo>
                    <a:pt x="517" y="1"/>
                  </a:moveTo>
                  <a:cubicBezTo>
                    <a:pt x="456" y="1"/>
                    <a:pt x="334" y="3253"/>
                    <a:pt x="182" y="7296"/>
                  </a:cubicBezTo>
                  <a:cubicBezTo>
                    <a:pt x="30" y="11338"/>
                    <a:pt x="0" y="14591"/>
                    <a:pt x="30" y="14591"/>
                  </a:cubicBezTo>
                  <a:cubicBezTo>
                    <a:pt x="31" y="14591"/>
                    <a:pt x="31" y="14591"/>
                    <a:pt x="31" y="14591"/>
                  </a:cubicBezTo>
                  <a:cubicBezTo>
                    <a:pt x="93" y="14591"/>
                    <a:pt x="244" y="11320"/>
                    <a:pt x="395" y="7296"/>
                  </a:cubicBezTo>
                  <a:cubicBezTo>
                    <a:pt x="517" y="3253"/>
                    <a:pt x="578" y="1"/>
                    <a:pt x="51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47"/>
            <p:cNvSpPr/>
            <p:nvPr/>
          </p:nvSpPr>
          <p:spPr>
            <a:xfrm>
              <a:off x="3034561" y="2698375"/>
              <a:ext cx="29809" cy="137719"/>
            </a:xfrm>
            <a:custGeom>
              <a:avLst/>
              <a:gdLst/>
              <a:ahLst/>
              <a:cxnLst/>
              <a:rect l="l" t="t" r="r" b="b"/>
              <a:pathLst>
                <a:path w="2645" h="12220" extrusionOk="0">
                  <a:moveTo>
                    <a:pt x="2584" y="1"/>
                  </a:moveTo>
                  <a:lnTo>
                    <a:pt x="2584" y="1"/>
                  </a:lnTo>
                  <a:cubicBezTo>
                    <a:pt x="2493" y="122"/>
                    <a:pt x="2371" y="274"/>
                    <a:pt x="2311" y="396"/>
                  </a:cubicBezTo>
                  <a:cubicBezTo>
                    <a:pt x="2189" y="578"/>
                    <a:pt x="2067" y="730"/>
                    <a:pt x="1976" y="912"/>
                  </a:cubicBezTo>
                  <a:cubicBezTo>
                    <a:pt x="1855" y="1095"/>
                    <a:pt x="1733" y="1338"/>
                    <a:pt x="1612" y="1581"/>
                  </a:cubicBezTo>
                  <a:cubicBezTo>
                    <a:pt x="1277" y="2189"/>
                    <a:pt x="1004" y="2827"/>
                    <a:pt x="791" y="3466"/>
                  </a:cubicBezTo>
                  <a:cubicBezTo>
                    <a:pt x="244" y="5046"/>
                    <a:pt x="1" y="6718"/>
                    <a:pt x="31" y="8390"/>
                  </a:cubicBezTo>
                  <a:cubicBezTo>
                    <a:pt x="61" y="9058"/>
                    <a:pt x="122" y="9727"/>
                    <a:pt x="244" y="10426"/>
                  </a:cubicBezTo>
                  <a:cubicBezTo>
                    <a:pt x="274" y="10700"/>
                    <a:pt x="335" y="10943"/>
                    <a:pt x="396" y="11186"/>
                  </a:cubicBezTo>
                  <a:cubicBezTo>
                    <a:pt x="426" y="11368"/>
                    <a:pt x="487" y="11551"/>
                    <a:pt x="548" y="11733"/>
                  </a:cubicBezTo>
                  <a:cubicBezTo>
                    <a:pt x="578" y="11916"/>
                    <a:pt x="639" y="12068"/>
                    <a:pt x="730" y="12220"/>
                  </a:cubicBezTo>
                  <a:cubicBezTo>
                    <a:pt x="760" y="12220"/>
                    <a:pt x="548" y="11520"/>
                    <a:pt x="365" y="10396"/>
                  </a:cubicBezTo>
                  <a:cubicBezTo>
                    <a:pt x="244" y="9727"/>
                    <a:pt x="213" y="9058"/>
                    <a:pt x="213" y="8390"/>
                  </a:cubicBezTo>
                  <a:cubicBezTo>
                    <a:pt x="183" y="6718"/>
                    <a:pt x="426" y="5077"/>
                    <a:pt x="973" y="3526"/>
                  </a:cubicBezTo>
                  <a:cubicBezTo>
                    <a:pt x="1156" y="2888"/>
                    <a:pt x="1429" y="2250"/>
                    <a:pt x="1733" y="1642"/>
                  </a:cubicBezTo>
                  <a:cubicBezTo>
                    <a:pt x="2219" y="608"/>
                    <a:pt x="2645" y="31"/>
                    <a:pt x="258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47"/>
            <p:cNvSpPr/>
            <p:nvPr/>
          </p:nvSpPr>
          <p:spPr>
            <a:xfrm>
              <a:off x="2718719" y="2344621"/>
              <a:ext cx="126765" cy="18088"/>
            </a:xfrm>
            <a:custGeom>
              <a:avLst/>
              <a:gdLst/>
              <a:ahLst/>
              <a:cxnLst/>
              <a:rect l="l" t="t" r="r" b="b"/>
              <a:pathLst>
                <a:path w="11248" h="1605" extrusionOk="0">
                  <a:moveTo>
                    <a:pt x="4235" y="1"/>
                  </a:moveTo>
                  <a:cubicBezTo>
                    <a:pt x="3370" y="1"/>
                    <a:pt x="2503" y="68"/>
                    <a:pt x="1642" y="204"/>
                  </a:cubicBezTo>
                  <a:cubicBezTo>
                    <a:pt x="1247" y="295"/>
                    <a:pt x="821" y="386"/>
                    <a:pt x="426" y="477"/>
                  </a:cubicBezTo>
                  <a:cubicBezTo>
                    <a:pt x="274" y="508"/>
                    <a:pt x="153" y="568"/>
                    <a:pt x="1" y="629"/>
                  </a:cubicBezTo>
                  <a:cubicBezTo>
                    <a:pt x="1" y="632"/>
                    <a:pt x="6" y="633"/>
                    <a:pt x="15" y="633"/>
                  </a:cubicBezTo>
                  <a:cubicBezTo>
                    <a:pt x="115" y="633"/>
                    <a:pt x="729" y="494"/>
                    <a:pt x="1672" y="356"/>
                  </a:cubicBezTo>
                  <a:cubicBezTo>
                    <a:pt x="2481" y="245"/>
                    <a:pt x="3295" y="191"/>
                    <a:pt x="4108" y="191"/>
                  </a:cubicBezTo>
                  <a:cubicBezTo>
                    <a:pt x="5984" y="191"/>
                    <a:pt x="7855" y="482"/>
                    <a:pt x="9636" y="1055"/>
                  </a:cubicBezTo>
                  <a:cubicBezTo>
                    <a:pt x="10582" y="1370"/>
                    <a:pt x="11177" y="1604"/>
                    <a:pt x="11241" y="1604"/>
                  </a:cubicBezTo>
                  <a:cubicBezTo>
                    <a:pt x="11245" y="1604"/>
                    <a:pt x="11247" y="1604"/>
                    <a:pt x="11247" y="1602"/>
                  </a:cubicBezTo>
                  <a:cubicBezTo>
                    <a:pt x="11095" y="1511"/>
                    <a:pt x="10974" y="1450"/>
                    <a:pt x="10822" y="1389"/>
                  </a:cubicBezTo>
                  <a:cubicBezTo>
                    <a:pt x="10457" y="1237"/>
                    <a:pt x="10062" y="1055"/>
                    <a:pt x="9697" y="933"/>
                  </a:cubicBezTo>
                  <a:cubicBezTo>
                    <a:pt x="7935" y="311"/>
                    <a:pt x="6089" y="1"/>
                    <a:pt x="42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7"/>
            <p:cNvSpPr/>
            <p:nvPr/>
          </p:nvSpPr>
          <p:spPr>
            <a:xfrm>
              <a:off x="3075325" y="2539175"/>
              <a:ext cx="108260" cy="4035"/>
            </a:xfrm>
            <a:custGeom>
              <a:avLst/>
              <a:gdLst/>
              <a:ahLst/>
              <a:cxnLst/>
              <a:rect l="l" t="t" r="r" b="b"/>
              <a:pathLst>
                <a:path w="9606" h="358" extrusionOk="0">
                  <a:moveTo>
                    <a:pt x="2930" y="0"/>
                  </a:moveTo>
                  <a:cubicBezTo>
                    <a:pt x="2356" y="0"/>
                    <a:pt x="1840" y="8"/>
                    <a:pt x="1399" y="23"/>
                  </a:cubicBezTo>
                  <a:cubicBezTo>
                    <a:pt x="973" y="23"/>
                    <a:pt x="609" y="53"/>
                    <a:pt x="365" y="53"/>
                  </a:cubicBezTo>
                  <a:cubicBezTo>
                    <a:pt x="244" y="53"/>
                    <a:pt x="122" y="84"/>
                    <a:pt x="1" y="114"/>
                  </a:cubicBezTo>
                  <a:cubicBezTo>
                    <a:pt x="323" y="136"/>
                    <a:pt x="661" y="157"/>
                    <a:pt x="992" y="157"/>
                  </a:cubicBezTo>
                  <a:cubicBezTo>
                    <a:pt x="1129" y="157"/>
                    <a:pt x="1265" y="153"/>
                    <a:pt x="1399" y="145"/>
                  </a:cubicBezTo>
                  <a:cubicBezTo>
                    <a:pt x="2280" y="175"/>
                    <a:pt x="3466" y="175"/>
                    <a:pt x="4803" y="205"/>
                  </a:cubicBezTo>
                  <a:cubicBezTo>
                    <a:pt x="6141" y="236"/>
                    <a:pt x="7326" y="297"/>
                    <a:pt x="8207" y="327"/>
                  </a:cubicBezTo>
                  <a:cubicBezTo>
                    <a:pt x="8663" y="357"/>
                    <a:pt x="9150" y="357"/>
                    <a:pt x="9606" y="357"/>
                  </a:cubicBezTo>
                  <a:cubicBezTo>
                    <a:pt x="9484" y="297"/>
                    <a:pt x="9362" y="297"/>
                    <a:pt x="9241" y="266"/>
                  </a:cubicBezTo>
                  <a:cubicBezTo>
                    <a:pt x="8998" y="266"/>
                    <a:pt x="8663" y="205"/>
                    <a:pt x="8238" y="175"/>
                  </a:cubicBezTo>
                  <a:cubicBezTo>
                    <a:pt x="7326" y="114"/>
                    <a:pt x="6141" y="53"/>
                    <a:pt x="4803" y="23"/>
                  </a:cubicBezTo>
                  <a:cubicBezTo>
                    <a:pt x="4134" y="8"/>
                    <a:pt x="3504" y="0"/>
                    <a:pt x="293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47"/>
            <p:cNvSpPr/>
            <p:nvPr/>
          </p:nvSpPr>
          <p:spPr>
            <a:xfrm>
              <a:off x="3193164" y="2526756"/>
              <a:ext cx="75036" cy="66820"/>
            </a:xfrm>
            <a:custGeom>
              <a:avLst/>
              <a:gdLst/>
              <a:ahLst/>
              <a:cxnLst/>
              <a:rect l="l" t="t" r="r" b="b"/>
              <a:pathLst>
                <a:path w="6658" h="5929" extrusionOk="0">
                  <a:moveTo>
                    <a:pt x="6657" y="0"/>
                  </a:moveTo>
                  <a:cubicBezTo>
                    <a:pt x="6536" y="0"/>
                    <a:pt x="6414" y="31"/>
                    <a:pt x="6293" y="92"/>
                  </a:cubicBezTo>
                  <a:cubicBezTo>
                    <a:pt x="5989" y="183"/>
                    <a:pt x="5685" y="304"/>
                    <a:pt x="5381" y="426"/>
                  </a:cubicBezTo>
                  <a:cubicBezTo>
                    <a:pt x="4378" y="882"/>
                    <a:pt x="3466" y="1490"/>
                    <a:pt x="2645" y="2219"/>
                  </a:cubicBezTo>
                  <a:cubicBezTo>
                    <a:pt x="1824" y="2918"/>
                    <a:pt x="1125" y="3769"/>
                    <a:pt x="578" y="4712"/>
                  </a:cubicBezTo>
                  <a:cubicBezTo>
                    <a:pt x="396" y="5016"/>
                    <a:pt x="244" y="5289"/>
                    <a:pt x="122" y="5593"/>
                  </a:cubicBezTo>
                  <a:cubicBezTo>
                    <a:pt x="62" y="5715"/>
                    <a:pt x="1" y="5806"/>
                    <a:pt x="1" y="5927"/>
                  </a:cubicBezTo>
                  <a:cubicBezTo>
                    <a:pt x="2" y="5928"/>
                    <a:pt x="3" y="5929"/>
                    <a:pt x="4" y="5929"/>
                  </a:cubicBezTo>
                  <a:cubicBezTo>
                    <a:pt x="45" y="5929"/>
                    <a:pt x="258" y="5480"/>
                    <a:pt x="700" y="4803"/>
                  </a:cubicBezTo>
                  <a:cubicBezTo>
                    <a:pt x="1855" y="2979"/>
                    <a:pt x="3496" y="1520"/>
                    <a:pt x="5442" y="578"/>
                  </a:cubicBezTo>
                  <a:cubicBezTo>
                    <a:pt x="6171" y="213"/>
                    <a:pt x="6657" y="31"/>
                    <a:pt x="665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47"/>
            <p:cNvSpPr/>
            <p:nvPr/>
          </p:nvSpPr>
          <p:spPr>
            <a:xfrm>
              <a:off x="3080464" y="2388698"/>
              <a:ext cx="145947" cy="31195"/>
            </a:xfrm>
            <a:custGeom>
              <a:avLst/>
              <a:gdLst/>
              <a:ahLst/>
              <a:cxnLst/>
              <a:rect l="l" t="t" r="r" b="b"/>
              <a:pathLst>
                <a:path w="12950" h="2768" extrusionOk="0">
                  <a:moveTo>
                    <a:pt x="12402" y="1"/>
                  </a:moveTo>
                  <a:cubicBezTo>
                    <a:pt x="11916" y="1"/>
                    <a:pt x="11429" y="62"/>
                    <a:pt x="10973" y="214"/>
                  </a:cubicBezTo>
                  <a:cubicBezTo>
                    <a:pt x="10274" y="426"/>
                    <a:pt x="9606" y="700"/>
                    <a:pt x="8967" y="1065"/>
                  </a:cubicBezTo>
                  <a:cubicBezTo>
                    <a:pt x="8207" y="1460"/>
                    <a:pt x="7417" y="1825"/>
                    <a:pt x="6596" y="2098"/>
                  </a:cubicBezTo>
                  <a:cubicBezTo>
                    <a:pt x="5583" y="2422"/>
                    <a:pt x="4530" y="2585"/>
                    <a:pt x="3480" y="2585"/>
                  </a:cubicBezTo>
                  <a:cubicBezTo>
                    <a:pt x="2956" y="2585"/>
                    <a:pt x="2432" y="2544"/>
                    <a:pt x="1915" y="2463"/>
                  </a:cubicBezTo>
                  <a:cubicBezTo>
                    <a:pt x="786" y="2289"/>
                    <a:pt x="70" y="2005"/>
                    <a:pt x="5" y="2005"/>
                  </a:cubicBezTo>
                  <a:cubicBezTo>
                    <a:pt x="2" y="2005"/>
                    <a:pt x="1" y="2006"/>
                    <a:pt x="1" y="2007"/>
                  </a:cubicBezTo>
                  <a:cubicBezTo>
                    <a:pt x="153" y="2098"/>
                    <a:pt x="335" y="2159"/>
                    <a:pt x="487" y="2220"/>
                  </a:cubicBezTo>
                  <a:cubicBezTo>
                    <a:pt x="943" y="2402"/>
                    <a:pt x="1429" y="2524"/>
                    <a:pt x="1915" y="2615"/>
                  </a:cubicBezTo>
                  <a:cubicBezTo>
                    <a:pt x="2499" y="2716"/>
                    <a:pt x="3091" y="2767"/>
                    <a:pt x="3682" y="2767"/>
                  </a:cubicBezTo>
                  <a:cubicBezTo>
                    <a:pt x="4692" y="2767"/>
                    <a:pt x="5699" y="2618"/>
                    <a:pt x="6657" y="2311"/>
                  </a:cubicBezTo>
                  <a:cubicBezTo>
                    <a:pt x="7478" y="2007"/>
                    <a:pt x="8299" y="1642"/>
                    <a:pt x="9058" y="1217"/>
                  </a:cubicBezTo>
                  <a:cubicBezTo>
                    <a:pt x="9697" y="882"/>
                    <a:pt x="10335" y="578"/>
                    <a:pt x="11034" y="335"/>
                  </a:cubicBezTo>
                  <a:cubicBezTo>
                    <a:pt x="11565" y="176"/>
                    <a:pt x="12119" y="86"/>
                    <a:pt x="12696" y="86"/>
                  </a:cubicBezTo>
                  <a:cubicBezTo>
                    <a:pt x="12780" y="86"/>
                    <a:pt x="12864" y="88"/>
                    <a:pt x="12949" y="92"/>
                  </a:cubicBezTo>
                  <a:cubicBezTo>
                    <a:pt x="12949" y="62"/>
                    <a:pt x="12919" y="62"/>
                    <a:pt x="12797" y="31"/>
                  </a:cubicBezTo>
                  <a:cubicBezTo>
                    <a:pt x="12645" y="31"/>
                    <a:pt x="12524" y="1"/>
                    <a:pt x="1240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7"/>
            <p:cNvSpPr/>
            <p:nvPr/>
          </p:nvSpPr>
          <p:spPr>
            <a:xfrm>
              <a:off x="3069498" y="2672319"/>
              <a:ext cx="135668" cy="17502"/>
            </a:xfrm>
            <a:custGeom>
              <a:avLst/>
              <a:gdLst/>
              <a:ahLst/>
              <a:cxnLst/>
              <a:rect l="l" t="t" r="r" b="b"/>
              <a:pathLst>
                <a:path w="12038" h="1553" extrusionOk="0">
                  <a:moveTo>
                    <a:pt x="5" y="0"/>
                  </a:moveTo>
                  <a:cubicBezTo>
                    <a:pt x="2" y="0"/>
                    <a:pt x="1" y="1"/>
                    <a:pt x="1" y="2"/>
                  </a:cubicBezTo>
                  <a:cubicBezTo>
                    <a:pt x="153" y="94"/>
                    <a:pt x="274" y="185"/>
                    <a:pt x="426" y="246"/>
                  </a:cubicBezTo>
                  <a:cubicBezTo>
                    <a:pt x="578" y="306"/>
                    <a:pt x="761" y="398"/>
                    <a:pt x="974" y="489"/>
                  </a:cubicBezTo>
                  <a:cubicBezTo>
                    <a:pt x="1156" y="580"/>
                    <a:pt x="1399" y="671"/>
                    <a:pt x="1673" y="762"/>
                  </a:cubicBezTo>
                  <a:cubicBezTo>
                    <a:pt x="2281" y="975"/>
                    <a:pt x="2919" y="1127"/>
                    <a:pt x="3557" y="1279"/>
                  </a:cubicBezTo>
                  <a:cubicBezTo>
                    <a:pt x="4347" y="1431"/>
                    <a:pt x="5168" y="1522"/>
                    <a:pt x="5958" y="1553"/>
                  </a:cubicBezTo>
                  <a:cubicBezTo>
                    <a:pt x="6779" y="1553"/>
                    <a:pt x="7600" y="1522"/>
                    <a:pt x="8390" y="1431"/>
                  </a:cubicBezTo>
                  <a:cubicBezTo>
                    <a:pt x="9059" y="1340"/>
                    <a:pt x="9697" y="1188"/>
                    <a:pt x="10335" y="1006"/>
                  </a:cubicBezTo>
                  <a:cubicBezTo>
                    <a:pt x="10609" y="945"/>
                    <a:pt x="10822" y="854"/>
                    <a:pt x="11035" y="793"/>
                  </a:cubicBezTo>
                  <a:cubicBezTo>
                    <a:pt x="11247" y="732"/>
                    <a:pt x="11430" y="641"/>
                    <a:pt x="11582" y="580"/>
                  </a:cubicBezTo>
                  <a:cubicBezTo>
                    <a:pt x="11734" y="519"/>
                    <a:pt x="11886" y="458"/>
                    <a:pt x="12038" y="367"/>
                  </a:cubicBezTo>
                  <a:cubicBezTo>
                    <a:pt x="12036" y="366"/>
                    <a:pt x="12033" y="365"/>
                    <a:pt x="12028" y="365"/>
                  </a:cubicBezTo>
                  <a:cubicBezTo>
                    <a:pt x="11941" y="365"/>
                    <a:pt x="11314" y="624"/>
                    <a:pt x="10305" y="884"/>
                  </a:cubicBezTo>
                  <a:cubicBezTo>
                    <a:pt x="9667" y="1036"/>
                    <a:pt x="9028" y="1157"/>
                    <a:pt x="8390" y="1249"/>
                  </a:cubicBezTo>
                  <a:cubicBezTo>
                    <a:pt x="7771" y="1319"/>
                    <a:pt x="7157" y="1353"/>
                    <a:pt x="6545" y="1353"/>
                  </a:cubicBezTo>
                  <a:cubicBezTo>
                    <a:pt x="5565" y="1353"/>
                    <a:pt x="4591" y="1265"/>
                    <a:pt x="3618" y="1097"/>
                  </a:cubicBezTo>
                  <a:cubicBezTo>
                    <a:pt x="2980" y="975"/>
                    <a:pt x="2341" y="823"/>
                    <a:pt x="1703" y="610"/>
                  </a:cubicBezTo>
                  <a:cubicBezTo>
                    <a:pt x="689" y="292"/>
                    <a:pt x="61" y="0"/>
                    <a:pt x="5"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47"/>
            <p:cNvSpPr/>
            <p:nvPr/>
          </p:nvSpPr>
          <p:spPr>
            <a:xfrm>
              <a:off x="3264762" y="2604169"/>
              <a:ext cx="38724" cy="199039"/>
            </a:xfrm>
            <a:custGeom>
              <a:avLst/>
              <a:gdLst/>
              <a:ahLst/>
              <a:cxnLst/>
              <a:rect l="l" t="t" r="r" b="b"/>
              <a:pathLst>
                <a:path w="3436" h="17661" extrusionOk="0">
                  <a:moveTo>
                    <a:pt x="1611" y="1"/>
                  </a:moveTo>
                  <a:lnTo>
                    <a:pt x="1611" y="1"/>
                  </a:lnTo>
                  <a:cubicBezTo>
                    <a:pt x="1611" y="1"/>
                    <a:pt x="1581" y="31"/>
                    <a:pt x="1551" y="183"/>
                  </a:cubicBezTo>
                  <a:cubicBezTo>
                    <a:pt x="1520" y="305"/>
                    <a:pt x="1459" y="487"/>
                    <a:pt x="1399" y="700"/>
                  </a:cubicBezTo>
                  <a:cubicBezTo>
                    <a:pt x="1247" y="1156"/>
                    <a:pt x="1064" y="1794"/>
                    <a:pt x="882" y="2645"/>
                  </a:cubicBezTo>
                  <a:cubicBezTo>
                    <a:pt x="304" y="4773"/>
                    <a:pt x="0" y="6961"/>
                    <a:pt x="0" y="9180"/>
                  </a:cubicBezTo>
                  <a:cubicBezTo>
                    <a:pt x="31" y="11429"/>
                    <a:pt x="608" y="13618"/>
                    <a:pt x="1703" y="15563"/>
                  </a:cubicBezTo>
                  <a:cubicBezTo>
                    <a:pt x="2037" y="16141"/>
                    <a:pt x="2432" y="16688"/>
                    <a:pt x="2918" y="17174"/>
                  </a:cubicBezTo>
                  <a:cubicBezTo>
                    <a:pt x="3040" y="17326"/>
                    <a:pt x="3192" y="17448"/>
                    <a:pt x="3283" y="17539"/>
                  </a:cubicBezTo>
                  <a:cubicBezTo>
                    <a:pt x="3314" y="17600"/>
                    <a:pt x="3374" y="17630"/>
                    <a:pt x="3435" y="17661"/>
                  </a:cubicBezTo>
                  <a:cubicBezTo>
                    <a:pt x="3435" y="17661"/>
                    <a:pt x="3253" y="17478"/>
                    <a:pt x="2949" y="17113"/>
                  </a:cubicBezTo>
                  <a:cubicBezTo>
                    <a:pt x="2523" y="16597"/>
                    <a:pt x="2128" y="16050"/>
                    <a:pt x="1824" y="15472"/>
                  </a:cubicBezTo>
                  <a:cubicBezTo>
                    <a:pt x="760" y="13527"/>
                    <a:pt x="213" y="11369"/>
                    <a:pt x="213" y="9180"/>
                  </a:cubicBezTo>
                  <a:cubicBezTo>
                    <a:pt x="213" y="6992"/>
                    <a:pt x="487" y="4803"/>
                    <a:pt x="1003" y="2676"/>
                  </a:cubicBezTo>
                  <a:cubicBezTo>
                    <a:pt x="1186" y="1855"/>
                    <a:pt x="1368" y="1217"/>
                    <a:pt x="1459" y="700"/>
                  </a:cubicBezTo>
                  <a:cubicBezTo>
                    <a:pt x="1520" y="487"/>
                    <a:pt x="1551" y="335"/>
                    <a:pt x="1581" y="183"/>
                  </a:cubicBezTo>
                  <a:cubicBezTo>
                    <a:pt x="1611" y="122"/>
                    <a:pt x="1611" y="62"/>
                    <a:pt x="161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47"/>
            <p:cNvSpPr/>
            <p:nvPr/>
          </p:nvSpPr>
          <p:spPr>
            <a:xfrm>
              <a:off x="3303813" y="2577110"/>
              <a:ext cx="155537" cy="80851"/>
            </a:xfrm>
            <a:custGeom>
              <a:avLst/>
              <a:gdLst/>
              <a:ahLst/>
              <a:cxnLst/>
              <a:rect l="l" t="t" r="r" b="b"/>
              <a:pathLst>
                <a:path w="13801" h="7174" extrusionOk="0">
                  <a:moveTo>
                    <a:pt x="1" y="0"/>
                  </a:moveTo>
                  <a:cubicBezTo>
                    <a:pt x="1" y="1"/>
                    <a:pt x="31" y="61"/>
                    <a:pt x="92" y="152"/>
                  </a:cubicBezTo>
                  <a:cubicBezTo>
                    <a:pt x="153" y="244"/>
                    <a:pt x="244" y="365"/>
                    <a:pt x="365" y="517"/>
                  </a:cubicBezTo>
                  <a:cubicBezTo>
                    <a:pt x="700" y="973"/>
                    <a:pt x="1095" y="1399"/>
                    <a:pt x="1490" y="1794"/>
                  </a:cubicBezTo>
                  <a:cubicBezTo>
                    <a:pt x="2858" y="3131"/>
                    <a:pt x="4499" y="4104"/>
                    <a:pt x="6323" y="4712"/>
                  </a:cubicBezTo>
                  <a:cubicBezTo>
                    <a:pt x="7296" y="4985"/>
                    <a:pt x="8329" y="5229"/>
                    <a:pt x="9362" y="5381"/>
                  </a:cubicBezTo>
                  <a:cubicBezTo>
                    <a:pt x="10183" y="5532"/>
                    <a:pt x="11004" y="5745"/>
                    <a:pt x="11794" y="6019"/>
                  </a:cubicBezTo>
                  <a:cubicBezTo>
                    <a:pt x="12493" y="6292"/>
                    <a:pt x="13192" y="6688"/>
                    <a:pt x="13800" y="7174"/>
                  </a:cubicBezTo>
                  <a:cubicBezTo>
                    <a:pt x="13800" y="7174"/>
                    <a:pt x="13770" y="7113"/>
                    <a:pt x="13679" y="7052"/>
                  </a:cubicBezTo>
                  <a:cubicBezTo>
                    <a:pt x="13557" y="6931"/>
                    <a:pt x="13435" y="6809"/>
                    <a:pt x="13314" y="6718"/>
                  </a:cubicBezTo>
                  <a:cubicBezTo>
                    <a:pt x="12858" y="6384"/>
                    <a:pt x="12372" y="6110"/>
                    <a:pt x="11824" y="5897"/>
                  </a:cubicBezTo>
                  <a:cubicBezTo>
                    <a:pt x="11034" y="5593"/>
                    <a:pt x="10214" y="5381"/>
                    <a:pt x="9362" y="5229"/>
                  </a:cubicBezTo>
                  <a:cubicBezTo>
                    <a:pt x="8359" y="5016"/>
                    <a:pt x="7356" y="4803"/>
                    <a:pt x="6384" y="4499"/>
                  </a:cubicBezTo>
                  <a:cubicBezTo>
                    <a:pt x="4590" y="3922"/>
                    <a:pt x="2949" y="2979"/>
                    <a:pt x="1581" y="1703"/>
                  </a:cubicBezTo>
                  <a:cubicBezTo>
                    <a:pt x="1186" y="1307"/>
                    <a:pt x="791" y="912"/>
                    <a:pt x="426" y="487"/>
                  </a:cubicBezTo>
                  <a:cubicBezTo>
                    <a:pt x="305" y="304"/>
                    <a:pt x="153" y="152"/>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7"/>
            <p:cNvSpPr/>
            <p:nvPr/>
          </p:nvSpPr>
          <p:spPr>
            <a:xfrm>
              <a:off x="3370272" y="2455586"/>
              <a:ext cx="138057" cy="59528"/>
            </a:xfrm>
            <a:custGeom>
              <a:avLst/>
              <a:gdLst/>
              <a:ahLst/>
              <a:cxnLst/>
              <a:rect l="l" t="t" r="r" b="b"/>
              <a:pathLst>
                <a:path w="12250" h="5282" extrusionOk="0">
                  <a:moveTo>
                    <a:pt x="274" y="1"/>
                  </a:moveTo>
                  <a:cubicBezTo>
                    <a:pt x="183" y="1"/>
                    <a:pt x="92" y="8"/>
                    <a:pt x="0" y="23"/>
                  </a:cubicBezTo>
                  <a:cubicBezTo>
                    <a:pt x="183" y="54"/>
                    <a:pt x="365" y="84"/>
                    <a:pt x="547" y="84"/>
                  </a:cubicBezTo>
                  <a:cubicBezTo>
                    <a:pt x="730" y="84"/>
                    <a:pt x="943" y="115"/>
                    <a:pt x="1186" y="145"/>
                  </a:cubicBezTo>
                  <a:cubicBezTo>
                    <a:pt x="1429" y="145"/>
                    <a:pt x="1702" y="175"/>
                    <a:pt x="2006" y="236"/>
                  </a:cubicBezTo>
                  <a:cubicBezTo>
                    <a:pt x="2706" y="327"/>
                    <a:pt x="3405" y="449"/>
                    <a:pt x="4134" y="631"/>
                  </a:cubicBezTo>
                  <a:cubicBezTo>
                    <a:pt x="5836" y="1087"/>
                    <a:pt x="7478" y="1786"/>
                    <a:pt x="8967" y="2729"/>
                  </a:cubicBezTo>
                  <a:cubicBezTo>
                    <a:pt x="9575" y="3093"/>
                    <a:pt x="10183" y="3519"/>
                    <a:pt x="10730" y="3975"/>
                  </a:cubicBezTo>
                  <a:cubicBezTo>
                    <a:pt x="11004" y="4157"/>
                    <a:pt x="11186" y="4340"/>
                    <a:pt x="11368" y="4492"/>
                  </a:cubicBezTo>
                  <a:cubicBezTo>
                    <a:pt x="11551" y="4644"/>
                    <a:pt x="11703" y="4796"/>
                    <a:pt x="11824" y="4917"/>
                  </a:cubicBezTo>
                  <a:cubicBezTo>
                    <a:pt x="11946" y="5039"/>
                    <a:pt x="12098" y="5160"/>
                    <a:pt x="12250" y="5282"/>
                  </a:cubicBezTo>
                  <a:cubicBezTo>
                    <a:pt x="12128" y="5130"/>
                    <a:pt x="12007" y="4978"/>
                    <a:pt x="11885" y="4856"/>
                  </a:cubicBezTo>
                  <a:cubicBezTo>
                    <a:pt x="11763" y="4704"/>
                    <a:pt x="11611" y="4552"/>
                    <a:pt x="11460" y="4400"/>
                  </a:cubicBezTo>
                  <a:cubicBezTo>
                    <a:pt x="11277" y="4218"/>
                    <a:pt x="11064" y="4036"/>
                    <a:pt x="10821" y="3853"/>
                  </a:cubicBezTo>
                  <a:cubicBezTo>
                    <a:pt x="10274" y="3367"/>
                    <a:pt x="9666" y="2941"/>
                    <a:pt x="9058" y="2546"/>
                  </a:cubicBezTo>
                  <a:cubicBezTo>
                    <a:pt x="8298" y="2060"/>
                    <a:pt x="7508" y="1665"/>
                    <a:pt x="6687" y="1300"/>
                  </a:cubicBezTo>
                  <a:cubicBezTo>
                    <a:pt x="5867" y="966"/>
                    <a:pt x="5016" y="662"/>
                    <a:pt x="4165" y="449"/>
                  </a:cubicBezTo>
                  <a:cubicBezTo>
                    <a:pt x="3465" y="267"/>
                    <a:pt x="2736" y="145"/>
                    <a:pt x="2006" y="84"/>
                  </a:cubicBezTo>
                  <a:cubicBezTo>
                    <a:pt x="1702" y="23"/>
                    <a:pt x="1429" y="23"/>
                    <a:pt x="1186" y="23"/>
                  </a:cubicBezTo>
                  <a:cubicBezTo>
                    <a:pt x="1079" y="8"/>
                    <a:pt x="973" y="1"/>
                    <a:pt x="867" y="1"/>
                  </a:cubicBezTo>
                  <a:cubicBezTo>
                    <a:pt x="760" y="1"/>
                    <a:pt x="654" y="8"/>
                    <a:pt x="547" y="23"/>
                  </a:cubicBezTo>
                  <a:cubicBezTo>
                    <a:pt x="456" y="8"/>
                    <a:pt x="365" y="1"/>
                    <a:pt x="27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47"/>
            <p:cNvSpPr/>
            <p:nvPr/>
          </p:nvSpPr>
          <p:spPr>
            <a:xfrm>
              <a:off x="3074299" y="2318407"/>
              <a:ext cx="59269" cy="14042"/>
            </a:xfrm>
            <a:custGeom>
              <a:avLst/>
              <a:gdLst/>
              <a:ahLst/>
              <a:cxnLst/>
              <a:rect l="l" t="t" r="r" b="b"/>
              <a:pathLst>
                <a:path w="5259" h="1246" extrusionOk="0">
                  <a:moveTo>
                    <a:pt x="5239" y="1"/>
                  </a:moveTo>
                  <a:cubicBezTo>
                    <a:pt x="5081" y="1"/>
                    <a:pt x="4009" y="393"/>
                    <a:pt x="2645" y="706"/>
                  </a:cubicBezTo>
                  <a:cubicBezTo>
                    <a:pt x="1216" y="1071"/>
                    <a:pt x="0" y="1162"/>
                    <a:pt x="0" y="1223"/>
                  </a:cubicBezTo>
                  <a:cubicBezTo>
                    <a:pt x="137" y="1238"/>
                    <a:pt x="266" y="1245"/>
                    <a:pt x="396" y="1245"/>
                  </a:cubicBezTo>
                  <a:cubicBezTo>
                    <a:pt x="525" y="1245"/>
                    <a:pt x="654" y="1238"/>
                    <a:pt x="791" y="1223"/>
                  </a:cubicBezTo>
                  <a:cubicBezTo>
                    <a:pt x="1429" y="1162"/>
                    <a:pt x="2067" y="1071"/>
                    <a:pt x="2706" y="919"/>
                  </a:cubicBezTo>
                  <a:cubicBezTo>
                    <a:pt x="3314" y="767"/>
                    <a:pt x="3952" y="584"/>
                    <a:pt x="4529" y="341"/>
                  </a:cubicBezTo>
                  <a:cubicBezTo>
                    <a:pt x="4803" y="280"/>
                    <a:pt x="5046" y="159"/>
                    <a:pt x="5259" y="7"/>
                  </a:cubicBezTo>
                  <a:cubicBezTo>
                    <a:pt x="5257" y="3"/>
                    <a:pt x="5250" y="1"/>
                    <a:pt x="523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47"/>
            <p:cNvSpPr/>
            <p:nvPr/>
          </p:nvSpPr>
          <p:spPr>
            <a:xfrm>
              <a:off x="3140071" y="2732636"/>
              <a:ext cx="203829" cy="203987"/>
            </a:xfrm>
            <a:custGeom>
              <a:avLst/>
              <a:gdLst/>
              <a:ahLst/>
              <a:cxnLst/>
              <a:rect l="l" t="t" r="r" b="b"/>
              <a:pathLst>
                <a:path w="18086" h="18100" extrusionOk="0">
                  <a:moveTo>
                    <a:pt x="2493" y="0"/>
                  </a:moveTo>
                  <a:lnTo>
                    <a:pt x="0" y="8906"/>
                  </a:lnTo>
                  <a:lnTo>
                    <a:pt x="4134" y="11946"/>
                  </a:lnTo>
                  <a:lnTo>
                    <a:pt x="6353" y="15411"/>
                  </a:lnTo>
                  <a:cubicBezTo>
                    <a:pt x="6748" y="16003"/>
                    <a:pt x="7430" y="16359"/>
                    <a:pt x="8134" y="16359"/>
                  </a:cubicBezTo>
                  <a:cubicBezTo>
                    <a:pt x="8188" y="16359"/>
                    <a:pt x="8243" y="16357"/>
                    <a:pt x="8298" y="16353"/>
                  </a:cubicBezTo>
                  <a:cubicBezTo>
                    <a:pt x="8450" y="16718"/>
                    <a:pt x="8876" y="17447"/>
                    <a:pt x="9362" y="17447"/>
                  </a:cubicBezTo>
                  <a:cubicBezTo>
                    <a:pt x="9411" y="17453"/>
                    <a:pt x="9459" y="17456"/>
                    <a:pt x="9507" y="17456"/>
                  </a:cubicBezTo>
                  <a:cubicBezTo>
                    <a:pt x="10110" y="17456"/>
                    <a:pt x="10587" y="16994"/>
                    <a:pt x="10622" y="16403"/>
                  </a:cubicBezTo>
                  <a:lnTo>
                    <a:pt x="10622" y="16403"/>
                  </a:lnTo>
                  <a:lnTo>
                    <a:pt x="10882" y="17326"/>
                  </a:lnTo>
                  <a:cubicBezTo>
                    <a:pt x="10973" y="17751"/>
                    <a:pt x="11338" y="18055"/>
                    <a:pt x="11733" y="18085"/>
                  </a:cubicBezTo>
                  <a:cubicBezTo>
                    <a:pt x="11792" y="18095"/>
                    <a:pt x="11849" y="18099"/>
                    <a:pt x="11905" y="18099"/>
                  </a:cubicBezTo>
                  <a:cubicBezTo>
                    <a:pt x="12582" y="18099"/>
                    <a:pt x="13085" y="17450"/>
                    <a:pt x="12888" y="16748"/>
                  </a:cubicBezTo>
                  <a:lnTo>
                    <a:pt x="12888" y="16718"/>
                  </a:lnTo>
                  <a:lnTo>
                    <a:pt x="11125" y="8876"/>
                  </a:lnTo>
                  <a:lnTo>
                    <a:pt x="11125" y="8876"/>
                  </a:lnTo>
                  <a:cubicBezTo>
                    <a:pt x="11126" y="8876"/>
                    <a:pt x="15077" y="11550"/>
                    <a:pt x="15989" y="11915"/>
                  </a:cubicBezTo>
                  <a:cubicBezTo>
                    <a:pt x="16438" y="12101"/>
                    <a:pt x="16809" y="12200"/>
                    <a:pt x="17148" y="12200"/>
                  </a:cubicBezTo>
                  <a:cubicBezTo>
                    <a:pt x="17475" y="12200"/>
                    <a:pt x="17773" y="12109"/>
                    <a:pt x="18086" y="11915"/>
                  </a:cubicBezTo>
                  <a:lnTo>
                    <a:pt x="12341" y="6626"/>
                  </a:lnTo>
                  <a:cubicBezTo>
                    <a:pt x="11794" y="6110"/>
                    <a:pt x="11733" y="6018"/>
                    <a:pt x="11399" y="5745"/>
                  </a:cubicBezTo>
                  <a:lnTo>
                    <a:pt x="2493"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7"/>
            <p:cNvSpPr/>
            <p:nvPr/>
          </p:nvSpPr>
          <p:spPr>
            <a:xfrm>
              <a:off x="3199678" y="2838822"/>
              <a:ext cx="34610" cy="78462"/>
            </a:xfrm>
            <a:custGeom>
              <a:avLst/>
              <a:gdLst/>
              <a:ahLst/>
              <a:cxnLst/>
              <a:rect l="l" t="t" r="r" b="b"/>
              <a:pathLst>
                <a:path w="3071" h="6962" extrusionOk="0">
                  <a:moveTo>
                    <a:pt x="0" y="1"/>
                  </a:moveTo>
                  <a:cubicBezTo>
                    <a:pt x="0" y="1"/>
                    <a:pt x="91" y="92"/>
                    <a:pt x="243" y="213"/>
                  </a:cubicBezTo>
                  <a:lnTo>
                    <a:pt x="517" y="457"/>
                  </a:lnTo>
                  <a:cubicBezTo>
                    <a:pt x="639" y="548"/>
                    <a:pt x="730" y="639"/>
                    <a:pt x="851" y="761"/>
                  </a:cubicBezTo>
                  <a:cubicBezTo>
                    <a:pt x="943" y="913"/>
                    <a:pt x="1034" y="1065"/>
                    <a:pt x="1095" y="1247"/>
                  </a:cubicBezTo>
                  <a:cubicBezTo>
                    <a:pt x="1155" y="1460"/>
                    <a:pt x="1216" y="1642"/>
                    <a:pt x="1277" y="1885"/>
                  </a:cubicBezTo>
                  <a:cubicBezTo>
                    <a:pt x="1429" y="2311"/>
                    <a:pt x="1611" y="2797"/>
                    <a:pt x="1763" y="3314"/>
                  </a:cubicBezTo>
                  <a:cubicBezTo>
                    <a:pt x="2098" y="4317"/>
                    <a:pt x="2432" y="5229"/>
                    <a:pt x="2645" y="5897"/>
                  </a:cubicBezTo>
                  <a:cubicBezTo>
                    <a:pt x="2766" y="6262"/>
                    <a:pt x="2918" y="6597"/>
                    <a:pt x="3070" y="6961"/>
                  </a:cubicBezTo>
                  <a:cubicBezTo>
                    <a:pt x="3009" y="6566"/>
                    <a:pt x="2918" y="6201"/>
                    <a:pt x="2797" y="5867"/>
                  </a:cubicBezTo>
                  <a:cubicBezTo>
                    <a:pt x="2584" y="5168"/>
                    <a:pt x="2280" y="4256"/>
                    <a:pt x="1946" y="3253"/>
                  </a:cubicBezTo>
                  <a:lnTo>
                    <a:pt x="1459" y="1824"/>
                  </a:lnTo>
                  <a:cubicBezTo>
                    <a:pt x="1398" y="1612"/>
                    <a:pt x="1307" y="1399"/>
                    <a:pt x="1246" y="1186"/>
                  </a:cubicBezTo>
                  <a:cubicBezTo>
                    <a:pt x="1186" y="1004"/>
                    <a:pt x="1064" y="821"/>
                    <a:pt x="943" y="669"/>
                  </a:cubicBezTo>
                  <a:cubicBezTo>
                    <a:pt x="821" y="548"/>
                    <a:pt x="699" y="457"/>
                    <a:pt x="578" y="365"/>
                  </a:cubicBezTo>
                  <a:lnTo>
                    <a:pt x="274" y="153"/>
                  </a:lnTo>
                  <a:cubicBezTo>
                    <a:pt x="122" y="31"/>
                    <a:pt x="0" y="1"/>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47"/>
            <p:cNvSpPr/>
            <p:nvPr/>
          </p:nvSpPr>
          <p:spPr>
            <a:xfrm>
              <a:off x="3216808" y="2817589"/>
              <a:ext cx="43164" cy="99345"/>
            </a:xfrm>
            <a:custGeom>
              <a:avLst/>
              <a:gdLst/>
              <a:ahLst/>
              <a:cxnLst/>
              <a:rect l="l" t="t" r="r" b="b"/>
              <a:pathLst>
                <a:path w="3830" h="8815" extrusionOk="0">
                  <a:moveTo>
                    <a:pt x="0" y="0"/>
                  </a:moveTo>
                  <a:cubicBezTo>
                    <a:pt x="0" y="31"/>
                    <a:pt x="152" y="61"/>
                    <a:pt x="334" y="183"/>
                  </a:cubicBezTo>
                  <a:cubicBezTo>
                    <a:pt x="638" y="365"/>
                    <a:pt x="882" y="608"/>
                    <a:pt x="1064" y="912"/>
                  </a:cubicBezTo>
                  <a:cubicBezTo>
                    <a:pt x="1611" y="1611"/>
                    <a:pt x="2037" y="2766"/>
                    <a:pt x="2432" y="4073"/>
                  </a:cubicBezTo>
                  <a:cubicBezTo>
                    <a:pt x="2857" y="5380"/>
                    <a:pt x="3192" y="6566"/>
                    <a:pt x="3435" y="7417"/>
                  </a:cubicBezTo>
                  <a:lnTo>
                    <a:pt x="3708" y="8450"/>
                  </a:lnTo>
                  <a:cubicBezTo>
                    <a:pt x="3739" y="8572"/>
                    <a:pt x="3769" y="8693"/>
                    <a:pt x="3830" y="8815"/>
                  </a:cubicBezTo>
                  <a:cubicBezTo>
                    <a:pt x="3830" y="8693"/>
                    <a:pt x="3830" y="8541"/>
                    <a:pt x="3800" y="8420"/>
                  </a:cubicBezTo>
                  <a:cubicBezTo>
                    <a:pt x="3739" y="8177"/>
                    <a:pt x="3648" y="7812"/>
                    <a:pt x="3556" y="7386"/>
                  </a:cubicBezTo>
                  <a:cubicBezTo>
                    <a:pt x="3344" y="6505"/>
                    <a:pt x="3040" y="5289"/>
                    <a:pt x="2644" y="4012"/>
                  </a:cubicBezTo>
                  <a:cubicBezTo>
                    <a:pt x="2219" y="2736"/>
                    <a:pt x="1763" y="1550"/>
                    <a:pt x="1185" y="821"/>
                  </a:cubicBezTo>
                  <a:cubicBezTo>
                    <a:pt x="973" y="547"/>
                    <a:pt x="699" y="304"/>
                    <a:pt x="395" y="122"/>
                  </a:cubicBezTo>
                  <a:cubicBezTo>
                    <a:pt x="304" y="61"/>
                    <a:pt x="213" y="31"/>
                    <a:pt x="12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47"/>
            <p:cNvSpPr/>
            <p:nvPr/>
          </p:nvSpPr>
          <p:spPr>
            <a:xfrm>
              <a:off x="3244893" y="2810388"/>
              <a:ext cx="41113" cy="112723"/>
            </a:xfrm>
            <a:custGeom>
              <a:avLst/>
              <a:gdLst/>
              <a:ahLst/>
              <a:cxnLst/>
              <a:rect l="l" t="t" r="r" b="b"/>
              <a:pathLst>
                <a:path w="3648" h="10002" extrusionOk="0">
                  <a:moveTo>
                    <a:pt x="0" y="1"/>
                  </a:moveTo>
                  <a:cubicBezTo>
                    <a:pt x="152" y="62"/>
                    <a:pt x="274" y="122"/>
                    <a:pt x="396" y="214"/>
                  </a:cubicBezTo>
                  <a:cubicBezTo>
                    <a:pt x="700" y="426"/>
                    <a:pt x="912" y="761"/>
                    <a:pt x="1004" y="1126"/>
                  </a:cubicBezTo>
                  <a:cubicBezTo>
                    <a:pt x="1277" y="2098"/>
                    <a:pt x="1611" y="3375"/>
                    <a:pt x="2037" y="4803"/>
                  </a:cubicBezTo>
                  <a:cubicBezTo>
                    <a:pt x="2463" y="6262"/>
                    <a:pt x="2827" y="7539"/>
                    <a:pt x="3131" y="8481"/>
                  </a:cubicBezTo>
                  <a:cubicBezTo>
                    <a:pt x="3253" y="8937"/>
                    <a:pt x="3374" y="9302"/>
                    <a:pt x="3466" y="9606"/>
                  </a:cubicBezTo>
                  <a:cubicBezTo>
                    <a:pt x="3526" y="9727"/>
                    <a:pt x="3557" y="9879"/>
                    <a:pt x="3648" y="10001"/>
                  </a:cubicBezTo>
                  <a:cubicBezTo>
                    <a:pt x="3618" y="9849"/>
                    <a:pt x="3587" y="9727"/>
                    <a:pt x="3526" y="9575"/>
                  </a:cubicBezTo>
                  <a:cubicBezTo>
                    <a:pt x="3466" y="9272"/>
                    <a:pt x="3374" y="8876"/>
                    <a:pt x="3253" y="8451"/>
                  </a:cubicBezTo>
                  <a:cubicBezTo>
                    <a:pt x="3010" y="7509"/>
                    <a:pt x="2645" y="6171"/>
                    <a:pt x="2219" y="4743"/>
                  </a:cubicBezTo>
                  <a:cubicBezTo>
                    <a:pt x="1794" y="3314"/>
                    <a:pt x="1429" y="2007"/>
                    <a:pt x="1125" y="1065"/>
                  </a:cubicBezTo>
                  <a:cubicBezTo>
                    <a:pt x="1004" y="700"/>
                    <a:pt x="760" y="366"/>
                    <a:pt x="426" y="122"/>
                  </a:cubicBezTo>
                  <a:cubicBezTo>
                    <a:pt x="335" y="62"/>
                    <a:pt x="244" y="31"/>
                    <a:pt x="122"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7" name="Google Shape;1537;p47"/>
          <p:cNvGrpSpPr/>
          <p:nvPr/>
        </p:nvGrpSpPr>
        <p:grpSpPr>
          <a:xfrm>
            <a:off x="6406149" y="1005402"/>
            <a:ext cx="1777246" cy="1262127"/>
            <a:chOff x="5190210" y="1578496"/>
            <a:chExt cx="1777246" cy="1262127"/>
          </a:xfrm>
        </p:grpSpPr>
        <p:sp>
          <p:nvSpPr>
            <p:cNvPr id="1538" name="Google Shape;1538;p47"/>
            <p:cNvSpPr/>
            <p:nvPr/>
          </p:nvSpPr>
          <p:spPr>
            <a:xfrm>
              <a:off x="5961347" y="2634732"/>
              <a:ext cx="39062" cy="10312"/>
            </a:xfrm>
            <a:custGeom>
              <a:avLst/>
              <a:gdLst/>
              <a:ahLst/>
              <a:cxnLst/>
              <a:rect l="l" t="t" r="r" b="b"/>
              <a:pathLst>
                <a:path w="3466" h="915" extrusionOk="0">
                  <a:moveTo>
                    <a:pt x="6" y="0"/>
                  </a:moveTo>
                  <a:cubicBezTo>
                    <a:pt x="2" y="0"/>
                    <a:pt x="0" y="1"/>
                    <a:pt x="0" y="3"/>
                  </a:cubicBezTo>
                  <a:cubicBezTo>
                    <a:pt x="1064" y="580"/>
                    <a:pt x="2250" y="884"/>
                    <a:pt x="3465" y="914"/>
                  </a:cubicBezTo>
                  <a:cubicBezTo>
                    <a:pt x="3465" y="854"/>
                    <a:pt x="2675" y="732"/>
                    <a:pt x="1733" y="489"/>
                  </a:cubicBezTo>
                  <a:cubicBezTo>
                    <a:pt x="810" y="258"/>
                    <a:pt x="79" y="0"/>
                    <a:pt x="6"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47"/>
            <p:cNvSpPr/>
            <p:nvPr/>
          </p:nvSpPr>
          <p:spPr>
            <a:xfrm>
              <a:off x="5977103" y="2657363"/>
              <a:ext cx="20568" cy="6176"/>
            </a:xfrm>
            <a:custGeom>
              <a:avLst/>
              <a:gdLst/>
              <a:ahLst/>
              <a:cxnLst/>
              <a:rect l="l" t="t" r="r" b="b"/>
              <a:pathLst>
                <a:path w="1825" h="548" extrusionOk="0">
                  <a:moveTo>
                    <a:pt x="0" y="1"/>
                  </a:moveTo>
                  <a:lnTo>
                    <a:pt x="0" y="1"/>
                  </a:lnTo>
                  <a:cubicBezTo>
                    <a:pt x="244" y="213"/>
                    <a:pt x="548" y="365"/>
                    <a:pt x="852" y="426"/>
                  </a:cubicBezTo>
                  <a:cubicBezTo>
                    <a:pt x="1054" y="507"/>
                    <a:pt x="1270" y="548"/>
                    <a:pt x="1491" y="548"/>
                  </a:cubicBezTo>
                  <a:cubicBezTo>
                    <a:pt x="1601" y="548"/>
                    <a:pt x="1713" y="538"/>
                    <a:pt x="1824" y="517"/>
                  </a:cubicBezTo>
                  <a:cubicBezTo>
                    <a:pt x="1520" y="396"/>
                    <a:pt x="1216" y="335"/>
                    <a:pt x="912" y="274"/>
                  </a:cubicBezTo>
                  <a:cubicBezTo>
                    <a:pt x="608" y="153"/>
                    <a:pt x="304" y="61"/>
                    <a:pt x="0"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7"/>
            <p:cNvSpPr/>
            <p:nvPr/>
          </p:nvSpPr>
          <p:spPr>
            <a:xfrm>
              <a:off x="6510954" y="1578496"/>
              <a:ext cx="456503" cy="682861"/>
            </a:xfrm>
            <a:custGeom>
              <a:avLst/>
              <a:gdLst/>
              <a:ahLst/>
              <a:cxnLst/>
              <a:rect l="l" t="t" r="r" b="b"/>
              <a:pathLst>
                <a:path w="40506" h="60591" extrusionOk="0">
                  <a:moveTo>
                    <a:pt x="36062" y="0"/>
                  </a:moveTo>
                  <a:cubicBezTo>
                    <a:pt x="34851" y="0"/>
                    <a:pt x="32675" y="849"/>
                    <a:pt x="30366" y="5848"/>
                  </a:cubicBezTo>
                  <a:cubicBezTo>
                    <a:pt x="26840" y="13386"/>
                    <a:pt x="25563" y="17732"/>
                    <a:pt x="25563" y="17732"/>
                  </a:cubicBezTo>
                  <a:cubicBezTo>
                    <a:pt x="25563" y="17732"/>
                    <a:pt x="25012" y="18657"/>
                    <a:pt x="24264" y="18657"/>
                  </a:cubicBezTo>
                  <a:cubicBezTo>
                    <a:pt x="24033" y="18657"/>
                    <a:pt x="23784" y="18569"/>
                    <a:pt x="23527" y="18340"/>
                  </a:cubicBezTo>
                  <a:cubicBezTo>
                    <a:pt x="22505" y="17457"/>
                    <a:pt x="21131" y="15041"/>
                    <a:pt x="19543" y="15041"/>
                  </a:cubicBezTo>
                  <a:cubicBezTo>
                    <a:pt x="19384" y="15041"/>
                    <a:pt x="19222" y="15066"/>
                    <a:pt x="19059" y="15118"/>
                  </a:cubicBezTo>
                  <a:cubicBezTo>
                    <a:pt x="17174" y="15726"/>
                    <a:pt x="16627" y="17854"/>
                    <a:pt x="17113" y="20924"/>
                  </a:cubicBezTo>
                  <a:cubicBezTo>
                    <a:pt x="17569" y="23994"/>
                    <a:pt x="18360" y="30772"/>
                    <a:pt x="18420" y="31380"/>
                  </a:cubicBezTo>
                  <a:cubicBezTo>
                    <a:pt x="18492" y="31857"/>
                    <a:pt x="18302" y="32521"/>
                    <a:pt x="17805" y="32521"/>
                  </a:cubicBezTo>
                  <a:cubicBezTo>
                    <a:pt x="17669" y="32521"/>
                    <a:pt x="17510" y="32471"/>
                    <a:pt x="17326" y="32353"/>
                  </a:cubicBezTo>
                  <a:cubicBezTo>
                    <a:pt x="16640" y="31887"/>
                    <a:pt x="13250" y="28441"/>
                    <a:pt x="10735" y="28441"/>
                  </a:cubicBezTo>
                  <a:cubicBezTo>
                    <a:pt x="10129" y="28441"/>
                    <a:pt x="9574" y="28641"/>
                    <a:pt x="9119" y="29131"/>
                  </a:cubicBezTo>
                  <a:cubicBezTo>
                    <a:pt x="6809" y="31654"/>
                    <a:pt x="9514" y="40012"/>
                    <a:pt x="9818" y="40894"/>
                  </a:cubicBezTo>
                  <a:cubicBezTo>
                    <a:pt x="10092" y="41806"/>
                    <a:pt x="9910" y="42231"/>
                    <a:pt x="9484" y="42474"/>
                  </a:cubicBezTo>
                  <a:cubicBezTo>
                    <a:pt x="9459" y="42489"/>
                    <a:pt x="9431" y="42496"/>
                    <a:pt x="9398" y="42496"/>
                  </a:cubicBezTo>
                  <a:cubicBezTo>
                    <a:pt x="8881" y="42496"/>
                    <a:pt x="7452" y="40719"/>
                    <a:pt x="6049" y="39374"/>
                  </a:cubicBezTo>
                  <a:cubicBezTo>
                    <a:pt x="5050" y="38416"/>
                    <a:pt x="3808" y="37458"/>
                    <a:pt x="2733" y="37458"/>
                  </a:cubicBezTo>
                  <a:cubicBezTo>
                    <a:pt x="2240" y="37458"/>
                    <a:pt x="1782" y="37661"/>
                    <a:pt x="1399" y="38158"/>
                  </a:cubicBezTo>
                  <a:cubicBezTo>
                    <a:pt x="183" y="39708"/>
                    <a:pt x="1" y="46061"/>
                    <a:pt x="6384" y="56122"/>
                  </a:cubicBezTo>
                  <a:lnTo>
                    <a:pt x="9636" y="60590"/>
                  </a:lnTo>
                  <a:lnTo>
                    <a:pt x="15198" y="60074"/>
                  </a:lnTo>
                  <a:cubicBezTo>
                    <a:pt x="26962" y="58280"/>
                    <a:pt x="31612" y="53964"/>
                    <a:pt x="32007" y="52019"/>
                  </a:cubicBezTo>
                  <a:cubicBezTo>
                    <a:pt x="32372" y="50073"/>
                    <a:pt x="30032" y="49496"/>
                    <a:pt x="27995" y="49313"/>
                  </a:cubicBezTo>
                  <a:cubicBezTo>
                    <a:pt x="25958" y="49131"/>
                    <a:pt x="23527" y="49222"/>
                    <a:pt x="23405" y="48736"/>
                  </a:cubicBezTo>
                  <a:cubicBezTo>
                    <a:pt x="23314" y="48250"/>
                    <a:pt x="23496" y="47855"/>
                    <a:pt x="24378" y="47490"/>
                  </a:cubicBezTo>
                  <a:cubicBezTo>
                    <a:pt x="25259" y="47095"/>
                    <a:pt x="33314" y="43630"/>
                    <a:pt x="33709" y="40225"/>
                  </a:cubicBezTo>
                  <a:cubicBezTo>
                    <a:pt x="34074" y="36791"/>
                    <a:pt x="26870" y="36456"/>
                    <a:pt x="25898" y="36152"/>
                  </a:cubicBezTo>
                  <a:cubicBezTo>
                    <a:pt x="24925" y="35879"/>
                    <a:pt x="25381" y="35058"/>
                    <a:pt x="25898" y="34693"/>
                  </a:cubicBezTo>
                  <a:cubicBezTo>
                    <a:pt x="26384" y="34359"/>
                    <a:pt x="32007" y="30499"/>
                    <a:pt x="34621" y="28827"/>
                  </a:cubicBezTo>
                  <a:cubicBezTo>
                    <a:pt x="37235" y="27155"/>
                    <a:pt x="38451" y="25362"/>
                    <a:pt x="37691" y="23538"/>
                  </a:cubicBezTo>
                  <a:cubicBezTo>
                    <a:pt x="37229" y="22484"/>
                    <a:pt x="35889" y="22330"/>
                    <a:pt x="34581" y="22330"/>
                  </a:cubicBezTo>
                  <a:cubicBezTo>
                    <a:pt x="34042" y="22330"/>
                    <a:pt x="33509" y="22356"/>
                    <a:pt x="33045" y="22356"/>
                  </a:cubicBezTo>
                  <a:cubicBezTo>
                    <a:pt x="32785" y="22356"/>
                    <a:pt x="32547" y="22348"/>
                    <a:pt x="32342" y="22322"/>
                  </a:cubicBezTo>
                  <a:cubicBezTo>
                    <a:pt x="30852" y="22109"/>
                    <a:pt x="31430" y="20377"/>
                    <a:pt x="31430" y="20377"/>
                  </a:cubicBezTo>
                  <a:cubicBezTo>
                    <a:pt x="31430" y="20377"/>
                    <a:pt x="33861" y="16577"/>
                    <a:pt x="37235" y="8948"/>
                  </a:cubicBezTo>
                  <a:cubicBezTo>
                    <a:pt x="40506" y="1552"/>
                    <a:pt x="37178" y="269"/>
                    <a:pt x="36972" y="198"/>
                  </a:cubicBezTo>
                  <a:lnTo>
                    <a:pt x="36972" y="198"/>
                  </a:lnTo>
                  <a:lnTo>
                    <a:pt x="37053" y="225"/>
                  </a:lnTo>
                  <a:cubicBezTo>
                    <a:pt x="37053" y="225"/>
                    <a:pt x="36685" y="0"/>
                    <a:pt x="360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47"/>
            <p:cNvSpPr/>
            <p:nvPr/>
          </p:nvSpPr>
          <p:spPr>
            <a:xfrm>
              <a:off x="6577413" y="1657409"/>
              <a:ext cx="315504" cy="693691"/>
            </a:xfrm>
            <a:custGeom>
              <a:avLst/>
              <a:gdLst/>
              <a:ahLst/>
              <a:cxnLst/>
              <a:rect l="l" t="t" r="r" b="b"/>
              <a:pathLst>
                <a:path w="27995" h="61552" extrusionOk="0">
                  <a:moveTo>
                    <a:pt x="27995" y="1"/>
                  </a:moveTo>
                  <a:cubicBezTo>
                    <a:pt x="27994" y="1"/>
                    <a:pt x="27964" y="32"/>
                    <a:pt x="27904" y="153"/>
                  </a:cubicBezTo>
                  <a:cubicBezTo>
                    <a:pt x="27843" y="274"/>
                    <a:pt x="27782" y="426"/>
                    <a:pt x="27691" y="609"/>
                  </a:cubicBezTo>
                  <a:lnTo>
                    <a:pt x="26870" y="2402"/>
                  </a:lnTo>
                  <a:cubicBezTo>
                    <a:pt x="26171" y="3983"/>
                    <a:pt x="25138" y="6232"/>
                    <a:pt x="23891" y="8998"/>
                  </a:cubicBezTo>
                  <a:cubicBezTo>
                    <a:pt x="21338" y="14591"/>
                    <a:pt x="17812" y="22250"/>
                    <a:pt x="13891" y="30731"/>
                  </a:cubicBezTo>
                  <a:cubicBezTo>
                    <a:pt x="9970" y="39211"/>
                    <a:pt x="6475" y="46901"/>
                    <a:pt x="3952" y="52464"/>
                  </a:cubicBezTo>
                  <a:cubicBezTo>
                    <a:pt x="2706" y="55260"/>
                    <a:pt x="1702" y="57540"/>
                    <a:pt x="1034" y="59090"/>
                  </a:cubicBezTo>
                  <a:cubicBezTo>
                    <a:pt x="699" y="59880"/>
                    <a:pt x="426" y="60488"/>
                    <a:pt x="243" y="60914"/>
                  </a:cubicBezTo>
                  <a:cubicBezTo>
                    <a:pt x="152" y="61096"/>
                    <a:pt x="92" y="61248"/>
                    <a:pt x="61" y="61370"/>
                  </a:cubicBezTo>
                  <a:cubicBezTo>
                    <a:pt x="122" y="61278"/>
                    <a:pt x="183" y="61126"/>
                    <a:pt x="274" y="60914"/>
                  </a:cubicBezTo>
                  <a:lnTo>
                    <a:pt x="1095" y="59120"/>
                  </a:lnTo>
                  <a:lnTo>
                    <a:pt x="4104" y="52524"/>
                  </a:lnTo>
                  <a:cubicBezTo>
                    <a:pt x="6627" y="46962"/>
                    <a:pt x="10183" y="39272"/>
                    <a:pt x="14074" y="30792"/>
                  </a:cubicBezTo>
                  <a:cubicBezTo>
                    <a:pt x="17995" y="22311"/>
                    <a:pt x="21520" y="14652"/>
                    <a:pt x="24013" y="9059"/>
                  </a:cubicBezTo>
                  <a:cubicBezTo>
                    <a:pt x="25259" y="6262"/>
                    <a:pt x="26262" y="4013"/>
                    <a:pt x="26961" y="2432"/>
                  </a:cubicBezTo>
                  <a:lnTo>
                    <a:pt x="27721" y="639"/>
                  </a:lnTo>
                  <a:cubicBezTo>
                    <a:pt x="27812" y="426"/>
                    <a:pt x="27873" y="244"/>
                    <a:pt x="27934" y="153"/>
                  </a:cubicBezTo>
                  <a:cubicBezTo>
                    <a:pt x="27964" y="32"/>
                    <a:pt x="27994" y="1"/>
                    <a:pt x="27995" y="1"/>
                  </a:cubicBezTo>
                  <a:close/>
                  <a:moveTo>
                    <a:pt x="61" y="61370"/>
                  </a:moveTo>
                  <a:lnTo>
                    <a:pt x="61" y="61370"/>
                  </a:lnTo>
                  <a:cubicBezTo>
                    <a:pt x="31" y="61430"/>
                    <a:pt x="0" y="61491"/>
                    <a:pt x="0" y="61552"/>
                  </a:cubicBezTo>
                  <a:cubicBezTo>
                    <a:pt x="31" y="61491"/>
                    <a:pt x="31" y="61430"/>
                    <a:pt x="61" y="6137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47"/>
            <p:cNvSpPr/>
            <p:nvPr/>
          </p:nvSpPr>
          <p:spPr>
            <a:xfrm>
              <a:off x="6748345" y="1794441"/>
              <a:ext cx="32210" cy="109973"/>
            </a:xfrm>
            <a:custGeom>
              <a:avLst/>
              <a:gdLst/>
              <a:ahLst/>
              <a:cxnLst/>
              <a:rect l="l" t="t" r="r" b="b"/>
              <a:pathLst>
                <a:path w="2858" h="9758" extrusionOk="0">
                  <a:moveTo>
                    <a:pt x="1" y="0"/>
                  </a:moveTo>
                  <a:lnTo>
                    <a:pt x="1" y="0"/>
                  </a:lnTo>
                  <a:cubicBezTo>
                    <a:pt x="31" y="122"/>
                    <a:pt x="62" y="274"/>
                    <a:pt x="92" y="395"/>
                  </a:cubicBezTo>
                  <a:lnTo>
                    <a:pt x="396" y="1429"/>
                  </a:lnTo>
                  <a:lnTo>
                    <a:pt x="1369" y="4894"/>
                  </a:lnTo>
                  <a:cubicBezTo>
                    <a:pt x="1733" y="6231"/>
                    <a:pt x="2068" y="7477"/>
                    <a:pt x="2341" y="8328"/>
                  </a:cubicBezTo>
                  <a:cubicBezTo>
                    <a:pt x="2493" y="8784"/>
                    <a:pt x="2615" y="9149"/>
                    <a:pt x="2706" y="9362"/>
                  </a:cubicBezTo>
                  <a:cubicBezTo>
                    <a:pt x="2736" y="9514"/>
                    <a:pt x="2797" y="9635"/>
                    <a:pt x="2858" y="9757"/>
                  </a:cubicBezTo>
                  <a:cubicBezTo>
                    <a:pt x="2828" y="9635"/>
                    <a:pt x="2797" y="9484"/>
                    <a:pt x="2767" y="9362"/>
                  </a:cubicBezTo>
                  <a:cubicBezTo>
                    <a:pt x="2676" y="9088"/>
                    <a:pt x="2584" y="8754"/>
                    <a:pt x="2463" y="8328"/>
                  </a:cubicBezTo>
                  <a:lnTo>
                    <a:pt x="1521" y="4863"/>
                  </a:lnTo>
                  <a:cubicBezTo>
                    <a:pt x="1156" y="3496"/>
                    <a:pt x="791" y="2280"/>
                    <a:pt x="518" y="1429"/>
                  </a:cubicBezTo>
                  <a:cubicBezTo>
                    <a:pt x="366" y="973"/>
                    <a:pt x="274" y="638"/>
                    <a:pt x="183" y="395"/>
                  </a:cubicBezTo>
                  <a:cubicBezTo>
                    <a:pt x="122" y="243"/>
                    <a:pt x="92" y="122"/>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7"/>
            <p:cNvSpPr/>
            <p:nvPr/>
          </p:nvSpPr>
          <p:spPr>
            <a:xfrm>
              <a:off x="6786370" y="1864281"/>
              <a:ext cx="125390" cy="41169"/>
            </a:xfrm>
            <a:custGeom>
              <a:avLst/>
              <a:gdLst/>
              <a:ahLst/>
              <a:cxnLst/>
              <a:rect l="l" t="t" r="r" b="b"/>
              <a:pathLst>
                <a:path w="11126" h="3653" extrusionOk="0">
                  <a:moveTo>
                    <a:pt x="11113" y="0"/>
                  </a:moveTo>
                  <a:cubicBezTo>
                    <a:pt x="10914" y="0"/>
                    <a:pt x="8492" y="770"/>
                    <a:pt x="5533" y="1736"/>
                  </a:cubicBezTo>
                  <a:cubicBezTo>
                    <a:pt x="2463" y="2739"/>
                    <a:pt x="1" y="3590"/>
                    <a:pt x="1" y="3651"/>
                  </a:cubicBezTo>
                  <a:cubicBezTo>
                    <a:pt x="1" y="3652"/>
                    <a:pt x="2" y="3652"/>
                    <a:pt x="3" y="3652"/>
                  </a:cubicBezTo>
                  <a:cubicBezTo>
                    <a:pt x="95" y="3652"/>
                    <a:pt x="2581" y="2873"/>
                    <a:pt x="5594" y="1919"/>
                  </a:cubicBezTo>
                  <a:cubicBezTo>
                    <a:pt x="8663" y="916"/>
                    <a:pt x="11126" y="65"/>
                    <a:pt x="11126" y="4"/>
                  </a:cubicBezTo>
                  <a:cubicBezTo>
                    <a:pt x="11124" y="2"/>
                    <a:pt x="11120" y="0"/>
                    <a:pt x="11113"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4" name="Google Shape;1544;p47"/>
            <p:cNvSpPr/>
            <p:nvPr/>
          </p:nvSpPr>
          <p:spPr>
            <a:xfrm>
              <a:off x="6712033" y="2040251"/>
              <a:ext cx="116487" cy="9399"/>
            </a:xfrm>
            <a:custGeom>
              <a:avLst/>
              <a:gdLst/>
              <a:ahLst/>
              <a:cxnLst/>
              <a:rect l="l" t="t" r="r" b="b"/>
              <a:pathLst>
                <a:path w="10336" h="834" extrusionOk="0">
                  <a:moveTo>
                    <a:pt x="10203" y="1"/>
                  </a:moveTo>
                  <a:cubicBezTo>
                    <a:pt x="10097" y="1"/>
                    <a:pt x="9996" y="22"/>
                    <a:pt x="9910" y="43"/>
                  </a:cubicBezTo>
                  <a:lnTo>
                    <a:pt x="8816" y="165"/>
                  </a:lnTo>
                  <a:cubicBezTo>
                    <a:pt x="7873" y="256"/>
                    <a:pt x="6597" y="378"/>
                    <a:pt x="5168" y="499"/>
                  </a:cubicBezTo>
                  <a:cubicBezTo>
                    <a:pt x="3740" y="621"/>
                    <a:pt x="2432" y="651"/>
                    <a:pt x="1521" y="682"/>
                  </a:cubicBezTo>
                  <a:lnTo>
                    <a:pt x="396" y="743"/>
                  </a:lnTo>
                  <a:cubicBezTo>
                    <a:pt x="244" y="743"/>
                    <a:pt x="122" y="743"/>
                    <a:pt x="1" y="773"/>
                  </a:cubicBezTo>
                  <a:cubicBezTo>
                    <a:pt x="122" y="803"/>
                    <a:pt x="274" y="803"/>
                    <a:pt x="426" y="803"/>
                  </a:cubicBezTo>
                  <a:cubicBezTo>
                    <a:pt x="670" y="834"/>
                    <a:pt x="1065" y="834"/>
                    <a:pt x="1521" y="834"/>
                  </a:cubicBezTo>
                  <a:cubicBezTo>
                    <a:pt x="2463" y="834"/>
                    <a:pt x="3770" y="803"/>
                    <a:pt x="5199" y="682"/>
                  </a:cubicBezTo>
                  <a:cubicBezTo>
                    <a:pt x="6627" y="591"/>
                    <a:pt x="7904" y="439"/>
                    <a:pt x="8846" y="287"/>
                  </a:cubicBezTo>
                  <a:cubicBezTo>
                    <a:pt x="9302" y="226"/>
                    <a:pt x="9697" y="165"/>
                    <a:pt x="9940" y="104"/>
                  </a:cubicBezTo>
                  <a:cubicBezTo>
                    <a:pt x="10062" y="74"/>
                    <a:pt x="10183" y="43"/>
                    <a:pt x="10335" y="13"/>
                  </a:cubicBezTo>
                  <a:cubicBezTo>
                    <a:pt x="10291" y="4"/>
                    <a:pt x="10246" y="1"/>
                    <a:pt x="1020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5" name="Google Shape;1545;p47"/>
            <p:cNvSpPr/>
            <p:nvPr/>
          </p:nvSpPr>
          <p:spPr>
            <a:xfrm>
              <a:off x="6655852" y="1956120"/>
              <a:ext cx="56880" cy="91817"/>
            </a:xfrm>
            <a:custGeom>
              <a:avLst/>
              <a:gdLst/>
              <a:ahLst/>
              <a:cxnLst/>
              <a:rect l="l" t="t" r="r" b="b"/>
              <a:pathLst>
                <a:path w="5047" h="8147" extrusionOk="0">
                  <a:moveTo>
                    <a:pt x="1" y="1"/>
                  </a:moveTo>
                  <a:lnTo>
                    <a:pt x="1" y="1"/>
                  </a:lnTo>
                  <a:cubicBezTo>
                    <a:pt x="31" y="122"/>
                    <a:pt x="92" y="244"/>
                    <a:pt x="153" y="335"/>
                  </a:cubicBezTo>
                  <a:cubicBezTo>
                    <a:pt x="305" y="548"/>
                    <a:pt x="457" y="852"/>
                    <a:pt x="670" y="1247"/>
                  </a:cubicBezTo>
                  <a:cubicBezTo>
                    <a:pt x="1126" y="1977"/>
                    <a:pt x="1733" y="2980"/>
                    <a:pt x="2433" y="4135"/>
                  </a:cubicBezTo>
                  <a:cubicBezTo>
                    <a:pt x="3132" y="5259"/>
                    <a:pt x="3800" y="6262"/>
                    <a:pt x="4256" y="6992"/>
                  </a:cubicBezTo>
                  <a:cubicBezTo>
                    <a:pt x="4500" y="7357"/>
                    <a:pt x="4682" y="7630"/>
                    <a:pt x="4834" y="7843"/>
                  </a:cubicBezTo>
                  <a:cubicBezTo>
                    <a:pt x="4895" y="7934"/>
                    <a:pt x="4955" y="8056"/>
                    <a:pt x="5047" y="8147"/>
                  </a:cubicBezTo>
                  <a:cubicBezTo>
                    <a:pt x="5016" y="8025"/>
                    <a:pt x="4955" y="7904"/>
                    <a:pt x="4895" y="7812"/>
                  </a:cubicBezTo>
                  <a:cubicBezTo>
                    <a:pt x="4773" y="7600"/>
                    <a:pt x="4591" y="7296"/>
                    <a:pt x="4378" y="6901"/>
                  </a:cubicBezTo>
                  <a:cubicBezTo>
                    <a:pt x="3922" y="6171"/>
                    <a:pt x="3314" y="5138"/>
                    <a:pt x="2615" y="4013"/>
                  </a:cubicBezTo>
                  <a:cubicBezTo>
                    <a:pt x="1916" y="2888"/>
                    <a:pt x="1247" y="1885"/>
                    <a:pt x="791" y="1156"/>
                  </a:cubicBezTo>
                  <a:cubicBezTo>
                    <a:pt x="548" y="791"/>
                    <a:pt x="366" y="518"/>
                    <a:pt x="214" y="305"/>
                  </a:cubicBezTo>
                  <a:cubicBezTo>
                    <a:pt x="153" y="214"/>
                    <a:pt x="62" y="92"/>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7"/>
            <p:cNvSpPr/>
            <p:nvPr/>
          </p:nvSpPr>
          <p:spPr>
            <a:xfrm>
              <a:off x="6573987" y="2074647"/>
              <a:ext cx="74348" cy="116825"/>
            </a:xfrm>
            <a:custGeom>
              <a:avLst/>
              <a:gdLst/>
              <a:ahLst/>
              <a:cxnLst/>
              <a:rect l="l" t="t" r="r" b="b"/>
              <a:pathLst>
                <a:path w="6597" h="10366" extrusionOk="0">
                  <a:moveTo>
                    <a:pt x="0" y="1"/>
                  </a:moveTo>
                  <a:cubicBezTo>
                    <a:pt x="61" y="153"/>
                    <a:pt x="122" y="305"/>
                    <a:pt x="213" y="426"/>
                  </a:cubicBezTo>
                  <a:cubicBezTo>
                    <a:pt x="396" y="730"/>
                    <a:pt x="639" y="1125"/>
                    <a:pt x="912" y="1551"/>
                  </a:cubicBezTo>
                  <a:cubicBezTo>
                    <a:pt x="1490" y="2523"/>
                    <a:pt x="2310" y="3800"/>
                    <a:pt x="3222" y="5229"/>
                  </a:cubicBezTo>
                  <a:cubicBezTo>
                    <a:pt x="4134" y="6657"/>
                    <a:pt x="4955" y="7964"/>
                    <a:pt x="5563" y="8876"/>
                  </a:cubicBezTo>
                  <a:lnTo>
                    <a:pt x="6292" y="9970"/>
                  </a:lnTo>
                  <a:cubicBezTo>
                    <a:pt x="6383" y="10122"/>
                    <a:pt x="6475" y="10244"/>
                    <a:pt x="6596" y="10366"/>
                  </a:cubicBezTo>
                  <a:cubicBezTo>
                    <a:pt x="6535" y="10214"/>
                    <a:pt x="6444" y="10062"/>
                    <a:pt x="6383" y="9940"/>
                  </a:cubicBezTo>
                  <a:lnTo>
                    <a:pt x="5684" y="8785"/>
                  </a:lnTo>
                  <a:cubicBezTo>
                    <a:pt x="5107" y="7843"/>
                    <a:pt x="4286" y="6536"/>
                    <a:pt x="3374" y="5107"/>
                  </a:cubicBezTo>
                  <a:cubicBezTo>
                    <a:pt x="2462" y="3679"/>
                    <a:pt x="1611" y="2402"/>
                    <a:pt x="1003" y="1490"/>
                  </a:cubicBezTo>
                  <a:lnTo>
                    <a:pt x="274" y="396"/>
                  </a:lnTo>
                  <a:cubicBezTo>
                    <a:pt x="213" y="244"/>
                    <a:pt x="92" y="122"/>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47"/>
            <p:cNvSpPr/>
            <p:nvPr/>
          </p:nvSpPr>
          <p:spPr>
            <a:xfrm>
              <a:off x="6647298" y="2173305"/>
              <a:ext cx="147310" cy="15079"/>
            </a:xfrm>
            <a:custGeom>
              <a:avLst/>
              <a:gdLst/>
              <a:ahLst/>
              <a:cxnLst/>
              <a:rect l="l" t="t" r="r" b="b"/>
              <a:pathLst>
                <a:path w="13071" h="1338" extrusionOk="0">
                  <a:moveTo>
                    <a:pt x="13070" y="1"/>
                  </a:moveTo>
                  <a:cubicBezTo>
                    <a:pt x="12918" y="1"/>
                    <a:pt x="12736" y="1"/>
                    <a:pt x="12553" y="31"/>
                  </a:cubicBezTo>
                  <a:lnTo>
                    <a:pt x="11186" y="213"/>
                  </a:lnTo>
                  <a:cubicBezTo>
                    <a:pt x="9970" y="396"/>
                    <a:pt x="8359" y="608"/>
                    <a:pt x="6566" y="760"/>
                  </a:cubicBezTo>
                  <a:cubicBezTo>
                    <a:pt x="4742" y="943"/>
                    <a:pt x="3100" y="1064"/>
                    <a:pt x="1915" y="1156"/>
                  </a:cubicBezTo>
                  <a:lnTo>
                    <a:pt x="517" y="1247"/>
                  </a:lnTo>
                  <a:cubicBezTo>
                    <a:pt x="334" y="1247"/>
                    <a:pt x="182" y="1277"/>
                    <a:pt x="0" y="1308"/>
                  </a:cubicBezTo>
                  <a:cubicBezTo>
                    <a:pt x="182" y="1338"/>
                    <a:pt x="334" y="1338"/>
                    <a:pt x="517" y="1338"/>
                  </a:cubicBezTo>
                  <a:cubicBezTo>
                    <a:pt x="851" y="1338"/>
                    <a:pt x="1337" y="1308"/>
                    <a:pt x="1945" y="1308"/>
                  </a:cubicBezTo>
                  <a:cubicBezTo>
                    <a:pt x="3131" y="1247"/>
                    <a:pt x="4772" y="1156"/>
                    <a:pt x="6566" y="973"/>
                  </a:cubicBezTo>
                  <a:cubicBezTo>
                    <a:pt x="8389" y="791"/>
                    <a:pt x="10000" y="548"/>
                    <a:pt x="11186" y="365"/>
                  </a:cubicBezTo>
                  <a:cubicBezTo>
                    <a:pt x="11763" y="274"/>
                    <a:pt x="12250" y="183"/>
                    <a:pt x="12584" y="122"/>
                  </a:cubicBezTo>
                  <a:cubicBezTo>
                    <a:pt x="12736" y="92"/>
                    <a:pt x="12918" y="61"/>
                    <a:pt x="1307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47"/>
            <p:cNvSpPr/>
            <p:nvPr/>
          </p:nvSpPr>
          <p:spPr>
            <a:xfrm>
              <a:off x="5594263" y="1899939"/>
              <a:ext cx="1079756" cy="940684"/>
            </a:xfrm>
            <a:custGeom>
              <a:avLst/>
              <a:gdLst/>
              <a:ahLst/>
              <a:cxnLst/>
              <a:rect l="l" t="t" r="r" b="b"/>
              <a:pathLst>
                <a:path w="95808" h="83468" extrusionOk="0">
                  <a:moveTo>
                    <a:pt x="14743" y="1"/>
                  </a:moveTo>
                  <a:cubicBezTo>
                    <a:pt x="6566" y="1"/>
                    <a:pt x="1" y="6566"/>
                    <a:pt x="1" y="14743"/>
                  </a:cubicBezTo>
                  <a:lnTo>
                    <a:pt x="1" y="68725"/>
                  </a:lnTo>
                  <a:cubicBezTo>
                    <a:pt x="1" y="76902"/>
                    <a:pt x="6566" y="83467"/>
                    <a:pt x="14743" y="83467"/>
                  </a:cubicBezTo>
                  <a:lnTo>
                    <a:pt x="81066" y="83467"/>
                  </a:lnTo>
                  <a:cubicBezTo>
                    <a:pt x="89242" y="83467"/>
                    <a:pt x="95808" y="76902"/>
                    <a:pt x="95808" y="68725"/>
                  </a:cubicBezTo>
                  <a:lnTo>
                    <a:pt x="95808" y="14743"/>
                  </a:lnTo>
                  <a:cubicBezTo>
                    <a:pt x="95808" y="6566"/>
                    <a:pt x="89242" y="1"/>
                    <a:pt x="81066"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7"/>
            <p:cNvSpPr/>
            <p:nvPr/>
          </p:nvSpPr>
          <p:spPr>
            <a:xfrm>
              <a:off x="5594263" y="1899939"/>
              <a:ext cx="1079756" cy="940684"/>
            </a:xfrm>
            <a:custGeom>
              <a:avLst/>
              <a:gdLst/>
              <a:ahLst/>
              <a:cxnLst/>
              <a:rect l="l" t="t" r="r" b="b"/>
              <a:pathLst>
                <a:path w="95808" h="83468" extrusionOk="0">
                  <a:moveTo>
                    <a:pt x="14743" y="1"/>
                  </a:moveTo>
                  <a:cubicBezTo>
                    <a:pt x="6566" y="1"/>
                    <a:pt x="1" y="6566"/>
                    <a:pt x="1" y="14743"/>
                  </a:cubicBezTo>
                  <a:lnTo>
                    <a:pt x="1" y="68725"/>
                  </a:lnTo>
                  <a:cubicBezTo>
                    <a:pt x="1" y="76902"/>
                    <a:pt x="6566" y="83467"/>
                    <a:pt x="14743" y="83467"/>
                  </a:cubicBezTo>
                  <a:lnTo>
                    <a:pt x="81066" y="83467"/>
                  </a:lnTo>
                  <a:cubicBezTo>
                    <a:pt x="89242" y="83467"/>
                    <a:pt x="95808" y="76902"/>
                    <a:pt x="95808" y="68725"/>
                  </a:cubicBezTo>
                  <a:lnTo>
                    <a:pt x="95808" y="14743"/>
                  </a:lnTo>
                  <a:cubicBezTo>
                    <a:pt x="95808" y="6566"/>
                    <a:pt x="89242" y="1"/>
                    <a:pt x="810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47"/>
            <p:cNvSpPr/>
            <p:nvPr/>
          </p:nvSpPr>
          <p:spPr>
            <a:xfrm>
              <a:off x="6669906" y="2227772"/>
              <a:ext cx="165466" cy="165466"/>
            </a:xfrm>
            <a:custGeom>
              <a:avLst/>
              <a:gdLst/>
              <a:ahLst/>
              <a:cxnLst/>
              <a:rect l="l" t="t" r="r" b="b"/>
              <a:pathLst>
                <a:path w="14682" h="14682" extrusionOk="0">
                  <a:moveTo>
                    <a:pt x="335" y="0"/>
                  </a:moveTo>
                  <a:lnTo>
                    <a:pt x="0" y="14682"/>
                  </a:lnTo>
                  <a:lnTo>
                    <a:pt x="14681"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47"/>
            <p:cNvSpPr/>
            <p:nvPr/>
          </p:nvSpPr>
          <p:spPr>
            <a:xfrm>
              <a:off x="6669906" y="2227772"/>
              <a:ext cx="165466" cy="165466"/>
            </a:xfrm>
            <a:custGeom>
              <a:avLst/>
              <a:gdLst/>
              <a:ahLst/>
              <a:cxnLst/>
              <a:rect l="l" t="t" r="r" b="b"/>
              <a:pathLst>
                <a:path w="14682" h="14682" extrusionOk="0">
                  <a:moveTo>
                    <a:pt x="335" y="0"/>
                  </a:moveTo>
                  <a:lnTo>
                    <a:pt x="0" y="14682"/>
                  </a:lnTo>
                  <a:lnTo>
                    <a:pt x="1468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7"/>
            <p:cNvSpPr/>
            <p:nvPr/>
          </p:nvSpPr>
          <p:spPr>
            <a:xfrm>
              <a:off x="5466495" y="2175074"/>
              <a:ext cx="245618" cy="229130"/>
            </a:xfrm>
            <a:custGeom>
              <a:avLst/>
              <a:gdLst/>
              <a:ahLst/>
              <a:cxnLst/>
              <a:rect l="l" t="t" r="r" b="b"/>
              <a:pathLst>
                <a:path w="21794" h="20331" extrusionOk="0">
                  <a:moveTo>
                    <a:pt x="16997" y="0"/>
                  </a:moveTo>
                  <a:cubicBezTo>
                    <a:pt x="16936" y="0"/>
                    <a:pt x="16873" y="8"/>
                    <a:pt x="16809" y="26"/>
                  </a:cubicBezTo>
                  <a:cubicBezTo>
                    <a:pt x="16171" y="239"/>
                    <a:pt x="14438" y="1789"/>
                    <a:pt x="13891" y="4160"/>
                  </a:cubicBezTo>
                  <a:cubicBezTo>
                    <a:pt x="13723" y="4559"/>
                    <a:pt x="13351" y="4784"/>
                    <a:pt x="12966" y="4784"/>
                  </a:cubicBezTo>
                  <a:cubicBezTo>
                    <a:pt x="12795" y="4784"/>
                    <a:pt x="12621" y="4740"/>
                    <a:pt x="12462" y="4646"/>
                  </a:cubicBezTo>
                  <a:cubicBezTo>
                    <a:pt x="10912" y="3977"/>
                    <a:pt x="5745" y="1303"/>
                    <a:pt x="4803" y="999"/>
                  </a:cubicBezTo>
                  <a:cubicBezTo>
                    <a:pt x="4441" y="883"/>
                    <a:pt x="4048" y="805"/>
                    <a:pt x="3753" y="805"/>
                  </a:cubicBezTo>
                  <a:cubicBezTo>
                    <a:pt x="3354" y="805"/>
                    <a:pt x="3137" y="948"/>
                    <a:pt x="3435" y="1333"/>
                  </a:cubicBezTo>
                  <a:cubicBezTo>
                    <a:pt x="3800" y="1850"/>
                    <a:pt x="5897" y="3430"/>
                    <a:pt x="7021" y="4251"/>
                  </a:cubicBezTo>
                  <a:cubicBezTo>
                    <a:pt x="5819" y="3396"/>
                    <a:pt x="3418" y="1718"/>
                    <a:pt x="2587" y="1718"/>
                  </a:cubicBezTo>
                  <a:cubicBezTo>
                    <a:pt x="2473" y="1718"/>
                    <a:pt x="2388" y="1750"/>
                    <a:pt x="2341" y="1819"/>
                  </a:cubicBezTo>
                  <a:cubicBezTo>
                    <a:pt x="2128" y="2123"/>
                    <a:pt x="2462" y="2822"/>
                    <a:pt x="3648" y="3825"/>
                  </a:cubicBezTo>
                  <a:cubicBezTo>
                    <a:pt x="2766" y="3248"/>
                    <a:pt x="1945" y="2762"/>
                    <a:pt x="1672" y="2762"/>
                  </a:cubicBezTo>
                  <a:cubicBezTo>
                    <a:pt x="0" y="2792"/>
                    <a:pt x="4803" y="6470"/>
                    <a:pt x="4803" y="6470"/>
                  </a:cubicBezTo>
                  <a:cubicBezTo>
                    <a:pt x="2278" y="4577"/>
                    <a:pt x="1743" y="4020"/>
                    <a:pt x="1449" y="4020"/>
                  </a:cubicBezTo>
                  <a:cubicBezTo>
                    <a:pt x="1346" y="4020"/>
                    <a:pt x="1273" y="4088"/>
                    <a:pt x="1155" y="4190"/>
                  </a:cubicBezTo>
                  <a:cubicBezTo>
                    <a:pt x="851" y="4464"/>
                    <a:pt x="1398" y="5254"/>
                    <a:pt x="3009" y="6865"/>
                  </a:cubicBezTo>
                  <a:lnTo>
                    <a:pt x="9028" y="13704"/>
                  </a:lnTo>
                  <a:lnTo>
                    <a:pt x="12584" y="20330"/>
                  </a:lnTo>
                  <a:lnTo>
                    <a:pt x="21794" y="15011"/>
                  </a:lnTo>
                  <a:lnTo>
                    <a:pt x="16292" y="7473"/>
                  </a:lnTo>
                  <a:cubicBezTo>
                    <a:pt x="16231" y="6926"/>
                    <a:pt x="16201" y="6257"/>
                    <a:pt x="16201" y="5497"/>
                  </a:cubicBezTo>
                  <a:cubicBezTo>
                    <a:pt x="16171" y="4828"/>
                    <a:pt x="16292" y="4190"/>
                    <a:pt x="16505" y="3552"/>
                  </a:cubicBezTo>
                  <a:cubicBezTo>
                    <a:pt x="16718" y="2762"/>
                    <a:pt x="17082" y="2002"/>
                    <a:pt x="17508" y="1272"/>
                  </a:cubicBezTo>
                  <a:cubicBezTo>
                    <a:pt x="17920" y="723"/>
                    <a:pt x="17563" y="0"/>
                    <a:pt x="16997"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47"/>
            <p:cNvSpPr/>
            <p:nvPr/>
          </p:nvSpPr>
          <p:spPr>
            <a:xfrm>
              <a:off x="5492180" y="2219466"/>
              <a:ext cx="52428" cy="40561"/>
            </a:xfrm>
            <a:custGeom>
              <a:avLst/>
              <a:gdLst/>
              <a:ahLst/>
              <a:cxnLst/>
              <a:rect l="l" t="t" r="r" b="b"/>
              <a:pathLst>
                <a:path w="4652" h="3599" extrusionOk="0">
                  <a:moveTo>
                    <a:pt x="86" y="0"/>
                  </a:moveTo>
                  <a:cubicBezTo>
                    <a:pt x="75" y="0"/>
                    <a:pt x="67" y="3"/>
                    <a:pt x="62" y="8"/>
                  </a:cubicBezTo>
                  <a:cubicBezTo>
                    <a:pt x="1" y="69"/>
                    <a:pt x="973" y="950"/>
                    <a:pt x="2220" y="1953"/>
                  </a:cubicBezTo>
                  <a:cubicBezTo>
                    <a:pt x="3417" y="2888"/>
                    <a:pt x="4475" y="3598"/>
                    <a:pt x="4609" y="3598"/>
                  </a:cubicBezTo>
                  <a:cubicBezTo>
                    <a:pt x="4615" y="3598"/>
                    <a:pt x="4619" y="3597"/>
                    <a:pt x="4621" y="3595"/>
                  </a:cubicBezTo>
                  <a:cubicBezTo>
                    <a:pt x="4651" y="3503"/>
                    <a:pt x="3709" y="2622"/>
                    <a:pt x="2463" y="1649"/>
                  </a:cubicBezTo>
                  <a:cubicBezTo>
                    <a:pt x="1287" y="703"/>
                    <a:pt x="274" y="0"/>
                    <a:pt x="86"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47"/>
            <p:cNvSpPr/>
            <p:nvPr/>
          </p:nvSpPr>
          <p:spPr>
            <a:xfrm>
              <a:off x="5499381" y="2206450"/>
              <a:ext cx="58581" cy="39918"/>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7"/>
            <p:cNvSpPr/>
            <p:nvPr/>
          </p:nvSpPr>
          <p:spPr>
            <a:xfrm>
              <a:off x="5511710" y="2194796"/>
              <a:ext cx="55843" cy="37191"/>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47"/>
            <p:cNvSpPr/>
            <p:nvPr/>
          </p:nvSpPr>
          <p:spPr>
            <a:xfrm>
              <a:off x="5568230" y="2270937"/>
              <a:ext cx="334696" cy="444647"/>
            </a:xfrm>
            <a:custGeom>
              <a:avLst/>
              <a:gdLst/>
              <a:ahLst/>
              <a:cxnLst/>
              <a:rect l="l" t="t" r="r" b="b"/>
              <a:pathLst>
                <a:path w="29698" h="39454" extrusionOk="0">
                  <a:moveTo>
                    <a:pt x="7782" y="0"/>
                  </a:moveTo>
                  <a:lnTo>
                    <a:pt x="1" y="5198"/>
                  </a:lnTo>
                  <a:cubicBezTo>
                    <a:pt x="1" y="5198"/>
                    <a:pt x="15016" y="33071"/>
                    <a:pt x="16840" y="35594"/>
                  </a:cubicBezTo>
                  <a:cubicBezTo>
                    <a:pt x="18664" y="38116"/>
                    <a:pt x="24682" y="39454"/>
                    <a:pt x="24682" y="39454"/>
                  </a:cubicBezTo>
                  <a:lnTo>
                    <a:pt x="29697" y="27782"/>
                  </a:lnTo>
                  <a:lnTo>
                    <a:pt x="7782" y="0"/>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47"/>
            <p:cNvSpPr/>
            <p:nvPr/>
          </p:nvSpPr>
          <p:spPr>
            <a:xfrm>
              <a:off x="6226634" y="1832804"/>
              <a:ext cx="127588" cy="247658"/>
            </a:xfrm>
            <a:custGeom>
              <a:avLst/>
              <a:gdLst/>
              <a:ahLst/>
              <a:cxnLst/>
              <a:rect l="l" t="t" r="r" b="b"/>
              <a:pathLst>
                <a:path w="11321" h="21975" extrusionOk="0">
                  <a:moveTo>
                    <a:pt x="4985" y="0"/>
                  </a:moveTo>
                  <a:lnTo>
                    <a:pt x="0" y="20457"/>
                  </a:lnTo>
                  <a:cubicBezTo>
                    <a:pt x="109" y="21325"/>
                    <a:pt x="847" y="21975"/>
                    <a:pt x="1717" y="21975"/>
                  </a:cubicBezTo>
                  <a:cubicBezTo>
                    <a:pt x="1822" y="21975"/>
                    <a:pt x="1929" y="21966"/>
                    <a:pt x="2037" y="21946"/>
                  </a:cubicBezTo>
                  <a:cubicBezTo>
                    <a:pt x="3004" y="21765"/>
                    <a:pt x="3640" y="20802"/>
                    <a:pt x="3409" y="19836"/>
                  </a:cubicBezTo>
                  <a:lnTo>
                    <a:pt x="3409" y="19836"/>
                  </a:lnTo>
                  <a:cubicBezTo>
                    <a:pt x="3640" y="20761"/>
                    <a:pt x="4594" y="21282"/>
                    <a:pt x="5544" y="21282"/>
                  </a:cubicBezTo>
                  <a:cubicBezTo>
                    <a:pt x="6017" y="21282"/>
                    <a:pt x="6488" y="21153"/>
                    <a:pt x="6870" y="20882"/>
                  </a:cubicBezTo>
                  <a:cubicBezTo>
                    <a:pt x="8025" y="20092"/>
                    <a:pt x="8359" y="18390"/>
                    <a:pt x="7873" y="17052"/>
                  </a:cubicBezTo>
                  <a:lnTo>
                    <a:pt x="7873" y="17052"/>
                  </a:lnTo>
                  <a:cubicBezTo>
                    <a:pt x="8273" y="17409"/>
                    <a:pt x="8734" y="17567"/>
                    <a:pt x="9180" y="17567"/>
                  </a:cubicBezTo>
                  <a:cubicBezTo>
                    <a:pt x="10293" y="17567"/>
                    <a:pt x="11320" y="16591"/>
                    <a:pt x="11125" y="15289"/>
                  </a:cubicBezTo>
                  <a:cubicBezTo>
                    <a:pt x="1085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7"/>
            <p:cNvSpPr/>
            <p:nvPr/>
          </p:nvSpPr>
          <p:spPr>
            <a:xfrm>
              <a:off x="5952920" y="1782450"/>
              <a:ext cx="222684" cy="222684"/>
            </a:xfrm>
            <a:custGeom>
              <a:avLst/>
              <a:gdLst/>
              <a:ahLst/>
              <a:cxnLst/>
              <a:rect l="l" t="t" r="r" b="b"/>
              <a:pathLst>
                <a:path w="19759" h="19759" extrusionOk="0">
                  <a:moveTo>
                    <a:pt x="19758" y="0"/>
                  </a:moveTo>
                  <a:cubicBezTo>
                    <a:pt x="17595" y="1302"/>
                    <a:pt x="15128" y="1971"/>
                    <a:pt x="12645" y="1971"/>
                  </a:cubicBezTo>
                  <a:cubicBezTo>
                    <a:pt x="11359" y="1971"/>
                    <a:pt x="10070" y="1792"/>
                    <a:pt x="8816" y="1429"/>
                  </a:cubicBezTo>
                  <a:cubicBezTo>
                    <a:pt x="7691" y="1094"/>
                    <a:pt x="6627" y="639"/>
                    <a:pt x="5503" y="426"/>
                  </a:cubicBezTo>
                  <a:cubicBezTo>
                    <a:pt x="5179" y="364"/>
                    <a:pt x="4845" y="331"/>
                    <a:pt x="4511" y="331"/>
                  </a:cubicBezTo>
                  <a:cubicBezTo>
                    <a:pt x="3688" y="331"/>
                    <a:pt x="2869" y="536"/>
                    <a:pt x="2220" y="1034"/>
                  </a:cubicBezTo>
                  <a:cubicBezTo>
                    <a:pt x="1308" y="1733"/>
                    <a:pt x="943" y="3161"/>
                    <a:pt x="1642" y="4073"/>
                  </a:cubicBezTo>
                  <a:cubicBezTo>
                    <a:pt x="1977" y="4499"/>
                    <a:pt x="2463" y="4742"/>
                    <a:pt x="2706" y="5198"/>
                  </a:cubicBezTo>
                  <a:cubicBezTo>
                    <a:pt x="3193" y="6110"/>
                    <a:pt x="2433" y="7174"/>
                    <a:pt x="1673" y="7842"/>
                  </a:cubicBezTo>
                  <a:cubicBezTo>
                    <a:pt x="913" y="8511"/>
                    <a:pt x="1" y="9271"/>
                    <a:pt x="92" y="10304"/>
                  </a:cubicBezTo>
                  <a:cubicBezTo>
                    <a:pt x="214" y="11368"/>
                    <a:pt x="1338" y="11946"/>
                    <a:pt x="2250" y="12402"/>
                  </a:cubicBezTo>
                  <a:cubicBezTo>
                    <a:pt x="3193" y="12858"/>
                    <a:pt x="4256" y="13617"/>
                    <a:pt x="4165" y="14651"/>
                  </a:cubicBezTo>
                  <a:cubicBezTo>
                    <a:pt x="4074" y="15532"/>
                    <a:pt x="3223" y="16079"/>
                    <a:pt x="2858" y="16870"/>
                  </a:cubicBezTo>
                  <a:cubicBezTo>
                    <a:pt x="2402" y="17934"/>
                    <a:pt x="2919" y="19149"/>
                    <a:pt x="3983" y="19605"/>
                  </a:cubicBezTo>
                  <a:cubicBezTo>
                    <a:pt x="4243" y="19709"/>
                    <a:pt x="4512" y="19759"/>
                    <a:pt x="4776" y="19759"/>
                  </a:cubicBezTo>
                  <a:cubicBezTo>
                    <a:pt x="5593" y="19759"/>
                    <a:pt x="6366" y="19285"/>
                    <a:pt x="6688" y="18481"/>
                  </a:cubicBezTo>
                  <a:lnTo>
                    <a:pt x="19758"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47"/>
            <p:cNvSpPr/>
            <p:nvPr/>
          </p:nvSpPr>
          <p:spPr>
            <a:xfrm>
              <a:off x="5984093" y="1770537"/>
              <a:ext cx="298046" cy="498010"/>
            </a:xfrm>
            <a:custGeom>
              <a:avLst/>
              <a:gdLst/>
              <a:ahLst/>
              <a:cxnLst/>
              <a:rect l="l" t="t" r="r" b="b"/>
              <a:pathLst>
                <a:path w="26446" h="44189" extrusionOk="0">
                  <a:moveTo>
                    <a:pt x="14402" y="1"/>
                  </a:moveTo>
                  <a:cubicBezTo>
                    <a:pt x="9327" y="1"/>
                    <a:pt x="4775" y="3499"/>
                    <a:pt x="3618" y="8595"/>
                  </a:cubicBezTo>
                  <a:cubicBezTo>
                    <a:pt x="2433" y="13793"/>
                    <a:pt x="1156" y="19568"/>
                    <a:pt x="791" y="22425"/>
                  </a:cubicBezTo>
                  <a:cubicBezTo>
                    <a:pt x="1" y="28292"/>
                    <a:pt x="5715" y="30055"/>
                    <a:pt x="5715" y="30055"/>
                  </a:cubicBezTo>
                  <a:lnTo>
                    <a:pt x="4682" y="35009"/>
                  </a:lnTo>
                  <a:cubicBezTo>
                    <a:pt x="3831" y="39143"/>
                    <a:pt x="6506" y="43186"/>
                    <a:pt x="10639" y="44037"/>
                  </a:cubicBezTo>
                  <a:lnTo>
                    <a:pt x="10670" y="44037"/>
                  </a:ln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47"/>
            <p:cNvSpPr/>
            <p:nvPr/>
          </p:nvSpPr>
          <p:spPr>
            <a:xfrm>
              <a:off x="6036171" y="1903861"/>
              <a:ext cx="20218" cy="18325"/>
            </a:xfrm>
            <a:custGeom>
              <a:avLst/>
              <a:gdLst/>
              <a:ahLst/>
              <a:cxnLst/>
              <a:rect l="l" t="t" r="r" b="b"/>
              <a:pathLst>
                <a:path w="1794" h="1626" extrusionOk="0">
                  <a:moveTo>
                    <a:pt x="859" y="0"/>
                  </a:moveTo>
                  <a:cubicBezTo>
                    <a:pt x="473" y="0"/>
                    <a:pt x="140" y="259"/>
                    <a:pt x="61" y="656"/>
                  </a:cubicBezTo>
                  <a:cubicBezTo>
                    <a:pt x="0" y="1082"/>
                    <a:pt x="304" y="1507"/>
                    <a:pt x="730" y="1598"/>
                  </a:cubicBezTo>
                  <a:cubicBezTo>
                    <a:pt x="798" y="1617"/>
                    <a:pt x="867" y="1625"/>
                    <a:pt x="933" y="1625"/>
                  </a:cubicBezTo>
                  <a:cubicBezTo>
                    <a:pt x="1306" y="1625"/>
                    <a:pt x="1625" y="1352"/>
                    <a:pt x="1702" y="990"/>
                  </a:cubicBezTo>
                  <a:cubicBezTo>
                    <a:pt x="1793" y="534"/>
                    <a:pt x="1489" y="109"/>
                    <a:pt x="1034" y="18"/>
                  </a:cubicBezTo>
                  <a:cubicBezTo>
                    <a:pt x="975" y="6"/>
                    <a:pt x="916" y="0"/>
                    <a:pt x="8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7"/>
            <p:cNvSpPr/>
            <p:nvPr/>
          </p:nvSpPr>
          <p:spPr>
            <a:xfrm>
              <a:off x="6033771" y="1894214"/>
              <a:ext cx="38374" cy="12791"/>
            </a:xfrm>
            <a:custGeom>
              <a:avLst/>
              <a:gdLst/>
              <a:ahLst/>
              <a:cxnLst/>
              <a:rect l="l" t="t" r="r" b="b"/>
              <a:pathLst>
                <a:path w="3405" h="1135" extrusionOk="0">
                  <a:moveTo>
                    <a:pt x="1471" y="0"/>
                  </a:moveTo>
                  <a:cubicBezTo>
                    <a:pt x="1107" y="0"/>
                    <a:pt x="756" y="74"/>
                    <a:pt x="456" y="235"/>
                  </a:cubicBezTo>
                  <a:cubicBezTo>
                    <a:pt x="122" y="418"/>
                    <a:pt x="0" y="600"/>
                    <a:pt x="61" y="661"/>
                  </a:cubicBezTo>
                  <a:cubicBezTo>
                    <a:pt x="74" y="679"/>
                    <a:pt x="101" y="686"/>
                    <a:pt x="139" y="686"/>
                  </a:cubicBezTo>
                  <a:cubicBezTo>
                    <a:pt x="323" y="686"/>
                    <a:pt x="783" y="514"/>
                    <a:pt x="1378" y="514"/>
                  </a:cubicBezTo>
                  <a:cubicBezTo>
                    <a:pt x="1501" y="514"/>
                    <a:pt x="1630" y="522"/>
                    <a:pt x="1763" y="539"/>
                  </a:cubicBezTo>
                  <a:cubicBezTo>
                    <a:pt x="2558" y="676"/>
                    <a:pt x="3130" y="1134"/>
                    <a:pt x="3302" y="1134"/>
                  </a:cubicBezTo>
                  <a:cubicBezTo>
                    <a:pt x="3321" y="1134"/>
                    <a:pt x="3335" y="1129"/>
                    <a:pt x="3344" y="1117"/>
                  </a:cubicBezTo>
                  <a:cubicBezTo>
                    <a:pt x="3405" y="1086"/>
                    <a:pt x="3344" y="874"/>
                    <a:pt x="3070" y="631"/>
                  </a:cubicBezTo>
                  <a:cubicBezTo>
                    <a:pt x="2736" y="296"/>
                    <a:pt x="2280" y="83"/>
                    <a:pt x="1824" y="23"/>
                  </a:cubicBezTo>
                  <a:cubicBezTo>
                    <a:pt x="1706" y="8"/>
                    <a:pt x="1588" y="0"/>
                    <a:pt x="14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47"/>
            <p:cNvSpPr/>
            <p:nvPr/>
          </p:nvSpPr>
          <p:spPr>
            <a:xfrm>
              <a:off x="6135167" y="1919955"/>
              <a:ext cx="20568" cy="18562"/>
            </a:xfrm>
            <a:custGeom>
              <a:avLst/>
              <a:gdLst/>
              <a:ahLst/>
              <a:cxnLst/>
              <a:rect l="l" t="t" r="r" b="b"/>
              <a:pathLst>
                <a:path w="1825" h="1647" extrusionOk="0">
                  <a:moveTo>
                    <a:pt x="890" y="1"/>
                  </a:moveTo>
                  <a:cubicBezTo>
                    <a:pt x="504" y="1"/>
                    <a:pt x="171" y="260"/>
                    <a:pt x="92" y="657"/>
                  </a:cubicBezTo>
                  <a:cubicBezTo>
                    <a:pt x="0" y="1112"/>
                    <a:pt x="304" y="1538"/>
                    <a:pt x="760" y="1629"/>
                  </a:cubicBezTo>
                  <a:cubicBezTo>
                    <a:pt x="819" y="1641"/>
                    <a:pt x="878" y="1647"/>
                    <a:pt x="935" y="1647"/>
                  </a:cubicBezTo>
                  <a:cubicBezTo>
                    <a:pt x="1321" y="1647"/>
                    <a:pt x="1654" y="1388"/>
                    <a:pt x="1733" y="991"/>
                  </a:cubicBezTo>
                  <a:cubicBezTo>
                    <a:pt x="1824" y="535"/>
                    <a:pt x="1520" y="109"/>
                    <a:pt x="1064" y="18"/>
                  </a:cubicBezTo>
                  <a:cubicBezTo>
                    <a:pt x="1005" y="6"/>
                    <a:pt x="947" y="1"/>
                    <a:pt x="89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47"/>
            <p:cNvSpPr/>
            <p:nvPr/>
          </p:nvSpPr>
          <p:spPr>
            <a:xfrm>
              <a:off x="6133454" y="1910657"/>
              <a:ext cx="38374" cy="13051"/>
            </a:xfrm>
            <a:custGeom>
              <a:avLst/>
              <a:gdLst/>
              <a:ahLst/>
              <a:cxnLst/>
              <a:rect l="l" t="t" r="r" b="b"/>
              <a:pathLst>
                <a:path w="3405" h="1158" extrusionOk="0">
                  <a:moveTo>
                    <a:pt x="1467" y="1"/>
                  </a:moveTo>
                  <a:cubicBezTo>
                    <a:pt x="1112" y="1"/>
                    <a:pt x="751" y="80"/>
                    <a:pt x="426" y="266"/>
                  </a:cubicBezTo>
                  <a:cubicBezTo>
                    <a:pt x="152" y="418"/>
                    <a:pt x="0" y="600"/>
                    <a:pt x="61" y="661"/>
                  </a:cubicBezTo>
                  <a:cubicBezTo>
                    <a:pt x="70" y="679"/>
                    <a:pt x="93" y="686"/>
                    <a:pt x="129" y="686"/>
                  </a:cubicBezTo>
                  <a:cubicBezTo>
                    <a:pt x="303" y="686"/>
                    <a:pt x="773" y="514"/>
                    <a:pt x="1357" y="514"/>
                  </a:cubicBezTo>
                  <a:cubicBezTo>
                    <a:pt x="1478" y="514"/>
                    <a:pt x="1604" y="521"/>
                    <a:pt x="1733" y="539"/>
                  </a:cubicBezTo>
                  <a:cubicBezTo>
                    <a:pt x="2576" y="680"/>
                    <a:pt x="3133" y="1157"/>
                    <a:pt x="3308" y="1157"/>
                  </a:cubicBezTo>
                  <a:cubicBezTo>
                    <a:pt x="3323" y="1157"/>
                    <a:pt x="3335" y="1154"/>
                    <a:pt x="3344" y="1147"/>
                  </a:cubicBezTo>
                  <a:cubicBezTo>
                    <a:pt x="3405" y="1086"/>
                    <a:pt x="3314" y="874"/>
                    <a:pt x="3070" y="630"/>
                  </a:cubicBezTo>
                  <a:cubicBezTo>
                    <a:pt x="2706" y="296"/>
                    <a:pt x="2280" y="83"/>
                    <a:pt x="1794" y="23"/>
                  </a:cubicBezTo>
                  <a:cubicBezTo>
                    <a:pt x="1686" y="8"/>
                    <a:pt x="1577" y="1"/>
                    <a:pt x="14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7"/>
            <p:cNvSpPr/>
            <p:nvPr/>
          </p:nvSpPr>
          <p:spPr>
            <a:xfrm>
              <a:off x="6061168" y="1904053"/>
              <a:ext cx="42837" cy="84277"/>
            </a:xfrm>
            <a:custGeom>
              <a:avLst/>
              <a:gdLst/>
              <a:ahLst/>
              <a:cxnLst/>
              <a:rect l="l" t="t" r="r" b="b"/>
              <a:pathLst>
                <a:path w="3801" h="7478" extrusionOk="0">
                  <a:moveTo>
                    <a:pt x="3708" y="0"/>
                  </a:moveTo>
                  <a:cubicBezTo>
                    <a:pt x="3630" y="0"/>
                    <a:pt x="2483" y="1844"/>
                    <a:pt x="1186" y="4195"/>
                  </a:cubicBezTo>
                  <a:lnTo>
                    <a:pt x="275" y="5867"/>
                  </a:lnTo>
                  <a:cubicBezTo>
                    <a:pt x="92" y="6110"/>
                    <a:pt x="1" y="6414"/>
                    <a:pt x="1" y="6748"/>
                  </a:cubicBezTo>
                  <a:cubicBezTo>
                    <a:pt x="62" y="6900"/>
                    <a:pt x="183" y="7052"/>
                    <a:pt x="335" y="7113"/>
                  </a:cubicBezTo>
                  <a:cubicBezTo>
                    <a:pt x="457" y="7174"/>
                    <a:pt x="579" y="7204"/>
                    <a:pt x="730" y="7235"/>
                  </a:cubicBezTo>
                  <a:cubicBezTo>
                    <a:pt x="1217" y="7387"/>
                    <a:pt x="1703" y="7448"/>
                    <a:pt x="2220" y="7478"/>
                  </a:cubicBezTo>
                  <a:cubicBezTo>
                    <a:pt x="2220" y="7417"/>
                    <a:pt x="1673" y="7235"/>
                    <a:pt x="791" y="6992"/>
                  </a:cubicBezTo>
                  <a:cubicBezTo>
                    <a:pt x="548" y="6931"/>
                    <a:pt x="335" y="6840"/>
                    <a:pt x="335" y="6688"/>
                  </a:cubicBezTo>
                  <a:cubicBezTo>
                    <a:pt x="335" y="6445"/>
                    <a:pt x="427" y="6201"/>
                    <a:pt x="579" y="6019"/>
                  </a:cubicBezTo>
                  <a:cubicBezTo>
                    <a:pt x="882" y="5502"/>
                    <a:pt x="1186" y="4955"/>
                    <a:pt x="1521" y="4378"/>
                  </a:cubicBezTo>
                  <a:cubicBezTo>
                    <a:pt x="2828" y="2007"/>
                    <a:pt x="3800" y="61"/>
                    <a:pt x="3709" y="1"/>
                  </a:cubicBezTo>
                  <a:cubicBezTo>
                    <a:pt x="3709" y="0"/>
                    <a:pt x="3708" y="0"/>
                    <a:pt x="370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47"/>
            <p:cNvSpPr/>
            <p:nvPr/>
          </p:nvSpPr>
          <p:spPr>
            <a:xfrm>
              <a:off x="6136880" y="1872813"/>
              <a:ext cx="46601" cy="17705"/>
            </a:xfrm>
            <a:custGeom>
              <a:avLst/>
              <a:gdLst/>
              <a:ahLst/>
              <a:cxnLst/>
              <a:rect l="l" t="t" r="r" b="b"/>
              <a:pathLst>
                <a:path w="4135" h="1571" extrusionOk="0">
                  <a:moveTo>
                    <a:pt x="1329" y="1"/>
                  </a:moveTo>
                  <a:cubicBezTo>
                    <a:pt x="1099" y="1"/>
                    <a:pt x="868" y="23"/>
                    <a:pt x="639" y="67"/>
                  </a:cubicBezTo>
                  <a:cubicBezTo>
                    <a:pt x="213" y="189"/>
                    <a:pt x="0" y="371"/>
                    <a:pt x="31" y="463"/>
                  </a:cubicBezTo>
                  <a:cubicBezTo>
                    <a:pt x="92" y="706"/>
                    <a:pt x="1004" y="736"/>
                    <a:pt x="2037" y="1010"/>
                  </a:cubicBezTo>
                  <a:cubicBezTo>
                    <a:pt x="2897" y="1237"/>
                    <a:pt x="3610" y="1570"/>
                    <a:pt x="3930" y="1570"/>
                  </a:cubicBezTo>
                  <a:cubicBezTo>
                    <a:pt x="3994" y="1570"/>
                    <a:pt x="4043" y="1557"/>
                    <a:pt x="4073" y="1526"/>
                  </a:cubicBezTo>
                  <a:cubicBezTo>
                    <a:pt x="4134" y="1405"/>
                    <a:pt x="4013" y="1162"/>
                    <a:pt x="3709" y="888"/>
                  </a:cubicBezTo>
                  <a:cubicBezTo>
                    <a:pt x="3036" y="312"/>
                    <a:pt x="2193" y="1"/>
                    <a:pt x="132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47"/>
            <p:cNvSpPr/>
            <p:nvPr/>
          </p:nvSpPr>
          <p:spPr>
            <a:xfrm>
              <a:off x="6041648" y="1864540"/>
              <a:ext cx="35974" cy="13073"/>
            </a:xfrm>
            <a:custGeom>
              <a:avLst/>
              <a:gdLst/>
              <a:ahLst/>
              <a:cxnLst/>
              <a:rect l="l" t="t" r="r" b="b"/>
              <a:pathLst>
                <a:path w="3192" h="1160" extrusionOk="0">
                  <a:moveTo>
                    <a:pt x="1432" y="0"/>
                  </a:moveTo>
                  <a:cubicBezTo>
                    <a:pt x="1081" y="0"/>
                    <a:pt x="726" y="83"/>
                    <a:pt x="396" y="254"/>
                  </a:cubicBezTo>
                  <a:cubicBezTo>
                    <a:pt x="122" y="437"/>
                    <a:pt x="0" y="619"/>
                    <a:pt x="61" y="741"/>
                  </a:cubicBezTo>
                  <a:cubicBezTo>
                    <a:pt x="213" y="953"/>
                    <a:pt x="821" y="832"/>
                    <a:pt x="1581" y="953"/>
                  </a:cubicBezTo>
                  <a:cubicBezTo>
                    <a:pt x="2121" y="1018"/>
                    <a:pt x="2585" y="1160"/>
                    <a:pt x="2862" y="1160"/>
                  </a:cubicBezTo>
                  <a:cubicBezTo>
                    <a:pt x="2975" y="1160"/>
                    <a:pt x="3057" y="1137"/>
                    <a:pt x="3101" y="1075"/>
                  </a:cubicBezTo>
                  <a:cubicBezTo>
                    <a:pt x="3192" y="984"/>
                    <a:pt x="3101" y="771"/>
                    <a:pt x="2888" y="528"/>
                  </a:cubicBezTo>
                  <a:cubicBezTo>
                    <a:pt x="2470" y="183"/>
                    <a:pt x="1955" y="0"/>
                    <a:pt x="143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47"/>
            <p:cNvSpPr/>
            <p:nvPr/>
          </p:nvSpPr>
          <p:spPr>
            <a:xfrm>
              <a:off x="6204703" y="1805564"/>
              <a:ext cx="88391" cy="191951"/>
            </a:xfrm>
            <a:custGeom>
              <a:avLst/>
              <a:gdLst/>
              <a:ahLst/>
              <a:cxnLst/>
              <a:rect l="l" t="t" r="r" b="b"/>
              <a:pathLst>
                <a:path w="7843" h="17032" extrusionOk="0">
                  <a:moveTo>
                    <a:pt x="4266" y="0"/>
                  </a:moveTo>
                  <a:cubicBezTo>
                    <a:pt x="4103" y="0"/>
                    <a:pt x="3938" y="24"/>
                    <a:pt x="3770" y="77"/>
                  </a:cubicBezTo>
                  <a:cubicBezTo>
                    <a:pt x="2736" y="411"/>
                    <a:pt x="1186" y="2053"/>
                    <a:pt x="305" y="2752"/>
                  </a:cubicBezTo>
                  <a:lnTo>
                    <a:pt x="1" y="2995"/>
                  </a:lnTo>
                  <a:lnTo>
                    <a:pt x="31" y="3025"/>
                  </a:lnTo>
                  <a:cubicBezTo>
                    <a:pt x="852" y="3907"/>
                    <a:pt x="1338" y="5062"/>
                    <a:pt x="1308" y="6278"/>
                  </a:cubicBezTo>
                  <a:lnTo>
                    <a:pt x="1308" y="6369"/>
                  </a:lnTo>
                  <a:cubicBezTo>
                    <a:pt x="1308" y="8101"/>
                    <a:pt x="1004" y="9804"/>
                    <a:pt x="1004" y="11506"/>
                  </a:cubicBezTo>
                  <a:cubicBezTo>
                    <a:pt x="1004" y="13177"/>
                    <a:pt x="1338" y="14971"/>
                    <a:pt x="2402" y="16308"/>
                  </a:cubicBezTo>
                  <a:cubicBezTo>
                    <a:pt x="2722" y="16692"/>
                    <a:pt x="3237" y="17031"/>
                    <a:pt x="3683" y="17031"/>
                  </a:cubicBezTo>
                  <a:cubicBezTo>
                    <a:pt x="3873" y="17031"/>
                    <a:pt x="4050" y="16970"/>
                    <a:pt x="4195" y="16825"/>
                  </a:cubicBezTo>
                  <a:cubicBezTo>
                    <a:pt x="4378" y="16612"/>
                    <a:pt x="4469" y="16369"/>
                    <a:pt x="4530" y="16095"/>
                  </a:cubicBezTo>
                  <a:cubicBezTo>
                    <a:pt x="5411" y="12083"/>
                    <a:pt x="7053" y="8679"/>
                    <a:pt x="7661" y="4454"/>
                  </a:cubicBezTo>
                  <a:cubicBezTo>
                    <a:pt x="7843" y="3299"/>
                    <a:pt x="7448" y="2144"/>
                    <a:pt x="6597" y="1323"/>
                  </a:cubicBezTo>
                  <a:cubicBezTo>
                    <a:pt x="5931" y="683"/>
                    <a:pt x="5136" y="0"/>
                    <a:pt x="42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47"/>
            <p:cNvSpPr/>
            <p:nvPr/>
          </p:nvSpPr>
          <p:spPr>
            <a:xfrm>
              <a:off x="6227310" y="1948423"/>
              <a:ext cx="57409" cy="69401"/>
            </a:xfrm>
            <a:custGeom>
              <a:avLst/>
              <a:gdLst/>
              <a:ahLst/>
              <a:cxnLst/>
              <a:rect l="l" t="t" r="r" b="b"/>
              <a:pathLst>
                <a:path w="5094" h="6158" extrusionOk="0">
                  <a:moveTo>
                    <a:pt x="1705" y="0"/>
                  </a:moveTo>
                  <a:cubicBezTo>
                    <a:pt x="1346" y="0"/>
                    <a:pt x="1094" y="38"/>
                    <a:pt x="1065" y="45"/>
                  </a:cubicBezTo>
                  <a:cubicBezTo>
                    <a:pt x="1065" y="45"/>
                    <a:pt x="1" y="5638"/>
                    <a:pt x="1" y="5760"/>
                  </a:cubicBezTo>
                  <a:cubicBezTo>
                    <a:pt x="1" y="5814"/>
                    <a:pt x="774" y="6158"/>
                    <a:pt x="1692" y="6158"/>
                  </a:cubicBezTo>
                  <a:cubicBezTo>
                    <a:pt x="2817" y="6158"/>
                    <a:pt x="4159" y="5642"/>
                    <a:pt x="4560" y="3450"/>
                  </a:cubicBezTo>
                  <a:cubicBezTo>
                    <a:pt x="5093" y="392"/>
                    <a:pt x="2854" y="0"/>
                    <a:pt x="1705"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47"/>
            <p:cNvSpPr/>
            <p:nvPr/>
          </p:nvSpPr>
          <p:spPr>
            <a:xfrm>
              <a:off x="6243753" y="1964810"/>
              <a:ext cx="24332" cy="39005"/>
            </a:xfrm>
            <a:custGeom>
              <a:avLst/>
              <a:gdLst/>
              <a:ahLst/>
              <a:cxnLst/>
              <a:rect l="l" t="t" r="r" b="b"/>
              <a:pathLst>
                <a:path w="2159" h="3461" extrusionOk="0">
                  <a:moveTo>
                    <a:pt x="1267" y="0"/>
                  </a:moveTo>
                  <a:cubicBezTo>
                    <a:pt x="1187" y="0"/>
                    <a:pt x="1106" y="15"/>
                    <a:pt x="1034" y="50"/>
                  </a:cubicBezTo>
                  <a:cubicBezTo>
                    <a:pt x="943" y="111"/>
                    <a:pt x="852" y="172"/>
                    <a:pt x="822" y="263"/>
                  </a:cubicBezTo>
                  <a:cubicBezTo>
                    <a:pt x="761" y="415"/>
                    <a:pt x="791" y="506"/>
                    <a:pt x="822" y="506"/>
                  </a:cubicBezTo>
                  <a:cubicBezTo>
                    <a:pt x="852" y="506"/>
                    <a:pt x="852" y="415"/>
                    <a:pt x="913" y="324"/>
                  </a:cubicBezTo>
                  <a:cubicBezTo>
                    <a:pt x="975" y="220"/>
                    <a:pt x="1080" y="173"/>
                    <a:pt x="1198" y="173"/>
                  </a:cubicBezTo>
                  <a:cubicBezTo>
                    <a:pt x="1253" y="173"/>
                    <a:pt x="1311" y="183"/>
                    <a:pt x="1369" y="202"/>
                  </a:cubicBezTo>
                  <a:cubicBezTo>
                    <a:pt x="1581" y="324"/>
                    <a:pt x="1764" y="567"/>
                    <a:pt x="1794" y="841"/>
                  </a:cubicBezTo>
                  <a:cubicBezTo>
                    <a:pt x="1855" y="1175"/>
                    <a:pt x="1855" y="1509"/>
                    <a:pt x="1794" y="1874"/>
                  </a:cubicBezTo>
                  <a:cubicBezTo>
                    <a:pt x="1642" y="2573"/>
                    <a:pt x="1156" y="3181"/>
                    <a:pt x="700" y="3272"/>
                  </a:cubicBezTo>
                  <a:cubicBezTo>
                    <a:pt x="657" y="3280"/>
                    <a:pt x="614" y="3283"/>
                    <a:pt x="571" y="3283"/>
                  </a:cubicBezTo>
                  <a:cubicBezTo>
                    <a:pt x="433" y="3283"/>
                    <a:pt x="299" y="3244"/>
                    <a:pt x="183" y="3151"/>
                  </a:cubicBezTo>
                  <a:cubicBezTo>
                    <a:pt x="92" y="3090"/>
                    <a:pt x="31" y="3029"/>
                    <a:pt x="31" y="3029"/>
                  </a:cubicBezTo>
                  <a:lnTo>
                    <a:pt x="31" y="3029"/>
                  </a:lnTo>
                  <a:cubicBezTo>
                    <a:pt x="1" y="3029"/>
                    <a:pt x="1" y="3120"/>
                    <a:pt x="153" y="3242"/>
                  </a:cubicBezTo>
                  <a:cubicBezTo>
                    <a:pt x="285" y="3374"/>
                    <a:pt x="487" y="3461"/>
                    <a:pt x="677" y="3461"/>
                  </a:cubicBezTo>
                  <a:cubicBezTo>
                    <a:pt x="705" y="3461"/>
                    <a:pt x="733" y="3459"/>
                    <a:pt x="761" y="3455"/>
                  </a:cubicBezTo>
                  <a:cubicBezTo>
                    <a:pt x="1369" y="3394"/>
                    <a:pt x="1916" y="2725"/>
                    <a:pt x="2098" y="1905"/>
                  </a:cubicBezTo>
                  <a:cubicBezTo>
                    <a:pt x="2159" y="1540"/>
                    <a:pt x="2159" y="1145"/>
                    <a:pt x="2037" y="780"/>
                  </a:cubicBezTo>
                  <a:cubicBezTo>
                    <a:pt x="1977" y="446"/>
                    <a:pt x="1764" y="142"/>
                    <a:pt x="1430" y="20"/>
                  </a:cubicBezTo>
                  <a:cubicBezTo>
                    <a:pt x="1379" y="7"/>
                    <a:pt x="1324" y="0"/>
                    <a:pt x="1267"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47"/>
            <p:cNvSpPr/>
            <p:nvPr/>
          </p:nvSpPr>
          <p:spPr>
            <a:xfrm>
              <a:off x="5981613" y="1739725"/>
              <a:ext cx="279969" cy="118369"/>
            </a:xfrm>
            <a:custGeom>
              <a:avLst/>
              <a:gdLst/>
              <a:ahLst/>
              <a:cxnLst/>
              <a:rect l="l" t="t" r="r" b="b"/>
              <a:pathLst>
                <a:path w="24842" h="10503" extrusionOk="0">
                  <a:moveTo>
                    <a:pt x="4697" y="0"/>
                  </a:moveTo>
                  <a:cubicBezTo>
                    <a:pt x="3905" y="0"/>
                    <a:pt x="3168" y="383"/>
                    <a:pt x="2713" y="1025"/>
                  </a:cubicBezTo>
                  <a:cubicBezTo>
                    <a:pt x="2352" y="1627"/>
                    <a:pt x="2487" y="2516"/>
                    <a:pt x="2982" y="2980"/>
                  </a:cubicBezTo>
                  <a:lnTo>
                    <a:pt x="2982" y="2980"/>
                  </a:lnTo>
                  <a:cubicBezTo>
                    <a:pt x="2734" y="2878"/>
                    <a:pt x="2475" y="2829"/>
                    <a:pt x="2219" y="2829"/>
                  </a:cubicBezTo>
                  <a:cubicBezTo>
                    <a:pt x="1379" y="2829"/>
                    <a:pt x="576" y="3356"/>
                    <a:pt x="312" y="4247"/>
                  </a:cubicBezTo>
                  <a:cubicBezTo>
                    <a:pt x="0" y="5302"/>
                    <a:pt x="597" y="6339"/>
                    <a:pt x="1549" y="6684"/>
                  </a:cubicBezTo>
                  <a:lnTo>
                    <a:pt x="1549" y="6684"/>
                  </a:lnTo>
                  <a:cubicBezTo>
                    <a:pt x="1188" y="6838"/>
                    <a:pt x="876" y="7200"/>
                    <a:pt x="859" y="7591"/>
                  </a:cubicBezTo>
                  <a:cubicBezTo>
                    <a:pt x="829" y="8320"/>
                    <a:pt x="1376" y="8928"/>
                    <a:pt x="1984" y="9323"/>
                  </a:cubicBezTo>
                  <a:cubicBezTo>
                    <a:pt x="3019" y="9960"/>
                    <a:pt x="4223" y="10206"/>
                    <a:pt x="5444" y="10206"/>
                  </a:cubicBezTo>
                  <a:cubicBezTo>
                    <a:pt x="6087" y="10206"/>
                    <a:pt x="6734" y="10138"/>
                    <a:pt x="7364" y="10022"/>
                  </a:cubicBezTo>
                  <a:cubicBezTo>
                    <a:pt x="9157" y="9688"/>
                    <a:pt x="10920" y="9019"/>
                    <a:pt x="12714" y="8655"/>
                  </a:cubicBezTo>
                  <a:cubicBezTo>
                    <a:pt x="13893" y="8399"/>
                    <a:pt x="15581" y="8016"/>
                    <a:pt x="17063" y="8016"/>
                  </a:cubicBezTo>
                  <a:cubicBezTo>
                    <a:pt x="17872" y="8016"/>
                    <a:pt x="18619" y="8130"/>
                    <a:pt x="19188" y="8442"/>
                  </a:cubicBezTo>
                  <a:cubicBezTo>
                    <a:pt x="20322" y="9009"/>
                    <a:pt x="20954" y="10502"/>
                    <a:pt x="21675" y="10502"/>
                  </a:cubicBezTo>
                  <a:cubicBezTo>
                    <a:pt x="21727" y="10502"/>
                    <a:pt x="21779" y="10495"/>
                    <a:pt x="21832" y="10478"/>
                  </a:cubicBezTo>
                  <a:cubicBezTo>
                    <a:pt x="22562" y="10205"/>
                    <a:pt x="23109" y="9627"/>
                    <a:pt x="23352" y="8867"/>
                  </a:cubicBezTo>
                  <a:cubicBezTo>
                    <a:pt x="23534" y="8107"/>
                    <a:pt x="23626" y="7348"/>
                    <a:pt x="23595" y="6588"/>
                  </a:cubicBezTo>
                  <a:lnTo>
                    <a:pt x="23626" y="6557"/>
                  </a:lnTo>
                  <a:cubicBezTo>
                    <a:pt x="24841" y="5098"/>
                    <a:pt x="22471" y="2393"/>
                    <a:pt x="20586" y="1481"/>
                  </a:cubicBezTo>
                  <a:cubicBezTo>
                    <a:pt x="19829" y="1121"/>
                    <a:pt x="18943" y="993"/>
                    <a:pt x="18021" y="993"/>
                  </a:cubicBezTo>
                  <a:cubicBezTo>
                    <a:pt x="16612" y="993"/>
                    <a:pt x="15118" y="1291"/>
                    <a:pt x="13869" y="1512"/>
                  </a:cubicBezTo>
                  <a:cubicBezTo>
                    <a:pt x="12874" y="1701"/>
                    <a:pt x="11842" y="1983"/>
                    <a:pt x="10816" y="1983"/>
                  </a:cubicBezTo>
                  <a:cubicBezTo>
                    <a:pt x="10526" y="1983"/>
                    <a:pt x="10236" y="1960"/>
                    <a:pt x="9948" y="1907"/>
                  </a:cubicBezTo>
                  <a:cubicBezTo>
                    <a:pt x="9097" y="1694"/>
                    <a:pt x="8276" y="1329"/>
                    <a:pt x="7516" y="873"/>
                  </a:cubicBezTo>
                  <a:cubicBezTo>
                    <a:pt x="6756" y="417"/>
                    <a:pt x="5905" y="113"/>
                    <a:pt x="5023" y="22"/>
                  </a:cubicBezTo>
                  <a:cubicBezTo>
                    <a:pt x="4914" y="8"/>
                    <a:pt x="4805" y="0"/>
                    <a:pt x="469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47"/>
            <p:cNvSpPr/>
            <p:nvPr/>
          </p:nvSpPr>
          <p:spPr>
            <a:xfrm>
              <a:off x="6251642" y="1825952"/>
              <a:ext cx="93530" cy="196639"/>
            </a:xfrm>
            <a:custGeom>
              <a:avLst/>
              <a:gdLst/>
              <a:ahLst/>
              <a:cxnLst/>
              <a:rect l="l" t="t" r="r" b="b"/>
              <a:pathLst>
                <a:path w="8299" h="17448" extrusionOk="0">
                  <a:moveTo>
                    <a:pt x="213" y="0"/>
                  </a:moveTo>
                  <a:cubicBezTo>
                    <a:pt x="152" y="0"/>
                    <a:pt x="61" y="31"/>
                    <a:pt x="0" y="31"/>
                  </a:cubicBezTo>
                  <a:cubicBezTo>
                    <a:pt x="274" y="31"/>
                    <a:pt x="578" y="61"/>
                    <a:pt x="851" y="152"/>
                  </a:cubicBezTo>
                  <a:cubicBezTo>
                    <a:pt x="1611" y="396"/>
                    <a:pt x="2249" y="882"/>
                    <a:pt x="2644" y="1581"/>
                  </a:cubicBezTo>
                  <a:cubicBezTo>
                    <a:pt x="3161" y="2402"/>
                    <a:pt x="3344" y="3648"/>
                    <a:pt x="3222" y="4955"/>
                  </a:cubicBezTo>
                  <a:cubicBezTo>
                    <a:pt x="3070" y="6262"/>
                    <a:pt x="2675" y="7691"/>
                    <a:pt x="2644" y="9241"/>
                  </a:cubicBezTo>
                  <a:cubicBezTo>
                    <a:pt x="2614" y="10001"/>
                    <a:pt x="2736" y="10761"/>
                    <a:pt x="3009" y="11490"/>
                  </a:cubicBezTo>
                  <a:cubicBezTo>
                    <a:pt x="3252" y="12159"/>
                    <a:pt x="3708" y="12736"/>
                    <a:pt x="4316" y="13131"/>
                  </a:cubicBezTo>
                  <a:cubicBezTo>
                    <a:pt x="4863" y="13466"/>
                    <a:pt x="5441" y="13739"/>
                    <a:pt x="6049" y="13952"/>
                  </a:cubicBezTo>
                  <a:cubicBezTo>
                    <a:pt x="6535" y="14134"/>
                    <a:pt x="7021" y="14408"/>
                    <a:pt x="7447" y="14742"/>
                  </a:cubicBezTo>
                  <a:cubicBezTo>
                    <a:pt x="7781" y="15016"/>
                    <a:pt x="8024" y="15411"/>
                    <a:pt x="8146" y="15837"/>
                  </a:cubicBezTo>
                  <a:cubicBezTo>
                    <a:pt x="8207" y="16171"/>
                    <a:pt x="8176" y="16505"/>
                    <a:pt x="8055" y="16809"/>
                  </a:cubicBezTo>
                  <a:cubicBezTo>
                    <a:pt x="7933" y="17083"/>
                    <a:pt x="7721" y="17296"/>
                    <a:pt x="7477" y="17448"/>
                  </a:cubicBezTo>
                  <a:cubicBezTo>
                    <a:pt x="7538" y="17417"/>
                    <a:pt x="7629" y="17387"/>
                    <a:pt x="7690" y="17356"/>
                  </a:cubicBezTo>
                  <a:cubicBezTo>
                    <a:pt x="7872" y="17235"/>
                    <a:pt x="8024" y="17052"/>
                    <a:pt x="8116" y="16840"/>
                  </a:cubicBezTo>
                  <a:cubicBezTo>
                    <a:pt x="8268" y="16536"/>
                    <a:pt x="8298" y="16171"/>
                    <a:pt x="8237" y="15806"/>
                  </a:cubicBezTo>
                  <a:cubicBezTo>
                    <a:pt x="8146" y="15350"/>
                    <a:pt x="7903" y="14955"/>
                    <a:pt x="7538" y="14651"/>
                  </a:cubicBezTo>
                  <a:cubicBezTo>
                    <a:pt x="7113" y="14286"/>
                    <a:pt x="6626" y="14013"/>
                    <a:pt x="6110" y="13800"/>
                  </a:cubicBezTo>
                  <a:cubicBezTo>
                    <a:pt x="5502" y="13587"/>
                    <a:pt x="4955" y="13314"/>
                    <a:pt x="4407" y="12979"/>
                  </a:cubicBezTo>
                  <a:cubicBezTo>
                    <a:pt x="3860" y="12584"/>
                    <a:pt x="3435" y="12037"/>
                    <a:pt x="3192" y="11399"/>
                  </a:cubicBezTo>
                  <a:cubicBezTo>
                    <a:pt x="2918" y="10730"/>
                    <a:pt x="2827" y="9970"/>
                    <a:pt x="2827" y="9241"/>
                  </a:cubicBezTo>
                  <a:cubicBezTo>
                    <a:pt x="2888" y="7721"/>
                    <a:pt x="3313" y="6292"/>
                    <a:pt x="3404" y="4955"/>
                  </a:cubicBezTo>
                  <a:cubicBezTo>
                    <a:pt x="3496" y="3618"/>
                    <a:pt x="3344" y="2371"/>
                    <a:pt x="2766" y="1490"/>
                  </a:cubicBezTo>
                  <a:cubicBezTo>
                    <a:pt x="2340" y="791"/>
                    <a:pt x="1641" y="274"/>
                    <a:pt x="851" y="61"/>
                  </a:cubicBezTo>
                  <a:cubicBezTo>
                    <a:pt x="638" y="0"/>
                    <a:pt x="426" y="0"/>
                    <a:pt x="21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7"/>
            <p:cNvSpPr/>
            <p:nvPr/>
          </p:nvSpPr>
          <p:spPr>
            <a:xfrm>
              <a:off x="5978965" y="1771822"/>
              <a:ext cx="266513" cy="80096"/>
            </a:xfrm>
            <a:custGeom>
              <a:avLst/>
              <a:gdLst/>
              <a:ahLst/>
              <a:cxnLst/>
              <a:rect l="l" t="t" r="r" b="b"/>
              <a:pathLst>
                <a:path w="23648" h="7107" extrusionOk="0">
                  <a:moveTo>
                    <a:pt x="2450" y="0"/>
                  </a:moveTo>
                  <a:cubicBezTo>
                    <a:pt x="1844" y="0"/>
                    <a:pt x="1249" y="236"/>
                    <a:pt x="821" y="639"/>
                  </a:cubicBezTo>
                  <a:cubicBezTo>
                    <a:pt x="274" y="1308"/>
                    <a:pt x="0" y="2159"/>
                    <a:pt x="91" y="3010"/>
                  </a:cubicBezTo>
                  <a:cubicBezTo>
                    <a:pt x="182" y="4074"/>
                    <a:pt x="730" y="5077"/>
                    <a:pt x="1550" y="5746"/>
                  </a:cubicBezTo>
                  <a:cubicBezTo>
                    <a:pt x="2492" y="6506"/>
                    <a:pt x="3678" y="6962"/>
                    <a:pt x="4894" y="7053"/>
                  </a:cubicBezTo>
                  <a:cubicBezTo>
                    <a:pt x="5284" y="7089"/>
                    <a:pt x="5677" y="7106"/>
                    <a:pt x="6070" y="7106"/>
                  </a:cubicBezTo>
                  <a:cubicBezTo>
                    <a:pt x="6994" y="7106"/>
                    <a:pt x="7919" y="7011"/>
                    <a:pt x="8815" y="6840"/>
                  </a:cubicBezTo>
                  <a:cubicBezTo>
                    <a:pt x="10882" y="6414"/>
                    <a:pt x="12857" y="5655"/>
                    <a:pt x="14651" y="4591"/>
                  </a:cubicBezTo>
                  <a:cubicBezTo>
                    <a:pt x="15411" y="4104"/>
                    <a:pt x="16201" y="3679"/>
                    <a:pt x="17052" y="3344"/>
                  </a:cubicBezTo>
                  <a:cubicBezTo>
                    <a:pt x="17751" y="3041"/>
                    <a:pt x="18541" y="2889"/>
                    <a:pt x="19332" y="2858"/>
                  </a:cubicBezTo>
                  <a:cubicBezTo>
                    <a:pt x="19388" y="2857"/>
                    <a:pt x="19445" y="2856"/>
                    <a:pt x="19501" y="2856"/>
                  </a:cubicBezTo>
                  <a:cubicBezTo>
                    <a:pt x="20569" y="2856"/>
                    <a:pt x="21631" y="3127"/>
                    <a:pt x="22584" y="3618"/>
                  </a:cubicBezTo>
                  <a:cubicBezTo>
                    <a:pt x="22949" y="3831"/>
                    <a:pt x="23314" y="4044"/>
                    <a:pt x="23648" y="4287"/>
                  </a:cubicBezTo>
                  <a:cubicBezTo>
                    <a:pt x="23344" y="4013"/>
                    <a:pt x="23010" y="3740"/>
                    <a:pt x="22645" y="3527"/>
                  </a:cubicBezTo>
                  <a:cubicBezTo>
                    <a:pt x="21659" y="3005"/>
                    <a:pt x="20589" y="2704"/>
                    <a:pt x="19464" y="2704"/>
                  </a:cubicBezTo>
                  <a:cubicBezTo>
                    <a:pt x="19410" y="2704"/>
                    <a:pt x="19356" y="2705"/>
                    <a:pt x="19301" y="2706"/>
                  </a:cubicBezTo>
                  <a:cubicBezTo>
                    <a:pt x="18511" y="2706"/>
                    <a:pt x="17721" y="2858"/>
                    <a:pt x="16961" y="3132"/>
                  </a:cubicBezTo>
                  <a:cubicBezTo>
                    <a:pt x="16140" y="3496"/>
                    <a:pt x="15319" y="3922"/>
                    <a:pt x="14560" y="4378"/>
                  </a:cubicBezTo>
                  <a:cubicBezTo>
                    <a:pt x="12766" y="5442"/>
                    <a:pt x="10821" y="6202"/>
                    <a:pt x="8784" y="6597"/>
                  </a:cubicBezTo>
                  <a:cubicBezTo>
                    <a:pt x="7880" y="6791"/>
                    <a:pt x="6961" y="6893"/>
                    <a:pt x="6037" y="6893"/>
                  </a:cubicBezTo>
                  <a:cubicBezTo>
                    <a:pt x="5656" y="6893"/>
                    <a:pt x="5275" y="6875"/>
                    <a:pt x="4894" y="6840"/>
                  </a:cubicBezTo>
                  <a:cubicBezTo>
                    <a:pt x="3708" y="6749"/>
                    <a:pt x="2584" y="6293"/>
                    <a:pt x="1672" y="5563"/>
                  </a:cubicBezTo>
                  <a:cubicBezTo>
                    <a:pt x="882" y="4925"/>
                    <a:pt x="365" y="3983"/>
                    <a:pt x="243" y="2980"/>
                  </a:cubicBezTo>
                  <a:cubicBezTo>
                    <a:pt x="152" y="2159"/>
                    <a:pt x="395" y="1338"/>
                    <a:pt x="912" y="700"/>
                  </a:cubicBezTo>
                  <a:cubicBezTo>
                    <a:pt x="1331" y="281"/>
                    <a:pt x="1930" y="43"/>
                    <a:pt x="2534" y="43"/>
                  </a:cubicBezTo>
                  <a:cubicBezTo>
                    <a:pt x="2632" y="43"/>
                    <a:pt x="2730" y="49"/>
                    <a:pt x="2827" y="62"/>
                  </a:cubicBezTo>
                  <a:cubicBezTo>
                    <a:pt x="3070" y="123"/>
                    <a:pt x="3313" y="183"/>
                    <a:pt x="3526" y="305"/>
                  </a:cubicBezTo>
                  <a:cubicBezTo>
                    <a:pt x="3496" y="244"/>
                    <a:pt x="3435" y="214"/>
                    <a:pt x="3374" y="183"/>
                  </a:cubicBezTo>
                  <a:cubicBezTo>
                    <a:pt x="3283" y="153"/>
                    <a:pt x="3222" y="123"/>
                    <a:pt x="3131" y="123"/>
                  </a:cubicBezTo>
                  <a:cubicBezTo>
                    <a:pt x="3040" y="62"/>
                    <a:pt x="2918" y="31"/>
                    <a:pt x="2827" y="31"/>
                  </a:cubicBezTo>
                  <a:cubicBezTo>
                    <a:pt x="2702" y="11"/>
                    <a:pt x="2576" y="0"/>
                    <a:pt x="24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7"/>
            <p:cNvSpPr/>
            <p:nvPr/>
          </p:nvSpPr>
          <p:spPr>
            <a:xfrm>
              <a:off x="6043700" y="1737573"/>
              <a:ext cx="207267" cy="82226"/>
            </a:xfrm>
            <a:custGeom>
              <a:avLst/>
              <a:gdLst/>
              <a:ahLst/>
              <a:cxnLst/>
              <a:rect l="l" t="t" r="r" b="b"/>
              <a:pathLst>
                <a:path w="18391" h="7296" extrusionOk="0">
                  <a:moveTo>
                    <a:pt x="31" y="0"/>
                  </a:moveTo>
                  <a:lnTo>
                    <a:pt x="31" y="0"/>
                  </a:lnTo>
                  <a:cubicBezTo>
                    <a:pt x="1" y="304"/>
                    <a:pt x="62" y="608"/>
                    <a:pt x="153" y="912"/>
                  </a:cubicBezTo>
                  <a:cubicBezTo>
                    <a:pt x="457" y="1703"/>
                    <a:pt x="1004" y="2371"/>
                    <a:pt x="1733" y="2797"/>
                  </a:cubicBezTo>
                  <a:cubicBezTo>
                    <a:pt x="2220" y="3131"/>
                    <a:pt x="2767" y="3344"/>
                    <a:pt x="3314" y="3466"/>
                  </a:cubicBezTo>
                  <a:cubicBezTo>
                    <a:pt x="3760" y="3547"/>
                    <a:pt x="4206" y="3587"/>
                    <a:pt x="4642" y="3587"/>
                  </a:cubicBezTo>
                  <a:cubicBezTo>
                    <a:pt x="4861" y="3587"/>
                    <a:pt x="5077" y="3577"/>
                    <a:pt x="5290" y="3557"/>
                  </a:cubicBezTo>
                  <a:cubicBezTo>
                    <a:pt x="6688" y="3466"/>
                    <a:pt x="8147" y="2979"/>
                    <a:pt x="9697" y="2584"/>
                  </a:cubicBezTo>
                  <a:cubicBezTo>
                    <a:pt x="10669" y="2331"/>
                    <a:pt x="11642" y="2153"/>
                    <a:pt x="12566" y="2153"/>
                  </a:cubicBezTo>
                  <a:cubicBezTo>
                    <a:pt x="13087" y="2153"/>
                    <a:pt x="13592" y="2210"/>
                    <a:pt x="14074" y="2341"/>
                  </a:cubicBezTo>
                  <a:cubicBezTo>
                    <a:pt x="15229" y="2645"/>
                    <a:pt x="16293" y="3314"/>
                    <a:pt x="17053" y="4286"/>
                  </a:cubicBezTo>
                  <a:cubicBezTo>
                    <a:pt x="17570" y="4894"/>
                    <a:pt x="17965" y="5624"/>
                    <a:pt x="18177" y="6414"/>
                  </a:cubicBezTo>
                  <a:cubicBezTo>
                    <a:pt x="18329" y="6961"/>
                    <a:pt x="18360" y="7295"/>
                    <a:pt x="18390" y="7295"/>
                  </a:cubicBezTo>
                  <a:cubicBezTo>
                    <a:pt x="18390" y="7204"/>
                    <a:pt x="18390" y="7143"/>
                    <a:pt x="18390" y="7052"/>
                  </a:cubicBezTo>
                  <a:cubicBezTo>
                    <a:pt x="18360" y="6839"/>
                    <a:pt x="18329" y="6627"/>
                    <a:pt x="18269" y="6383"/>
                  </a:cubicBezTo>
                  <a:cubicBezTo>
                    <a:pt x="18056" y="5593"/>
                    <a:pt x="17691" y="4833"/>
                    <a:pt x="17174" y="4195"/>
                  </a:cubicBezTo>
                  <a:cubicBezTo>
                    <a:pt x="16384" y="3192"/>
                    <a:pt x="15320" y="2493"/>
                    <a:pt x="14135" y="2159"/>
                  </a:cubicBezTo>
                  <a:cubicBezTo>
                    <a:pt x="13644" y="2017"/>
                    <a:pt x="13127" y="1957"/>
                    <a:pt x="12593" y="1957"/>
                  </a:cubicBezTo>
                  <a:cubicBezTo>
                    <a:pt x="11638" y="1957"/>
                    <a:pt x="10631" y="2148"/>
                    <a:pt x="9636" y="2402"/>
                  </a:cubicBezTo>
                  <a:cubicBezTo>
                    <a:pt x="8116" y="2797"/>
                    <a:pt x="6657" y="3283"/>
                    <a:pt x="5290" y="3374"/>
                  </a:cubicBezTo>
                  <a:cubicBezTo>
                    <a:pt x="5064" y="3396"/>
                    <a:pt x="4837" y="3406"/>
                    <a:pt x="4611" y="3406"/>
                  </a:cubicBezTo>
                  <a:cubicBezTo>
                    <a:pt x="4199" y="3406"/>
                    <a:pt x="3787" y="3372"/>
                    <a:pt x="3375" y="3314"/>
                  </a:cubicBezTo>
                  <a:cubicBezTo>
                    <a:pt x="2828" y="3192"/>
                    <a:pt x="2311" y="2979"/>
                    <a:pt x="1825" y="2675"/>
                  </a:cubicBezTo>
                  <a:cubicBezTo>
                    <a:pt x="1125" y="2280"/>
                    <a:pt x="578" y="1642"/>
                    <a:pt x="244" y="882"/>
                  </a:cubicBezTo>
                  <a:cubicBezTo>
                    <a:pt x="153" y="608"/>
                    <a:pt x="62" y="304"/>
                    <a:pt x="31"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7"/>
            <p:cNvSpPr/>
            <p:nvPr/>
          </p:nvSpPr>
          <p:spPr>
            <a:xfrm>
              <a:off x="6064594" y="2015468"/>
              <a:ext cx="33934" cy="28006"/>
            </a:xfrm>
            <a:custGeom>
              <a:avLst/>
              <a:gdLst/>
              <a:ahLst/>
              <a:cxnLst/>
              <a:rect l="l" t="t" r="r" b="b"/>
              <a:pathLst>
                <a:path w="3011" h="2485" extrusionOk="0">
                  <a:moveTo>
                    <a:pt x="2326" y="1"/>
                  </a:moveTo>
                  <a:cubicBezTo>
                    <a:pt x="2250" y="1"/>
                    <a:pt x="2174" y="8"/>
                    <a:pt x="2098" y="24"/>
                  </a:cubicBezTo>
                  <a:lnTo>
                    <a:pt x="1" y="388"/>
                  </a:lnTo>
                  <a:lnTo>
                    <a:pt x="92" y="571"/>
                  </a:lnTo>
                  <a:cubicBezTo>
                    <a:pt x="153" y="966"/>
                    <a:pt x="244" y="1331"/>
                    <a:pt x="426" y="1695"/>
                  </a:cubicBezTo>
                  <a:cubicBezTo>
                    <a:pt x="578" y="2060"/>
                    <a:pt x="882" y="2334"/>
                    <a:pt x="1278" y="2455"/>
                  </a:cubicBezTo>
                  <a:cubicBezTo>
                    <a:pt x="1364" y="2475"/>
                    <a:pt x="1451" y="2485"/>
                    <a:pt x="1538" y="2485"/>
                  </a:cubicBezTo>
                  <a:cubicBezTo>
                    <a:pt x="1852" y="2485"/>
                    <a:pt x="2164" y="2359"/>
                    <a:pt x="2402" y="2121"/>
                  </a:cubicBezTo>
                  <a:cubicBezTo>
                    <a:pt x="2706" y="1817"/>
                    <a:pt x="2889" y="1422"/>
                    <a:pt x="2949" y="996"/>
                  </a:cubicBezTo>
                  <a:cubicBezTo>
                    <a:pt x="3010" y="632"/>
                    <a:pt x="2949" y="145"/>
                    <a:pt x="2554" y="24"/>
                  </a:cubicBezTo>
                  <a:cubicBezTo>
                    <a:pt x="2478" y="8"/>
                    <a:pt x="2402" y="1"/>
                    <a:pt x="2326"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7"/>
            <p:cNvSpPr/>
            <p:nvPr/>
          </p:nvSpPr>
          <p:spPr>
            <a:xfrm>
              <a:off x="6060830" y="2014364"/>
              <a:ext cx="41124" cy="30497"/>
            </a:xfrm>
            <a:custGeom>
              <a:avLst/>
              <a:gdLst/>
              <a:ahLst/>
              <a:cxnLst/>
              <a:rect l="l" t="t" r="r" b="b"/>
              <a:pathLst>
                <a:path w="3649" h="2706" extrusionOk="0">
                  <a:moveTo>
                    <a:pt x="3040" y="0"/>
                  </a:moveTo>
                  <a:cubicBezTo>
                    <a:pt x="2919" y="0"/>
                    <a:pt x="2797" y="0"/>
                    <a:pt x="2675" y="30"/>
                  </a:cubicBezTo>
                  <a:lnTo>
                    <a:pt x="2311" y="61"/>
                  </a:lnTo>
                  <a:cubicBezTo>
                    <a:pt x="1885" y="122"/>
                    <a:pt x="1460" y="152"/>
                    <a:pt x="1125" y="213"/>
                  </a:cubicBezTo>
                  <a:cubicBezTo>
                    <a:pt x="730" y="243"/>
                    <a:pt x="365" y="304"/>
                    <a:pt x="1" y="426"/>
                  </a:cubicBezTo>
                  <a:cubicBezTo>
                    <a:pt x="218" y="476"/>
                    <a:pt x="436" y="498"/>
                    <a:pt x="648" y="498"/>
                  </a:cubicBezTo>
                  <a:cubicBezTo>
                    <a:pt x="822" y="498"/>
                    <a:pt x="992" y="483"/>
                    <a:pt x="1156" y="456"/>
                  </a:cubicBezTo>
                  <a:cubicBezTo>
                    <a:pt x="1490" y="456"/>
                    <a:pt x="1916" y="426"/>
                    <a:pt x="2371" y="395"/>
                  </a:cubicBezTo>
                  <a:lnTo>
                    <a:pt x="2706" y="365"/>
                  </a:lnTo>
                  <a:cubicBezTo>
                    <a:pt x="2827" y="334"/>
                    <a:pt x="2979" y="334"/>
                    <a:pt x="3071" y="334"/>
                  </a:cubicBezTo>
                  <a:cubicBezTo>
                    <a:pt x="3131" y="334"/>
                    <a:pt x="3131" y="334"/>
                    <a:pt x="3192" y="456"/>
                  </a:cubicBezTo>
                  <a:cubicBezTo>
                    <a:pt x="3223" y="547"/>
                    <a:pt x="3253" y="669"/>
                    <a:pt x="3253" y="790"/>
                  </a:cubicBezTo>
                  <a:cubicBezTo>
                    <a:pt x="3283" y="1216"/>
                    <a:pt x="3131" y="1672"/>
                    <a:pt x="2827" y="2006"/>
                  </a:cubicBezTo>
                  <a:cubicBezTo>
                    <a:pt x="2584" y="2280"/>
                    <a:pt x="2219" y="2432"/>
                    <a:pt x="1855" y="2462"/>
                  </a:cubicBezTo>
                  <a:cubicBezTo>
                    <a:pt x="1490" y="2462"/>
                    <a:pt x="1156" y="2371"/>
                    <a:pt x="791" y="2249"/>
                  </a:cubicBezTo>
                  <a:lnTo>
                    <a:pt x="791" y="2249"/>
                  </a:lnTo>
                  <a:cubicBezTo>
                    <a:pt x="791" y="2280"/>
                    <a:pt x="882" y="2371"/>
                    <a:pt x="1004" y="2462"/>
                  </a:cubicBezTo>
                  <a:cubicBezTo>
                    <a:pt x="1247" y="2614"/>
                    <a:pt x="1551" y="2705"/>
                    <a:pt x="1824" y="2705"/>
                  </a:cubicBezTo>
                  <a:cubicBezTo>
                    <a:pt x="2280" y="2705"/>
                    <a:pt x="2706" y="2553"/>
                    <a:pt x="3040" y="2249"/>
                  </a:cubicBezTo>
                  <a:cubicBezTo>
                    <a:pt x="3435" y="1854"/>
                    <a:pt x="3648" y="1307"/>
                    <a:pt x="3587" y="730"/>
                  </a:cubicBezTo>
                  <a:cubicBezTo>
                    <a:pt x="3587" y="608"/>
                    <a:pt x="3527" y="456"/>
                    <a:pt x="3496" y="304"/>
                  </a:cubicBezTo>
                  <a:cubicBezTo>
                    <a:pt x="3466" y="213"/>
                    <a:pt x="3405" y="152"/>
                    <a:pt x="3344" y="91"/>
                  </a:cubicBezTo>
                  <a:cubicBezTo>
                    <a:pt x="3253" y="30"/>
                    <a:pt x="3162" y="0"/>
                    <a:pt x="304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47"/>
            <p:cNvSpPr/>
            <p:nvPr/>
          </p:nvSpPr>
          <p:spPr>
            <a:xfrm>
              <a:off x="6044387" y="2109246"/>
              <a:ext cx="89416" cy="23149"/>
            </a:xfrm>
            <a:custGeom>
              <a:avLst/>
              <a:gdLst/>
              <a:ahLst/>
              <a:cxnLst/>
              <a:rect l="l" t="t" r="r" b="b"/>
              <a:pathLst>
                <a:path w="7934" h="2054" extrusionOk="0">
                  <a:moveTo>
                    <a:pt x="396" y="1"/>
                  </a:moveTo>
                  <a:lnTo>
                    <a:pt x="1" y="1855"/>
                  </a:lnTo>
                  <a:cubicBezTo>
                    <a:pt x="815" y="1994"/>
                    <a:pt x="1570" y="2053"/>
                    <a:pt x="2265" y="2053"/>
                  </a:cubicBezTo>
                  <a:cubicBezTo>
                    <a:pt x="5953" y="205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47"/>
            <p:cNvSpPr/>
            <p:nvPr/>
          </p:nvSpPr>
          <p:spPr>
            <a:xfrm>
              <a:off x="5939227" y="2667460"/>
              <a:ext cx="175395" cy="55663"/>
            </a:xfrm>
            <a:custGeom>
              <a:avLst/>
              <a:gdLst/>
              <a:ahLst/>
              <a:cxnLst/>
              <a:rect l="l" t="t" r="r" b="b"/>
              <a:pathLst>
                <a:path w="15563" h="4939" extrusionOk="0">
                  <a:moveTo>
                    <a:pt x="3240" y="1"/>
                  </a:moveTo>
                  <a:cubicBezTo>
                    <a:pt x="2959" y="1"/>
                    <a:pt x="2695" y="14"/>
                    <a:pt x="2432" y="14"/>
                  </a:cubicBezTo>
                  <a:cubicBezTo>
                    <a:pt x="2037" y="14"/>
                    <a:pt x="1702" y="45"/>
                    <a:pt x="1398" y="75"/>
                  </a:cubicBezTo>
                  <a:cubicBezTo>
                    <a:pt x="1155" y="106"/>
                    <a:pt x="912" y="136"/>
                    <a:pt x="638" y="166"/>
                  </a:cubicBezTo>
                  <a:cubicBezTo>
                    <a:pt x="426" y="197"/>
                    <a:pt x="213" y="227"/>
                    <a:pt x="0" y="288"/>
                  </a:cubicBezTo>
                  <a:cubicBezTo>
                    <a:pt x="213" y="288"/>
                    <a:pt x="426" y="288"/>
                    <a:pt x="669" y="258"/>
                  </a:cubicBezTo>
                  <a:cubicBezTo>
                    <a:pt x="851" y="227"/>
                    <a:pt x="1125" y="197"/>
                    <a:pt x="1429" y="197"/>
                  </a:cubicBezTo>
                  <a:cubicBezTo>
                    <a:pt x="1702" y="166"/>
                    <a:pt x="2067" y="166"/>
                    <a:pt x="2432" y="166"/>
                  </a:cubicBezTo>
                  <a:cubicBezTo>
                    <a:pt x="2827" y="166"/>
                    <a:pt x="3222" y="166"/>
                    <a:pt x="3678" y="197"/>
                  </a:cubicBezTo>
                  <a:cubicBezTo>
                    <a:pt x="4104" y="197"/>
                    <a:pt x="4590" y="258"/>
                    <a:pt x="5076" y="318"/>
                  </a:cubicBezTo>
                  <a:cubicBezTo>
                    <a:pt x="7234" y="562"/>
                    <a:pt x="9332" y="1200"/>
                    <a:pt x="11277" y="2172"/>
                  </a:cubicBezTo>
                  <a:cubicBezTo>
                    <a:pt x="11733" y="2385"/>
                    <a:pt x="12158" y="2628"/>
                    <a:pt x="12523" y="2841"/>
                  </a:cubicBezTo>
                  <a:cubicBezTo>
                    <a:pt x="12918" y="3054"/>
                    <a:pt x="13253" y="3267"/>
                    <a:pt x="13587" y="3480"/>
                  </a:cubicBezTo>
                  <a:cubicBezTo>
                    <a:pt x="13921" y="3692"/>
                    <a:pt x="14195" y="3905"/>
                    <a:pt x="14408" y="4087"/>
                  </a:cubicBezTo>
                  <a:cubicBezTo>
                    <a:pt x="14651" y="4239"/>
                    <a:pt x="14864" y="4422"/>
                    <a:pt x="15046" y="4543"/>
                  </a:cubicBezTo>
                  <a:cubicBezTo>
                    <a:pt x="15198" y="4695"/>
                    <a:pt x="15380" y="4817"/>
                    <a:pt x="15563" y="4938"/>
                  </a:cubicBezTo>
                  <a:cubicBezTo>
                    <a:pt x="15411" y="4787"/>
                    <a:pt x="15259" y="4635"/>
                    <a:pt x="15076" y="4483"/>
                  </a:cubicBezTo>
                  <a:cubicBezTo>
                    <a:pt x="14924" y="4331"/>
                    <a:pt x="14712" y="4179"/>
                    <a:pt x="14468" y="3996"/>
                  </a:cubicBezTo>
                  <a:cubicBezTo>
                    <a:pt x="14225" y="3814"/>
                    <a:pt x="13952" y="3601"/>
                    <a:pt x="13648" y="3358"/>
                  </a:cubicBezTo>
                  <a:cubicBezTo>
                    <a:pt x="13344" y="3145"/>
                    <a:pt x="12979" y="2932"/>
                    <a:pt x="12614" y="2689"/>
                  </a:cubicBezTo>
                  <a:cubicBezTo>
                    <a:pt x="12219" y="2446"/>
                    <a:pt x="11794" y="2233"/>
                    <a:pt x="11368" y="1990"/>
                  </a:cubicBezTo>
                  <a:cubicBezTo>
                    <a:pt x="10395" y="1504"/>
                    <a:pt x="9362" y="1109"/>
                    <a:pt x="8329" y="774"/>
                  </a:cubicBezTo>
                  <a:cubicBezTo>
                    <a:pt x="7265" y="470"/>
                    <a:pt x="6201" y="258"/>
                    <a:pt x="5107" y="106"/>
                  </a:cubicBezTo>
                  <a:cubicBezTo>
                    <a:pt x="4590" y="75"/>
                    <a:pt x="4134" y="45"/>
                    <a:pt x="3678" y="14"/>
                  </a:cubicBezTo>
                  <a:cubicBezTo>
                    <a:pt x="3526" y="4"/>
                    <a:pt x="3381" y="1"/>
                    <a:pt x="324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47"/>
            <p:cNvSpPr/>
            <p:nvPr/>
          </p:nvSpPr>
          <p:spPr>
            <a:xfrm>
              <a:off x="5578508" y="2232573"/>
              <a:ext cx="375798" cy="502157"/>
            </a:xfrm>
            <a:custGeom>
              <a:avLst/>
              <a:gdLst/>
              <a:ahLst/>
              <a:cxnLst/>
              <a:rect l="l" t="t" r="r" b="b"/>
              <a:pathLst>
                <a:path w="33345" h="44557" extrusionOk="0">
                  <a:moveTo>
                    <a:pt x="33345" y="0"/>
                  </a:moveTo>
                  <a:cubicBezTo>
                    <a:pt x="30943" y="578"/>
                    <a:pt x="29545" y="5441"/>
                    <a:pt x="28360" y="10517"/>
                  </a:cubicBezTo>
                  <a:lnTo>
                    <a:pt x="25229" y="24013"/>
                  </a:lnTo>
                  <a:lnTo>
                    <a:pt x="8116" y="3465"/>
                  </a:lnTo>
                  <a:cubicBezTo>
                    <a:pt x="7447" y="3891"/>
                    <a:pt x="882" y="12341"/>
                    <a:pt x="426" y="13222"/>
                  </a:cubicBezTo>
                  <a:cubicBezTo>
                    <a:pt x="0" y="14104"/>
                    <a:pt x="10730" y="33253"/>
                    <a:pt x="10730" y="33253"/>
                  </a:cubicBezTo>
                  <a:cubicBezTo>
                    <a:pt x="10730" y="33253"/>
                    <a:pt x="15350" y="4209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47"/>
            <p:cNvSpPr/>
            <p:nvPr/>
          </p:nvSpPr>
          <p:spPr>
            <a:xfrm>
              <a:off x="5937852" y="2180089"/>
              <a:ext cx="580304" cy="660535"/>
            </a:xfrm>
            <a:custGeom>
              <a:avLst/>
              <a:gdLst/>
              <a:ahLst/>
              <a:cxnLst/>
              <a:rect l="l" t="t" r="r" b="b"/>
              <a:pathLst>
                <a:path w="51491" h="58610" extrusionOk="0">
                  <a:moveTo>
                    <a:pt x="14261" y="1"/>
                  </a:moveTo>
                  <a:cubicBezTo>
                    <a:pt x="11401" y="1"/>
                    <a:pt x="8741" y="247"/>
                    <a:pt x="7356" y="1010"/>
                  </a:cubicBezTo>
                  <a:cubicBezTo>
                    <a:pt x="1034" y="4505"/>
                    <a:pt x="608" y="5052"/>
                    <a:pt x="608" y="5052"/>
                  </a:cubicBezTo>
                  <a:lnTo>
                    <a:pt x="244" y="40676"/>
                  </a:lnTo>
                  <a:lnTo>
                    <a:pt x="1" y="58609"/>
                  </a:lnTo>
                  <a:lnTo>
                    <a:pt x="36719" y="58001"/>
                  </a:lnTo>
                  <a:lnTo>
                    <a:pt x="35746" y="46086"/>
                  </a:lnTo>
                  <a:lnTo>
                    <a:pt x="34591" y="37758"/>
                  </a:lnTo>
                  <a:lnTo>
                    <a:pt x="36931" y="42895"/>
                  </a:lnTo>
                  <a:lnTo>
                    <a:pt x="51491" y="43199"/>
                  </a:lnTo>
                  <a:cubicBezTo>
                    <a:pt x="51491" y="43199"/>
                    <a:pt x="42950" y="18274"/>
                    <a:pt x="41795" y="14900"/>
                  </a:cubicBezTo>
                  <a:cubicBezTo>
                    <a:pt x="38573" y="5630"/>
                    <a:pt x="31612" y="2013"/>
                    <a:pt x="25411" y="827"/>
                  </a:cubicBezTo>
                  <a:cubicBezTo>
                    <a:pt x="25411" y="827"/>
                    <a:pt x="19499" y="1"/>
                    <a:pt x="14261"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47"/>
            <p:cNvSpPr/>
            <p:nvPr/>
          </p:nvSpPr>
          <p:spPr>
            <a:xfrm>
              <a:off x="6265335" y="2457973"/>
              <a:ext cx="74010" cy="240434"/>
            </a:xfrm>
            <a:custGeom>
              <a:avLst/>
              <a:gdLst/>
              <a:ahLst/>
              <a:cxnLst/>
              <a:rect l="l" t="t" r="r" b="b"/>
              <a:pathLst>
                <a:path w="6567" h="21334" extrusionOk="0">
                  <a:moveTo>
                    <a:pt x="1" y="0"/>
                  </a:moveTo>
                  <a:lnTo>
                    <a:pt x="1" y="0"/>
                  </a:lnTo>
                  <a:cubicBezTo>
                    <a:pt x="609" y="7538"/>
                    <a:pt x="1308" y="9848"/>
                    <a:pt x="1916" y="17387"/>
                  </a:cubicBezTo>
                  <a:cubicBezTo>
                    <a:pt x="1916" y="18086"/>
                    <a:pt x="2068" y="18785"/>
                    <a:pt x="2281" y="19484"/>
                  </a:cubicBezTo>
                  <a:cubicBezTo>
                    <a:pt x="2554" y="20153"/>
                    <a:pt x="3101" y="20669"/>
                    <a:pt x="3800" y="20852"/>
                  </a:cubicBezTo>
                  <a:cubicBezTo>
                    <a:pt x="4475" y="20983"/>
                    <a:pt x="5254" y="21334"/>
                    <a:pt x="5824" y="21334"/>
                  </a:cubicBezTo>
                  <a:cubicBezTo>
                    <a:pt x="6177" y="21334"/>
                    <a:pt x="6450" y="21198"/>
                    <a:pt x="6566" y="20791"/>
                  </a:cubicBezTo>
                  <a:lnTo>
                    <a:pt x="5563" y="13557"/>
                  </a:lnTo>
                  <a:cubicBezTo>
                    <a:pt x="5350" y="12493"/>
                    <a:pt x="5016" y="11459"/>
                    <a:pt x="4560" y="10487"/>
                  </a:cubicBezTo>
                  <a:cubicBezTo>
                    <a:pt x="2311" y="5502"/>
                    <a:pt x="1460" y="5198"/>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47"/>
            <p:cNvSpPr/>
            <p:nvPr/>
          </p:nvSpPr>
          <p:spPr>
            <a:xfrm>
              <a:off x="6020754" y="2133206"/>
              <a:ext cx="205892" cy="160688"/>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279"/>
                    <a:pt x="16688" y="1218"/>
                  </a:cubicBezTo>
                  <a:lnTo>
                    <a:pt x="2219" y="2"/>
                  </a:lnTo>
                  <a:cubicBezTo>
                    <a:pt x="2200" y="1"/>
                    <a:pt x="2181" y="0"/>
                    <a:pt x="216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47"/>
            <p:cNvSpPr/>
            <p:nvPr/>
          </p:nvSpPr>
          <p:spPr>
            <a:xfrm>
              <a:off x="5937852" y="2394253"/>
              <a:ext cx="2062" cy="295984"/>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6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47"/>
            <p:cNvSpPr/>
            <p:nvPr/>
          </p:nvSpPr>
          <p:spPr>
            <a:xfrm>
              <a:off x="6229023" y="2282240"/>
              <a:ext cx="128816" cy="394980"/>
            </a:xfrm>
            <a:custGeom>
              <a:avLst/>
              <a:gdLst/>
              <a:ahLst/>
              <a:cxnLst/>
              <a:rect l="l" t="t" r="r" b="b"/>
              <a:pathLst>
                <a:path w="11430" h="35047" extrusionOk="0">
                  <a:moveTo>
                    <a:pt x="1338" y="0"/>
                  </a:moveTo>
                  <a:lnTo>
                    <a:pt x="1338" y="0"/>
                  </a:lnTo>
                  <a:cubicBezTo>
                    <a:pt x="1308" y="31"/>
                    <a:pt x="1278" y="31"/>
                    <a:pt x="1278" y="61"/>
                  </a:cubicBezTo>
                  <a:lnTo>
                    <a:pt x="1095" y="304"/>
                  </a:lnTo>
                  <a:cubicBezTo>
                    <a:pt x="1004" y="426"/>
                    <a:pt x="943" y="578"/>
                    <a:pt x="882" y="699"/>
                  </a:cubicBezTo>
                  <a:lnTo>
                    <a:pt x="730" y="973"/>
                  </a:lnTo>
                  <a:lnTo>
                    <a:pt x="639" y="1307"/>
                  </a:lnTo>
                  <a:cubicBezTo>
                    <a:pt x="183" y="2584"/>
                    <a:pt x="1" y="3921"/>
                    <a:pt x="62" y="5259"/>
                  </a:cubicBezTo>
                  <a:cubicBezTo>
                    <a:pt x="62" y="6201"/>
                    <a:pt x="153" y="7113"/>
                    <a:pt x="305" y="8025"/>
                  </a:cubicBezTo>
                  <a:cubicBezTo>
                    <a:pt x="487" y="9089"/>
                    <a:pt x="791" y="10092"/>
                    <a:pt x="1247" y="11064"/>
                  </a:cubicBezTo>
                  <a:cubicBezTo>
                    <a:pt x="2098" y="13131"/>
                    <a:pt x="3071" y="15411"/>
                    <a:pt x="4074" y="17812"/>
                  </a:cubicBezTo>
                  <a:lnTo>
                    <a:pt x="9211" y="30001"/>
                  </a:lnTo>
                  <a:lnTo>
                    <a:pt x="10822" y="33679"/>
                  </a:lnTo>
                  <a:lnTo>
                    <a:pt x="11247" y="34682"/>
                  </a:lnTo>
                  <a:cubicBezTo>
                    <a:pt x="11308" y="34803"/>
                    <a:pt x="11338" y="34895"/>
                    <a:pt x="11369" y="34955"/>
                  </a:cubicBezTo>
                  <a:lnTo>
                    <a:pt x="11278" y="34682"/>
                  </a:lnTo>
                  <a:lnTo>
                    <a:pt x="10883" y="33679"/>
                  </a:lnTo>
                  <a:lnTo>
                    <a:pt x="9363" y="29970"/>
                  </a:lnTo>
                  <a:lnTo>
                    <a:pt x="4256" y="17751"/>
                  </a:lnTo>
                  <a:lnTo>
                    <a:pt x="1399" y="11034"/>
                  </a:lnTo>
                  <a:cubicBezTo>
                    <a:pt x="609" y="9210"/>
                    <a:pt x="183" y="7235"/>
                    <a:pt x="183" y="5259"/>
                  </a:cubicBezTo>
                  <a:cubicBezTo>
                    <a:pt x="122" y="3921"/>
                    <a:pt x="305" y="2584"/>
                    <a:pt x="700" y="1307"/>
                  </a:cubicBezTo>
                  <a:cubicBezTo>
                    <a:pt x="852" y="851"/>
                    <a:pt x="1065" y="426"/>
                    <a:pt x="1338" y="0"/>
                  </a:cubicBezTo>
                  <a:close/>
                  <a:moveTo>
                    <a:pt x="11369" y="34955"/>
                  </a:moveTo>
                  <a:lnTo>
                    <a:pt x="11369" y="34955"/>
                  </a:lnTo>
                  <a:cubicBezTo>
                    <a:pt x="11399" y="34986"/>
                    <a:pt x="11399" y="35016"/>
                    <a:pt x="11430" y="35046"/>
                  </a:cubicBezTo>
                  <a:cubicBezTo>
                    <a:pt x="11430" y="35046"/>
                    <a:pt x="11430" y="35016"/>
                    <a:pt x="11369" y="3495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47"/>
            <p:cNvSpPr/>
            <p:nvPr/>
          </p:nvSpPr>
          <p:spPr>
            <a:xfrm>
              <a:off x="5907017" y="2204477"/>
              <a:ext cx="367920" cy="146352"/>
            </a:xfrm>
            <a:custGeom>
              <a:avLst/>
              <a:gdLst/>
              <a:ahLst/>
              <a:cxnLst/>
              <a:rect l="l" t="t" r="r" b="b"/>
              <a:pathLst>
                <a:path w="32646" h="12986" extrusionOk="0">
                  <a:moveTo>
                    <a:pt x="32646" y="1"/>
                  </a:moveTo>
                  <a:cubicBezTo>
                    <a:pt x="32640" y="6"/>
                    <a:pt x="32635" y="12"/>
                    <a:pt x="32629" y="17"/>
                  </a:cubicBezTo>
                  <a:lnTo>
                    <a:pt x="32629" y="17"/>
                  </a:lnTo>
                  <a:cubicBezTo>
                    <a:pt x="32635" y="12"/>
                    <a:pt x="32640" y="6"/>
                    <a:pt x="32646" y="1"/>
                  </a:cubicBezTo>
                  <a:close/>
                  <a:moveTo>
                    <a:pt x="11808" y="5690"/>
                  </a:moveTo>
                  <a:cubicBezTo>
                    <a:pt x="12832" y="6107"/>
                    <a:pt x="13746" y="6766"/>
                    <a:pt x="14469" y="7599"/>
                  </a:cubicBezTo>
                  <a:cubicBezTo>
                    <a:pt x="14743" y="7934"/>
                    <a:pt x="14956" y="8268"/>
                    <a:pt x="15138" y="8633"/>
                  </a:cubicBezTo>
                  <a:cubicBezTo>
                    <a:pt x="15320" y="8998"/>
                    <a:pt x="15472" y="9423"/>
                    <a:pt x="15533" y="9818"/>
                  </a:cubicBezTo>
                  <a:cubicBezTo>
                    <a:pt x="15685" y="10669"/>
                    <a:pt x="15472" y="11551"/>
                    <a:pt x="14956" y="12220"/>
                  </a:cubicBezTo>
                  <a:cubicBezTo>
                    <a:pt x="14682" y="12554"/>
                    <a:pt x="14287" y="12767"/>
                    <a:pt x="13861" y="12797"/>
                  </a:cubicBezTo>
                  <a:cubicBezTo>
                    <a:pt x="13804" y="12801"/>
                    <a:pt x="13747" y="12803"/>
                    <a:pt x="13691" y="12803"/>
                  </a:cubicBezTo>
                  <a:cubicBezTo>
                    <a:pt x="13293" y="12803"/>
                    <a:pt x="12904" y="12710"/>
                    <a:pt x="12585" y="12524"/>
                  </a:cubicBezTo>
                  <a:cubicBezTo>
                    <a:pt x="12190" y="12311"/>
                    <a:pt x="11825" y="12037"/>
                    <a:pt x="11551" y="11672"/>
                  </a:cubicBezTo>
                  <a:cubicBezTo>
                    <a:pt x="11278" y="11308"/>
                    <a:pt x="11065" y="10882"/>
                    <a:pt x="10913" y="10457"/>
                  </a:cubicBezTo>
                  <a:cubicBezTo>
                    <a:pt x="10670" y="9575"/>
                    <a:pt x="10639" y="8633"/>
                    <a:pt x="10883" y="7721"/>
                  </a:cubicBezTo>
                  <a:cubicBezTo>
                    <a:pt x="11062" y="7004"/>
                    <a:pt x="11370" y="6309"/>
                    <a:pt x="11808" y="5690"/>
                  </a:cubicBezTo>
                  <a:close/>
                  <a:moveTo>
                    <a:pt x="32629" y="17"/>
                  </a:moveTo>
                  <a:lnTo>
                    <a:pt x="32629" y="17"/>
                  </a:lnTo>
                  <a:cubicBezTo>
                    <a:pt x="32603" y="42"/>
                    <a:pt x="32574" y="67"/>
                    <a:pt x="32524" y="92"/>
                  </a:cubicBezTo>
                  <a:cubicBezTo>
                    <a:pt x="32464" y="153"/>
                    <a:pt x="32342" y="244"/>
                    <a:pt x="32220" y="335"/>
                  </a:cubicBezTo>
                  <a:cubicBezTo>
                    <a:pt x="31764" y="639"/>
                    <a:pt x="31309" y="912"/>
                    <a:pt x="30822" y="1095"/>
                  </a:cubicBezTo>
                  <a:cubicBezTo>
                    <a:pt x="30032" y="1399"/>
                    <a:pt x="29211" y="1642"/>
                    <a:pt x="28391" y="1764"/>
                  </a:cubicBezTo>
                  <a:cubicBezTo>
                    <a:pt x="27266" y="1916"/>
                    <a:pt x="26172" y="2007"/>
                    <a:pt x="25047" y="2037"/>
                  </a:cubicBezTo>
                  <a:cubicBezTo>
                    <a:pt x="23801" y="2098"/>
                    <a:pt x="22463" y="2067"/>
                    <a:pt x="21004" y="2098"/>
                  </a:cubicBezTo>
                  <a:cubicBezTo>
                    <a:pt x="20891" y="2096"/>
                    <a:pt x="20778" y="2095"/>
                    <a:pt x="20664" y="2095"/>
                  </a:cubicBezTo>
                  <a:cubicBezTo>
                    <a:pt x="19201" y="2095"/>
                    <a:pt x="17764" y="2276"/>
                    <a:pt x="16354" y="2615"/>
                  </a:cubicBezTo>
                  <a:cubicBezTo>
                    <a:pt x="14652" y="3040"/>
                    <a:pt x="13101" y="3922"/>
                    <a:pt x="11916" y="5229"/>
                  </a:cubicBezTo>
                  <a:cubicBezTo>
                    <a:pt x="11847" y="5312"/>
                    <a:pt x="11780" y="5398"/>
                    <a:pt x="11715" y="5486"/>
                  </a:cubicBezTo>
                  <a:lnTo>
                    <a:pt x="11715" y="5486"/>
                  </a:lnTo>
                  <a:cubicBezTo>
                    <a:pt x="11367" y="5354"/>
                    <a:pt x="11007" y="5247"/>
                    <a:pt x="10639" y="5168"/>
                  </a:cubicBezTo>
                  <a:cubicBezTo>
                    <a:pt x="10001" y="5023"/>
                    <a:pt x="9349" y="4947"/>
                    <a:pt x="8696" y="4947"/>
                  </a:cubicBezTo>
                  <a:cubicBezTo>
                    <a:pt x="7981" y="4947"/>
                    <a:pt x="7266" y="5038"/>
                    <a:pt x="6566" y="5229"/>
                  </a:cubicBezTo>
                  <a:cubicBezTo>
                    <a:pt x="5503" y="5533"/>
                    <a:pt x="4439" y="5958"/>
                    <a:pt x="3496" y="6566"/>
                  </a:cubicBezTo>
                  <a:cubicBezTo>
                    <a:pt x="2797" y="7022"/>
                    <a:pt x="2098" y="7539"/>
                    <a:pt x="1490" y="8116"/>
                  </a:cubicBezTo>
                  <a:cubicBezTo>
                    <a:pt x="943" y="8603"/>
                    <a:pt x="457" y="9119"/>
                    <a:pt x="1" y="9697"/>
                  </a:cubicBezTo>
                  <a:cubicBezTo>
                    <a:pt x="31" y="9666"/>
                    <a:pt x="62" y="9636"/>
                    <a:pt x="123" y="9606"/>
                  </a:cubicBezTo>
                  <a:lnTo>
                    <a:pt x="396" y="9271"/>
                  </a:lnTo>
                  <a:cubicBezTo>
                    <a:pt x="639" y="9028"/>
                    <a:pt x="1004" y="8633"/>
                    <a:pt x="1521" y="8177"/>
                  </a:cubicBezTo>
                  <a:cubicBezTo>
                    <a:pt x="2159" y="7599"/>
                    <a:pt x="2828" y="7113"/>
                    <a:pt x="3557" y="6657"/>
                  </a:cubicBezTo>
                  <a:cubicBezTo>
                    <a:pt x="4499" y="6080"/>
                    <a:pt x="5503" y="5624"/>
                    <a:pt x="6597" y="5350"/>
                  </a:cubicBezTo>
                  <a:cubicBezTo>
                    <a:pt x="7280" y="5175"/>
                    <a:pt x="7980" y="5084"/>
                    <a:pt x="8679" y="5084"/>
                  </a:cubicBezTo>
                  <a:cubicBezTo>
                    <a:pt x="9317" y="5084"/>
                    <a:pt x="9955" y="5160"/>
                    <a:pt x="10579" y="5320"/>
                  </a:cubicBezTo>
                  <a:cubicBezTo>
                    <a:pt x="10935" y="5391"/>
                    <a:pt x="11284" y="5491"/>
                    <a:pt x="11621" y="5617"/>
                  </a:cubicBezTo>
                  <a:lnTo>
                    <a:pt x="11621" y="5617"/>
                  </a:lnTo>
                  <a:cubicBezTo>
                    <a:pt x="11192" y="6233"/>
                    <a:pt x="10870" y="6936"/>
                    <a:pt x="10670" y="7660"/>
                  </a:cubicBezTo>
                  <a:cubicBezTo>
                    <a:pt x="10427" y="8603"/>
                    <a:pt x="10457" y="9575"/>
                    <a:pt x="10731" y="10487"/>
                  </a:cubicBezTo>
                  <a:cubicBezTo>
                    <a:pt x="10883" y="10943"/>
                    <a:pt x="11095" y="11399"/>
                    <a:pt x="11399" y="11764"/>
                  </a:cubicBezTo>
                  <a:cubicBezTo>
                    <a:pt x="11673" y="12159"/>
                    <a:pt x="12068" y="12463"/>
                    <a:pt x="12494" y="12706"/>
                  </a:cubicBezTo>
                  <a:cubicBezTo>
                    <a:pt x="12866" y="12892"/>
                    <a:pt x="13262" y="12985"/>
                    <a:pt x="13680" y="12985"/>
                  </a:cubicBezTo>
                  <a:cubicBezTo>
                    <a:pt x="13740" y="12985"/>
                    <a:pt x="13801" y="12983"/>
                    <a:pt x="13861" y="12979"/>
                  </a:cubicBezTo>
                  <a:cubicBezTo>
                    <a:pt x="14348" y="12919"/>
                    <a:pt x="14773" y="12706"/>
                    <a:pt x="15108" y="12341"/>
                  </a:cubicBezTo>
                  <a:cubicBezTo>
                    <a:pt x="15412" y="11976"/>
                    <a:pt x="15594" y="11551"/>
                    <a:pt x="15685" y="11125"/>
                  </a:cubicBezTo>
                  <a:cubicBezTo>
                    <a:pt x="15776" y="10669"/>
                    <a:pt x="15776" y="10214"/>
                    <a:pt x="15716" y="9788"/>
                  </a:cubicBezTo>
                  <a:cubicBezTo>
                    <a:pt x="15655" y="9362"/>
                    <a:pt x="15533" y="8937"/>
                    <a:pt x="15320" y="8542"/>
                  </a:cubicBezTo>
                  <a:cubicBezTo>
                    <a:pt x="15138" y="8177"/>
                    <a:pt x="14895" y="7843"/>
                    <a:pt x="14652" y="7508"/>
                  </a:cubicBezTo>
                  <a:cubicBezTo>
                    <a:pt x="13886" y="6655"/>
                    <a:pt x="12947" y="5991"/>
                    <a:pt x="11902" y="5561"/>
                  </a:cubicBezTo>
                  <a:lnTo>
                    <a:pt x="11902" y="5561"/>
                  </a:lnTo>
                  <a:cubicBezTo>
                    <a:pt x="11956" y="5489"/>
                    <a:pt x="12011" y="5419"/>
                    <a:pt x="12068" y="5350"/>
                  </a:cubicBezTo>
                  <a:cubicBezTo>
                    <a:pt x="13223" y="4104"/>
                    <a:pt x="14743" y="3192"/>
                    <a:pt x="16384" y="2827"/>
                  </a:cubicBezTo>
                  <a:cubicBezTo>
                    <a:pt x="17904" y="2432"/>
                    <a:pt x="19454" y="2250"/>
                    <a:pt x="21004" y="2250"/>
                  </a:cubicBezTo>
                  <a:cubicBezTo>
                    <a:pt x="22463" y="2219"/>
                    <a:pt x="23801" y="2250"/>
                    <a:pt x="25047" y="2189"/>
                  </a:cubicBezTo>
                  <a:cubicBezTo>
                    <a:pt x="26172" y="2159"/>
                    <a:pt x="27296" y="2037"/>
                    <a:pt x="28391" y="1855"/>
                  </a:cubicBezTo>
                  <a:cubicBezTo>
                    <a:pt x="29242" y="1733"/>
                    <a:pt x="30062" y="1490"/>
                    <a:pt x="30853" y="1186"/>
                  </a:cubicBezTo>
                  <a:cubicBezTo>
                    <a:pt x="31339" y="973"/>
                    <a:pt x="31795" y="700"/>
                    <a:pt x="32220" y="365"/>
                  </a:cubicBezTo>
                  <a:cubicBezTo>
                    <a:pt x="32365" y="249"/>
                    <a:pt x="32510" y="133"/>
                    <a:pt x="32629" y="17"/>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47"/>
            <p:cNvSpPr/>
            <p:nvPr/>
          </p:nvSpPr>
          <p:spPr>
            <a:xfrm>
              <a:off x="6246154" y="2373155"/>
              <a:ext cx="170605" cy="32413"/>
            </a:xfrm>
            <a:custGeom>
              <a:avLst/>
              <a:gdLst/>
              <a:ahLst/>
              <a:cxnLst/>
              <a:rect l="l" t="t" r="r" b="b"/>
              <a:pathLst>
                <a:path w="15138" h="2876" extrusionOk="0">
                  <a:moveTo>
                    <a:pt x="6508" y="0"/>
                  </a:moveTo>
                  <a:cubicBezTo>
                    <a:pt x="5678" y="0"/>
                    <a:pt x="4842" y="92"/>
                    <a:pt x="4043" y="262"/>
                  </a:cubicBezTo>
                  <a:cubicBezTo>
                    <a:pt x="3192" y="444"/>
                    <a:pt x="2372" y="778"/>
                    <a:pt x="1642" y="1204"/>
                  </a:cubicBezTo>
                  <a:cubicBezTo>
                    <a:pt x="1156" y="1508"/>
                    <a:pt x="700" y="1903"/>
                    <a:pt x="335" y="2359"/>
                  </a:cubicBezTo>
                  <a:cubicBezTo>
                    <a:pt x="244" y="2481"/>
                    <a:pt x="153" y="2602"/>
                    <a:pt x="61" y="2724"/>
                  </a:cubicBezTo>
                  <a:cubicBezTo>
                    <a:pt x="31" y="2785"/>
                    <a:pt x="1" y="2815"/>
                    <a:pt x="1" y="2876"/>
                  </a:cubicBezTo>
                  <a:cubicBezTo>
                    <a:pt x="487" y="2268"/>
                    <a:pt x="1065" y="1751"/>
                    <a:pt x="1733" y="1356"/>
                  </a:cubicBezTo>
                  <a:cubicBezTo>
                    <a:pt x="2463" y="930"/>
                    <a:pt x="3253" y="627"/>
                    <a:pt x="4074" y="475"/>
                  </a:cubicBezTo>
                  <a:cubicBezTo>
                    <a:pt x="4872" y="305"/>
                    <a:pt x="5689" y="213"/>
                    <a:pt x="6511" y="213"/>
                  </a:cubicBezTo>
                  <a:cubicBezTo>
                    <a:pt x="6722" y="213"/>
                    <a:pt x="6933" y="219"/>
                    <a:pt x="7144" y="231"/>
                  </a:cubicBezTo>
                  <a:cubicBezTo>
                    <a:pt x="8238" y="292"/>
                    <a:pt x="9302" y="414"/>
                    <a:pt x="10244" y="566"/>
                  </a:cubicBezTo>
                  <a:cubicBezTo>
                    <a:pt x="11186" y="687"/>
                    <a:pt x="12037" y="809"/>
                    <a:pt x="12767" y="839"/>
                  </a:cubicBezTo>
                  <a:cubicBezTo>
                    <a:pt x="13344" y="900"/>
                    <a:pt x="13922" y="900"/>
                    <a:pt x="14499" y="900"/>
                  </a:cubicBezTo>
                  <a:cubicBezTo>
                    <a:pt x="14712" y="900"/>
                    <a:pt x="14864" y="870"/>
                    <a:pt x="14955" y="870"/>
                  </a:cubicBezTo>
                  <a:cubicBezTo>
                    <a:pt x="15016" y="870"/>
                    <a:pt x="15077" y="839"/>
                    <a:pt x="15138" y="839"/>
                  </a:cubicBezTo>
                  <a:cubicBezTo>
                    <a:pt x="14925" y="809"/>
                    <a:pt x="14712" y="809"/>
                    <a:pt x="14499" y="809"/>
                  </a:cubicBezTo>
                  <a:cubicBezTo>
                    <a:pt x="14104" y="809"/>
                    <a:pt x="13496" y="778"/>
                    <a:pt x="12797" y="687"/>
                  </a:cubicBezTo>
                  <a:cubicBezTo>
                    <a:pt x="12068" y="627"/>
                    <a:pt x="11217" y="505"/>
                    <a:pt x="10274" y="353"/>
                  </a:cubicBezTo>
                  <a:cubicBezTo>
                    <a:pt x="9302" y="231"/>
                    <a:pt x="8268" y="79"/>
                    <a:pt x="7144" y="19"/>
                  </a:cubicBezTo>
                  <a:cubicBezTo>
                    <a:pt x="6933" y="6"/>
                    <a:pt x="6720" y="0"/>
                    <a:pt x="65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47"/>
            <p:cNvSpPr/>
            <p:nvPr/>
          </p:nvSpPr>
          <p:spPr>
            <a:xfrm>
              <a:off x="5939565" y="2455798"/>
              <a:ext cx="374085" cy="141258"/>
            </a:xfrm>
            <a:custGeom>
              <a:avLst/>
              <a:gdLst/>
              <a:ahLst/>
              <a:cxnLst/>
              <a:rect l="l" t="t" r="r" b="b"/>
              <a:pathLst>
                <a:path w="33193" h="12534" extrusionOk="0">
                  <a:moveTo>
                    <a:pt x="13500" y="186"/>
                  </a:moveTo>
                  <a:cubicBezTo>
                    <a:pt x="13742" y="186"/>
                    <a:pt x="13986" y="218"/>
                    <a:pt x="14226" y="285"/>
                  </a:cubicBezTo>
                  <a:cubicBezTo>
                    <a:pt x="15077" y="497"/>
                    <a:pt x="15776" y="1136"/>
                    <a:pt x="15989" y="1987"/>
                  </a:cubicBezTo>
                  <a:cubicBezTo>
                    <a:pt x="16080" y="2412"/>
                    <a:pt x="16049" y="2838"/>
                    <a:pt x="15897" y="3233"/>
                  </a:cubicBezTo>
                  <a:cubicBezTo>
                    <a:pt x="15745" y="3598"/>
                    <a:pt x="15533" y="3962"/>
                    <a:pt x="15229" y="4266"/>
                  </a:cubicBezTo>
                  <a:cubicBezTo>
                    <a:pt x="14682" y="4813"/>
                    <a:pt x="13983" y="5269"/>
                    <a:pt x="13223" y="5543"/>
                  </a:cubicBezTo>
                  <a:cubicBezTo>
                    <a:pt x="12858" y="5665"/>
                    <a:pt x="12493" y="5786"/>
                    <a:pt x="12098" y="5847"/>
                  </a:cubicBezTo>
                  <a:cubicBezTo>
                    <a:pt x="11916" y="5877"/>
                    <a:pt x="11733" y="5938"/>
                    <a:pt x="11551" y="5968"/>
                  </a:cubicBezTo>
                  <a:lnTo>
                    <a:pt x="11004" y="6029"/>
                  </a:lnTo>
                  <a:cubicBezTo>
                    <a:pt x="10955" y="6035"/>
                    <a:pt x="10907" y="6040"/>
                    <a:pt x="10858" y="6044"/>
                  </a:cubicBezTo>
                  <a:lnTo>
                    <a:pt x="10858" y="6044"/>
                  </a:lnTo>
                  <a:cubicBezTo>
                    <a:pt x="10856" y="6039"/>
                    <a:pt x="10854" y="6034"/>
                    <a:pt x="10852" y="6029"/>
                  </a:cubicBezTo>
                  <a:cubicBezTo>
                    <a:pt x="10487" y="5178"/>
                    <a:pt x="10335" y="4236"/>
                    <a:pt x="10426" y="3294"/>
                  </a:cubicBezTo>
                  <a:cubicBezTo>
                    <a:pt x="10548" y="2351"/>
                    <a:pt x="11004" y="1500"/>
                    <a:pt x="11703" y="862"/>
                  </a:cubicBezTo>
                  <a:cubicBezTo>
                    <a:pt x="12212" y="419"/>
                    <a:pt x="12850" y="186"/>
                    <a:pt x="13500" y="186"/>
                  </a:cubicBezTo>
                  <a:close/>
                  <a:moveTo>
                    <a:pt x="13499" y="1"/>
                  </a:moveTo>
                  <a:cubicBezTo>
                    <a:pt x="13285" y="1"/>
                    <a:pt x="13070" y="24"/>
                    <a:pt x="12858" y="72"/>
                  </a:cubicBezTo>
                  <a:cubicBezTo>
                    <a:pt x="12402" y="163"/>
                    <a:pt x="11946" y="406"/>
                    <a:pt x="11581" y="710"/>
                  </a:cubicBezTo>
                  <a:cubicBezTo>
                    <a:pt x="10852" y="1379"/>
                    <a:pt x="10365" y="2260"/>
                    <a:pt x="10244" y="3263"/>
                  </a:cubicBezTo>
                  <a:cubicBezTo>
                    <a:pt x="10125" y="4216"/>
                    <a:pt x="10268" y="5168"/>
                    <a:pt x="10645" y="6063"/>
                  </a:cubicBezTo>
                  <a:lnTo>
                    <a:pt x="10645" y="6063"/>
                  </a:lnTo>
                  <a:cubicBezTo>
                    <a:pt x="10329" y="6088"/>
                    <a:pt x="10015" y="6101"/>
                    <a:pt x="9702" y="6101"/>
                  </a:cubicBezTo>
                  <a:cubicBezTo>
                    <a:pt x="8754" y="6101"/>
                    <a:pt x="7820" y="5986"/>
                    <a:pt x="6900" y="5756"/>
                  </a:cubicBezTo>
                  <a:cubicBezTo>
                    <a:pt x="5776" y="5513"/>
                    <a:pt x="4712" y="5117"/>
                    <a:pt x="3709" y="4570"/>
                  </a:cubicBezTo>
                  <a:cubicBezTo>
                    <a:pt x="2949" y="4175"/>
                    <a:pt x="2250" y="3689"/>
                    <a:pt x="1581" y="3142"/>
                  </a:cubicBezTo>
                  <a:lnTo>
                    <a:pt x="1186" y="2807"/>
                  </a:lnTo>
                  <a:lnTo>
                    <a:pt x="882" y="2503"/>
                  </a:lnTo>
                  <a:cubicBezTo>
                    <a:pt x="730" y="2351"/>
                    <a:pt x="548" y="2169"/>
                    <a:pt x="396" y="2017"/>
                  </a:cubicBezTo>
                  <a:lnTo>
                    <a:pt x="122" y="1683"/>
                  </a:lnTo>
                  <a:cubicBezTo>
                    <a:pt x="92" y="1652"/>
                    <a:pt x="61" y="1622"/>
                    <a:pt x="1" y="1592"/>
                  </a:cubicBezTo>
                  <a:lnTo>
                    <a:pt x="1" y="1592"/>
                  </a:lnTo>
                  <a:cubicBezTo>
                    <a:pt x="31" y="1622"/>
                    <a:pt x="61" y="1683"/>
                    <a:pt x="92" y="1713"/>
                  </a:cubicBezTo>
                  <a:lnTo>
                    <a:pt x="365" y="2047"/>
                  </a:lnTo>
                  <a:cubicBezTo>
                    <a:pt x="517" y="2230"/>
                    <a:pt x="669" y="2382"/>
                    <a:pt x="852" y="2534"/>
                  </a:cubicBezTo>
                  <a:lnTo>
                    <a:pt x="1156" y="2868"/>
                  </a:lnTo>
                  <a:lnTo>
                    <a:pt x="1520" y="3202"/>
                  </a:lnTo>
                  <a:cubicBezTo>
                    <a:pt x="2189" y="3750"/>
                    <a:pt x="2919" y="4266"/>
                    <a:pt x="3678" y="4661"/>
                  </a:cubicBezTo>
                  <a:cubicBezTo>
                    <a:pt x="4681" y="5209"/>
                    <a:pt x="5745" y="5634"/>
                    <a:pt x="6870" y="5908"/>
                  </a:cubicBezTo>
                  <a:cubicBezTo>
                    <a:pt x="7810" y="6138"/>
                    <a:pt x="8765" y="6252"/>
                    <a:pt x="9714" y="6252"/>
                  </a:cubicBezTo>
                  <a:cubicBezTo>
                    <a:pt x="10048" y="6252"/>
                    <a:pt x="10380" y="6238"/>
                    <a:pt x="10712" y="6210"/>
                  </a:cubicBezTo>
                  <a:lnTo>
                    <a:pt x="10712" y="6210"/>
                  </a:lnTo>
                  <a:cubicBezTo>
                    <a:pt x="11101" y="7027"/>
                    <a:pt x="11603" y="7786"/>
                    <a:pt x="12189" y="8461"/>
                  </a:cubicBezTo>
                  <a:cubicBezTo>
                    <a:pt x="13375" y="9829"/>
                    <a:pt x="14803" y="10862"/>
                    <a:pt x="16445" y="11561"/>
                  </a:cubicBezTo>
                  <a:cubicBezTo>
                    <a:pt x="17934" y="12200"/>
                    <a:pt x="19515" y="12534"/>
                    <a:pt x="21126" y="12534"/>
                  </a:cubicBezTo>
                  <a:cubicBezTo>
                    <a:pt x="22524" y="12504"/>
                    <a:pt x="23892" y="12260"/>
                    <a:pt x="25229" y="11835"/>
                  </a:cubicBezTo>
                  <a:cubicBezTo>
                    <a:pt x="26445" y="11440"/>
                    <a:pt x="27509" y="11075"/>
                    <a:pt x="28481" y="10801"/>
                  </a:cubicBezTo>
                  <a:cubicBezTo>
                    <a:pt x="29302" y="10558"/>
                    <a:pt x="30153" y="10406"/>
                    <a:pt x="31004" y="10345"/>
                  </a:cubicBezTo>
                  <a:cubicBezTo>
                    <a:pt x="31126" y="10340"/>
                    <a:pt x="31248" y="10338"/>
                    <a:pt x="31371" y="10338"/>
                  </a:cubicBezTo>
                  <a:cubicBezTo>
                    <a:pt x="31985" y="10338"/>
                    <a:pt x="32610" y="10401"/>
                    <a:pt x="33193" y="10528"/>
                  </a:cubicBezTo>
                  <a:cubicBezTo>
                    <a:pt x="33162" y="10497"/>
                    <a:pt x="33101" y="10497"/>
                    <a:pt x="33041" y="10467"/>
                  </a:cubicBezTo>
                  <a:lnTo>
                    <a:pt x="32615" y="10376"/>
                  </a:lnTo>
                  <a:cubicBezTo>
                    <a:pt x="32433" y="10315"/>
                    <a:pt x="32220" y="10315"/>
                    <a:pt x="31946" y="10254"/>
                  </a:cubicBezTo>
                  <a:lnTo>
                    <a:pt x="31004" y="10254"/>
                  </a:lnTo>
                  <a:cubicBezTo>
                    <a:pt x="30123" y="10315"/>
                    <a:pt x="29272" y="10437"/>
                    <a:pt x="28451" y="10680"/>
                  </a:cubicBezTo>
                  <a:cubicBezTo>
                    <a:pt x="27448" y="10923"/>
                    <a:pt x="26384" y="11288"/>
                    <a:pt x="25168" y="11683"/>
                  </a:cubicBezTo>
                  <a:cubicBezTo>
                    <a:pt x="23861" y="12108"/>
                    <a:pt x="22493" y="12352"/>
                    <a:pt x="21095" y="12352"/>
                  </a:cubicBezTo>
                  <a:cubicBezTo>
                    <a:pt x="19515" y="12352"/>
                    <a:pt x="17964" y="12017"/>
                    <a:pt x="16505" y="11379"/>
                  </a:cubicBezTo>
                  <a:cubicBezTo>
                    <a:pt x="14894" y="10710"/>
                    <a:pt x="13466" y="9677"/>
                    <a:pt x="12341" y="8339"/>
                  </a:cubicBezTo>
                  <a:cubicBezTo>
                    <a:pt x="11772" y="7713"/>
                    <a:pt x="11282" y="6980"/>
                    <a:pt x="10923" y="6190"/>
                  </a:cubicBezTo>
                  <a:lnTo>
                    <a:pt x="10923" y="6190"/>
                  </a:lnTo>
                  <a:cubicBezTo>
                    <a:pt x="10950" y="6187"/>
                    <a:pt x="10977" y="6184"/>
                    <a:pt x="11004" y="6181"/>
                  </a:cubicBezTo>
                  <a:lnTo>
                    <a:pt x="11581" y="6120"/>
                  </a:lnTo>
                  <a:cubicBezTo>
                    <a:pt x="11764" y="6090"/>
                    <a:pt x="11946" y="6060"/>
                    <a:pt x="12159" y="6029"/>
                  </a:cubicBezTo>
                  <a:cubicBezTo>
                    <a:pt x="12524" y="5938"/>
                    <a:pt x="12919" y="5847"/>
                    <a:pt x="13283" y="5695"/>
                  </a:cubicBezTo>
                  <a:cubicBezTo>
                    <a:pt x="14074" y="5421"/>
                    <a:pt x="14773" y="4965"/>
                    <a:pt x="15381" y="4388"/>
                  </a:cubicBezTo>
                  <a:cubicBezTo>
                    <a:pt x="15685" y="4054"/>
                    <a:pt x="15928" y="3689"/>
                    <a:pt x="16080" y="3294"/>
                  </a:cubicBezTo>
                  <a:cubicBezTo>
                    <a:pt x="16262" y="2868"/>
                    <a:pt x="16293" y="2412"/>
                    <a:pt x="16171" y="1956"/>
                  </a:cubicBezTo>
                  <a:cubicBezTo>
                    <a:pt x="16080" y="1500"/>
                    <a:pt x="15837" y="1075"/>
                    <a:pt x="15502" y="771"/>
                  </a:cubicBezTo>
                  <a:cubicBezTo>
                    <a:pt x="14961" y="276"/>
                    <a:pt x="14236" y="1"/>
                    <a:pt x="1349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47"/>
            <p:cNvSpPr/>
            <p:nvPr/>
          </p:nvSpPr>
          <p:spPr>
            <a:xfrm>
              <a:off x="5873106" y="2468928"/>
              <a:ext cx="64419" cy="59968"/>
            </a:xfrm>
            <a:custGeom>
              <a:avLst/>
              <a:gdLst/>
              <a:ahLst/>
              <a:cxnLst/>
              <a:rect l="l" t="t" r="r" b="b"/>
              <a:pathLst>
                <a:path w="5716" h="5321" extrusionOk="0">
                  <a:moveTo>
                    <a:pt x="31" y="1"/>
                  </a:moveTo>
                  <a:cubicBezTo>
                    <a:pt x="1" y="62"/>
                    <a:pt x="426" y="183"/>
                    <a:pt x="1065" y="518"/>
                  </a:cubicBezTo>
                  <a:cubicBezTo>
                    <a:pt x="2767" y="1369"/>
                    <a:pt x="4165" y="2676"/>
                    <a:pt x="5138" y="4287"/>
                  </a:cubicBezTo>
                  <a:cubicBezTo>
                    <a:pt x="5502" y="4925"/>
                    <a:pt x="5685" y="5320"/>
                    <a:pt x="5715" y="5320"/>
                  </a:cubicBezTo>
                  <a:cubicBezTo>
                    <a:pt x="5685" y="5199"/>
                    <a:pt x="5685" y="5107"/>
                    <a:pt x="5624" y="5016"/>
                  </a:cubicBezTo>
                  <a:cubicBezTo>
                    <a:pt x="5533" y="4743"/>
                    <a:pt x="5381" y="4469"/>
                    <a:pt x="5259" y="4226"/>
                  </a:cubicBezTo>
                  <a:cubicBezTo>
                    <a:pt x="4803" y="3375"/>
                    <a:pt x="4195" y="2615"/>
                    <a:pt x="3496" y="1977"/>
                  </a:cubicBezTo>
                  <a:cubicBezTo>
                    <a:pt x="2797" y="1308"/>
                    <a:pt x="2007" y="791"/>
                    <a:pt x="1125" y="396"/>
                  </a:cubicBezTo>
                  <a:cubicBezTo>
                    <a:pt x="882" y="275"/>
                    <a:pt x="609" y="153"/>
                    <a:pt x="335" y="92"/>
                  </a:cubicBezTo>
                  <a:cubicBezTo>
                    <a:pt x="214" y="31"/>
                    <a:pt x="122" y="31"/>
                    <a:pt x="3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47"/>
            <p:cNvSpPr/>
            <p:nvPr/>
          </p:nvSpPr>
          <p:spPr>
            <a:xfrm>
              <a:off x="5736423" y="2439817"/>
              <a:ext cx="107234" cy="272340"/>
            </a:xfrm>
            <a:custGeom>
              <a:avLst/>
              <a:gdLst/>
              <a:ahLst/>
              <a:cxnLst/>
              <a:rect l="l" t="t" r="r" b="b"/>
              <a:pathLst>
                <a:path w="9515" h="24165" extrusionOk="0">
                  <a:moveTo>
                    <a:pt x="6493" y="7011"/>
                  </a:moveTo>
                  <a:cubicBezTo>
                    <a:pt x="6608" y="7011"/>
                    <a:pt x="6724" y="7014"/>
                    <a:pt x="6840" y="7022"/>
                  </a:cubicBezTo>
                  <a:cubicBezTo>
                    <a:pt x="7539" y="7052"/>
                    <a:pt x="8208" y="7386"/>
                    <a:pt x="8694" y="7934"/>
                  </a:cubicBezTo>
                  <a:cubicBezTo>
                    <a:pt x="9150" y="8450"/>
                    <a:pt x="9332" y="9149"/>
                    <a:pt x="9211" y="9818"/>
                  </a:cubicBezTo>
                  <a:cubicBezTo>
                    <a:pt x="9059" y="10456"/>
                    <a:pt x="8542" y="10973"/>
                    <a:pt x="7904" y="11125"/>
                  </a:cubicBezTo>
                  <a:cubicBezTo>
                    <a:pt x="7681" y="11178"/>
                    <a:pt x="7455" y="11205"/>
                    <a:pt x="7232" y="11205"/>
                  </a:cubicBezTo>
                  <a:cubicBezTo>
                    <a:pt x="6814" y="11205"/>
                    <a:pt x="6406" y="11110"/>
                    <a:pt x="6050" y="10912"/>
                  </a:cubicBezTo>
                  <a:cubicBezTo>
                    <a:pt x="5502" y="10608"/>
                    <a:pt x="5016" y="10213"/>
                    <a:pt x="4651" y="9727"/>
                  </a:cubicBezTo>
                  <a:cubicBezTo>
                    <a:pt x="4287" y="9271"/>
                    <a:pt x="3983" y="8754"/>
                    <a:pt x="3740" y="8238"/>
                  </a:cubicBezTo>
                  <a:cubicBezTo>
                    <a:pt x="3689" y="8114"/>
                    <a:pt x="3643" y="7989"/>
                    <a:pt x="3599" y="7862"/>
                  </a:cubicBezTo>
                  <a:lnTo>
                    <a:pt x="3599" y="7862"/>
                  </a:lnTo>
                  <a:cubicBezTo>
                    <a:pt x="4453" y="7306"/>
                    <a:pt x="5452" y="7011"/>
                    <a:pt x="6493" y="7011"/>
                  </a:cubicBezTo>
                  <a:close/>
                  <a:moveTo>
                    <a:pt x="6384" y="0"/>
                  </a:moveTo>
                  <a:lnTo>
                    <a:pt x="6293" y="61"/>
                  </a:lnTo>
                  <a:cubicBezTo>
                    <a:pt x="6232" y="92"/>
                    <a:pt x="6110" y="152"/>
                    <a:pt x="5989" y="213"/>
                  </a:cubicBezTo>
                  <a:cubicBezTo>
                    <a:pt x="5654" y="456"/>
                    <a:pt x="5320" y="730"/>
                    <a:pt x="5016" y="1003"/>
                  </a:cubicBezTo>
                  <a:cubicBezTo>
                    <a:pt x="4560" y="1490"/>
                    <a:pt x="4135" y="2006"/>
                    <a:pt x="3831" y="2614"/>
                  </a:cubicBezTo>
                  <a:cubicBezTo>
                    <a:pt x="3405" y="3405"/>
                    <a:pt x="3162" y="4256"/>
                    <a:pt x="3071" y="5137"/>
                  </a:cubicBezTo>
                  <a:cubicBezTo>
                    <a:pt x="2996" y="6013"/>
                    <a:pt x="3106" y="6910"/>
                    <a:pt x="3368" y="7760"/>
                  </a:cubicBezTo>
                  <a:lnTo>
                    <a:pt x="3368" y="7760"/>
                  </a:lnTo>
                  <a:cubicBezTo>
                    <a:pt x="3158" y="7904"/>
                    <a:pt x="2957" y="8063"/>
                    <a:pt x="2767" y="8238"/>
                  </a:cubicBezTo>
                  <a:cubicBezTo>
                    <a:pt x="1733" y="9149"/>
                    <a:pt x="974" y="10304"/>
                    <a:pt x="548" y="11611"/>
                  </a:cubicBezTo>
                  <a:cubicBezTo>
                    <a:pt x="335" y="12219"/>
                    <a:pt x="183" y="12827"/>
                    <a:pt x="92" y="13466"/>
                  </a:cubicBezTo>
                  <a:cubicBezTo>
                    <a:pt x="1" y="14043"/>
                    <a:pt x="1" y="14651"/>
                    <a:pt x="31" y="15229"/>
                  </a:cubicBezTo>
                  <a:cubicBezTo>
                    <a:pt x="62" y="16292"/>
                    <a:pt x="244" y="17356"/>
                    <a:pt x="548" y="18390"/>
                  </a:cubicBezTo>
                  <a:cubicBezTo>
                    <a:pt x="1004" y="19849"/>
                    <a:pt x="1581" y="21308"/>
                    <a:pt x="2311" y="22675"/>
                  </a:cubicBezTo>
                  <a:cubicBezTo>
                    <a:pt x="2554" y="23162"/>
                    <a:pt x="2736" y="23527"/>
                    <a:pt x="2888" y="23770"/>
                  </a:cubicBezTo>
                  <a:cubicBezTo>
                    <a:pt x="2949" y="23891"/>
                    <a:pt x="3010" y="24013"/>
                    <a:pt x="3040" y="24074"/>
                  </a:cubicBezTo>
                  <a:cubicBezTo>
                    <a:pt x="3071" y="24134"/>
                    <a:pt x="3101" y="24165"/>
                    <a:pt x="3101" y="24165"/>
                  </a:cubicBezTo>
                  <a:cubicBezTo>
                    <a:pt x="3101" y="24165"/>
                    <a:pt x="3101" y="24165"/>
                    <a:pt x="3071" y="24074"/>
                  </a:cubicBezTo>
                  <a:cubicBezTo>
                    <a:pt x="3040" y="24013"/>
                    <a:pt x="2980" y="23891"/>
                    <a:pt x="2949" y="23770"/>
                  </a:cubicBezTo>
                  <a:lnTo>
                    <a:pt x="2402" y="22645"/>
                  </a:lnTo>
                  <a:cubicBezTo>
                    <a:pt x="1703" y="21247"/>
                    <a:pt x="1156" y="19818"/>
                    <a:pt x="730" y="18359"/>
                  </a:cubicBezTo>
                  <a:cubicBezTo>
                    <a:pt x="426" y="17326"/>
                    <a:pt x="244" y="16292"/>
                    <a:pt x="214" y="15229"/>
                  </a:cubicBezTo>
                  <a:cubicBezTo>
                    <a:pt x="183" y="14651"/>
                    <a:pt x="214" y="14073"/>
                    <a:pt x="274" y="13496"/>
                  </a:cubicBezTo>
                  <a:cubicBezTo>
                    <a:pt x="366" y="12858"/>
                    <a:pt x="518" y="12250"/>
                    <a:pt x="730" y="11672"/>
                  </a:cubicBezTo>
                  <a:cubicBezTo>
                    <a:pt x="1186" y="10426"/>
                    <a:pt x="1916" y="9271"/>
                    <a:pt x="2919" y="8390"/>
                  </a:cubicBezTo>
                  <a:cubicBezTo>
                    <a:pt x="3084" y="8239"/>
                    <a:pt x="3257" y="8099"/>
                    <a:pt x="3437" y="7972"/>
                  </a:cubicBezTo>
                  <a:lnTo>
                    <a:pt x="3437" y="7972"/>
                  </a:lnTo>
                  <a:cubicBezTo>
                    <a:pt x="3475" y="8082"/>
                    <a:pt x="3515" y="8191"/>
                    <a:pt x="3557" y="8298"/>
                  </a:cubicBezTo>
                  <a:cubicBezTo>
                    <a:pt x="3800" y="8845"/>
                    <a:pt x="4104" y="9362"/>
                    <a:pt x="4499" y="9818"/>
                  </a:cubicBezTo>
                  <a:cubicBezTo>
                    <a:pt x="4864" y="10335"/>
                    <a:pt x="5381" y="10760"/>
                    <a:pt x="5928" y="11064"/>
                  </a:cubicBezTo>
                  <a:cubicBezTo>
                    <a:pt x="6329" y="11285"/>
                    <a:pt x="6771" y="11400"/>
                    <a:pt x="7225" y="11400"/>
                  </a:cubicBezTo>
                  <a:cubicBezTo>
                    <a:pt x="7459" y="11400"/>
                    <a:pt x="7697" y="11369"/>
                    <a:pt x="7934" y="11308"/>
                  </a:cubicBezTo>
                  <a:cubicBezTo>
                    <a:pt x="8268" y="11216"/>
                    <a:pt x="8572" y="11034"/>
                    <a:pt x="8846" y="10791"/>
                  </a:cubicBezTo>
                  <a:cubicBezTo>
                    <a:pt x="9120" y="10548"/>
                    <a:pt x="9302" y="10213"/>
                    <a:pt x="9393" y="9849"/>
                  </a:cubicBezTo>
                  <a:cubicBezTo>
                    <a:pt x="9515" y="9119"/>
                    <a:pt x="9332" y="8359"/>
                    <a:pt x="8816" y="7782"/>
                  </a:cubicBezTo>
                  <a:cubicBezTo>
                    <a:pt x="8299" y="7204"/>
                    <a:pt x="7600" y="6870"/>
                    <a:pt x="6810" y="6809"/>
                  </a:cubicBezTo>
                  <a:cubicBezTo>
                    <a:pt x="6697" y="6802"/>
                    <a:pt x="6585" y="6799"/>
                    <a:pt x="6473" y="6799"/>
                  </a:cubicBezTo>
                  <a:cubicBezTo>
                    <a:pt x="5425" y="6799"/>
                    <a:pt x="4405" y="7097"/>
                    <a:pt x="3531" y="7652"/>
                  </a:cubicBezTo>
                  <a:lnTo>
                    <a:pt x="3531" y="7652"/>
                  </a:lnTo>
                  <a:cubicBezTo>
                    <a:pt x="3282" y="6845"/>
                    <a:pt x="3174" y="5991"/>
                    <a:pt x="3223" y="5137"/>
                  </a:cubicBezTo>
                  <a:cubicBezTo>
                    <a:pt x="3284" y="4286"/>
                    <a:pt x="3527" y="3435"/>
                    <a:pt x="3952" y="2675"/>
                  </a:cubicBezTo>
                  <a:cubicBezTo>
                    <a:pt x="4226" y="2067"/>
                    <a:pt x="4621" y="1551"/>
                    <a:pt x="5077" y="1064"/>
                  </a:cubicBezTo>
                  <a:cubicBezTo>
                    <a:pt x="5381" y="760"/>
                    <a:pt x="5685" y="487"/>
                    <a:pt x="6019" y="244"/>
                  </a:cubicBezTo>
                  <a:cubicBezTo>
                    <a:pt x="6262" y="92"/>
                    <a:pt x="6384" y="0"/>
                    <a:pt x="638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47"/>
            <p:cNvSpPr/>
            <p:nvPr/>
          </p:nvSpPr>
          <p:spPr>
            <a:xfrm>
              <a:off x="5625436" y="2333970"/>
              <a:ext cx="94555" cy="135229"/>
            </a:xfrm>
            <a:custGeom>
              <a:avLst/>
              <a:gdLst/>
              <a:ahLst/>
              <a:cxnLst/>
              <a:rect l="l" t="t" r="r" b="b"/>
              <a:pathLst>
                <a:path w="8390" h="11999" extrusionOk="0">
                  <a:moveTo>
                    <a:pt x="8238" y="0"/>
                  </a:moveTo>
                  <a:cubicBezTo>
                    <a:pt x="8238" y="213"/>
                    <a:pt x="8238" y="426"/>
                    <a:pt x="8268" y="638"/>
                  </a:cubicBezTo>
                  <a:cubicBezTo>
                    <a:pt x="8299" y="1186"/>
                    <a:pt x="8268" y="1763"/>
                    <a:pt x="8208" y="2310"/>
                  </a:cubicBezTo>
                  <a:cubicBezTo>
                    <a:pt x="7812" y="6079"/>
                    <a:pt x="5533" y="9392"/>
                    <a:pt x="2159" y="11125"/>
                  </a:cubicBezTo>
                  <a:cubicBezTo>
                    <a:pt x="1642" y="11368"/>
                    <a:pt x="1125" y="11581"/>
                    <a:pt x="609" y="11794"/>
                  </a:cubicBezTo>
                  <a:cubicBezTo>
                    <a:pt x="396" y="11824"/>
                    <a:pt x="213" y="11915"/>
                    <a:pt x="1" y="11976"/>
                  </a:cubicBezTo>
                  <a:cubicBezTo>
                    <a:pt x="1" y="11991"/>
                    <a:pt x="16" y="11999"/>
                    <a:pt x="46" y="11999"/>
                  </a:cubicBezTo>
                  <a:cubicBezTo>
                    <a:pt x="77" y="11999"/>
                    <a:pt x="122" y="11991"/>
                    <a:pt x="183" y="11976"/>
                  </a:cubicBezTo>
                  <a:cubicBezTo>
                    <a:pt x="274" y="11946"/>
                    <a:pt x="426" y="11915"/>
                    <a:pt x="609" y="11854"/>
                  </a:cubicBezTo>
                  <a:cubicBezTo>
                    <a:pt x="1186" y="11702"/>
                    <a:pt x="1703" y="11490"/>
                    <a:pt x="2220" y="11246"/>
                  </a:cubicBezTo>
                  <a:cubicBezTo>
                    <a:pt x="5685" y="9575"/>
                    <a:pt x="8025" y="6170"/>
                    <a:pt x="8329" y="2341"/>
                  </a:cubicBezTo>
                  <a:cubicBezTo>
                    <a:pt x="8390" y="1763"/>
                    <a:pt x="8390" y="1186"/>
                    <a:pt x="8329" y="638"/>
                  </a:cubicBezTo>
                  <a:cubicBezTo>
                    <a:pt x="8329" y="486"/>
                    <a:pt x="8299" y="334"/>
                    <a:pt x="8268" y="182"/>
                  </a:cubicBezTo>
                  <a:cubicBezTo>
                    <a:pt x="8268" y="61"/>
                    <a:pt x="8238" y="0"/>
                    <a:pt x="823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47"/>
            <p:cNvSpPr/>
            <p:nvPr/>
          </p:nvSpPr>
          <p:spPr>
            <a:xfrm>
              <a:off x="6340698" y="2519632"/>
              <a:ext cx="113399" cy="101069"/>
            </a:xfrm>
            <a:custGeom>
              <a:avLst/>
              <a:gdLst/>
              <a:ahLst/>
              <a:cxnLst/>
              <a:rect l="l" t="t" r="r" b="b"/>
              <a:pathLst>
                <a:path w="10062" h="8968" extrusionOk="0">
                  <a:moveTo>
                    <a:pt x="10062" y="1"/>
                  </a:moveTo>
                  <a:cubicBezTo>
                    <a:pt x="10062" y="1"/>
                    <a:pt x="10001" y="31"/>
                    <a:pt x="9910" y="61"/>
                  </a:cubicBezTo>
                  <a:cubicBezTo>
                    <a:pt x="9788" y="122"/>
                    <a:pt x="9667" y="183"/>
                    <a:pt x="9545" y="244"/>
                  </a:cubicBezTo>
                  <a:cubicBezTo>
                    <a:pt x="9150" y="517"/>
                    <a:pt x="8785" y="882"/>
                    <a:pt x="8481" y="1247"/>
                  </a:cubicBezTo>
                  <a:cubicBezTo>
                    <a:pt x="8025" y="1855"/>
                    <a:pt x="7600" y="2463"/>
                    <a:pt x="7235" y="3070"/>
                  </a:cubicBezTo>
                  <a:cubicBezTo>
                    <a:pt x="6749" y="3830"/>
                    <a:pt x="6232" y="4529"/>
                    <a:pt x="5624" y="5198"/>
                  </a:cubicBezTo>
                  <a:cubicBezTo>
                    <a:pt x="4530" y="6353"/>
                    <a:pt x="3253" y="7356"/>
                    <a:pt x="1825" y="8116"/>
                  </a:cubicBezTo>
                  <a:cubicBezTo>
                    <a:pt x="1278" y="8420"/>
                    <a:pt x="822" y="8602"/>
                    <a:pt x="487" y="8754"/>
                  </a:cubicBezTo>
                  <a:cubicBezTo>
                    <a:pt x="335" y="8815"/>
                    <a:pt x="153" y="8906"/>
                    <a:pt x="1" y="8967"/>
                  </a:cubicBezTo>
                  <a:cubicBezTo>
                    <a:pt x="183" y="8937"/>
                    <a:pt x="366" y="8906"/>
                    <a:pt x="518" y="8815"/>
                  </a:cubicBezTo>
                  <a:cubicBezTo>
                    <a:pt x="1004" y="8663"/>
                    <a:pt x="1460" y="8481"/>
                    <a:pt x="1885" y="8238"/>
                  </a:cubicBezTo>
                  <a:cubicBezTo>
                    <a:pt x="3344" y="7508"/>
                    <a:pt x="4682" y="6536"/>
                    <a:pt x="5776" y="5320"/>
                  </a:cubicBezTo>
                  <a:cubicBezTo>
                    <a:pt x="6384" y="4651"/>
                    <a:pt x="6931" y="3952"/>
                    <a:pt x="7417" y="3162"/>
                  </a:cubicBezTo>
                  <a:cubicBezTo>
                    <a:pt x="7843" y="2493"/>
                    <a:pt x="8208" y="1855"/>
                    <a:pt x="8603" y="1338"/>
                  </a:cubicBezTo>
                  <a:cubicBezTo>
                    <a:pt x="8998" y="821"/>
                    <a:pt x="9484" y="365"/>
                    <a:pt x="1006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47"/>
            <p:cNvSpPr/>
            <p:nvPr/>
          </p:nvSpPr>
          <p:spPr>
            <a:xfrm>
              <a:off x="6029319" y="2187696"/>
              <a:ext cx="193213" cy="20218"/>
            </a:xfrm>
            <a:custGeom>
              <a:avLst/>
              <a:gdLst/>
              <a:ahLst/>
              <a:cxnLst/>
              <a:rect l="l" t="t" r="r" b="b"/>
              <a:pathLst>
                <a:path w="17144" h="1794" extrusionOk="0">
                  <a:moveTo>
                    <a:pt x="0" y="0"/>
                  </a:moveTo>
                  <a:cubicBezTo>
                    <a:pt x="0" y="0"/>
                    <a:pt x="13" y="9"/>
                    <a:pt x="37" y="26"/>
                  </a:cubicBezTo>
                  <a:lnTo>
                    <a:pt x="37" y="26"/>
                  </a:lnTo>
                  <a:cubicBezTo>
                    <a:pt x="15" y="8"/>
                    <a:pt x="0" y="0"/>
                    <a:pt x="0" y="0"/>
                  </a:cubicBezTo>
                  <a:close/>
                  <a:moveTo>
                    <a:pt x="37" y="26"/>
                  </a:moveTo>
                  <a:cubicBezTo>
                    <a:pt x="60" y="45"/>
                    <a:pt x="91" y="75"/>
                    <a:pt x="122" y="122"/>
                  </a:cubicBezTo>
                  <a:cubicBezTo>
                    <a:pt x="243" y="243"/>
                    <a:pt x="395" y="365"/>
                    <a:pt x="547" y="456"/>
                  </a:cubicBezTo>
                  <a:cubicBezTo>
                    <a:pt x="1034" y="821"/>
                    <a:pt x="1611" y="1125"/>
                    <a:pt x="2219" y="1307"/>
                  </a:cubicBezTo>
                  <a:cubicBezTo>
                    <a:pt x="3131" y="1611"/>
                    <a:pt x="4043" y="1763"/>
                    <a:pt x="4985" y="1794"/>
                  </a:cubicBezTo>
                  <a:cubicBezTo>
                    <a:pt x="6140" y="1794"/>
                    <a:pt x="7265" y="1763"/>
                    <a:pt x="8420" y="1672"/>
                  </a:cubicBezTo>
                  <a:cubicBezTo>
                    <a:pt x="10851" y="1490"/>
                    <a:pt x="13040" y="1246"/>
                    <a:pt x="14621" y="1034"/>
                  </a:cubicBezTo>
                  <a:cubicBezTo>
                    <a:pt x="15380" y="912"/>
                    <a:pt x="16049" y="821"/>
                    <a:pt x="16475" y="760"/>
                  </a:cubicBezTo>
                  <a:lnTo>
                    <a:pt x="16991" y="669"/>
                  </a:lnTo>
                  <a:cubicBezTo>
                    <a:pt x="17052" y="639"/>
                    <a:pt x="17113" y="639"/>
                    <a:pt x="17143" y="608"/>
                  </a:cubicBezTo>
                  <a:cubicBezTo>
                    <a:pt x="16931" y="608"/>
                    <a:pt x="16718" y="608"/>
                    <a:pt x="16475" y="669"/>
                  </a:cubicBezTo>
                  <a:lnTo>
                    <a:pt x="14621" y="882"/>
                  </a:lnTo>
                  <a:cubicBezTo>
                    <a:pt x="13040" y="1034"/>
                    <a:pt x="10851" y="1277"/>
                    <a:pt x="8420" y="1459"/>
                  </a:cubicBezTo>
                  <a:cubicBezTo>
                    <a:pt x="7494" y="1534"/>
                    <a:pt x="6548" y="1589"/>
                    <a:pt x="5616" y="1589"/>
                  </a:cubicBezTo>
                  <a:cubicBezTo>
                    <a:pt x="5415" y="1589"/>
                    <a:pt x="5215" y="1586"/>
                    <a:pt x="5015" y="1581"/>
                  </a:cubicBezTo>
                  <a:cubicBezTo>
                    <a:pt x="4073" y="1581"/>
                    <a:pt x="3161" y="1429"/>
                    <a:pt x="2280" y="1155"/>
                  </a:cubicBezTo>
                  <a:cubicBezTo>
                    <a:pt x="1672" y="973"/>
                    <a:pt x="1094" y="699"/>
                    <a:pt x="578" y="365"/>
                  </a:cubicBezTo>
                  <a:cubicBezTo>
                    <a:pt x="302" y="204"/>
                    <a:pt x="112" y="78"/>
                    <a:pt x="37" y="26"/>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47"/>
            <p:cNvSpPr/>
            <p:nvPr/>
          </p:nvSpPr>
          <p:spPr>
            <a:xfrm>
              <a:off x="6080012" y="2684061"/>
              <a:ext cx="449797" cy="150049"/>
            </a:xfrm>
            <a:custGeom>
              <a:avLst/>
              <a:gdLst/>
              <a:ahLst/>
              <a:cxnLst/>
              <a:rect l="l" t="t" r="r" b="b"/>
              <a:pathLst>
                <a:path w="39911" h="13314" extrusionOk="0">
                  <a:moveTo>
                    <a:pt x="25412" y="0"/>
                  </a:moveTo>
                  <a:lnTo>
                    <a:pt x="761" y="3678"/>
                  </a:lnTo>
                  <a:lnTo>
                    <a:pt x="1" y="13010"/>
                  </a:lnTo>
                  <a:lnTo>
                    <a:pt x="28785" y="13314"/>
                  </a:lnTo>
                  <a:cubicBezTo>
                    <a:pt x="35138" y="13253"/>
                    <a:pt x="39910" y="7417"/>
                    <a:pt x="38694" y="1155"/>
                  </a:cubicBezTo>
                  <a:lnTo>
                    <a:pt x="25412" y="0"/>
                  </a:ln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47"/>
            <p:cNvSpPr/>
            <p:nvPr/>
          </p:nvSpPr>
          <p:spPr>
            <a:xfrm>
              <a:off x="5905991" y="2703423"/>
              <a:ext cx="202466" cy="131679"/>
            </a:xfrm>
            <a:custGeom>
              <a:avLst/>
              <a:gdLst/>
              <a:ahLst/>
              <a:cxnLst/>
              <a:rect l="l" t="t" r="r" b="b"/>
              <a:pathLst>
                <a:path w="17965" h="11684" extrusionOk="0">
                  <a:moveTo>
                    <a:pt x="10195" y="0"/>
                  </a:moveTo>
                  <a:cubicBezTo>
                    <a:pt x="10009" y="0"/>
                    <a:pt x="9823" y="5"/>
                    <a:pt x="9636" y="15"/>
                  </a:cubicBezTo>
                  <a:lnTo>
                    <a:pt x="2767" y="349"/>
                  </a:lnTo>
                  <a:cubicBezTo>
                    <a:pt x="2767" y="349"/>
                    <a:pt x="3192" y="1504"/>
                    <a:pt x="3891" y="1869"/>
                  </a:cubicBezTo>
                  <a:cubicBezTo>
                    <a:pt x="4621" y="2264"/>
                    <a:pt x="8937" y="2386"/>
                    <a:pt x="8937" y="2386"/>
                  </a:cubicBezTo>
                  <a:lnTo>
                    <a:pt x="8694" y="2599"/>
                  </a:lnTo>
                  <a:cubicBezTo>
                    <a:pt x="7812" y="3541"/>
                    <a:pt x="6566" y="4058"/>
                    <a:pt x="5290" y="4088"/>
                  </a:cubicBezTo>
                  <a:lnTo>
                    <a:pt x="4621" y="4088"/>
                  </a:lnTo>
                  <a:cubicBezTo>
                    <a:pt x="4135" y="4058"/>
                    <a:pt x="3648" y="3966"/>
                    <a:pt x="3192" y="3814"/>
                  </a:cubicBezTo>
                  <a:lnTo>
                    <a:pt x="1490" y="3146"/>
                  </a:lnTo>
                  <a:cubicBezTo>
                    <a:pt x="1302" y="3052"/>
                    <a:pt x="1105" y="2999"/>
                    <a:pt x="920" y="2999"/>
                  </a:cubicBezTo>
                  <a:cubicBezTo>
                    <a:pt x="626" y="2999"/>
                    <a:pt x="363" y="3133"/>
                    <a:pt x="214" y="3450"/>
                  </a:cubicBezTo>
                  <a:cubicBezTo>
                    <a:pt x="1" y="3966"/>
                    <a:pt x="183" y="4574"/>
                    <a:pt x="1581" y="5273"/>
                  </a:cubicBezTo>
                  <a:cubicBezTo>
                    <a:pt x="2341" y="5638"/>
                    <a:pt x="5259" y="6672"/>
                    <a:pt x="5259" y="6672"/>
                  </a:cubicBezTo>
                  <a:cubicBezTo>
                    <a:pt x="5259" y="7067"/>
                    <a:pt x="5320" y="7492"/>
                    <a:pt x="5411" y="7887"/>
                  </a:cubicBezTo>
                  <a:cubicBezTo>
                    <a:pt x="5533" y="8313"/>
                    <a:pt x="6688" y="8738"/>
                    <a:pt x="6688" y="8738"/>
                  </a:cubicBezTo>
                  <a:cubicBezTo>
                    <a:pt x="6961" y="9346"/>
                    <a:pt x="7296" y="9954"/>
                    <a:pt x="7691" y="10532"/>
                  </a:cubicBezTo>
                  <a:cubicBezTo>
                    <a:pt x="7812" y="10684"/>
                    <a:pt x="8846" y="11018"/>
                    <a:pt x="9940" y="11322"/>
                  </a:cubicBezTo>
                  <a:cubicBezTo>
                    <a:pt x="10808" y="11562"/>
                    <a:pt x="11706" y="11683"/>
                    <a:pt x="12604" y="11683"/>
                  </a:cubicBezTo>
                  <a:cubicBezTo>
                    <a:pt x="13530" y="11683"/>
                    <a:pt x="14456" y="11554"/>
                    <a:pt x="15351" y="11292"/>
                  </a:cubicBezTo>
                  <a:lnTo>
                    <a:pt x="17965" y="10501"/>
                  </a:lnTo>
                  <a:lnTo>
                    <a:pt x="17965" y="2507"/>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B788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47"/>
            <p:cNvSpPr/>
            <p:nvPr/>
          </p:nvSpPr>
          <p:spPr>
            <a:xfrm>
              <a:off x="5962860" y="2723111"/>
              <a:ext cx="51053" cy="27893"/>
            </a:xfrm>
            <a:custGeom>
              <a:avLst/>
              <a:gdLst/>
              <a:ahLst/>
              <a:cxnLst/>
              <a:rect l="l" t="t" r="r" b="b"/>
              <a:pathLst>
                <a:path w="4530" h="2475" extrusionOk="0">
                  <a:moveTo>
                    <a:pt x="4529" y="0"/>
                  </a:moveTo>
                  <a:lnTo>
                    <a:pt x="4529" y="0"/>
                  </a:lnTo>
                  <a:cubicBezTo>
                    <a:pt x="4317" y="152"/>
                    <a:pt x="4134" y="304"/>
                    <a:pt x="3952" y="487"/>
                  </a:cubicBezTo>
                  <a:cubicBezTo>
                    <a:pt x="3466" y="882"/>
                    <a:pt x="2979" y="1247"/>
                    <a:pt x="2432" y="1581"/>
                  </a:cubicBezTo>
                  <a:cubicBezTo>
                    <a:pt x="1672" y="1976"/>
                    <a:pt x="852" y="2280"/>
                    <a:pt x="0" y="2463"/>
                  </a:cubicBezTo>
                  <a:cubicBezTo>
                    <a:pt x="66" y="2471"/>
                    <a:pt x="133" y="2474"/>
                    <a:pt x="201" y="2474"/>
                  </a:cubicBezTo>
                  <a:cubicBezTo>
                    <a:pt x="388" y="2474"/>
                    <a:pt x="582" y="2446"/>
                    <a:pt x="760" y="2402"/>
                  </a:cubicBezTo>
                  <a:cubicBezTo>
                    <a:pt x="1368" y="2250"/>
                    <a:pt x="1976" y="2037"/>
                    <a:pt x="2523" y="1703"/>
                  </a:cubicBezTo>
                  <a:cubicBezTo>
                    <a:pt x="3040" y="1399"/>
                    <a:pt x="3557" y="1004"/>
                    <a:pt x="4013" y="578"/>
                  </a:cubicBezTo>
                  <a:cubicBezTo>
                    <a:pt x="4195" y="396"/>
                    <a:pt x="4377" y="213"/>
                    <a:pt x="4529" y="0"/>
                  </a:cubicBezTo>
                  <a:close/>
                </a:path>
              </a:pathLst>
            </a:custGeom>
            <a:solidFill>
              <a:srgbClr val="AA65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47"/>
            <p:cNvSpPr/>
            <p:nvPr/>
          </p:nvSpPr>
          <p:spPr>
            <a:xfrm>
              <a:off x="6108446" y="2632681"/>
              <a:ext cx="426840" cy="202116"/>
            </a:xfrm>
            <a:custGeom>
              <a:avLst/>
              <a:gdLst/>
              <a:ahLst/>
              <a:cxnLst/>
              <a:rect l="l" t="t" r="r" b="b"/>
              <a:pathLst>
                <a:path w="37874" h="17934" extrusionOk="0">
                  <a:moveTo>
                    <a:pt x="35320" y="0"/>
                  </a:moveTo>
                  <a:lnTo>
                    <a:pt x="21673" y="2249"/>
                  </a:lnTo>
                  <a:lnTo>
                    <a:pt x="22098" y="3951"/>
                  </a:lnTo>
                  <a:lnTo>
                    <a:pt x="700" y="7417"/>
                  </a:lnTo>
                  <a:lnTo>
                    <a:pt x="1" y="17933"/>
                  </a:lnTo>
                  <a:lnTo>
                    <a:pt x="27114" y="17933"/>
                  </a:lnTo>
                  <a:cubicBezTo>
                    <a:pt x="28937" y="17933"/>
                    <a:pt x="30761" y="17447"/>
                    <a:pt x="32342" y="16505"/>
                  </a:cubicBezTo>
                  <a:cubicBezTo>
                    <a:pt x="35989" y="14286"/>
                    <a:pt x="37874" y="10031"/>
                    <a:pt x="37053" y="5866"/>
                  </a:cubicBezTo>
                  <a:cubicBezTo>
                    <a:pt x="36658" y="3860"/>
                    <a:pt x="36080" y="1885"/>
                    <a:pt x="3532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47"/>
            <p:cNvSpPr/>
            <p:nvPr/>
          </p:nvSpPr>
          <p:spPr>
            <a:xfrm>
              <a:off x="6120775" y="2667280"/>
              <a:ext cx="307637" cy="47616"/>
            </a:xfrm>
            <a:custGeom>
              <a:avLst/>
              <a:gdLst/>
              <a:ahLst/>
              <a:cxnLst/>
              <a:rect l="l" t="t" r="r" b="b"/>
              <a:pathLst>
                <a:path w="27297" h="4225" extrusionOk="0">
                  <a:moveTo>
                    <a:pt x="27023" y="0"/>
                  </a:moveTo>
                  <a:lnTo>
                    <a:pt x="26232" y="122"/>
                  </a:lnTo>
                  <a:lnTo>
                    <a:pt x="23314" y="547"/>
                  </a:lnTo>
                  <a:lnTo>
                    <a:pt x="13618" y="2006"/>
                  </a:lnTo>
                  <a:lnTo>
                    <a:pt x="3983" y="3526"/>
                  </a:lnTo>
                  <a:lnTo>
                    <a:pt x="1095" y="4043"/>
                  </a:lnTo>
                  <a:lnTo>
                    <a:pt x="274" y="4164"/>
                  </a:lnTo>
                  <a:cubicBezTo>
                    <a:pt x="183" y="4195"/>
                    <a:pt x="92" y="4195"/>
                    <a:pt x="1" y="4225"/>
                  </a:cubicBezTo>
                  <a:lnTo>
                    <a:pt x="305" y="4225"/>
                  </a:lnTo>
                  <a:lnTo>
                    <a:pt x="1095" y="4103"/>
                  </a:lnTo>
                  <a:lnTo>
                    <a:pt x="4013" y="3678"/>
                  </a:lnTo>
                  <a:lnTo>
                    <a:pt x="13679" y="2219"/>
                  </a:lnTo>
                  <a:lnTo>
                    <a:pt x="23314" y="699"/>
                  </a:lnTo>
                  <a:lnTo>
                    <a:pt x="26232" y="213"/>
                  </a:lnTo>
                  <a:lnTo>
                    <a:pt x="27023" y="61"/>
                  </a:lnTo>
                  <a:cubicBezTo>
                    <a:pt x="27114" y="30"/>
                    <a:pt x="27205" y="30"/>
                    <a:pt x="2729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47"/>
            <p:cNvSpPr/>
            <p:nvPr/>
          </p:nvSpPr>
          <p:spPr>
            <a:xfrm>
              <a:off x="6209154" y="2704956"/>
              <a:ext cx="66820" cy="130180"/>
            </a:xfrm>
            <a:custGeom>
              <a:avLst/>
              <a:gdLst/>
              <a:ahLst/>
              <a:cxnLst/>
              <a:rect l="l" t="t" r="r" b="b"/>
              <a:pathLst>
                <a:path w="5929" h="11551" extrusionOk="0">
                  <a:moveTo>
                    <a:pt x="31" y="1"/>
                  </a:moveTo>
                  <a:cubicBezTo>
                    <a:pt x="1" y="31"/>
                    <a:pt x="700" y="396"/>
                    <a:pt x="1642" y="1156"/>
                  </a:cubicBezTo>
                  <a:cubicBezTo>
                    <a:pt x="1885" y="1368"/>
                    <a:pt x="2159" y="1581"/>
                    <a:pt x="2402" y="1824"/>
                  </a:cubicBezTo>
                  <a:cubicBezTo>
                    <a:pt x="2554" y="1976"/>
                    <a:pt x="2676" y="2098"/>
                    <a:pt x="2828" y="2250"/>
                  </a:cubicBezTo>
                  <a:lnTo>
                    <a:pt x="3192" y="2675"/>
                  </a:lnTo>
                  <a:cubicBezTo>
                    <a:pt x="3770" y="3344"/>
                    <a:pt x="4256" y="4104"/>
                    <a:pt x="4682" y="4894"/>
                  </a:cubicBezTo>
                  <a:cubicBezTo>
                    <a:pt x="5077" y="5684"/>
                    <a:pt x="5381" y="6505"/>
                    <a:pt x="5563" y="7387"/>
                  </a:cubicBezTo>
                  <a:cubicBezTo>
                    <a:pt x="5624" y="7751"/>
                    <a:pt x="5685" y="8147"/>
                    <a:pt x="5715" y="8511"/>
                  </a:cubicBezTo>
                  <a:cubicBezTo>
                    <a:pt x="5746" y="8846"/>
                    <a:pt x="5776" y="9210"/>
                    <a:pt x="5776" y="9545"/>
                  </a:cubicBezTo>
                  <a:cubicBezTo>
                    <a:pt x="5746" y="10791"/>
                    <a:pt x="5533" y="11551"/>
                    <a:pt x="5594" y="11551"/>
                  </a:cubicBezTo>
                  <a:cubicBezTo>
                    <a:pt x="5655" y="11368"/>
                    <a:pt x="5685" y="11186"/>
                    <a:pt x="5715" y="11004"/>
                  </a:cubicBezTo>
                  <a:cubicBezTo>
                    <a:pt x="5776" y="10791"/>
                    <a:pt x="5807" y="10578"/>
                    <a:pt x="5837" y="10365"/>
                  </a:cubicBezTo>
                  <a:cubicBezTo>
                    <a:pt x="5867" y="10092"/>
                    <a:pt x="5898" y="9818"/>
                    <a:pt x="5898" y="9545"/>
                  </a:cubicBezTo>
                  <a:cubicBezTo>
                    <a:pt x="5928" y="9180"/>
                    <a:pt x="5928" y="8846"/>
                    <a:pt x="5898" y="8511"/>
                  </a:cubicBezTo>
                  <a:cubicBezTo>
                    <a:pt x="5898" y="8116"/>
                    <a:pt x="5837" y="7721"/>
                    <a:pt x="5746" y="7326"/>
                  </a:cubicBezTo>
                  <a:cubicBezTo>
                    <a:pt x="5563" y="6444"/>
                    <a:pt x="5290" y="5593"/>
                    <a:pt x="4864" y="4773"/>
                  </a:cubicBezTo>
                  <a:cubicBezTo>
                    <a:pt x="4469" y="3982"/>
                    <a:pt x="3952" y="3222"/>
                    <a:pt x="3344" y="2554"/>
                  </a:cubicBezTo>
                  <a:lnTo>
                    <a:pt x="2949" y="2098"/>
                  </a:lnTo>
                  <a:cubicBezTo>
                    <a:pt x="2797" y="1976"/>
                    <a:pt x="2676" y="1855"/>
                    <a:pt x="2524" y="1733"/>
                  </a:cubicBezTo>
                  <a:cubicBezTo>
                    <a:pt x="2281" y="1490"/>
                    <a:pt x="2007" y="1247"/>
                    <a:pt x="1733" y="1064"/>
                  </a:cubicBezTo>
                  <a:cubicBezTo>
                    <a:pt x="1521" y="852"/>
                    <a:pt x="1247" y="700"/>
                    <a:pt x="1065" y="578"/>
                  </a:cubicBezTo>
                  <a:cubicBezTo>
                    <a:pt x="882" y="456"/>
                    <a:pt x="700" y="335"/>
                    <a:pt x="518" y="244"/>
                  </a:cubicBezTo>
                  <a:cubicBezTo>
                    <a:pt x="366" y="153"/>
                    <a:pt x="183" y="61"/>
                    <a:pt x="3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47"/>
            <p:cNvSpPr/>
            <p:nvPr/>
          </p:nvSpPr>
          <p:spPr>
            <a:xfrm>
              <a:off x="6351325" y="2683373"/>
              <a:ext cx="106885" cy="142520"/>
            </a:xfrm>
            <a:custGeom>
              <a:avLst/>
              <a:gdLst/>
              <a:ahLst/>
              <a:cxnLst/>
              <a:rect l="l" t="t" r="r" b="b"/>
              <a:pathLst>
                <a:path w="9484" h="12646" extrusionOk="0">
                  <a:moveTo>
                    <a:pt x="6973" y="3359"/>
                  </a:moveTo>
                  <a:cubicBezTo>
                    <a:pt x="7060" y="3359"/>
                    <a:pt x="7147" y="3364"/>
                    <a:pt x="7234" y="3375"/>
                  </a:cubicBezTo>
                  <a:cubicBezTo>
                    <a:pt x="8329" y="3435"/>
                    <a:pt x="9149" y="4408"/>
                    <a:pt x="9058" y="5502"/>
                  </a:cubicBezTo>
                  <a:cubicBezTo>
                    <a:pt x="8967" y="6019"/>
                    <a:pt x="8663" y="6444"/>
                    <a:pt x="8207" y="6718"/>
                  </a:cubicBezTo>
                  <a:cubicBezTo>
                    <a:pt x="7593" y="7015"/>
                    <a:pt x="6919" y="7178"/>
                    <a:pt x="6239" y="7178"/>
                  </a:cubicBezTo>
                  <a:cubicBezTo>
                    <a:pt x="5942" y="7178"/>
                    <a:pt x="5645" y="7147"/>
                    <a:pt x="5350" y="7083"/>
                  </a:cubicBezTo>
                  <a:cubicBezTo>
                    <a:pt x="4897" y="7010"/>
                    <a:pt x="4460" y="6890"/>
                    <a:pt x="4043" y="6726"/>
                  </a:cubicBezTo>
                  <a:lnTo>
                    <a:pt x="4043" y="6726"/>
                  </a:lnTo>
                  <a:cubicBezTo>
                    <a:pt x="4059" y="6501"/>
                    <a:pt x="4089" y="6275"/>
                    <a:pt x="4134" y="6049"/>
                  </a:cubicBezTo>
                  <a:cubicBezTo>
                    <a:pt x="4316" y="5077"/>
                    <a:pt x="4894" y="4195"/>
                    <a:pt x="5775" y="3709"/>
                  </a:cubicBezTo>
                  <a:cubicBezTo>
                    <a:pt x="6129" y="3482"/>
                    <a:pt x="6546" y="3359"/>
                    <a:pt x="6973" y="3359"/>
                  </a:cubicBezTo>
                  <a:close/>
                  <a:moveTo>
                    <a:pt x="152" y="1"/>
                  </a:moveTo>
                  <a:lnTo>
                    <a:pt x="152" y="1"/>
                  </a:lnTo>
                  <a:cubicBezTo>
                    <a:pt x="61" y="396"/>
                    <a:pt x="0" y="821"/>
                    <a:pt x="31" y="1247"/>
                  </a:cubicBezTo>
                  <a:cubicBezTo>
                    <a:pt x="106" y="3738"/>
                    <a:pt x="1640" y="5896"/>
                    <a:pt x="3856" y="6824"/>
                  </a:cubicBezTo>
                  <a:lnTo>
                    <a:pt x="3856" y="6824"/>
                  </a:lnTo>
                  <a:cubicBezTo>
                    <a:pt x="3846" y="7019"/>
                    <a:pt x="3848" y="7216"/>
                    <a:pt x="3860" y="7417"/>
                  </a:cubicBezTo>
                  <a:cubicBezTo>
                    <a:pt x="3860" y="7873"/>
                    <a:pt x="3921" y="8299"/>
                    <a:pt x="4043" y="8755"/>
                  </a:cubicBezTo>
                  <a:cubicBezTo>
                    <a:pt x="4256" y="9514"/>
                    <a:pt x="4681" y="10244"/>
                    <a:pt x="5228" y="10821"/>
                  </a:cubicBezTo>
                  <a:cubicBezTo>
                    <a:pt x="5684" y="11308"/>
                    <a:pt x="6201" y="11703"/>
                    <a:pt x="6809" y="12007"/>
                  </a:cubicBezTo>
                  <a:cubicBezTo>
                    <a:pt x="7265" y="12220"/>
                    <a:pt x="7721" y="12402"/>
                    <a:pt x="8207" y="12524"/>
                  </a:cubicBezTo>
                  <a:cubicBezTo>
                    <a:pt x="8633" y="12615"/>
                    <a:pt x="9058" y="12645"/>
                    <a:pt x="9484" y="12645"/>
                  </a:cubicBezTo>
                  <a:cubicBezTo>
                    <a:pt x="9484" y="12645"/>
                    <a:pt x="9028" y="12615"/>
                    <a:pt x="8207" y="12432"/>
                  </a:cubicBezTo>
                  <a:cubicBezTo>
                    <a:pt x="7751" y="12311"/>
                    <a:pt x="7295" y="12159"/>
                    <a:pt x="6839" y="11916"/>
                  </a:cubicBezTo>
                  <a:cubicBezTo>
                    <a:pt x="6262" y="11612"/>
                    <a:pt x="5745" y="11217"/>
                    <a:pt x="5319" y="10761"/>
                  </a:cubicBezTo>
                  <a:cubicBezTo>
                    <a:pt x="4803" y="10183"/>
                    <a:pt x="4408" y="9454"/>
                    <a:pt x="4225" y="8724"/>
                  </a:cubicBezTo>
                  <a:cubicBezTo>
                    <a:pt x="4104" y="8299"/>
                    <a:pt x="4043" y="7843"/>
                    <a:pt x="4043" y="7417"/>
                  </a:cubicBezTo>
                  <a:cubicBezTo>
                    <a:pt x="4031" y="7243"/>
                    <a:pt x="4028" y="7069"/>
                    <a:pt x="4035" y="6895"/>
                  </a:cubicBezTo>
                  <a:lnTo>
                    <a:pt x="4035" y="6895"/>
                  </a:lnTo>
                  <a:cubicBezTo>
                    <a:pt x="4443" y="7051"/>
                    <a:pt x="4872" y="7166"/>
                    <a:pt x="5319" y="7235"/>
                  </a:cubicBezTo>
                  <a:cubicBezTo>
                    <a:pt x="5634" y="7301"/>
                    <a:pt x="5955" y="7335"/>
                    <a:pt x="6276" y="7335"/>
                  </a:cubicBezTo>
                  <a:cubicBezTo>
                    <a:pt x="6978" y="7335"/>
                    <a:pt x="7682" y="7173"/>
                    <a:pt x="8329" y="6840"/>
                  </a:cubicBezTo>
                  <a:cubicBezTo>
                    <a:pt x="8815" y="6536"/>
                    <a:pt x="9149" y="6049"/>
                    <a:pt x="9240" y="5502"/>
                  </a:cubicBezTo>
                  <a:cubicBezTo>
                    <a:pt x="9301" y="4925"/>
                    <a:pt x="9119" y="4347"/>
                    <a:pt x="8754" y="3891"/>
                  </a:cubicBezTo>
                  <a:cubicBezTo>
                    <a:pt x="8389" y="3435"/>
                    <a:pt x="7842" y="3162"/>
                    <a:pt x="7265" y="3131"/>
                  </a:cubicBezTo>
                  <a:cubicBezTo>
                    <a:pt x="7211" y="3128"/>
                    <a:pt x="7156" y="3127"/>
                    <a:pt x="7101" y="3127"/>
                  </a:cubicBezTo>
                  <a:cubicBezTo>
                    <a:pt x="6604" y="3127"/>
                    <a:pt x="6095" y="3253"/>
                    <a:pt x="5684" y="3526"/>
                  </a:cubicBezTo>
                  <a:cubicBezTo>
                    <a:pt x="5198" y="3770"/>
                    <a:pt x="4803" y="4134"/>
                    <a:pt x="4529" y="4590"/>
                  </a:cubicBezTo>
                  <a:cubicBezTo>
                    <a:pt x="4256" y="5016"/>
                    <a:pt x="4073" y="5502"/>
                    <a:pt x="3982" y="5989"/>
                  </a:cubicBezTo>
                  <a:cubicBezTo>
                    <a:pt x="3925" y="6215"/>
                    <a:pt x="3889" y="6435"/>
                    <a:pt x="3868" y="6654"/>
                  </a:cubicBezTo>
                  <a:lnTo>
                    <a:pt x="3868" y="6654"/>
                  </a:lnTo>
                  <a:cubicBezTo>
                    <a:pt x="2792" y="6193"/>
                    <a:pt x="1863" y="5434"/>
                    <a:pt x="1186" y="4438"/>
                  </a:cubicBezTo>
                  <a:cubicBezTo>
                    <a:pt x="547" y="3496"/>
                    <a:pt x="183" y="2402"/>
                    <a:pt x="122" y="1247"/>
                  </a:cubicBezTo>
                  <a:cubicBezTo>
                    <a:pt x="91" y="821"/>
                    <a:pt x="91" y="426"/>
                    <a:pt x="15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9" name="Google Shape;1599;p47"/>
            <p:cNvGrpSpPr/>
            <p:nvPr/>
          </p:nvGrpSpPr>
          <p:grpSpPr>
            <a:xfrm flipH="1">
              <a:off x="5190210" y="1578505"/>
              <a:ext cx="669720" cy="253845"/>
              <a:chOff x="3051035" y="1561480"/>
              <a:chExt cx="669720" cy="253845"/>
            </a:xfrm>
          </p:grpSpPr>
          <p:sp>
            <p:nvSpPr>
              <p:cNvPr id="1600" name="Google Shape;1600;p47"/>
              <p:cNvSpPr/>
              <p:nvPr/>
            </p:nvSpPr>
            <p:spPr>
              <a:xfrm>
                <a:off x="3051035" y="1561480"/>
                <a:ext cx="669720" cy="253845"/>
              </a:xfrm>
              <a:custGeom>
                <a:avLst/>
                <a:gdLst/>
                <a:ahLst/>
                <a:cxnLst/>
                <a:rect l="l" t="t" r="r" b="b"/>
                <a:pathLst>
                  <a:path w="59425" h="22524" extrusionOk="0">
                    <a:moveTo>
                      <a:pt x="1" y="1"/>
                    </a:moveTo>
                    <a:lnTo>
                      <a:pt x="9241" y="6688"/>
                    </a:lnTo>
                    <a:lnTo>
                      <a:pt x="9241" y="19788"/>
                    </a:lnTo>
                    <a:cubicBezTo>
                      <a:pt x="9241" y="21308"/>
                      <a:pt x="10457" y="22524"/>
                      <a:pt x="11976" y="22524"/>
                    </a:cubicBezTo>
                    <a:lnTo>
                      <a:pt x="56689" y="22524"/>
                    </a:lnTo>
                    <a:cubicBezTo>
                      <a:pt x="58178" y="22524"/>
                      <a:pt x="59424" y="21308"/>
                      <a:pt x="59424" y="19788"/>
                    </a:cubicBezTo>
                    <a:lnTo>
                      <a:pt x="59424" y="2736"/>
                    </a:lnTo>
                    <a:cubicBezTo>
                      <a:pt x="59424" y="1247"/>
                      <a:pt x="58178" y="1"/>
                      <a:pt x="566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47"/>
              <p:cNvSpPr/>
              <p:nvPr/>
            </p:nvSpPr>
            <p:spPr>
              <a:xfrm>
                <a:off x="3232933" y="1664927"/>
                <a:ext cx="430266" cy="2074"/>
              </a:xfrm>
              <a:custGeom>
                <a:avLst/>
                <a:gdLst/>
                <a:ahLst/>
                <a:cxnLst/>
                <a:rect l="l" t="t" r="r" b="b"/>
                <a:pathLst>
                  <a:path w="38178" h="184" extrusionOk="0">
                    <a:moveTo>
                      <a:pt x="19089" y="1"/>
                    </a:moveTo>
                    <a:cubicBezTo>
                      <a:pt x="8542" y="1"/>
                      <a:pt x="1" y="31"/>
                      <a:pt x="1" y="92"/>
                    </a:cubicBezTo>
                    <a:cubicBezTo>
                      <a:pt x="1" y="153"/>
                      <a:pt x="8542" y="183"/>
                      <a:pt x="19089" y="183"/>
                    </a:cubicBezTo>
                    <a:cubicBezTo>
                      <a:pt x="29636" y="183"/>
                      <a:pt x="38178" y="153"/>
                      <a:pt x="38178" y="92"/>
                    </a:cubicBezTo>
                    <a:cubicBezTo>
                      <a:pt x="38178" y="31"/>
                      <a:pt x="29636" y="1"/>
                      <a:pt x="190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47"/>
              <p:cNvSpPr/>
              <p:nvPr/>
            </p:nvSpPr>
            <p:spPr>
              <a:xfrm>
                <a:off x="3232933" y="1721458"/>
                <a:ext cx="430266" cy="2412"/>
              </a:xfrm>
              <a:custGeom>
                <a:avLst/>
                <a:gdLst/>
                <a:ahLst/>
                <a:cxnLst/>
                <a:rect l="l" t="t" r="r" b="b"/>
                <a:pathLst>
                  <a:path w="38178" h="214" extrusionOk="0">
                    <a:moveTo>
                      <a:pt x="19089" y="0"/>
                    </a:moveTo>
                    <a:cubicBezTo>
                      <a:pt x="8542" y="0"/>
                      <a:pt x="1" y="61"/>
                      <a:pt x="1" y="122"/>
                    </a:cubicBezTo>
                    <a:cubicBezTo>
                      <a:pt x="1" y="152"/>
                      <a:pt x="8542" y="213"/>
                      <a:pt x="19089" y="213"/>
                    </a:cubicBezTo>
                    <a:cubicBezTo>
                      <a:pt x="29636" y="213"/>
                      <a:pt x="38178" y="152"/>
                      <a:pt x="38178" y="122"/>
                    </a:cubicBezTo>
                    <a:cubicBezTo>
                      <a:pt x="38178" y="61"/>
                      <a:pt x="29636" y="0"/>
                      <a:pt x="190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 name="Rectangle 2"/>
          <p:cNvSpPr/>
          <p:nvPr/>
        </p:nvSpPr>
        <p:spPr>
          <a:xfrm>
            <a:off x="937002" y="4771342"/>
            <a:ext cx="8442129" cy="307777"/>
          </a:xfrm>
          <a:prstGeom prst="rect">
            <a:avLst/>
          </a:prstGeom>
        </p:spPr>
        <p:txBody>
          <a:bodyPr wrap="square">
            <a:spAutoFit/>
          </a:bodyPr>
          <a:lstStyle/>
          <a:p>
            <a:r>
              <a:rPr lang="en-US" i="1" dirty="0" smtClean="0">
                <a:solidFill>
                  <a:srgbClr val="C00000"/>
                </a:solidFill>
              </a:rPr>
              <a:t>*</a:t>
            </a:r>
            <a:r>
              <a:rPr lang="en-US" i="1" dirty="0" err="1" smtClean="0">
                <a:solidFill>
                  <a:srgbClr val="C00000"/>
                </a:solidFill>
              </a:rPr>
              <a:t>Ketentuan</a:t>
            </a:r>
            <a:r>
              <a:rPr lang="en-US" i="1" dirty="0" smtClean="0">
                <a:solidFill>
                  <a:srgbClr val="C00000"/>
                </a:solidFill>
              </a:rPr>
              <a:t> tersebut </a:t>
            </a:r>
            <a:r>
              <a:rPr lang="en-US" i="1" dirty="0" err="1" smtClean="0">
                <a:solidFill>
                  <a:srgbClr val="C00000"/>
                </a:solidFill>
              </a:rPr>
              <a:t>termasuk</a:t>
            </a:r>
            <a:r>
              <a:rPr lang="en-US" i="1" dirty="0" smtClean="0">
                <a:solidFill>
                  <a:srgbClr val="C00000"/>
                </a:solidFill>
              </a:rPr>
              <a:t> </a:t>
            </a:r>
            <a:r>
              <a:rPr lang="en-US" i="1" dirty="0" err="1">
                <a:solidFill>
                  <a:srgbClr val="C00000"/>
                </a:solidFill>
              </a:rPr>
              <a:t>penempatan</a:t>
            </a:r>
            <a:r>
              <a:rPr lang="en-US" i="1" dirty="0">
                <a:solidFill>
                  <a:srgbClr val="C00000"/>
                </a:solidFill>
              </a:rPr>
              <a:t> </a:t>
            </a:r>
            <a:r>
              <a:rPr lang="en-US" i="1" dirty="0" err="1">
                <a:solidFill>
                  <a:srgbClr val="C00000"/>
                </a:solidFill>
              </a:rPr>
              <a:t>pertama</a:t>
            </a:r>
            <a:r>
              <a:rPr lang="en-US" i="1" dirty="0">
                <a:solidFill>
                  <a:srgbClr val="C00000"/>
                </a:solidFill>
              </a:rPr>
              <a:t> di </a:t>
            </a:r>
            <a:r>
              <a:rPr lang="en-US" i="1" dirty="0" err="1">
                <a:solidFill>
                  <a:srgbClr val="C00000"/>
                </a:solidFill>
              </a:rPr>
              <a:t>daerah</a:t>
            </a:r>
            <a:r>
              <a:rPr lang="en-US" i="1" dirty="0">
                <a:solidFill>
                  <a:srgbClr val="C00000"/>
                </a:solidFill>
              </a:rPr>
              <a:t> </a:t>
            </a:r>
            <a:r>
              <a:rPr lang="en-US" i="1" dirty="0" err="1">
                <a:solidFill>
                  <a:srgbClr val="C00000"/>
                </a:solidFill>
              </a:rPr>
              <a:t>bagi</a:t>
            </a:r>
            <a:r>
              <a:rPr lang="en-US" i="1" dirty="0">
                <a:solidFill>
                  <a:srgbClr val="C00000"/>
                </a:solidFill>
              </a:rPr>
              <a:t> </a:t>
            </a:r>
            <a:r>
              <a:rPr lang="en-US" i="1" dirty="0" err="1">
                <a:solidFill>
                  <a:srgbClr val="C00000"/>
                </a:solidFill>
              </a:rPr>
              <a:t>lulusan</a:t>
            </a:r>
            <a:r>
              <a:rPr lang="en-US" i="1" dirty="0">
                <a:solidFill>
                  <a:srgbClr val="C00000"/>
                </a:solidFill>
              </a:rPr>
              <a:t> </a:t>
            </a:r>
            <a:r>
              <a:rPr lang="en-US" i="1" dirty="0" err="1">
                <a:solidFill>
                  <a:srgbClr val="C00000"/>
                </a:solidFill>
              </a:rPr>
              <a:t>sekolah</a:t>
            </a:r>
            <a:r>
              <a:rPr lang="en-US" i="1" dirty="0">
                <a:solidFill>
                  <a:srgbClr val="C00000"/>
                </a:solidFill>
              </a:rPr>
              <a:t> kedinasan. </a:t>
            </a:r>
          </a:p>
        </p:txBody>
      </p:sp>
    </p:spTree>
    <p:extLst>
      <p:ext uri="{BB962C8B-B14F-4D97-AF65-F5344CB8AC3E}">
        <p14:creationId xmlns:p14="http://schemas.microsoft.com/office/powerpoint/2010/main" val="161418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4" name="Rectangle 3"/>
          <p:cNvSpPr/>
          <p:nvPr/>
        </p:nvSpPr>
        <p:spPr>
          <a:xfrm>
            <a:off x="3508612" y="2653016"/>
            <a:ext cx="1465955" cy="366239"/>
          </a:xfrm>
          <a:prstGeom prst="rect">
            <a:avLst/>
          </a:prstGeom>
          <a:solidFill>
            <a:srgbClr val="EA4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5038360" y="2642132"/>
            <a:ext cx="1915333" cy="366239"/>
          </a:xfrm>
          <a:prstGeom prst="rect">
            <a:avLst/>
          </a:prstGeom>
          <a:solidFill>
            <a:srgbClr val="E5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7017486" y="2642132"/>
            <a:ext cx="1539097" cy="366239"/>
          </a:xfrm>
          <a:prstGeom prst="rect">
            <a:avLst/>
          </a:prstGeom>
          <a:solidFill>
            <a:srgbClr val="89C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Google Shape;654;p36"/>
          <p:cNvSpPr txBox="1">
            <a:spLocks noGrp="1"/>
          </p:cNvSpPr>
          <p:nvPr>
            <p:ph type="ctrTitle"/>
          </p:nvPr>
        </p:nvSpPr>
        <p:spPr>
          <a:xfrm>
            <a:off x="3476712" y="2078457"/>
            <a:ext cx="5111770" cy="1028608"/>
          </a:xfrm>
          <a:prstGeom prst="rect">
            <a:avLst/>
          </a:prstGeom>
        </p:spPr>
        <p:txBody>
          <a:bodyPr spcFirstLastPara="1" wrap="square" lIns="91425" tIns="91425" rIns="91425" bIns="91425" anchor="b" anchorCtr="0">
            <a:noAutofit/>
          </a:bodyPr>
          <a:lstStyle/>
          <a:p>
            <a:pPr lvl="0" algn="just"/>
            <a:r>
              <a:rPr lang="it-IT" sz="2800" dirty="0" smtClean="0"/>
              <a:t>TPP </a:t>
            </a:r>
            <a:r>
              <a:rPr lang="it-IT" sz="2800" dirty="0"/>
              <a:t>di Lingkungan Pemerintah Kota Semarang </a:t>
            </a:r>
            <a:r>
              <a:rPr lang="it-IT" sz="2800" dirty="0" smtClean="0"/>
              <a:t>berdasarkan pertimbangan</a:t>
            </a:r>
            <a:br>
              <a:rPr lang="it-IT" sz="2800" dirty="0" smtClean="0"/>
            </a:br>
            <a:endParaRPr sz="2800" dirty="0"/>
          </a:p>
        </p:txBody>
      </p:sp>
      <p:sp>
        <p:nvSpPr>
          <p:cNvPr id="655" name="Google Shape;655;p36"/>
          <p:cNvSpPr txBox="1">
            <a:spLocks noGrp="1"/>
          </p:cNvSpPr>
          <p:nvPr>
            <p:ph type="subTitle" idx="1"/>
          </p:nvPr>
        </p:nvSpPr>
        <p:spPr>
          <a:xfrm>
            <a:off x="3508612" y="2629938"/>
            <a:ext cx="1747465" cy="366239"/>
          </a:xfrm>
          <a:prstGeom prst="rect">
            <a:avLst/>
          </a:prstGeom>
        </p:spPr>
        <p:txBody>
          <a:bodyPr spcFirstLastPara="1" wrap="square" lIns="91425" tIns="91425" rIns="91425" bIns="91425" anchor="t" anchorCtr="0">
            <a:noAutofit/>
          </a:bodyPr>
          <a:lstStyle/>
          <a:p>
            <a:pPr marL="0" lvl="0" indent="0"/>
            <a:r>
              <a:rPr lang="en-US" sz="1400" dirty="0" smtClean="0">
                <a:solidFill>
                  <a:schemeClr val="bg1"/>
                </a:solidFill>
              </a:rPr>
              <a:t>BEBAN KERJA</a:t>
            </a:r>
            <a:endParaRPr lang="en-US" sz="1400" dirty="0">
              <a:solidFill>
                <a:schemeClr val="bg1"/>
              </a:solidFill>
            </a:endParaRPr>
          </a:p>
        </p:txBody>
      </p:sp>
      <p:pic>
        <p:nvPicPr>
          <p:cNvPr id="2050" name="Picture 2" descr="20 Pin In Semarang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7373"/>
          <a:stretch/>
        </p:blipFill>
        <p:spPr bwMode="auto">
          <a:xfrm>
            <a:off x="417243" y="1443032"/>
            <a:ext cx="2995676" cy="1707579"/>
          </a:xfrm>
          <a:prstGeom prst="rect">
            <a:avLst/>
          </a:prstGeom>
          <a:noFill/>
          <a:extLst>
            <a:ext uri="{909E8E84-426E-40DD-AFC4-6F175D3DCCD1}">
              <a14:hiddenFill xmlns:a14="http://schemas.microsoft.com/office/drawing/2010/main">
                <a:solidFill>
                  <a:srgbClr val="FFFFFF"/>
                </a:solidFill>
              </a14:hiddenFill>
            </a:ext>
          </a:extLst>
        </p:spPr>
      </p:pic>
      <p:sp>
        <p:nvSpPr>
          <p:cNvPr id="188" name="Google Shape;655;p36"/>
          <p:cNvSpPr txBox="1">
            <a:spLocks/>
          </p:cNvSpPr>
          <p:nvPr/>
        </p:nvSpPr>
        <p:spPr>
          <a:xfrm>
            <a:off x="4974567" y="2629938"/>
            <a:ext cx="2116061" cy="4015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Medium"/>
              <a:buNone/>
              <a:defRPr sz="1500" b="0" i="0" u="none" strike="noStrike" cap="none">
                <a:solidFill>
                  <a:schemeClr val="accent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9pPr>
          </a:lstStyle>
          <a:p>
            <a:pPr marL="0" indent="0"/>
            <a:r>
              <a:rPr lang="en-US" sz="1400" dirty="0" smtClean="0">
                <a:solidFill>
                  <a:schemeClr val="bg1"/>
                </a:solidFill>
              </a:rPr>
              <a:t>OBYEKTIF LAINNYA</a:t>
            </a:r>
            <a:endParaRPr lang="en-US" sz="1400" dirty="0">
              <a:solidFill>
                <a:schemeClr val="bg1"/>
              </a:solidFill>
            </a:endParaRPr>
          </a:p>
        </p:txBody>
      </p:sp>
      <p:sp>
        <p:nvSpPr>
          <p:cNvPr id="189" name="Google Shape;655;p36"/>
          <p:cNvSpPr txBox="1">
            <a:spLocks/>
          </p:cNvSpPr>
          <p:nvPr/>
        </p:nvSpPr>
        <p:spPr>
          <a:xfrm>
            <a:off x="6966587" y="2629938"/>
            <a:ext cx="1984926" cy="4771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Medium"/>
              <a:buNone/>
              <a:defRPr sz="1500" b="0" i="0" u="none" strike="noStrike" cap="none">
                <a:solidFill>
                  <a:schemeClr val="accent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9pPr>
          </a:lstStyle>
          <a:p>
            <a:pPr marL="0" indent="0"/>
            <a:r>
              <a:rPr lang="en-US" sz="1400" dirty="0" smtClean="0">
                <a:solidFill>
                  <a:schemeClr val="bg1"/>
                </a:solidFill>
              </a:rPr>
              <a:t>KONDISI KERJA</a:t>
            </a:r>
            <a:endParaRPr lang="en-US" sz="1400" dirty="0">
              <a:solidFill>
                <a:schemeClr val="bg1"/>
              </a:solidFill>
            </a:endParaRPr>
          </a:p>
        </p:txBody>
      </p:sp>
    </p:spTree>
    <p:extLst>
      <p:ext uri="{BB962C8B-B14F-4D97-AF65-F5344CB8AC3E}">
        <p14:creationId xmlns:p14="http://schemas.microsoft.com/office/powerpoint/2010/main" val="2556478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47"/>
          <p:cNvSpPr txBox="1">
            <a:spLocks noGrp="1"/>
          </p:cNvSpPr>
          <p:nvPr>
            <p:ph type="title" idx="4"/>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MUTASI/ PROMOSI</a:t>
            </a:r>
            <a:endParaRPr dirty="0"/>
          </a:p>
        </p:txBody>
      </p:sp>
      <p:sp>
        <p:nvSpPr>
          <p:cNvPr id="1452" name="Google Shape;1452;p47"/>
          <p:cNvSpPr txBox="1">
            <a:spLocks noGrp="1"/>
          </p:cNvSpPr>
          <p:nvPr>
            <p:ph type="subTitle" idx="1"/>
          </p:nvPr>
        </p:nvSpPr>
        <p:spPr>
          <a:xfrm flipH="1">
            <a:off x="473723" y="2444275"/>
            <a:ext cx="4185067" cy="1253066"/>
          </a:xfrm>
          <a:prstGeom prst="rect">
            <a:avLst/>
          </a:prstGeom>
        </p:spPr>
        <p:txBody>
          <a:bodyPr spcFirstLastPara="1" wrap="square" lIns="91425" tIns="91425" rIns="91425" bIns="91425" anchor="t" anchorCtr="0">
            <a:noAutofit/>
          </a:bodyPr>
          <a:lstStyle/>
          <a:p>
            <a:pPr marL="0" lvl="0" indent="0" algn="just"/>
            <a:r>
              <a:rPr lang="en-US" dirty="0" err="1" smtClean="0"/>
              <a:t>Pemberian</a:t>
            </a:r>
            <a:r>
              <a:rPr lang="en-US" dirty="0" smtClean="0"/>
              <a:t> </a:t>
            </a:r>
            <a:r>
              <a:rPr lang="en-US" dirty="0"/>
              <a:t>TPP </a:t>
            </a:r>
            <a:r>
              <a:rPr lang="en-US" dirty="0" err="1" smtClean="0"/>
              <a:t>diberikan</a:t>
            </a:r>
            <a:r>
              <a:rPr lang="en-US" dirty="0" smtClean="0"/>
              <a:t> </a:t>
            </a:r>
            <a:r>
              <a:rPr lang="en-US" dirty="0"/>
              <a:t>berdasarkan </a:t>
            </a:r>
            <a:r>
              <a:rPr lang="en-US" dirty="0" err="1"/>
              <a:t>penilaian</a:t>
            </a:r>
            <a:r>
              <a:rPr lang="en-US" dirty="0"/>
              <a:t> </a:t>
            </a:r>
            <a:r>
              <a:rPr lang="en-US" dirty="0" err="1"/>
              <a:t>kinerja</a:t>
            </a:r>
            <a:r>
              <a:rPr lang="en-US" dirty="0"/>
              <a:t> bulan </a:t>
            </a:r>
            <a:r>
              <a:rPr lang="en-US" dirty="0" err="1"/>
              <a:t>berikutnya</a:t>
            </a:r>
            <a:r>
              <a:rPr lang="en-US" dirty="0"/>
              <a:t> </a:t>
            </a:r>
            <a:r>
              <a:rPr lang="en-US" dirty="0" err="1"/>
              <a:t>sejak</a:t>
            </a:r>
            <a:r>
              <a:rPr lang="en-US" dirty="0"/>
              <a:t> yang </a:t>
            </a:r>
            <a:r>
              <a:rPr lang="en-US" dirty="0" err="1"/>
              <a:t>bersangkutan</a:t>
            </a:r>
            <a:r>
              <a:rPr lang="en-US" dirty="0"/>
              <a:t> </a:t>
            </a:r>
            <a:r>
              <a:rPr lang="en-US" dirty="0" err="1"/>
              <a:t>ditetapkan</a:t>
            </a:r>
            <a:r>
              <a:rPr lang="en-US" dirty="0"/>
              <a:t> dengan </a:t>
            </a:r>
            <a:r>
              <a:rPr lang="en-US" dirty="0" err="1"/>
              <a:t>Keputusan</a:t>
            </a:r>
            <a:r>
              <a:rPr lang="en-US" dirty="0"/>
              <a:t> </a:t>
            </a:r>
            <a:r>
              <a:rPr lang="en-US" dirty="0" err="1"/>
              <a:t>Wali</a:t>
            </a:r>
            <a:r>
              <a:rPr lang="en-US" dirty="0"/>
              <a:t> Kota.</a:t>
            </a:r>
            <a:endParaRPr dirty="0"/>
          </a:p>
        </p:txBody>
      </p:sp>
      <p:sp>
        <p:nvSpPr>
          <p:cNvPr id="1455" name="Google Shape;1455;p47"/>
          <p:cNvSpPr txBox="1">
            <a:spLocks noGrp="1"/>
          </p:cNvSpPr>
          <p:nvPr>
            <p:ph type="subTitle" idx="3"/>
          </p:nvPr>
        </p:nvSpPr>
        <p:spPr>
          <a:xfrm flipH="1">
            <a:off x="4658789" y="244449"/>
            <a:ext cx="4314793" cy="4526893"/>
          </a:xfrm>
          <a:prstGeom prst="rect">
            <a:avLst/>
          </a:prstGeom>
        </p:spPr>
        <p:txBody>
          <a:bodyPr spcFirstLastPara="1" wrap="square" lIns="91425" tIns="91425" rIns="91425" bIns="91425" anchor="t" anchorCtr="0">
            <a:noAutofit/>
          </a:bodyPr>
          <a:lstStyle/>
          <a:p>
            <a:pPr marL="0" lvl="0" indent="0" algn="just">
              <a:buClr>
                <a:srgbClr val="C53F3F"/>
              </a:buClr>
              <a:buSzPct val="100000"/>
              <a:tabLst>
                <a:tab pos="274638" algn="l"/>
              </a:tabLst>
            </a:pPr>
            <a:r>
              <a:rPr lang="en-US" dirty="0" err="1">
                <a:solidFill>
                  <a:schemeClr val="tx1"/>
                </a:solidFill>
              </a:rPr>
              <a:t>Contoh</a:t>
            </a:r>
            <a:r>
              <a:rPr lang="en-US" dirty="0">
                <a:solidFill>
                  <a:schemeClr val="tx1"/>
                </a:solidFill>
              </a:rPr>
              <a:t>: </a:t>
            </a:r>
          </a:p>
          <a:p>
            <a:pPr marL="274638" lvl="0" indent="-274638" algn="just">
              <a:buClr>
                <a:srgbClr val="C53F3F"/>
              </a:buClr>
              <a:buSzPct val="100000"/>
              <a:buFont typeface="+mj-lt"/>
              <a:buAutoNum type="alphaLcPeriod"/>
              <a:tabLst>
                <a:tab pos="274638" algn="l"/>
              </a:tabLst>
            </a:pPr>
            <a:r>
              <a:rPr lang="en-US" dirty="0" err="1" smtClean="0">
                <a:solidFill>
                  <a:srgbClr val="C00000"/>
                </a:solidFill>
              </a:rPr>
              <a:t>Seorang</a:t>
            </a:r>
            <a:r>
              <a:rPr lang="en-US" dirty="0" smtClean="0">
                <a:solidFill>
                  <a:srgbClr val="C00000"/>
                </a:solidFill>
              </a:rPr>
              <a:t> </a:t>
            </a:r>
            <a:r>
              <a:rPr lang="en-US" dirty="0">
                <a:solidFill>
                  <a:srgbClr val="C00000"/>
                </a:solidFill>
              </a:rPr>
              <a:t>PNS dengan </a:t>
            </a:r>
            <a:r>
              <a:rPr lang="en-US" dirty="0" err="1">
                <a:solidFill>
                  <a:srgbClr val="C00000"/>
                </a:solidFill>
              </a:rPr>
              <a:t>kelas</a:t>
            </a:r>
            <a:r>
              <a:rPr lang="en-US" dirty="0">
                <a:solidFill>
                  <a:srgbClr val="C00000"/>
                </a:solidFill>
              </a:rPr>
              <a:t> jabatan 7 </a:t>
            </a:r>
            <a:r>
              <a:rPr lang="en-US" dirty="0" err="1">
                <a:solidFill>
                  <a:srgbClr val="C00000"/>
                </a:solidFill>
              </a:rPr>
              <a:t>mutasi</a:t>
            </a:r>
            <a:r>
              <a:rPr lang="en-US" dirty="0">
                <a:solidFill>
                  <a:srgbClr val="C00000"/>
                </a:solidFill>
              </a:rPr>
              <a:t> </a:t>
            </a:r>
            <a:r>
              <a:rPr lang="en-US" dirty="0" err="1">
                <a:solidFill>
                  <a:srgbClr val="C00000"/>
                </a:solidFill>
              </a:rPr>
              <a:t>masuk</a:t>
            </a:r>
            <a:r>
              <a:rPr lang="en-US" dirty="0">
                <a:solidFill>
                  <a:srgbClr val="C00000"/>
                </a:solidFill>
              </a:rPr>
              <a:t> ke Pemerintah Kota Semarang dengan Surat </a:t>
            </a:r>
            <a:r>
              <a:rPr lang="en-US" dirty="0" err="1">
                <a:solidFill>
                  <a:srgbClr val="C00000"/>
                </a:solidFill>
              </a:rPr>
              <a:t>Keputusan</a:t>
            </a:r>
            <a:r>
              <a:rPr lang="en-US" dirty="0">
                <a:solidFill>
                  <a:srgbClr val="C00000"/>
                </a:solidFill>
              </a:rPr>
              <a:t> </a:t>
            </a:r>
            <a:r>
              <a:rPr lang="en-US" dirty="0" err="1">
                <a:solidFill>
                  <a:srgbClr val="C00000"/>
                </a:solidFill>
              </a:rPr>
              <a:t>Penempatan</a:t>
            </a:r>
            <a:r>
              <a:rPr lang="en-US" dirty="0">
                <a:solidFill>
                  <a:srgbClr val="C00000"/>
                </a:solidFill>
              </a:rPr>
              <a:t> </a:t>
            </a:r>
            <a:r>
              <a:rPr lang="en-US" dirty="0" err="1">
                <a:solidFill>
                  <a:srgbClr val="C00000"/>
                </a:solidFill>
              </a:rPr>
              <a:t>tanggal</a:t>
            </a:r>
            <a:r>
              <a:rPr lang="en-US" dirty="0">
                <a:solidFill>
                  <a:srgbClr val="C00000"/>
                </a:solidFill>
              </a:rPr>
              <a:t> 2 </a:t>
            </a:r>
            <a:r>
              <a:rPr lang="en-US" dirty="0" err="1">
                <a:solidFill>
                  <a:srgbClr val="C00000"/>
                </a:solidFill>
              </a:rPr>
              <a:t>Februari</a:t>
            </a:r>
            <a:r>
              <a:rPr lang="en-US" dirty="0">
                <a:solidFill>
                  <a:srgbClr val="C00000"/>
                </a:solidFill>
              </a:rPr>
              <a:t> 2023, maka PNS yang </a:t>
            </a:r>
            <a:r>
              <a:rPr lang="en-US" dirty="0" err="1">
                <a:solidFill>
                  <a:srgbClr val="C00000"/>
                </a:solidFill>
              </a:rPr>
              <a:t>bersangkutan</a:t>
            </a:r>
            <a:r>
              <a:rPr lang="en-US" dirty="0">
                <a:solidFill>
                  <a:srgbClr val="C00000"/>
                </a:solidFill>
              </a:rPr>
              <a:t> </a:t>
            </a:r>
            <a:r>
              <a:rPr lang="en-US" dirty="0" err="1">
                <a:solidFill>
                  <a:srgbClr val="C00000"/>
                </a:solidFill>
              </a:rPr>
              <a:t>menerima</a:t>
            </a:r>
            <a:r>
              <a:rPr lang="en-US" dirty="0">
                <a:solidFill>
                  <a:srgbClr val="C00000"/>
                </a:solidFill>
              </a:rPr>
              <a:t> TPP yang </a:t>
            </a:r>
            <a:r>
              <a:rPr lang="en-US" dirty="0" err="1">
                <a:solidFill>
                  <a:srgbClr val="C00000"/>
                </a:solidFill>
              </a:rPr>
              <a:t>diberikan</a:t>
            </a:r>
            <a:r>
              <a:rPr lang="en-US" dirty="0">
                <a:solidFill>
                  <a:srgbClr val="C00000"/>
                </a:solidFill>
              </a:rPr>
              <a:t> </a:t>
            </a:r>
            <a:r>
              <a:rPr lang="en-US" dirty="0" err="1">
                <a:solidFill>
                  <a:srgbClr val="C00000"/>
                </a:solidFill>
              </a:rPr>
              <a:t>pada</a:t>
            </a:r>
            <a:r>
              <a:rPr lang="en-US" dirty="0">
                <a:solidFill>
                  <a:srgbClr val="C00000"/>
                </a:solidFill>
              </a:rPr>
              <a:t> bulan April berdasarkan </a:t>
            </a:r>
            <a:r>
              <a:rPr lang="en-US" dirty="0" err="1">
                <a:solidFill>
                  <a:srgbClr val="C00000"/>
                </a:solidFill>
              </a:rPr>
              <a:t>Kinerja</a:t>
            </a:r>
            <a:r>
              <a:rPr lang="en-US" dirty="0">
                <a:solidFill>
                  <a:srgbClr val="C00000"/>
                </a:solidFill>
              </a:rPr>
              <a:t> bulan </a:t>
            </a:r>
            <a:r>
              <a:rPr lang="en-US" dirty="0" err="1">
                <a:solidFill>
                  <a:srgbClr val="C00000"/>
                </a:solidFill>
              </a:rPr>
              <a:t>Maret</a:t>
            </a:r>
            <a:r>
              <a:rPr lang="en-US" dirty="0">
                <a:solidFill>
                  <a:srgbClr val="C00000"/>
                </a:solidFill>
              </a:rPr>
              <a:t> </a:t>
            </a:r>
            <a:r>
              <a:rPr lang="en-US" dirty="0" err="1">
                <a:solidFill>
                  <a:srgbClr val="C00000"/>
                </a:solidFill>
              </a:rPr>
              <a:t>sebesar</a:t>
            </a:r>
            <a:r>
              <a:rPr lang="en-US" dirty="0">
                <a:solidFill>
                  <a:srgbClr val="C00000"/>
                </a:solidFill>
              </a:rPr>
              <a:t> </a:t>
            </a:r>
            <a:r>
              <a:rPr lang="en-US" dirty="0" smtClean="0">
                <a:solidFill>
                  <a:srgbClr val="C00000"/>
                </a:solidFill>
              </a:rPr>
              <a:t>50% (lima </a:t>
            </a:r>
            <a:r>
              <a:rPr lang="en-US" dirty="0" err="1" smtClean="0">
                <a:solidFill>
                  <a:srgbClr val="C00000"/>
                </a:solidFill>
              </a:rPr>
              <a:t>puluh</a:t>
            </a:r>
            <a:r>
              <a:rPr lang="en-US" dirty="0" smtClean="0">
                <a:solidFill>
                  <a:srgbClr val="C00000"/>
                </a:solidFill>
              </a:rPr>
              <a:t> </a:t>
            </a:r>
            <a:r>
              <a:rPr lang="en-US" dirty="0" err="1" smtClean="0">
                <a:solidFill>
                  <a:srgbClr val="C00000"/>
                </a:solidFill>
              </a:rPr>
              <a:t>persen</a:t>
            </a:r>
            <a:r>
              <a:rPr lang="en-US" dirty="0">
                <a:solidFill>
                  <a:srgbClr val="C00000"/>
                </a:solidFill>
              </a:rPr>
              <a:t>) </a:t>
            </a:r>
            <a:r>
              <a:rPr lang="en-US" dirty="0" err="1">
                <a:solidFill>
                  <a:srgbClr val="C00000"/>
                </a:solidFill>
              </a:rPr>
              <a:t>dari</a:t>
            </a:r>
            <a:r>
              <a:rPr lang="en-US" dirty="0">
                <a:solidFill>
                  <a:srgbClr val="C00000"/>
                </a:solidFill>
              </a:rPr>
              <a:t> nominal yang </a:t>
            </a:r>
            <a:r>
              <a:rPr lang="en-US" dirty="0" err="1">
                <a:solidFill>
                  <a:srgbClr val="C00000"/>
                </a:solidFill>
              </a:rPr>
              <a:t>telah</a:t>
            </a:r>
            <a:r>
              <a:rPr lang="en-US" dirty="0">
                <a:solidFill>
                  <a:srgbClr val="C00000"/>
                </a:solidFill>
              </a:rPr>
              <a:t> </a:t>
            </a:r>
            <a:r>
              <a:rPr lang="en-US" dirty="0" err="1">
                <a:solidFill>
                  <a:srgbClr val="C00000"/>
                </a:solidFill>
              </a:rPr>
              <a:t>ditetapkan</a:t>
            </a:r>
            <a:r>
              <a:rPr lang="en-US" dirty="0">
                <a:solidFill>
                  <a:srgbClr val="C00000"/>
                </a:solidFill>
              </a:rPr>
              <a:t>.</a:t>
            </a:r>
          </a:p>
          <a:p>
            <a:pPr marL="274638" lvl="0" indent="-274638" algn="just">
              <a:buClr>
                <a:srgbClr val="C53F3F"/>
              </a:buClr>
              <a:buSzPct val="100000"/>
              <a:buFont typeface="+mj-lt"/>
              <a:buAutoNum type="alphaLcPeriod"/>
              <a:tabLst>
                <a:tab pos="274638" algn="l"/>
              </a:tabLst>
            </a:pPr>
            <a:r>
              <a:rPr lang="en-US" dirty="0" err="1" smtClean="0">
                <a:solidFill>
                  <a:srgbClr val="C00000"/>
                </a:solidFill>
              </a:rPr>
              <a:t>Seorang</a:t>
            </a:r>
            <a:r>
              <a:rPr lang="en-US" dirty="0" smtClean="0">
                <a:solidFill>
                  <a:srgbClr val="C00000"/>
                </a:solidFill>
              </a:rPr>
              <a:t> </a:t>
            </a:r>
            <a:r>
              <a:rPr lang="en-US" dirty="0">
                <a:solidFill>
                  <a:srgbClr val="C00000"/>
                </a:solidFill>
              </a:rPr>
              <a:t>PNS dengan </a:t>
            </a:r>
            <a:r>
              <a:rPr lang="en-US" dirty="0" err="1">
                <a:solidFill>
                  <a:srgbClr val="C00000"/>
                </a:solidFill>
              </a:rPr>
              <a:t>Kelas</a:t>
            </a:r>
            <a:r>
              <a:rPr lang="en-US" dirty="0">
                <a:solidFill>
                  <a:srgbClr val="C00000"/>
                </a:solidFill>
              </a:rPr>
              <a:t> Jabatan 7 </a:t>
            </a:r>
            <a:r>
              <a:rPr lang="en-US" dirty="0" err="1">
                <a:solidFill>
                  <a:srgbClr val="C00000"/>
                </a:solidFill>
              </a:rPr>
              <a:t>Penempatan</a:t>
            </a:r>
            <a:r>
              <a:rPr lang="en-US" dirty="0">
                <a:solidFill>
                  <a:srgbClr val="C00000"/>
                </a:solidFill>
              </a:rPr>
              <a:t> </a:t>
            </a:r>
            <a:r>
              <a:rPr lang="en-US" dirty="0" err="1">
                <a:solidFill>
                  <a:srgbClr val="C00000"/>
                </a:solidFill>
              </a:rPr>
              <a:t>Pertama</a:t>
            </a:r>
            <a:r>
              <a:rPr lang="en-US" dirty="0">
                <a:solidFill>
                  <a:srgbClr val="C00000"/>
                </a:solidFill>
              </a:rPr>
              <a:t> </a:t>
            </a:r>
            <a:r>
              <a:rPr lang="en-US" dirty="0" err="1">
                <a:solidFill>
                  <a:srgbClr val="C00000"/>
                </a:solidFill>
              </a:rPr>
              <a:t>dari</a:t>
            </a:r>
            <a:r>
              <a:rPr lang="en-US" dirty="0">
                <a:solidFill>
                  <a:srgbClr val="C00000"/>
                </a:solidFill>
              </a:rPr>
              <a:t> </a:t>
            </a:r>
            <a:r>
              <a:rPr lang="en-US" dirty="0" err="1">
                <a:solidFill>
                  <a:srgbClr val="C00000"/>
                </a:solidFill>
              </a:rPr>
              <a:t>lulusan</a:t>
            </a:r>
            <a:r>
              <a:rPr lang="en-US" dirty="0">
                <a:solidFill>
                  <a:srgbClr val="C00000"/>
                </a:solidFill>
              </a:rPr>
              <a:t> </a:t>
            </a:r>
            <a:r>
              <a:rPr lang="en-US" dirty="0" err="1">
                <a:solidFill>
                  <a:srgbClr val="C00000"/>
                </a:solidFill>
              </a:rPr>
              <a:t>sekolah</a:t>
            </a:r>
            <a:r>
              <a:rPr lang="en-US" dirty="0">
                <a:solidFill>
                  <a:srgbClr val="C00000"/>
                </a:solidFill>
              </a:rPr>
              <a:t> kedinasan dengan Surat </a:t>
            </a:r>
            <a:r>
              <a:rPr lang="en-US" dirty="0" err="1">
                <a:solidFill>
                  <a:srgbClr val="C00000"/>
                </a:solidFill>
              </a:rPr>
              <a:t>Keputusan</a:t>
            </a:r>
            <a:r>
              <a:rPr lang="en-US" dirty="0">
                <a:solidFill>
                  <a:srgbClr val="C00000"/>
                </a:solidFill>
              </a:rPr>
              <a:t> </a:t>
            </a:r>
            <a:r>
              <a:rPr lang="en-US" dirty="0" err="1">
                <a:solidFill>
                  <a:srgbClr val="C00000"/>
                </a:solidFill>
              </a:rPr>
              <a:t>tanggal</a:t>
            </a:r>
            <a:r>
              <a:rPr lang="en-US" dirty="0">
                <a:solidFill>
                  <a:srgbClr val="C00000"/>
                </a:solidFill>
              </a:rPr>
              <a:t> 2 </a:t>
            </a:r>
            <a:r>
              <a:rPr lang="en-US" dirty="0" err="1">
                <a:solidFill>
                  <a:srgbClr val="C00000"/>
                </a:solidFill>
              </a:rPr>
              <a:t>Februari</a:t>
            </a:r>
            <a:r>
              <a:rPr lang="en-US" dirty="0">
                <a:solidFill>
                  <a:srgbClr val="C00000"/>
                </a:solidFill>
              </a:rPr>
              <a:t> 2023, maka PNS yang </a:t>
            </a:r>
            <a:r>
              <a:rPr lang="en-US" dirty="0" err="1">
                <a:solidFill>
                  <a:srgbClr val="C00000"/>
                </a:solidFill>
              </a:rPr>
              <a:t>bersangkutan</a:t>
            </a:r>
            <a:r>
              <a:rPr lang="en-US" dirty="0">
                <a:solidFill>
                  <a:srgbClr val="C00000"/>
                </a:solidFill>
              </a:rPr>
              <a:t> </a:t>
            </a:r>
            <a:r>
              <a:rPr lang="en-US" dirty="0" err="1">
                <a:solidFill>
                  <a:srgbClr val="C00000"/>
                </a:solidFill>
              </a:rPr>
              <a:t>menerima</a:t>
            </a:r>
            <a:r>
              <a:rPr lang="en-US" dirty="0">
                <a:solidFill>
                  <a:srgbClr val="C00000"/>
                </a:solidFill>
              </a:rPr>
              <a:t> TPP yang </a:t>
            </a:r>
            <a:r>
              <a:rPr lang="en-US" dirty="0" err="1">
                <a:solidFill>
                  <a:srgbClr val="C00000"/>
                </a:solidFill>
              </a:rPr>
              <a:t>diberikan</a:t>
            </a:r>
            <a:r>
              <a:rPr lang="en-US" dirty="0">
                <a:solidFill>
                  <a:srgbClr val="C00000"/>
                </a:solidFill>
              </a:rPr>
              <a:t> </a:t>
            </a:r>
            <a:r>
              <a:rPr lang="en-US" dirty="0" err="1">
                <a:solidFill>
                  <a:srgbClr val="C00000"/>
                </a:solidFill>
              </a:rPr>
              <a:t>pada</a:t>
            </a:r>
            <a:r>
              <a:rPr lang="en-US" dirty="0">
                <a:solidFill>
                  <a:srgbClr val="C00000"/>
                </a:solidFill>
              </a:rPr>
              <a:t> bulan April berdasarkan </a:t>
            </a:r>
            <a:r>
              <a:rPr lang="en-US" dirty="0" err="1">
                <a:solidFill>
                  <a:srgbClr val="C00000"/>
                </a:solidFill>
              </a:rPr>
              <a:t>Kinerja</a:t>
            </a:r>
            <a:r>
              <a:rPr lang="en-US" dirty="0">
                <a:solidFill>
                  <a:srgbClr val="C00000"/>
                </a:solidFill>
              </a:rPr>
              <a:t> bulan </a:t>
            </a:r>
            <a:r>
              <a:rPr lang="en-US" dirty="0" err="1">
                <a:solidFill>
                  <a:srgbClr val="C00000"/>
                </a:solidFill>
              </a:rPr>
              <a:t>Maret</a:t>
            </a:r>
            <a:r>
              <a:rPr lang="en-US" dirty="0">
                <a:solidFill>
                  <a:srgbClr val="C00000"/>
                </a:solidFill>
              </a:rPr>
              <a:t> </a:t>
            </a:r>
            <a:r>
              <a:rPr lang="en-US" dirty="0" err="1">
                <a:solidFill>
                  <a:srgbClr val="C00000"/>
                </a:solidFill>
              </a:rPr>
              <a:t>sebesar</a:t>
            </a:r>
            <a:r>
              <a:rPr lang="en-US" dirty="0">
                <a:solidFill>
                  <a:srgbClr val="C00000"/>
                </a:solidFill>
              </a:rPr>
              <a:t> </a:t>
            </a:r>
            <a:r>
              <a:rPr lang="en-US" dirty="0" smtClean="0">
                <a:solidFill>
                  <a:srgbClr val="C00000"/>
                </a:solidFill>
              </a:rPr>
              <a:t>50% (</a:t>
            </a:r>
            <a:r>
              <a:rPr lang="en-US" dirty="0" err="1" smtClean="0">
                <a:solidFill>
                  <a:srgbClr val="C00000"/>
                </a:solidFill>
              </a:rPr>
              <a:t>limah</a:t>
            </a:r>
            <a:r>
              <a:rPr lang="en-US" dirty="0" smtClean="0">
                <a:solidFill>
                  <a:srgbClr val="C00000"/>
                </a:solidFill>
              </a:rPr>
              <a:t> </a:t>
            </a:r>
            <a:r>
              <a:rPr lang="en-US" dirty="0" err="1">
                <a:solidFill>
                  <a:srgbClr val="C00000"/>
                </a:solidFill>
              </a:rPr>
              <a:t>puluh</a:t>
            </a:r>
            <a:r>
              <a:rPr lang="en-US" dirty="0">
                <a:solidFill>
                  <a:srgbClr val="C00000"/>
                </a:solidFill>
              </a:rPr>
              <a:t> </a:t>
            </a:r>
            <a:r>
              <a:rPr lang="en-US" dirty="0" err="1" smtClean="0">
                <a:solidFill>
                  <a:srgbClr val="C00000"/>
                </a:solidFill>
              </a:rPr>
              <a:t>persen</a:t>
            </a:r>
            <a:r>
              <a:rPr lang="en-US" dirty="0">
                <a:solidFill>
                  <a:srgbClr val="C00000"/>
                </a:solidFill>
              </a:rPr>
              <a:t>) </a:t>
            </a:r>
            <a:r>
              <a:rPr lang="en-US" dirty="0" err="1">
                <a:solidFill>
                  <a:srgbClr val="C00000"/>
                </a:solidFill>
              </a:rPr>
              <a:t>dari</a:t>
            </a:r>
            <a:r>
              <a:rPr lang="en-US" dirty="0">
                <a:solidFill>
                  <a:srgbClr val="C00000"/>
                </a:solidFill>
              </a:rPr>
              <a:t> nominal yang </a:t>
            </a:r>
            <a:r>
              <a:rPr lang="en-US" dirty="0" err="1">
                <a:solidFill>
                  <a:srgbClr val="C00000"/>
                </a:solidFill>
              </a:rPr>
              <a:t>telah</a:t>
            </a:r>
            <a:r>
              <a:rPr lang="en-US" dirty="0">
                <a:solidFill>
                  <a:srgbClr val="C00000"/>
                </a:solidFill>
              </a:rPr>
              <a:t> </a:t>
            </a:r>
            <a:r>
              <a:rPr lang="en-US" dirty="0" err="1">
                <a:solidFill>
                  <a:srgbClr val="C00000"/>
                </a:solidFill>
              </a:rPr>
              <a:t>ditetapkan</a:t>
            </a:r>
            <a:endParaRPr lang="en-US" dirty="0">
              <a:solidFill>
                <a:srgbClr val="C00000"/>
              </a:solidFill>
            </a:endParaRPr>
          </a:p>
        </p:txBody>
      </p:sp>
      <p:grpSp>
        <p:nvGrpSpPr>
          <p:cNvPr id="1456" name="Google Shape;1456;p47"/>
          <p:cNvGrpSpPr/>
          <p:nvPr/>
        </p:nvGrpSpPr>
        <p:grpSpPr>
          <a:xfrm>
            <a:off x="2133288" y="994380"/>
            <a:ext cx="1587467" cy="1375143"/>
            <a:chOff x="2133288" y="1561480"/>
            <a:chExt cx="1587467" cy="1375143"/>
          </a:xfrm>
        </p:grpSpPr>
        <p:sp>
          <p:nvSpPr>
            <p:cNvPr id="1457" name="Google Shape;1457;p47"/>
            <p:cNvSpPr/>
            <p:nvPr/>
          </p:nvSpPr>
          <p:spPr>
            <a:xfrm>
              <a:off x="2133288" y="1674293"/>
              <a:ext cx="533375" cy="690614"/>
            </a:xfrm>
            <a:custGeom>
              <a:avLst/>
              <a:gdLst/>
              <a:ahLst/>
              <a:cxnLst/>
              <a:rect l="l" t="t" r="r" b="b"/>
              <a:pathLst>
                <a:path w="47327" h="61279" extrusionOk="0">
                  <a:moveTo>
                    <a:pt x="5941" y="1"/>
                  </a:moveTo>
                  <a:cubicBezTo>
                    <a:pt x="3637" y="1"/>
                    <a:pt x="1300" y="1424"/>
                    <a:pt x="669" y="3633"/>
                  </a:cubicBezTo>
                  <a:cubicBezTo>
                    <a:pt x="0" y="5974"/>
                    <a:pt x="1368" y="8405"/>
                    <a:pt x="2858" y="10351"/>
                  </a:cubicBezTo>
                  <a:cubicBezTo>
                    <a:pt x="5077" y="13208"/>
                    <a:pt x="7691" y="15731"/>
                    <a:pt x="10639" y="17858"/>
                  </a:cubicBezTo>
                  <a:cubicBezTo>
                    <a:pt x="11156" y="18223"/>
                    <a:pt x="11733" y="18649"/>
                    <a:pt x="11946" y="19257"/>
                  </a:cubicBezTo>
                  <a:cubicBezTo>
                    <a:pt x="12280" y="20412"/>
                    <a:pt x="11186" y="21475"/>
                    <a:pt x="10061" y="21840"/>
                  </a:cubicBezTo>
                  <a:cubicBezTo>
                    <a:pt x="8815" y="22205"/>
                    <a:pt x="7417" y="22083"/>
                    <a:pt x="6110" y="22205"/>
                  </a:cubicBezTo>
                  <a:cubicBezTo>
                    <a:pt x="4803" y="22357"/>
                    <a:pt x="3344" y="22904"/>
                    <a:pt x="2827" y="24120"/>
                  </a:cubicBezTo>
                  <a:cubicBezTo>
                    <a:pt x="2098" y="25822"/>
                    <a:pt x="3526" y="27646"/>
                    <a:pt x="4925" y="28831"/>
                  </a:cubicBezTo>
                  <a:cubicBezTo>
                    <a:pt x="7751" y="31232"/>
                    <a:pt x="10973" y="33117"/>
                    <a:pt x="14438" y="34454"/>
                  </a:cubicBezTo>
                  <a:cubicBezTo>
                    <a:pt x="15685" y="34910"/>
                    <a:pt x="16992" y="35336"/>
                    <a:pt x="17964" y="36217"/>
                  </a:cubicBezTo>
                  <a:cubicBezTo>
                    <a:pt x="18967" y="37099"/>
                    <a:pt x="19545" y="38619"/>
                    <a:pt x="18937" y="39774"/>
                  </a:cubicBezTo>
                  <a:cubicBezTo>
                    <a:pt x="18427" y="40721"/>
                    <a:pt x="17315" y="41125"/>
                    <a:pt x="16222" y="41125"/>
                  </a:cubicBezTo>
                  <a:cubicBezTo>
                    <a:pt x="15947" y="41125"/>
                    <a:pt x="15674" y="41099"/>
                    <a:pt x="15411" y="41050"/>
                  </a:cubicBezTo>
                  <a:cubicBezTo>
                    <a:pt x="14134" y="40807"/>
                    <a:pt x="12949" y="40078"/>
                    <a:pt x="11733" y="39591"/>
                  </a:cubicBezTo>
                  <a:cubicBezTo>
                    <a:pt x="10837" y="39242"/>
                    <a:pt x="9847" y="39044"/>
                    <a:pt x="8880" y="39044"/>
                  </a:cubicBezTo>
                  <a:cubicBezTo>
                    <a:pt x="7321" y="39044"/>
                    <a:pt x="5820" y="39557"/>
                    <a:pt x="4864" y="40777"/>
                  </a:cubicBezTo>
                  <a:cubicBezTo>
                    <a:pt x="3861" y="42053"/>
                    <a:pt x="3739" y="43877"/>
                    <a:pt x="4225" y="45427"/>
                  </a:cubicBezTo>
                  <a:cubicBezTo>
                    <a:pt x="4681" y="47008"/>
                    <a:pt x="5684" y="48376"/>
                    <a:pt x="6718" y="49622"/>
                  </a:cubicBezTo>
                  <a:cubicBezTo>
                    <a:pt x="10396" y="53999"/>
                    <a:pt x="15137" y="57555"/>
                    <a:pt x="20518" y="59500"/>
                  </a:cubicBezTo>
                  <a:cubicBezTo>
                    <a:pt x="23619" y="60622"/>
                    <a:pt x="26589" y="61278"/>
                    <a:pt x="29585" y="61278"/>
                  </a:cubicBezTo>
                  <a:cubicBezTo>
                    <a:pt x="31786" y="61278"/>
                    <a:pt x="34001" y="60924"/>
                    <a:pt x="36293" y="60139"/>
                  </a:cubicBezTo>
                  <a:lnTo>
                    <a:pt x="36323" y="60139"/>
                  </a:lnTo>
                  <a:cubicBezTo>
                    <a:pt x="45199" y="54242"/>
                    <a:pt x="47327" y="43056"/>
                    <a:pt x="47175" y="32965"/>
                  </a:cubicBezTo>
                  <a:cubicBezTo>
                    <a:pt x="47114" y="31263"/>
                    <a:pt x="47327" y="29500"/>
                    <a:pt x="46567" y="28010"/>
                  </a:cubicBezTo>
                  <a:cubicBezTo>
                    <a:pt x="45945" y="26838"/>
                    <a:pt x="44645" y="25949"/>
                    <a:pt x="43364" y="25949"/>
                  </a:cubicBezTo>
                  <a:cubicBezTo>
                    <a:pt x="43017" y="25949"/>
                    <a:pt x="42672" y="26014"/>
                    <a:pt x="42342" y="26156"/>
                  </a:cubicBezTo>
                  <a:cubicBezTo>
                    <a:pt x="41065" y="26734"/>
                    <a:pt x="40488" y="28193"/>
                    <a:pt x="39758" y="29378"/>
                  </a:cubicBezTo>
                  <a:cubicBezTo>
                    <a:pt x="38785" y="30959"/>
                    <a:pt x="37387" y="32266"/>
                    <a:pt x="35715" y="33087"/>
                  </a:cubicBezTo>
                  <a:cubicBezTo>
                    <a:pt x="35037" y="33426"/>
                    <a:pt x="34253" y="33672"/>
                    <a:pt x="33502" y="33672"/>
                  </a:cubicBezTo>
                  <a:cubicBezTo>
                    <a:pt x="33041" y="33672"/>
                    <a:pt x="32594" y="33579"/>
                    <a:pt x="32189" y="33360"/>
                  </a:cubicBezTo>
                  <a:cubicBezTo>
                    <a:pt x="30730" y="32539"/>
                    <a:pt x="30609" y="30533"/>
                    <a:pt x="30639" y="28831"/>
                  </a:cubicBezTo>
                  <a:lnTo>
                    <a:pt x="30852" y="19469"/>
                  </a:lnTo>
                  <a:cubicBezTo>
                    <a:pt x="30882" y="17798"/>
                    <a:pt x="30913" y="16095"/>
                    <a:pt x="30396" y="14484"/>
                  </a:cubicBezTo>
                  <a:cubicBezTo>
                    <a:pt x="29910" y="12904"/>
                    <a:pt x="28755" y="11414"/>
                    <a:pt x="27144" y="10928"/>
                  </a:cubicBezTo>
                  <a:cubicBezTo>
                    <a:pt x="26858" y="10847"/>
                    <a:pt x="26560" y="10809"/>
                    <a:pt x="26261" y="10809"/>
                  </a:cubicBezTo>
                  <a:cubicBezTo>
                    <a:pt x="24873" y="10809"/>
                    <a:pt x="23462" y="11645"/>
                    <a:pt x="23162" y="12995"/>
                  </a:cubicBezTo>
                  <a:cubicBezTo>
                    <a:pt x="23010" y="13664"/>
                    <a:pt x="23132" y="14393"/>
                    <a:pt x="23101" y="15062"/>
                  </a:cubicBezTo>
                  <a:cubicBezTo>
                    <a:pt x="23040" y="15761"/>
                    <a:pt x="22706" y="16521"/>
                    <a:pt x="22007" y="16703"/>
                  </a:cubicBezTo>
                  <a:cubicBezTo>
                    <a:pt x="21904" y="16731"/>
                    <a:pt x="21802" y="16744"/>
                    <a:pt x="21699" y="16744"/>
                  </a:cubicBezTo>
                  <a:cubicBezTo>
                    <a:pt x="21136" y="16744"/>
                    <a:pt x="20590" y="16350"/>
                    <a:pt x="20153" y="15913"/>
                  </a:cubicBezTo>
                  <a:cubicBezTo>
                    <a:pt x="18451" y="14211"/>
                    <a:pt x="17296" y="12022"/>
                    <a:pt x="16201" y="9834"/>
                  </a:cubicBezTo>
                  <a:cubicBezTo>
                    <a:pt x="15137" y="7676"/>
                    <a:pt x="14074" y="5427"/>
                    <a:pt x="12523" y="3572"/>
                  </a:cubicBezTo>
                  <a:cubicBezTo>
                    <a:pt x="10973" y="1688"/>
                    <a:pt x="8785" y="199"/>
                    <a:pt x="6353" y="16"/>
                  </a:cubicBezTo>
                  <a:cubicBezTo>
                    <a:pt x="6216" y="6"/>
                    <a:pt x="6079" y="1"/>
                    <a:pt x="5941" y="1"/>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47"/>
            <p:cNvSpPr/>
            <p:nvPr/>
          </p:nvSpPr>
          <p:spPr>
            <a:xfrm>
              <a:off x="2168913" y="1689203"/>
              <a:ext cx="366207" cy="665595"/>
            </a:xfrm>
            <a:custGeom>
              <a:avLst/>
              <a:gdLst/>
              <a:ahLst/>
              <a:cxnLst/>
              <a:rect l="l" t="t" r="r" b="b"/>
              <a:pathLst>
                <a:path w="32494" h="59059" extrusionOk="0">
                  <a:moveTo>
                    <a:pt x="1" y="0"/>
                  </a:moveTo>
                  <a:lnTo>
                    <a:pt x="1" y="0"/>
                  </a:lnTo>
                  <a:cubicBezTo>
                    <a:pt x="1" y="1"/>
                    <a:pt x="62" y="61"/>
                    <a:pt x="153" y="183"/>
                  </a:cubicBezTo>
                  <a:lnTo>
                    <a:pt x="669" y="608"/>
                  </a:lnTo>
                  <a:cubicBezTo>
                    <a:pt x="1095" y="1003"/>
                    <a:pt x="1764" y="1581"/>
                    <a:pt x="2554" y="2371"/>
                  </a:cubicBezTo>
                  <a:cubicBezTo>
                    <a:pt x="4864" y="4529"/>
                    <a:pt x="6992" y="6870"/>
                    <a:pt x="8937" y="9362"/>
                  </a:cubicBezTo>
                  <a:cubicBezTo>
                    <a:pt x="10183" y="10943"/>
                    <a:pt x="11460" y="12706"/>
                    <a:pt x="12828" y="14651"/>
                  </a:cubicBezTo>
                  <a:cubicBezTo>
                    <a:pt x="14165" y="16566"/>
                    <a:pt x="15594" y="18663"/>
                    <a:pt x="16992" y="20882"/>
                  </a:cubicBezTo>
                  <a:cubicBezTo>
                    <a:pt x="18481" y="23222"/>
                    <a:pt x="19849" y="25624"/>
                    <a:pt x="21065" y="28116"/>
                  </a:cubicBezTo>
                  <a:cubicBezTo>
                    <a:pt x="21703" y="29393"/>
                    <a:pt x="22281" y="30760"/>
                    <a:pt x="22858" y="32128"/>
                  </a:cubicBezTo>
                  <a:cubicBezTo>
                    <a:pt x="23436" y="33496"/>
                    <a:pt x="23983" y="34894"/>
                    <a:pt x="24591" y="36292"/>
                  </a:cubicBezTo>
                  <a:cubicBezTo>
                    <a:pt x="26901" y="41946"/>
                    <a:pt x="30822" y="53983"/>
                    <a:pt x="32250" y="59059"/>
                  </a:cubicBezTo>
                  <a:lnTo>
                    <a:pt x="32494" y="59028"/>
                  </a:lnTo>
                  <a:cubicBezTo>
                    <a:pt x="31065" y="53922"/>
                    <a:pt x="27174" y="41885"/>
                    <a:pt x="24834" y="36232"/>
                  </a:cubicBezTo>
                  <a:lnTo>
                    <a:pt x="23101" y="32037"/>
                  </a:lnTo>
                  <a:cubicBezTo>
                    <a:pt x="22524" y="30669"/>
                    <a:pt x="21946" y="29332"/>
                    <a:pt x="21308" y="28025"/>
                  </a:cubicBezTo>
                  <a:cubicBezTo>
                    <a:pt x="20062" y="25532"/>
                    <a:pt x="18694" y="23131"/>
                    <a:pt x="17205" y="20791"/>
                  </a:cubicBezTo>
                  <a:cubicBezTo>
                    <a:pt x="15776" y="18572"/>
                    <a:pt x="14347" y="16475"/>
                    <a:pt x="13010" y="14560"/>
                  </a:cubicBezTo>
                  <a:cubicBezTo>
                    <a:pt x="11703" y="12614"/>
                    <a:pt x="10366" y="10851"/>
                    <a:pt x="9119" y="9271"/>
                  </a:cubicBezTo>
                  <a:cubicBezTo>
                    <a:pt x="7144" y="6809"/>
                    <a:pt x="4985" y="4468"/>
                    <a:pt x="2645" y="2310"/>
                  </a:cubicBezTo>
                  <a:cubicBezTo>
                    <a:pt x="1824" y="1550"/>
                    <a:pt x="1186" y="1003"/>
                    <a:pt x="730" y="608"/>
                  </a:cubicBezTo>
                  <a:lnTo>
                    <a:pt x="183" y="152"/>
                  </a:lnTo>
                  <a:cubicBezTo>
                    <a:pt x="62" y="61"/>
                    <a:pt x="1" y="1"/>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47"/>
            <p:cNvSpPr/>
            <p:nvPr/>
          </p:nvSpPr>
          <p:spPr>
            <a:xfrm>
              <a:off x="2408017" y="1797451"/>
              <a:ext cx="31533" cy="207255"/>
            </a:xfrm>
            <a:custGeom>
              <a:avLst/>
              <a:gdLst/>
              <a:ahLst/>
              <a:cxnLst/>
              <a:rect l="l" t="t" r="r" b="b"/>
              <a:pathLst>
                <a:path w="2798" h="18390" extrusionOk="0">
                  <a:moveTo>
                    <a:pt x="2797" y="0"/>
                  </a:moveTo>
                  <a:lnTo>
                    <a:pt x="2797" y="0"/>
                  </a:lnTo>
                  <a:cubicBezTo>
                    <a:pt x="2706" y="213"/>
                    <a:pt x="2615" y="456"/>
                    <a:pt x="2584" y="699"/>
                  </a:cubicBezTo>
                  <a:cubicBezTo>
                    <a:pt x="2463" y="1155"/>
                    <a:pt x="2311" y="1824"/>
                    <a:pt x="2128" y="2645"/>
                  </a:cubicBezTo>
                  <a:cubicBezTo>
                    <a:pt x="1764" y="4286"/>
                    <a:pt x="1429" y="6596"/>
                    <a:pt x="1125" y="9180"/>
                  </a:cubicBezTo>
                  <a:cubicBezTo>
                    <a:pt x="821" y="11733"/>
                    <a:pt x="548" y="13982"/>
                    <a:pt x="335" y="15684"/>
                  </a:cubicBezTo>
                  <a:cubicBezTo>
                    <a:pt x="244" y="16505"/>
                    <a:pt x="153" y="17174"/>
                    <a:pt x="92" y="17660"/>
                  </a:cubicBezTo>
                  <a:cubicBezTo>
                    <a:pt x="31" y="17903"/>
                    <a:pt x="1" y="18146"/>
                    <a:pt x="1" y="18389"/>
                  </a:cubicBezTo>
                  <a:cubicBezTo>
                    <a:pt x="92" y="18146"/>
                    <a:pt x="153" y="17903"/>
                    <a:pt x="183" y="17690"/>
                  </a:cubicBezTo>
                  <a:cubicBezTo>
                    <a:pt x="274" y="17204"/>
                    <a:pt x="396" y="16535"/>
                    <a:pt x="518" y="15715"/>
                  </a:cubicBezTo>
                  <a:cubicBezTo>
                    <a:pt x="761" y="14043"/>
                    <a:pt x="1065" y="11733"/>
                    <a:pt x="1369" y="9180"/>
                  </a:cubicBezTo>
                  <a:cubicBezTo>
                    <a:pt x="1673" y="6626"/>
                    <a:pt x="2007" y="4347"/>
                    <a:pt x="2280" y="2675"/>
                  </a:cubicBezTo>
                  <a:cubicBezTo>
                    <a:pt x="2432" y="1854"/>
                    <a:pt x="2554" y="1186"/>
                    <a:pt x="2676" y="730"/>
                  </a:cubicBezTo>
                  <a:cubicBezTo>
                    <a:pt x="2736" y="486"/>
                    <a:pt x="2767" y="243"/>
                    <a:pt x="279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47"/>
            <p:cNvSpPr/>
            <p:nvPr/>
          </p:nvSpPr>
          <p:spPr>
            <a:xfrm>
              <a:off x="2162748" y="1955705"/>
              <a:ext cx="245280" cy="49002"/>
            </a:xfrm>
            <a:custGeom>
              <a:avLst/>
              <a:gdLst/>
              <a:ahLst/>
              <a:cxnLst/>
              <a:rect l="l" t="t" r="r" b="b"/>
              <a:pathLst>
                <a:path w="21764" h="4348" extrusionOk="0">
                  <a:moveTo>
                    <a:pt x="0" y="1"/>
                  </a:moveTo>
                  <a:cubicBezTo>
                    <a:pt x="92" y="31"/>
                    <a:pt x="152" y="31"/>
                    <a:pt x="244" y="31"/>
                  </a:cubicBezTo>
                  <a:lnTo>
                    <a:pt x="882" y="92"/>
                  </a:lnTo>
                  <a:cubicBezTo>
                    <a:pt x="1459" y="153"/>
                    <a:pt x="2250" y="244"/>
                    <a:pt x="3253" y="366"/>
                  </a:cubicBezTo>
                  <a:cubicBezTo>
                    <a:pt x="5259" y="609"/>
                    <a:pt x="7995" y="1034"/>
                    <a:pt x="11004" y="1642"/>
                  </a:cubicBezTo>
                  <a:cubicBezTo>
                    <a:pt x="14013" y="2220"/>
                    <a:pt x="16688" y="2919"/>
                    <a:pt x="18633" y="3466"/>
                  </a:cubicBezTo>
                  <a:cubicBezTo>
                    <a:pt x="19606" y="3709"/>
                    <a:pt x="20396" y="3952"/>
                    <a:pt x="20913" y="4104"/>
                  </a:cubicBezTo>
                  <a:lnTo>
                    <a:pt x="21551" y="4287"/>
                  </a:lnTo>
                  <a:cubicBezTo>
                    <a:pt x="21612" y="4317"/>
                    <a:pt x="21703" y="4347"/>
                    <a:pt x="21764" y="4347"/>
                  </a:cubicBezTo>
                  <a:cubicBezTo>
                    <a:pt x="21703" y="4317"/>
                    <a:pt x="21642" y="4287"/>
                    <a:pt x="21551" y="4256"/>
                  </a:cubicBezTo>
                  <a:cubicBezTo>
                    <a:pt x="21399" y="4196"/>
                    <a:pt x="21186" y="4104"/>
                    <a:pt x="20943" y="4013"/>
                  </a:cubicBezTo>
                  <a:cubicBezTo>
                    <a:pt x="20426" y="3831"/>
                    <a:pt x="19636" y="3557"/>
                    <a:pt x="18663" y="3253"/>
                  </a:cubicBezTo>
                  <a:cubicBezTo>
                    <a:pt x="16748" y="2676"/>
                    <a:pt x="14043" y="1977"/>
                    <a:pt x="11034" y="1369"/>
                  </a:cubicBezTo>
                  <a:cubicBezTo>
                    <a:pt x="8025" y="761"/>
                    <a:pt x="5289" y="366"/>
                    <a:pt x="3283" y="183"/>
                  </a:cubicBezTo>
                  <a:cubicBezTo>
                    <a:pt x="2280" y="92"/>
                    <a:pt x="1459" y="31"/>
                    <a:pt x="882"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7"/>
            <p:cNvSpPr/>
            <p:nvPr/>
          </p:nvSpPr>
          <p:spPr>
            <a:xfrm>
              <a:off x="2511126" y="1967696"/>
              <a:ext cx="128478" cy="308313"/>
            </a:xfrm>
            <a:custGeom>
              <a:avLst/>
              <a:gdLst/>
              <a:ahLst/>
              <a:cxnLst/>
              <a:rect l="l" t="t" r="r" b="b"/>
              <a:pathLst>
                <a:path w="11400" h="27357" extrusionOk="0">
                  <a:moveTo>
                    <a:pt x="11399" y="1"/>
                  </a:moveTo>
                  <a:cubicBezTo>
                    <a:pt x="11338" y="92"/>
                    <a:pt x="11278" y="183"/>
                    <a:pt x="11247" y="274"/>
                  </a:cubicBezTo>
                  <a:lnTo>
                    <a:pt x="10883" y="1034"/>
                  </a:lnTo>
                  <a:cubicBezTo>
                    <a:pt x="10548" y="1703"/>
                    <a:pt x="10092" y="2706"/>
                    <a:pt x="9545" y="3922"/>
                  </a:cubicBezTo>
                  <a:cubicBezTo>
                    <a:pt x="8481" y="6384"/>
                    <a:pt x="7083" y="9819"/>
                    <a:pt x="5594" y="13618"/>
                  </a:cubicBezTo>
                  <a:cubicBezTo>
                    <a:pt x="4074" y="17417"/>
                    <a:pt x="2706" y="20883"/>
                    <a:pt x="1673" y="23345"/>
                  </a:cubicBezTo>
                  <a:lnTo>
                    <a:pt x="426" y="26263"/>
                  </a:lnTo>
                  <a:lnTo>
                    <a:pt x="92" y="27053"/>
                  </a:lnTo>
                  <a:cubicBezTo>
                    <a:pt x="62" y="27144"/>
                    <a:pt x="1" y="27235"/>
                    <a:pt x="1" y="27357"/>
                  </a:cubicBezTo>
                  <a:cubicBezTo>
                    <a:pt x="62" y="27266"/>
                    <a:pt x="92" y="27174"/>
                    <a:pt x="153" y="27083"/>
                  </a:cubicBezTo>
                  <a:lnTo>
                    <a:pt x="518" y="26323"/>
                  </a:lnTo>
                  <a:cubicBezTo>
                    <a:pt x="852" y="25655"/>
                    <a:pt x="1278" y="24682"/>
                    <a:pt x="1855" y="23436"/>
                  </a:cubicBezTo>
                  <a:cubicBezTo>
                    <a:pt x="2919" y="21004"/>
                    <a:pt x="4317" y="17539"/>
                    <a:pt x="5806" y="13740"/>
                  </a:cubicBezTo>
                  <a:cubicBezTo>
                    <a:pt x="7326" y="9940"/>
                    <a:pt x="8664" y="6475"/>
                    <a:pt x="9728" y="4013"/>
                  </a:cubicBezTo>
                  <a:lnTo>
                    <a:pt x="10974" y="1095"/>
                  </a:lnTo>
                  <a:cubicBezTo>
                    <a:pt x="11095" y="761"/>
                    <a:pt x="11217" y="517"/>
                    <a:pt x="11308" y="305"/>
                  </a:cubicBezTo>
                  <a:cubicBezTo>
                    <a:pt x="11338" y="214"/>
                    <a:pt x="11369" y="122"/>
                    <a:pt x="1139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47"/>
            <p:cNvSpPr/>
            <p:nvPr/>
          </p:nvSpPr>
          <p:spPr>
            <a:xfrm>
              <a:off x="2186043" y="2167062"/>
              <a:ext cx="325094" cy="108947"/>
            </a:xfrm>
            <a:custGeom>
              <a:avLst/>
              <a:gdLst/>
              <a:ahLst/>
              <a:cxnLst/>
              <a:rect l="l" t="t" r="r" b="b"/>
              <a:pathLst>
                <a:path w="28846" h="9667" extrusionOk="0">
                  <a:moveTo>
                    <a:pt x="0" y="1"/>
                  </a:moveTo>
                  <a:cubicBezTo>
                    <a:pt x="92" y="62"/>
                    <a:pt x="183" y="92"/>
                    <a:pt x="274" y="123"/>
                  </a:cubicBezTo>
                  <a:lnTo>
                    <a:pt x="1125" y="396"/>
                  </a:lnTo>
                  <a:lnTo>
                    <a:pt x="4195" y="1460"/>
                  </a:lnTo>
                  <a:cubicBezTo>
                    <a:pt x="6809" y="2311"/>
                    <a:pt x="10396" y="3557"/>
                    <a:pt x="14378" y="4955"/>
                  </a:cubicBezTo>
                  <a:cubicBezTo>
                    <a:pt x="18329" y="6354"/>
                    <a:pt x="21946" y="7569"/>
                    <a:pt x="24560" y="8421"/>
                  </a:cubicBezTo>
                  <a:cubicBezTo>
                    <a:pt x="25867" y="8816"/>
                    <a:pt x="26931" y="9150"/>
                    <a:pt x="27691" y="9363"/>
                  </a:cubicBezTo>
                  <a:lnTo>
                    <a:pt x="28542" y="9606"/>
                  </a:lnTo>
                  <a:cubicBezTo>
                    <a:pt x="28633" y="9636"/>
                    <a:pt x="28724" y="9667"/>
                    <a:pt x="28846" y="9667"/>
                  </a:cubicBezTo>
                  <a:cubicBezTo>
                    <a:pt x="28755" y="9606"/>
                    <a:pt x="28664" y="9576"/>
                    <a:pt x="28542" y="9545"/>
                  </a:cubicBezTo>
                  <a:lnTo>
                    <a:pt x="27721" y="9272"/>
                  </a:lnTo>
                  <a:lnTo>
                    <a:pt x="24621" y="8238"/>
                  </a:lnTo>
                  <a:cubicBezTo>
                    <a:pt x="22007" y="7357"/>
                    <a:pt x="18420" y="6110"/>
                    <a:pt x="14469" y="4712"/>
                  </a:cubicBezTo>
                  <a:cubicBezTo>
                    <a:pt x="10487" y="3314"/>
                    <a:pt x="6900" y="2098"/>
                    <a:pt x="4256" y="1278"/>
                  </a:cubicBezTo>
                  <a:cubicBezTo>
                    <a:pt x="2949" y="852"/>
                    <a:pt x="1885" y="548"/>
                    <a:pt x="1155" y="335"/>
                  </a:cubicBezTo>
                  <a:lnTo>
                    <a:pt x="304" y="92"/>
                  </a:lnTo>
                  <a:cubicBezTo>
                    <a:pt x="183" y="31"/>
                    <a:pt x="92" y="31"/>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47"/>
            <p:cNvSpPr/>
            <p:nvPr/>
          </p:nvSpPr>
          <p:spPr>
            <a:xfrm>
              <a:off x="3051035" y="1561480"/>
              <a:ext cx="669720" cy="253845"/>
            </a:xfrm>
            <a:custGeom>
              <a:avLst/>
              <a:gdLst/>
              <a:ahLst/>
              <a:cxnLst/>
              <a:rect l="l" t="t" r="r" b="b"/>
              <a:pathLst>
                <a:path w="59425" h="22524" extrusionOk="0">
                  <a:moveTo>
                    <a:pt x="1" y="1"/>
                  </a:moveTo>
                  <a:lnTo>
                    <a:pt x="9241" y="6688"/>
                  </a:lnTo>
                  <a:lnTo>
                    <a:pt x="9241" y="19788"/>
                  </a:lnTo>
                  <a:cubicBezTo>
                    <a:pt x="9241" y="21308"/>
                    <a:pt x="10457" y="22524"/>
                    <a:pt x="11976" y="22524"/>
                  </a:cubicBezTo>
                  <a:lnTo>
                    <a:pt x="56689" y="22524"/>
                  </a:lnTo>
                  <a:cubicBezTo>
                    <a:pt x="58178" y="22524"/>
                    <a:pt x="59424" y="21308"/>
                    <a:pt x="59424" y="19788"/>
                  </a:cubicBezTo>
                  <a:lnTo>
                    <a:pt x="59424" y="2736"/>
                  </a:lnTo>
                  <a:cubicBezTo>
                    <a:pt x="59424" y="1247"/>
                    <a:pt x="58178" y="1"/>
                    <a:pt x="5668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7"/>
            <p:cNvSpPr/>
            <p:nvPr/>
          </p:nvSpPr>
          <p:spPr>
            <a:xfrm>
              <a:off x="3232933" y="1664927"/>
              <a:ext cx="430266" cy="2074"/>
            </a:xfrm>
            <a:custGeom>
              <a:avLst/>
              <a:gdLst/>
              <a:ahLst/>
              <a:cxnLst/>
              <a:rect l="l" t="t" r="r" b="b"/>
              <a:pathLst>
                <a:path w="38178" h="184" extrusionOk="0">
                  <a:moveTo>
                    <a:pt x="19089" y="1"/>
                  </a:moveTo>
                  <a:cubicBezTo>
                    <a:pt x="8542" y="1"/>
                    <a:pt x="1" y="31"/>
                    <a:pt x="1" y="92"/>
                  </a:cubicBezTo>
                  <a:cubicBezTo>
                    <a:pt x="1" y="153"/>
                    <a:pt x="8542" y="183"/>
                    <a:pt x="19089" y="183"/>
                  </a:cubicBezTo>
                  <a:cubicBezTo>
                    <a:pt x="29636" y="183"/>
                    <a:pt x="38178" y="153"/>
                    <a:pt x="38178" y="92"/>
                  </a:cubicBezTo>
                  <a:cubicBezTo>
                    <a:pt x="38178" y="31"/>
                    <a:pt x="29636" y="1"/>
                    <a:pt x="1908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47"/>
            <p:cNvSpPr/>
            <p:nvPr/>
          </p:nvSpPr>
          <p:spPr>
            <a:xfrm>
              <a:off x="3232933" y="1721458"/>
              <a:ext cx="430266" cy="2412"/>
            </a:xfrm>
            <a:custGeom>
              <a:avLst/>
              <a:gdLst/>
              <a:ahLst/>
              <a:cxnLst/>
              <a:rect l="l" t="t" r="r" b="b"/>
              <a:pathLst>
                <a:path w="38178" h="214" extrusionOk="0">
                  <a:moveTo>
                    <a:pt x="19089" y="0"/>
                  </a:moveTo>
                  <a:cubicBezTo>
                    <a:pt x="8542" y="0"/>
                    <a:pt x="1" y="61"/>
                    <a:pt x="1" y="122"/>
                  </a:cubicBezTo>
                  <a:cubicBezTo>
                    <a:pt x="1" y="152"/>
                    <a:pt x="8542" y="213"/>
                    <a:pt x="19089" y="213"/>
                  </a:cubicBezTo>
                  <a:cubicBezTo>
                    <a:pt x="29636" y="213"/>
                    <a:pt x="38178" y="152"/>
                    <a:pt x="38178" y="122"/>
                  </a:cubicBezTo>
                  <a:cubicBezTo>
                    <a:pt x="38178" y="61"/>
                    <a:pt x="29636" y="0"/>
                    <a:pt x="1908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7"/>
            <p:cNvSpPr/>
            <p:nvPr/>
          </p:nvSpPr>
          <p:spPr>
            <a:xfrm>
              <a:off x="2311422" y="1881379"/>
              <a:ext cx="1267481" cy="960193"/>
            </a:xfrm>
            <a:custGeom>
              <a:avLst/>
              <a:gdLst/>
              <a:ahLst/>
              <a:cxnLst/>
              <a:rect l="l" t="t" r="r" b="b"/>
              <a:pathLst>
                <a:path w="112465" h="85199" extrusionOk="0">
                  <a:moveTo>
                    <a:pt x="29606" y="0"/>
                  </a:moveTo>
                  <a:cubicBezTo>
                    <a:pt x="21338" y="0"/>
                    <a:pt x="14651" y="6687"/>
                    <a:pt x="14651" y="14955"/>
                  </a:cubicBezTo>
                  <a:lnTo>
                    <a:pt x="14651" y="39150"/>
                  </a:lnTo>
                  <a:lnTo>
                    <a:pt x="0" y="39150"/>
                  </a:lnTo>
                  <a:lnTo>
                    <a:pt x="14651" y="53800"/>
                  </a:lnTo>
                  <a:lnTo>
                    <a:pt x="14651" y="70244"/>
                  </a:lnTo>
                  <a:cubicBezTo>
                    <a:pt x="14651" y="78512"/>
                    <a:pt x="21338" y="85199"/>
                    <a:pt x="29606" y="85199"/>
                  </a:cubicBezTo>
                  <a:lnTo>
                    <a:pt x="97510" y="85199"/>
                  </a:lnTo>
                  <a:cubicBezTo>
                    <a:pt x="105747" y="85199"/>
                    <a:pt x="112464" y="78512"/>
                    <a:pt x="112464" y="70244"/>
                  </a:cubicBezTo>
                  <a:lnTo>
                    <a:pt x="112464" y="14955"/>
                  </a:lnTo>
                  <a:cubicBezTo>
                    <a:pt x="112464" y="6687"/>
                    <a:pt x="105747" y="0"/>
                    <a:pt x="9751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7"/>
            <p:cNvSpPr/>
            <p:nvPr/>
          </p:nvSpPr>
          <p:spPr>
            <a:xfrm>
              <a:off x="3047578" y="1896785"/>
              <a:ext cx="102782" cy="276160"/>
            </a:xfrm>
            <a:custGeom>
              <a:avLst/>
              <a:gdLst/>
              <a:ahLst/>
              <a:cxnLst/>
              <a:rect l="l" t="t" r="r" b="b"/>
              <a:pathLst>
                <a:path w="9120" h="24504" extrusionOk="0">
                  <a:moveTo>
                    <a:pt x="852" y="1"/>
                  </a:moveTo>
                  <a:cubicBezTo>
                    <a:pt x="1" y="7661"/>
                    <a:pt x="1" y="15381"/>
                    <a:pt x="852" y="23041"/>
                  </a:cubicBezTo>
                  <a:cubicBezTo>
                    <a:pt x="882" y="23405"/>
                    <a:pt x="973" y="23770"/>
                    <a:pt x="1216" y="24074"/>
                  </a:cubicBezTo>
                  <a:cubicBezTo>
                    <a:pt x="1495" y="24353"/>
                    <a:pt x="1875" y="24504"/>
                    <a:pt x="2264" y="24504"/>
                  </a:cubicBezTo>
                  <a:cubicBezTo>
                    <a:pt x="2300" y="24504"/>
                    <a:pt x="2336" y="24502"/>
                    <a:pt x="2371" y="24500"/>
                  </a:cubicBezTo>
                  <a:cubicBezTo>
                    <a:pt x="3922" y="24469"/>
                    <a:pt x="5381" y="23770"/>
                    <a:pt x="6353" y="22615"/>
                  </a:cubicBezTo>
                  <a:cubicBezTo>
                    <a:pt x="7326" y="21430"/>
                    <a:pt x="8025" y="20062"/>
                    <a:pt x="8390" y="18573"/>
                  </a:cubicBezTo>
                  <a:cubicBezTo>
                    <a:pt x="8907" y="16779"/>
                    <a:pt x="9119" y="14864"/>
                    <a:pt x="8572" y="13101"/>
                  </a:cubicBezTo>
                  <a:cubicBezTo>
                    <a:pt x="8268" y="12129"/>
                    <a:pt x="7691" y="11186"/>
                    <a:pt x="7630" y="10183"/>
                  </a:cubicBezTo>
                  <a:cubicBezTo>
                    <a:pt x="7539" y="9211"/>
                    <a:pt x="7873" y="8177"/>
                    <a:pt x="7660" y="7205"/>
                  </a:cubicBezTo>
                  <a:cubicBezTo>
                    <a:pt x="7417" y="6050"/>
                    <a:pt x="6414" y="5229"/>
                    <a:pt x="5593" y="4378"/>
                  </a:cubicBezTo>
                  <a:cubicBezTo>
                    <a:pt x="4742" y="3527"/>
                    <a:pt x="4013" y="2311"/>
                    <a:pt x="4438" y="1186"/>
                  </a:cubicBezTo>
                  <a:lnTo>
                    <a:pt x="852"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7"/>
            <p:cNvSpPr/>
            <p:nvPr/>
          </p:nvSpPr>
          <p:spPr>
            <a:xfrm>
              <a:off x="2995511" y="2181792"/>
              <a:ext cx="226099" cy="348401"/>
            </a:xfrm>
            <a:custGeom>
              <a:avLst/>
              <a:gdLst/>
              <a:ahLst/>
              <a:cxnLst/>
              <a:rect l="l" t="t" r="r" b="b"/>
              <a:pathLst>
                <a:path w="20062" h="30914" extrusionOk="0">
                  <a:moveTo>
                    <a:pt x="4408" y="1"/>
                  </a:moveTo>
                  <a:cubicBezTo>
                    <a:pt x="2736" y="548"/>
                    <a:pt x="1368" y="1825"/>
                    <a:pt x="669" y="3466"/>
                  </a:cubicBezTo>
                  <a:cubicBezTo>
                    <a:pt x="0" y="5138"/>
                    <a:pt x="335" y="7022"/>
                    <a:pt x="1520" y="8360"/>
                  </a:cubicBezTo>
                  <a:cubicBezTo>
                    <a:pt x="2706" y="9576"/>
                    <a:pt x="4438" y="9971"/>
                    <a:pt x="5897" y="10791"/>
                  </a:cubicBezTo>
                  <a:cubicBezTo>
                    <a:pt x="8542" y="12250"/>
                    <a:pt x="10122" y="15138"/>
                    <a:pt x="10943" y="18056"/>
                  </a:cubicBezTo>
                  <a:cubicBezTo>
                    <a:pt x="11764" y="20944"/>
                    <a:pt x="11946" y="24013"/>
                    <a:pt x="12523" y="26992"/>
                  </a:cubicBezTo>
                  <a:cubicBezTo>
                    <a:pt x="12645" y="27904"/>
                    <a:pt x="12979" y="28786"/>
                    <a:pt x="13435" y="29576"/>
                  </a:cubicBezTo>
                  <a:cubicBezTo>
                    <a:pt x="13922" y="30366"/>
                    <a:pt x="14773" y="30883"/>
                    <a:pt x="15715" y="30913"/>
                  </a:cubicBezTo>
                  <a:cubicBezTo>
                    <a:pt x="17083" y="30883"/>
                    <a:pt x="18055" y="29576"/>
                    <a:pt x="18572" y="28330"/>
                  </a:cubicBezTo>
                  <a:cubicBezTo>
                    <a:pt x="19423" y="26232"/>
                    <a:pt x="19666" y="23953"/>
                    <a:pt x="19241" y="21734"/>
                  </a:cubicBezTo>
                  <a:cubicBezTo>
                    <a:pt x="19028" y="20518"/>
                    <a:pt x="18572" y="19302"/>
                    <a:pt x="18633" y="18056"/>
                  </a:cubicBezTo>
                  <a:cubicBezTo>
                    <a:pt x="18694" y="16931"/>
                    <a:pt x="19211" y="15867"/>
                    <a:pt x="19423" y="14743"/>
                  </a:cubicBezTo>
                  <a:cubicBezTo>
                    <a:pt x="20062" y="11369"/>
                    <a:pt x="17721" y="7691"/>
                    <a:pt x="14347" y="6870"/>
                  </a:cubicBezTo>
                  <a:cubicBezTo>
                    <a:pt x="14614" y="3663"/>
                    <a:pt x="11719" y="543"/>
                    <a:pt x="8496" y="543"/>
                  </a:cubicBezTo>
                  <a:cubicBezTo>
                    <a:pt x="8420" y="543"/>
                    <a:pt x="8344" y="545"/>
                    <a:pt x="8268" y="548"/>
                  </a:cubicBezTo>
                  <a:lnTo>
                    <a:pt x="44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7"/>
            <p:cNvSpPr/>
            <p:nvPr/>
          </p:nvSpPr>
          <p:spPr>
            <a:xfrm>
              <a:off x="2825604" y="1830191"/>
              <a:ext cx="278854" cy="226110"/>
            </a:xfrm>
            <a:custGeom>
              <a:avLst/>
              <a:gdLst/>
              <a:ahLst/>
              <a:cxnLst/>
              <a:rect l="l" t="t" r="r" b="b"/>
              <a:pathLst>
                <a:path w="24743" h="20063" extrusionOk="0">
                  <a:moveTo>
                    <a:pt x="15750" y="1"/>
                  </a:moveTo>
                  <a:cubicBezTo>
                    <a:pt x="13564" y="1"/>
                    <a:pt x="11348" y="820"/>
                    <a:pt x="9605" y="2597"/>
                  </a:cubicBezTo>
                  <a:cubicBezTo>
                    <a:pt x="8724" y="3478"/>
                    <a:pt x="8025" y="4572"/>
                    <a:pt x="6991" y="5272"/>
                  </a:cubicBezTo>
                  <a:cubicBezTo>
                    <a:pt x="5806" y="6062"/>
                    <a:pt x="4347" y="6244"/>
                    <a:pt x="3040" y="6791"/>
                  </a:cubicBezTo>
                  <a:cubicBezTo>
                    <a:pt x="1733" y="7308"/>
                    <a:pt x="426" y="8402"/>
                    <a:pt x="456" y="9831"/>
                  </a:cubicBezTo>
                  <a:lnTo>
                    <a:pt x="0" y="18129"/>
                  </a:lnTo>
                  <a:cubicBezTo>
                    <a:pt x="25" y="19302"/>
                    <a:pt x="1248" y="20063"/>
                    <a:pt x="2438" y="20063"/>
                  </a:cubicBezTo>
                  <a:cubicBezTo>
                    <a:pt x="2727" y="20063"/>
                    <a:pt x="3015" y="20017"/>
                    <a:pt x="3283" y="19922"/>
                  </a:cubicBezTo>
                  <a:cubicBezTo>
                    <a:pt x="4651" y="19466"/>
                    <a:pt x="5563" y="18190"/>
                    <a:pt x="6292" y="16913"/>
                  </a:cubicBezTo>
                  <a:cubicBezTo>
                    <a:pt x="7022" y="15667"/>
                    <a:pt x="7690" y="14299"/>
                    <a:pt x="8876" y="13478"/>
                  </a:cubicBezTo>
                  <a:cubicBezTo>
                    <a:pt x="9848" y="12790"/>
                    <a:pt x="10982" y="12559"/>
                    <a:pt x="12165" y="12559"/>
                  </a:cubicBezTo>
                  <a:cubicBezTo>
                    <a:pt x="13387" y="12559"/>
                    <a:pt x="14662" y="12806"/>
                    <a:pt x="15867" y="13053"/>
                  </a:cubicBezTo>
                  <a:cubicBezTo>
                    <a:pt x="16940" y="13259"/>
                    <a:pt x="18087" y="13447"/>
                    <a:pt x="19191" y="13447"/>
                  </a:cubicBezTo>
                  <a:cubicBezTo>
                    <a:pt x="20527" y="13447"/>
                    <a:pt x="21798" y="13172"/>
                    <a:pt x="22797" y="12323"/>
                  </a:cubicBezTo>
                  <a:cubicBezTo>
                    <a:pt x="24378" y="10986"/>
                    <a:pt x="24742" y="8615"/>
                    <a:pt x="24226" y="6579"/>
                  </a:cubicBezTo>
                  <a:cubicBezTo>
                    <a:pt x="23188" y="2427"/>
                    <a:pt x="19511" y="1"/>
                    <a:pt x="1575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7"/>
            <p:cNvSpPr/>
            <p:nvPr/>
          </p:nvSpPr>
          <p:spPr>
            <a:xfrm>
              <a:off x="2869444" y="1907762"/>
              <a:ext cx="249056" cy="488521"/>
            </a:xfrm>
            <a:custGeom>
              <a:avLst/>
              <a:gdLst/>
              <a:ahLst/>
              <a:cxnLst/>
              <a:rect l="l" t="t" r="r" b="b"/>
              <a:pathLst>
                <a:path w="22099" h="43347" extrusionOk="0">
                  <a:moveTo>
                    <a:pt x="15195" y="1"/>
                  </a:moveTo>
                  <a:cubicBezTo>
                    <a:pt x="15026" y="1"/>
                    <a:pt x="14855" y="10"/>
                    <a:pt x="14682" y="30"/>
                  </a:cubicBezTo>
                  <a:lnTo>
                    <a:pt x="2128" y="3221"/>
                  </a:lnTo>
                  <a:cubicBezTo>
                    <a:pt x="913" y="3343"/>
                    <a:pt x="1" y="4407"/>
                    <a:pt x="31" y="5623"/>
                  </a:cubicBezTo>
                  <a:lnTo>
                    <a:pt x="1429" y="37538"/>
                  </a:lnTo>
                  <a:cubicBezTo>
                    <a:pt x="1489" y="41229"/>
                    <a:pt x="6797" y="43346"/>
                    <a:pt x="10785" y="43346"/>
                  </a:cubicBezTo>
                  <a:cubicBezTo>
                    <a:pt x="10868" y="43346"/>
                    <a:pt x="10952" y="43345"/>
                    <a:pt x="11034" y="43344"/>
                  </a:cubicBezTo>
                  <a:cubicBezTo>
                    <a:pt x="15107" y="43252"/>
                    <a:pt x="15259" y="41246"/>
                    <a:pt x="15290" y="37660"/>
                  </a:cubicBezTo>
                  <a:cubicBezTo>
                    <a:pt x="15380" y="31712"/>
                    <a:pt x="15381" y="29453"/>
                    <a:pt x="15381" y="29453"/>
                  </a:cubicBezTo>
                  <a:cubicBezTo>
                    <a:pt x="15381" y="29453"/>
                    <a:pt x="15381" y="29453"/>
                    <a:pt x="15381" y="29453"/>
                  </a:cubicBezTo>
                  <a:cubicBezTo>
                    <a:pt x="15381" y="29453"/>
                    <a:pt x="15382" y="29454"/>
                    <a:pt x="15385" y="29454"/>
                  </a:cubicBezTo>
                  <a:cubicBezTo>
                    <a:pt x="15539" y="29454"/>
                    <a:pt x="20534" y="28467"/>
                    <a:pt x="21582" y="21854"/>
                  </a:cubicBezTo>
                  <a:cubicBezTo>
                    <a:pt x="22098" y="18510"/>
                    <a:pt x="21916" y="13039"/>
                    <a:pt x="21643" y="8541"/>
                  </a:cubicBezTo>
                  <a:cubicBezTo>
                    <a:pt x="21381" y="4702"/>
                    <a:pt x="18921" y="1"/>
                    <a:pt x="15195"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7"/>
            <p:cNvSpPr/>
            <p:nvPr/>
          </p:nvSpPr>
          <p:spPr>
            <a:xfrm>
              <a:off x="3080802" y="2043329"/>
              <a:ext cx="19542" cy="18314"/>
            </a:xfrm>
            <a:custGeom>
              <a:avLst/>
              <a:gdLst/>
              <a:ahLst/>
              <a:cxnLst/>
              <a:rect l="l" t="t" r="r" b="b"/>
              <a:pathLst>
                <a:path w="1734" h="1625" extrusionOk="0">
                  <a:moveTo>
                    <a:pt x="921" y="1"/>
                  </a:moveTo>
                  <a:cubicBezTo>
                    <a:pt x="888" y="1"/>
                    <a:pt x="855" y="3"/>
                    <a:pt x="822" y="7"/>
                  </a:cubicBezTo>
                  <a:cubicBezTo>
                    <a:pt x="366" y="7"/>
                    <a:pt x="1" y="402"/>
                    <a:pt x="1" y="858"/>
                  </a:cubicBezTo>
                  <a:cubicBezTo>
                    <a:pt x="29" y="1281"/>
                    <a:pt x="370" y="1625"/>
                    <a:pt x="783" y="1625"/>
                  </a:cubicBezTo>
                  <a:cubicBezTo>
                    <a:pt x="816" y="1625"/>
                    <a:pt x="849" y="1623"/>
                    <a:pt x="882" y="1618"/>
                  </a:cubicBezTo>
                  <a:cubicBezTo>
                    <a:pt x="1369" y="1618"/>
                    <a:pt x="1734" y="1223"/>
                    <a:pt x="1734" y="767"/>
                  </a:cubicBezTo>
                  <a:cubicBezTo>
                    <a:pt x="1677" y="345"/>
                    <a:pt x="1334" y="1"/>
                    <a:pt x="92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7"/>
            <p:cNvSpPr/>
            <p:nvPr/>
          </p:nvSpPr>
          <p:spPr>
            <a:xfrm>
              <a:off x="3060933" y="2025939"/>
              <a:ext cx="39749" cy="10752"/>
            </a:xfrm>
            <a:custGeom>
              <a:avLst/>
              <a:gdLst/>
              <a:ahLst/>
              <a:cxnLst/>
              <a:rect l="l" t="t" r="r" b="b"/>
              <a:pathLst>
                <a:path w="3527" h="954" extrusionOk="0">
                  <a:moveTo>
                    <a:pt x="1794" y="0"/>
                  </a:moveTo>
                  <a:cubicBezTo>
                    <a:pt x="1308" y="0"/>
                    <a:pt x="822" y="152"/>
                    <a:pt x="427" y="426"/>
                  </a:cubicBezTo>
                  <a:cubicBezTo>
                    <a:pt x="123" y="669"/>
                    <a:pt x="1" y="851"/>
                    <a:pt x="62" y="912"/>
                  </a:cubicBezTo>
                  <a:cubicBezTo>
                    <a:pt x="72" y="925"/>
                    <a:pt x="90" y="931"/>
                    <a:pt x="114" y="931"/>
                  </a:cubicBezTo>
                  <a:cubicBezTo>
                    <a:pt x="311" y="931"/>
                    <a:pt x="953" y="547"/>
                    <a:pt x="1764" y="547"/>
                  </a:cubicBezTo>
                  <a:cubicBezTo>
                    <a:pt x="2625" y="547"/>
                    <a:pt x="3233" y="954"/>
                    <a:pt x="3424" y="954"/>
                  </a:cubicBezTo>
                  <a:cubicBezTo>
                    <a:pt x="3441" y="954"/>
                    <a:pt x="3456" y="950"/>
                    <a:pt x="3466" y="942"/>
                  </a:cubicBezTo>
                  <a:cubicBezTo>
                    <a:pt x="3527" y="881"/>
                    <a:pt x="3405" y="669"/>
                    <a:pt x="3132" y="456"/>
                  </a:cubicBezTo>
                  <a:cubicBezTo>
                    <a:pt x="2737" y="152"/>
                    <a:pt x="2250" y="0"/>
                    <a:pt x="179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7"/>
            <p:cNvSpPr/>
            <p:nvPr/>
          </p:nvSpPr>
          <p:spPr>
            <a:xfrm>
              <a:off x="2980443" y="2043329"/>
              <a:ext cx="19531" cy="18314"/>
            </a:xfrm>
            <a:custGeom>
              <a:avLst/>
              <a:gdLst/>
              <a:ahLst/>
              <a:cxnLst/>
              <a:rect l="l" t="t" r="r" b="b"/>
              <a:pathLst>
                <a:path w="1733" h="1625" extrusionOk="0">
                  <a:moveTo>
                    <a:pt x="920" y="1"/>
                  </a:moveTo>
                  <a:cubicBezTo>
                    <a:pt x="887" y="1"/>
                    <a:pt x="854" y="3"/>
                    <a:pt x="821" y="7"/>
                  </a:cubicBezTo>
                  <a:cubicBezTo>
                    <a:pt x="365" y="7"/>
                    <a:pt x="0" y="402"/>
                    <a:pt x="0" y="858"/>
                  </a:cubicBezTo>
                  <a:cubicBezTo>
                    <a:pt x="28" y="1281"/>
                    <a:pt x="369" y="1625"/>
                    <a:pt x="782" y="1625"/>
                  </a:cubicBezTo>
                  <a:cubicBezTo>
                    <a:pt x="815" y="1625"/>
                    <a:pt x="848" y="1623"/>
                    <a:pt x="881" y="1618"/>
                  </a:cubicBezTo>
                  <a:cubicBezTo>
                    <a:pt x="1337" y="1618"/>
                    <a:pt x="1733" y="1223"/>
                    <a:pt x="1702" y="767"/>
                  </a:cubicBezTo>
                  <a:cubicBezTo>
                    <a:pt x="1674" y="345"/>
                    <a:pt x="1333" y="1"/>
                    <a:pt x="9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7"/>
            <p:cNvSpPr/>
            <p:nvPr/>
          </p:nvSpPr>
          <p:spPr>
            <a:xfrm>
              <a:off x="2958511" y="2028329"/>
              <a:ext cx="39411" cy="10504"/>
            </a:xfrm>
            <a:custGeom>
              <a:avLst/>
              <a:gdLst/>
              <a:ahLst/>
              <a:cxnLst/>
              <a:rect l="l" t="t" r="r" b="b"/>
              <a:pathLst>
                <a:path w="3497" h="932" extrusionOk="0">
                  <a:moveTo>
                    <a:pt x="1764" y="1"/>
                  </a:moveTo>
                  <a:cubicBezTo>
                    <a:pt x="1277" y="1"/>
                    <a:pt x="821" y="153"/>
                    <a:pt x="426" y="426"/>
                  </a:cubicBezTo>
                  <a:cubicBezTo>
                    <a:pt x="122" y="639"/>
                    <a:pt x="1" y="852"/>
                    <a:pt x="61" y="882"/>
                  </a:cubicBezTo>
                  <a:cubicBezTo>
                    <a:pt x="72" y="896"/>
                    <a:pt x="89" y="902"/>
                    <a:pt x="114" y="902"/>
                  </a:cubicBezTo>
                  <a:cubicBezTo>
                    <a:pt x="311" y="902"/>
                    <a:pt x="953" y="517"/>
                    <a:pt x="1764" y="517"/>
                  </a:cubicBezTo>
                  <a:cubicBezTo>
                    <a:pt x="2607" y="517"/>
                    <a:pt x="3206" y="931"/>
                    <a:pt x="3410" y="931"/>
                  </a:cubicBezTo>
                  <a:cubicBezTo>
                    <a:pt x="3434" y="931"/>
                    <a:pt x="3453" y="925"/>
                    <a:pt x="3466" y="913"/>
                  </a:cubicBezTo>
                  <a:cubicBezTo>
                    <a:pt x="3496" y="852"/>
                    <a:pt x="3375" y="669"/>
                    <a:pt x="3131" y="426"/>
                  </a:cubicBezTo>
                  <a:cubicBezTo>
                    <a:pt x="2736" y="153"/>
                    <a:pt x="2250" y="1"/>
                    <a:pt x="1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7"/>
            <p:cNvSpPr/>
            <p:nvPr/>
          </p:nvSpPr>
          <p:spPr>
            <a:xfrm>
              <a:off x="3029422" y="2029016"/>
              <a:ext cx="32897" cy="87500"/>
            </a:xfrm>
            <a:custGeom>
              <a:avLst/>
              <a:gdLst/>
              <a:ahLst/>
              <a:cxnLst/>
              <a:rect l="l" t="t" r="r" b="b"/>
              <a:pathLst>
                <a:path w="2919" h="7764" extrusionOk="0">
                  <a:moveTo>
                    <a:pt x="95" y="0"/>
                  </a:moveTo>
                  <a:cubicBezTo>
                    <a:pt x="94" y="0"/>
                    <a:pt x="93" y="0"/>
                    <a:pt x="92" y="1"/>
                  </a:cubicBezTo>
                  <a:cubicBezTo>
                    <a:pt x="1" y="31"/>
                    <a:pt x="700" y="2159"/>
                    <a:pt x="1672" y="4712"/>
                  </a:cubicBezTo>
                  <a:lnTo>
                    <a:pt x="2371" y="6505"/>
                  </a:lnTo>
                  <a:cubicBezTo>
                    <a:pt x="2493" y="6718"/>
                    <a:pt x="2554" y="6961"/>
                    <a:pt x="2554" y="7204"/>
                  </a:cubicBezTo>
                  <a:cubicBezTo>
                    <a:pt x="2493" y="7387"/>
                    <a:pt x="2280" y="7417"/>
                    <a:pt x="2037" y="7447"/>
                  </a:cubicBezTo>
                  <a:cubicBezTo>
                    <a:pt x="1095" y="7569"/>
                    <a:pt x="517" y="7660"/>
                    <a:pt x="517" y="7721"/>
                  </a:cubicBezTo>
                  <a:cubicBezTo>
                    <a:pt x="517" y="7748"/>
                    <a:pt x="634" y="7763"/>
                    <a:pt x="854" y="7763"/>
                  </a:cubicBezTo>
                  <a:cubicBezTo>
                    <a:pt x="1122" y="7763"/>
                    <a:pt x="1546" y="7741"/>
                    <a:pt x="2098" y="7691"/>
                  </a:cubicBezTo>
                  <a:cubicBezTo>
                    <a:pt x="2219" y="7691"/>
                    <a:pt x="2341" y="7691"/>
                    <a:pt x="2463" y="7660"/>
                  </a:cubicBezTo>
                  <a:cubicBezTo>
                    <a:pt x="2645" y="7599"/>
                    <a:pt x="2797" y="7478"/>
                    <a:pt x="2858" y="7296"/>
                  </a:cubicBezTo>
                  <a:cubicBezTo>
                    <a:pt x="2919" y="6992"/>
                    <a:pt x="2888" y="6657"/>
                    <a:pt x="2736" y="6384"/>
                  </a:cubicBezTo>
                  <a:lnTo>
                    <a:pt x="2068" y="4560"/>
                  </a:lnTo>
                  <a:cubicBezTo>
                    <a:pt x="1072" y="2025"/>
                    <a:pt x="226" y="0"/>
                    <a:pt x="9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7"/>
            <p:cNvSpPr/>
            <p:nvPr/>
          </p:nvSpPr>
          <p:spPr>
            <a:xfrm>
              <a:off x="2941381" y="2212965"/>
              <a:ext cx="101419" cy="45238"/>
            </a:xfrm>
            <a:custGeom>
              <a:avLst/>
              <a:gdLst/>
              <a:ahLst/>
              <a:cxnLst/>
              <a:rect l="l" t="t" r="r" b="b"/>
              <a:pathLst>
                <a:path w="8999" h="4014" extrusionOk="0">
                  <a:moveTo>
                    <a:pt x="1" y="1"/>
                  </a:moveTo>
                  <a:cubicBezTo>
                    <a:pt x="1" y="1"/>
                    <a:pt x="1914" y="4013"/>
                    <a:pt x="7653" y="4013"/>
                  </a:cubicBezTo>
                  <a:cubicBezTo>
                    <a:pt x="8053" y="4013"/>
                    <a:pt x="8470" y="3994"/>
                    <a:pt x="8907" y="3952"/>
                  </a:cubicBezTo>
                  <a:lnTo>
                    <a:pt x="8998" y="2372"/>
                  </a:lnTo>
                  <a:lnTo>
                    <a:pt x="8998" y="2372"/>
                  </a:lnTo>
                  <a:cubicBezTo>
                    <a:pt x="8889" y="2374"/>
                    <a:pt x="8780" y="2375"/>
                    <a:pt x="8671" y="2375"/>
                  </a:cubicBezTo>
                  <a:cubicBezTo>
                    <a:pt x="5621" y="2375"/>
                    <a:pt x="2613" y="1556"/>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7"/>
            <p:cNvSpPr/>
            <p:nvPr/>
          </p:nvSpPr>
          <p:spPr>
            <a:xfrm>
              <a:off x="2998937" y="2134064"/>
              <a:ext cx="32897" cy="23126"/>
            </a:xfrm>
            <a:custGeom>
              <a:avLst/>
              <a:gdLst/>
              <a:ahLst/>
              <a:cxnLst/>
              <a:rect l="l" t="t" r="r" b="b"/>
              <a:pathLst>
                <a:path w="2919" h="2052" extrusionOk="0">
                  <a:moveTo>
                    <a:pt x="1500" y="1"/>
                  </a:moveTo>
                  <a:cubicBezTo>
                    <a:pt x="1436" y="1"/>
                    <a:pt x="1372" y="4"/>
                    <a:pt x="1307" y="11"/>
                  </a:cubicBezTo>
                  <a:cubicBezTo>
                    <a:pt x="912" y="41"/>
                    <a:pt x="517" y="254"/>
                    <a:pt x="274" y="589"/>
                  </a:cubicBezTo>
                  <a:cubicBezTo>
                    <a:pt x="0" y="892"/>
                    <a:pt x="0" y="1348"/>
                    <a:pt x="213" y="1683"/>
                  </a:cubicBezTo>
                  <a:cubicBezTo>
                    <a:pt x="430" y="1921"/>
                    <a:pt x="724" y="2051"/>
                    <a:pt x="1040" y="2051"/>
                  </a:cubicBezTo>
                  <a:cubicBezTo>
                    <a:pt x="1167" y="2051"/>
                    <a:pt x="1298" y="2030"/>
                    <a:pt x="1429" y="1987"/>
                  </a:cubicBezTo>
                  <a:cubicBezTo>
                    <a:pt x="1855" y="1835"/>
                    <a:pt x="2250" y="1592"/>
                    <a:pt x="2584" y="1288"/>
                  </a:cubicBezTo>
                  <a:cubicBezTo>
                    <a:pt x="2706" y="1196"/>
                    <a:pt x="2797" y="1105"/>
                    <a:pt x="2858" y="1014"/>
                  </a:cubicBezTo>
                  <a:cubicBezTo>
                    <a:pt x="2918" y="892"/>
                    <a:pt x="2918" y="771"/>
                    <a:pt x="2858" y="680"/>
                  </a:cubicBezTo>
                  <a:lnTo>
                    <a:pt x="2827" y="649"/>
                  </a:lnTo>
                  <a:cubicBezTo>
                    <a:pt x="2503" y="217"/>
                    <a:pt x="2011" y="1"/>
                    <a:pt x="150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7"/>
            <p:cNvSpPr/>
            <p:nvPr/>
          </p:nvSpPr>
          <p:spPr>
            <a:xfrm>
              <a:off x="3002363" y="2123560"/>
              <a:ext cx="35636" cy="30159"/>
            </a:xfrm>
            <a:custGeom>
              <a:avLst/>
              <a:gdLst/>
              <a:ahLst/>
              <a:cxnLst/>
              <a:rect l="l" t="t" r="r" b="b"/>
              <a:pathLst>
                <a:path w="3162" h="2676" extrusionOk="0">
                  <a:moveTo>
                    <a:pt x="183" y="1"/>
                  </a:moveTo>
                  <a:cubicBezTo>
                    <a:pt x="122" y="1"/>
                    <a:pt x="0" y="214"/>
                    <a:pt x="61" y="669"/>
                  </a:cubicBezTo>
                  <a:cubicBezTo>
                    <a:pt x="122" y="1247"/>
                    <a:pt x="395" y="1733"/>
                    <a:pt x="851" y="2098"/>
                  </a:cubicBezTo>
                  <a:cubicBezTo>
                    <a:pt x="1307" y="2463"/>
                    <a:pt x="1885" y="2676"/>
                    <a:pt x="2462" y="2676"/>
                  </a:cubicBezTo>
                  <a:cubicBezTo>
                    <a:pt x="2918" y="2645"/>
                    <a:pt x="3161" y="2524"/>
                    <a:pt x="3161" y="2463"/>
                  </a:cubicBezTo>
                  <a:cubicBezTo>
                    <a:pt x="3161" y="2311"/>
                    <a:pt x="2067" y="2402"/>
                    <a:pt x="1216" y="1703"/>
                  </a:cubicBezTo>
                  <a:cubicBezTo>
                    <a:pt x="365" y="973"/>
                    <a:pt x="335" y="1"/>
                    <a:pt x="18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7"/>
            <p:cNvSpPr/>
            <p:nvPr/>
          </p:nvSpPr>
          <p:spPr>
            <a:xfrm>
              <a:off x="2953372" y="2012427"/>
              <a:ext cx="49002" cy="14200"/>
            </a:xfrm>
            <a:custGeom>
              <a:avLst/>
              <a:gdLst/>
              <a:ahLst/>
              <a:cxnLst/>
              <a:rect l="l" t="t" r="r" b="b"/>
              <a:pathLst>
                <a:path w="4348" h="1260" extrusionOk="0">
                  <a:moveTo>
                    <a:pt x="2536" y="0"/>
                  </a:moveTo>
                  <a:cubicBezTo>
                    <a:pt x="1822" y="0"/>
                    <a:pt x="1120" y="202"/>
                    <a:pt x="517" y="591"/>
                  </a:cubicBezTo>
                  <a:cubicBezTo>
                    <a:pt x="153" y="834"/>
                    <a:pt x="1" y="1077"/>
                    <a:pt x="62" y="1169"/>
                  </a:cubicBezTo>
                  <a:cubicBezTo>
                    <a:pt x="102" y="1234"/>
                    <a:pt x="196" y="1260"/>
                    <a:pt x="331" y="1260"/>
                  </a:cubicBezTo>
                  <a:cubicBezTo>
                    <a:pt x="702" y="1260"/>
                    <a:pt x="1388" y="1067"/>
                    <a:pt x="2189" y="956"/>
                  </a:cubicBezTo>
                  <a:cubicBezTo>
                    <a:pt x="3283" y="834"/>
                    <a:pt x="4195" y="956"/>
                    <a:pt x="4287" y="682"/>
                  </a:cubicBezTo>
                  <a:cubicBezTo>
                    <a:pt x="4347" y="591"/>
                    <a:pt x="4135" y="378"/>
                    <a:pt x="3739" y="196"/>
                  </a:cubicBezTo>
                  <a:cubicBezTo>
                    <a:pt x="3345" y="64"/>
                    <a:pt x="2938" y="0"/>
                    <a:pt x="25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7"/>
            <p:cNvSpPr/>
            <p:nvPr/>
          </p:nvSpPr>
          <p:spPr>
            <a:xfrm>
              <a:off x="3059907" y="1995657"/>
              <a:ext cx="37011" cy="11484"/>
            </a:xfrm>
            <a:custGeom>
              <a:avLst/>
              <a:gdLst/>
              <a:ahLst/>
              <a:cxnLst/>
              <a:rect l="l" t="t" r="r" b="b"/>
              <a:pathLst>
                <a:path w="3284" h="1019" extrusionOk="0">
                  <a:moveTo>
                    <a:pt x="1590" y="0"/>
                  </a:moveTo>
                  <a:cubicBezTo>
                    <a:pt x="1168" y="0"/>
                    <a:pt x="743" y="114"/>
                    <a:pt x="366" y="347"/>
                  </a:cubicBezTo>
                  <a:cubicBezTo>
                    <a:pt x="92" y="559"/>
                    <a:pt x="1" y="742"/>
                    <a:pt x="62" y="863"/>
                  </a:cubicBezTo>
                  <a:cubicBezTo>
                    <a:pt x="124" y="951"/>
                    <a:pt x="269" y="977"/>
                    <a:pt x="471" y="977"/>
                  </a:cubicBezTo>
                  <a:cubicBezTo>
                    <a:pt x="760" y="977"/>
                    <a:pt x="1165" y="924"/>
                    <a:pt x="1612" y="924"/>
                  </a:cubicBezTo>
                  <a:cubicBezTo>
                    <a:pt x="2139" y="924"/>
                    <a:pt x="2598" y="1019"/>
                    <a:pt x="2891" y="1019"/>
                  </a:cubicBezTo>
                  <a:cubicBezTo>
                    <a:pt x="3037" y="1019"/>
                    <a:pt x="3142" y="995"/>
                    <a:pt x="3192" y="924"/>
                  </a:cubicBezTo>
                  <a:cubicBezTo>
                    <a:pt x="3284" y="833"/>
                    <a:pt x="3192" y="620"/>
                    <a:pt x="2888" y="407"/>
                  </a:cubicBezTo>
                  <a:cubicBezTo>
                    <a:pt x="2507" y="137"/>
                    <a:pt x="2051" y="0"/>
                    <a:pt x="15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7"/>
            <p:cNvSpPr/>
            <p:nvPr/>
          </p:nvSpPr>
          <p:spPr>
            <a:xfrm>
              <a:off x="2837584" y="1891646"/>
              <a:ext cx="218908" cy="302870"/>
            </a:xfrm>
            <a:custGeom>
              <a:avLst/>
              <a:gdLst/>
              <a:ahLst/>
              <a:cxnLst/>
              <a:rect l="l" t="t" r="r" b="b"/>
              <a:pathLst>
                <a:path w="19424" h="26874" extrusionOk="0">
                  <a:moveTo>
                    <a:pt x="18786" y="1"/>
                  </a:moveTo>
                  <a:cubicBezTo>
                    <a:pt x="13770" y="609"/>
                    <a:pt x="8846" y="1825"/>
                    <a:pt x="4135" y="3588"/>
                  </a:cubicBezTo>
                  <a:cubicBezTo>
                    <a:pt x="3010" y="3983"/>
                    <a:pt x="1886" y="4499"/>
                    <a:pt x="1217" y="5472"/>
                  </a:cubicBezTo>
                  <a:cubicBezTo>
                    <a:pt x="548" y="6506"/>
                    <a:pt x="579" y="7813"/>
                    <a:pt x="639" y="9059"/>
                  </a:cubicBezTo>
                  <a:cubicBezTo>
                    <a:pt x="913" y="15108"/>
                    <a:pt x="1" y="20761"/>
                    <a:pt x="275" y="26779"/>
                  </a:cubicBezTo>
                  <a:lnTo>
                    <a:pt x="275" y="26749"/>
                  </a:lnTo>
                  <a:cubicBezTo>
                    <a:pt x="684" y="26834"/>
                    <a:pt x="1091" y="26874"/>
                    <a:pt x="1489" y="26874"/>
                  </a:cubicBezTo>
                  <a:cubicBezTo>
                    <a:pt x="4957" y="26874"/>
                    <a:pt x="7820" y="23810"/>
                    <a:pt x="7357" y="20184"/>
                  </a:cubicBezTo>
                  <a:cubicBezTo>
                    <a:pt x="7174" y="18542"/>
                    <a:pt x="6263" y="16870"/>
                    <a:pt x="6840" y="15290"/>
                  </a:cubicBezTo>
                  <a:cubicBezTo>
                    <a:pt x="7600" y="13223"/>
                    <a:pt x="10488" y="12585"/>
                    <a:pt x="11278" y="10518"/>
                  </a:cubicBezTo>
                  <a:cubicBezTo>
                    <a:pt x="11703" y="9332"/>
                    <a:pt x="11308" y="7934"/>
                    <a:pt x="11825" y="6749"/>
                  </a:cubicBezTo>
                  <a:cubicBezTo>
                    <a:pt x="12281" y="5655"/>
                    <a:pt x="13466" y="5016"/>
                    <a:pt x="14591" y="4621"/>
                  </a:cubicBezTo>
                  <a:cubicBezTo>
                    <a:pt x="15716" y="4196"/>
                    <a:pt x="16931" y="3922"/>
                    <a:pt x="17874" y="3192"/>
                  </a:cubicBezTo>
                  <a:cubicBezTo>
                    <a:pt x="18816" y="2433"/>
                    <a:pt x="19424" y="1065"/>
                    <a:pt x="1878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7"/>
            <p:cNvSpPr/>
            <p:nvPr/>
          </p:nvSpPr>
          <p:spPr>
            <a:xfrm>
              <a:off x="2804360" y="1860394"/>
              <a:ext cx="248706" cy="311480"/>
            </a:xfrm>
            <a:custGeom>
              <a:avLst/>
              <a:gdLst/>
              <a:ahLst/>
              <a:cxnLst/>
              <a:rect l="l" t="t" r="r" b="b"/>
              <a:pathLst>
                <a:path w="22068" h="27638" extrusionOk="0">
                  <a:moveTo>
                    <a:pt x="17985" y="0"/>
                  </a:moveTo>
                  <a:cubicBezTo>
                    <a:pt x="16956" y="0"/>
                    <a:pt x="15940" y="302"/>
                    <a:pt x="15077" y="859"/>
                  </a:cubicBezTo>
                  <a:cubicBezTo>
                    <a:pt x="13983" y="1558"/>
                    <a:pt x="13132" y="2531"/>
                    <a:pt x="12554" y="3686"/>
                  </a:cubicBezTo>
                  <a:cubicBezTo>
                    <a:pt x="12220" y="4294"/>
                    <a:pt x="11977" y="4932"/>
                    <a:pt x="11794" y="5570"/>
                  </a:cubicBezTo>
                  <a:cubicBezTo>
                    <a:pt x="11612" y="6269"/>
                    <a:pt x="11369" y="6908"/>
                    <a:pt x="11065" y="7546"/>
                  </a:cubicBezTo>
                  <a:cubicBezTo>
                    <a:pt x="10730" y="8215"/>
                    <a:pt x="10183" y="8701"/>
                    <a:pt x="9484" y="8975"/>
                  </a:cubicBezTo>
                  <a:cubicBezTo>
                    <a:pt x="8785" y="9187"/>
                    <a:pt x="8025" y="9309"/>
                    <a:pt x="7265" y="9339"/>
                  </a:cubicBezTo>
                  <a:cubicBezTo>
                    <a:pt x="6505" y="9370"/>
                    <a:pt x="5745" y="9613"/>
                    <a:pt x="5077" y="9978"/>
                  </a:cubicBezTo>
                  <a:cubicBezTo>
                    <a:pt x="3770" y="10768"/>
                    <a:pt x="2949" y="12136"/>
                    <a:pt x="2888" y="13656"/>
                  </a:cubicBezTo>
                  <a:cubicBezTo>
                    <a:pt x="2888" y="14324"/>
                    <a:pt x="3010" y="15023"/>
                    <a:pt x="3283" y="15662"/>
                  </a:cubicBezTo>
                  <a:cubicBezTo>
                    <a:pt x="3496" y="16270"/>
                    <a:pt x="3648" y="16908"/>
                    <a:pt x="3648" y="17546"/>
                  </a:cubicBezTo>
                  <a:cubicBezTo>
                    <a:pt x="3648" y="18154"/>
                    <a:pt x="3496" y="18732"/>
                    <a:pt x="3223" y="19279"/>
                  </a:cubicBezTo>
                  <a:cubicBezTo>
                    <a:pt x="2706" y="20343"/>
                    <a:pt x="1946" y="21163"/>
                    <a:pt x="1368" y="21984"/>
                  </a:cubicBezTo>
                  <a:cubicBezTo>
                    <a:pt x="791" y="22713"/>
                    <a:pt x="365" y="23534"/>
                    <a:pt x="153" y="24416"/>
                  </a:cubicBezTo>
                  <a:cubicBezTo>
                    <a:pt x="1" y="25115"/>
                    <a:pt x="92" y="25814"/>
                    <a:pt x="365" y="26482"/>
                  </a:cubicBezTo>
                  <a:cubicBezTo>
                    <a:pt x="548" y="26878"/>
                    <a:pt x="821" y="27212"/>
                    <a:pt x="1216" y="27455"/>
                  </a:cubicBezTo>
                  <a:cubicBezTo>
                    <a:pt x="852" y="27212"/>
                    <a:pt x="578" y="26878"/>
                    <a:pt x="426" y="26482"/>
                  </a:cubicBezTo>
                  <a:cubicBezTo>
                    <a:pt x="153" y="25844"/>
                    <a:pt x="92" y="25145"/>
                    <a:pt x="244" y="24476"/>
                  </a:cubicBezTo>
                  <a:cubicBezTo>
                    <a:pt x="487" y="23625"/>
                    <a:pt x="882" y="22805"/>
                    <a:pt x="1460" y="22106"/>
                  </a:cubicBezTo>
                  <a:cubicBezTo>
                    <a:pt x="2068" y="21285"/>
                    <a:pt x="2827" y="20464"/>
                    <a:pt x="3344" y="19370"/>
                  </a:cubicBezTo>
                  <a:cubicBezTo>
                    <a:pt x="3618" y="18823"/>
                    <a:pt x="3800" y="18215"/>
                    <a:pt x="3830" y="17577"/>
                  </a:cubicBezTo>
                  <a:cubicBezTo>
                    <a:pt x="3800" y="16908"/>
                    <a:pt x="3648" y="16270"/>
                    <a:pt x="3435" y="15662"/>
                  </a:cubicBezTo>
                  <a:cubicBezTo>
                    <a:pt x="3162" y="15023"/>
                    <a:pt x="3040" y="14355"/>
                    <a:pt x="3040" y="13686"/>
                  </a:cubicBezTo>
                  <a:cubicBezTo>
                    <a:pt x="3101" y="12227"/>
                    <a:pt x="3891" y="10920"/>
                    <a:pt x="5137" y="10190"/>
                  </a:cubicBezTo>
                  <a:cubicBezTo>
                    <a:pt x="5806" y="9826"/>
                    <a:pt x="6536" y="9613"/>
                    <a:pt x="7265" y="9583"/>
                  </a:cubicBezTo>
                  <a:cubicBezTo>
                    <a:pt x="8055" y="9522"/>
                    <a:pt x="8815" y="9400"/>
                    <a:pt x="9545" y="9157"/>
                  </a:cubicBezTo>
                  <a:cubicBezTo>
                    <a:pt x="9910" y="9035"/>
                    <a:pt x="10244" y="8823"/>
                    <a:pt x="10518" y="8579"/>
                  </a:cubicBezTo>
                  <a:cubicBezTo>
                    <a:pt x="10791" y="8306"/>
                    <a:pt x="11034" y="8002"/>
                    <a:pt x="11217" y="7668"/>
                  </a:cubicBezTo>
                  <a:cubicBezTo>
                    <a:pt x="11521" y="7029"/>
                    <a:pt x="11794" y="6361"/>
                    <a:pt x="11977" y="5662"/>
                  </a:cubicBezTo>
                  <a:cubicBezTo>
                    <a:pt x="12159" y="4993"/>
                    <a:pt x="12402" y="4355"/>
                    <a:pt x="12706" y="3747"/>
                  </a:cubicBezTo>
                  <a:cubicBezTo>
                    <a:pt x="13253" y="2622"/>
                    <a:pt x="14104" y="1680"/>
                    <a:pt x="15168" y="981"/>
                  </a:cubicBezTo>
                  <a:cubicBezTo>
                    <a:pt x="16003" y="452"/>
                    <a:pt x="16966" y="152"/>
                    <a:pt x="17962" y="152"/>
                  </a:cubicBezTo>
                  <a:cubicBezTo>
                    <a:pt x="18054" y="152"/>
                    <a:pt x="18146" y="155"/>
                    <a:pt x="18238" y="160"/>
                  </a:cubicBezTo>
                  <a:cubicBezTo>
                    <a:pt x="19849" y="221"/>
                    <a:pt x="21278" y="1254"/>
                    <a:pt x="21825" y="2804"/>
                  </a:cubicBezTo>
                  <a:cubicBezTo>
                    <a:pt x="21946" y="3199"/>
                    <a:pt x="22007" y="3625"/>
                    <a:pt x="22007" y="4051"/>
                  </a:cubicBezTo>
                  <a:cubicBezTo>
                    <a:pt x="22007" y="4355"/>
                    <a:pt x="21977" y="4506"/>
                    <a:pt x="21977" y="4506"/>
                  </a:cubicBezTo>
                  <a:cubicBezTo>
                    <a:pt x="22007" y="4355"/>
                    <a:pt x="22038" y="4203"/>
                    <a:pt x="22038" y="4051"/>
                  </a:cubicBezTo>
                  <a:cubicBezTo>
                    <a:pt x="22068" y="3625"/>
                    <a:pt x="22038" y="3199"/>
                    <a:pt x="21886" y="2774"/>
                  </a:cubicBezTo>
                  <a:cubicBezTo>
                    <a:pt x="21673" y="2105"/>
                    <a:pt x="21278" y="1497"/>
                    <a:pt x="20761" y="1041"/>
                  </a:cubicBezTo>
                  <a:cubicBezTo>
                    <a:pt x="20062" y="433"/>
                    <a:pt x="19180" y="69"/>
                    <a:pt x="18268" y="8"/>
                  </a:cubicBezTo>
                  <a:cubicBezTo>
                    <a:pt x="18174" y="3"/>
                    <a:pt x="18080" y="0"/>
                    <a:pt x="17985" y="0"/>
                  </a:cubicBezTo>
                  <a:close/>
                  <a:moveTo>
                    <a:pt x="1216" y="27455"/>
                  </a:moveTo>
                  <a:cubicBezTo>
                    <a:pt x="1308" y="27516"/>
                    <a:pt x="1399" y="27577"/>
                    <a:pt x="1520" y="27607"/>
                  </a:cubicBezTo>
                  <a:cubicBezTo>
                    <a:pt x="1551" y="27638"/>
                    <a:pt x="1581" y="27638"/>
                    <a:pt x="1612" y="27638"/>
                  </a:cubicBezTo>
                  <a:cubicBezTo>
                    <a:pt x="1612" y="27638"/>
                    <a:pt x="1460" y="27577"/>
                    <a:pt x="1216" y="27455"/>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7"/>
            <p:cNvSpPr/>
            <p:nvPr/>
          </p:nvSpPr>
          <p:spPr>
            <a:xfrm>
              <a:off x="3042788" y="1841641"/>
              <a:ext cx="28784" cy="63382"/>
            </a:xfrm>
            <a:custGeom>
              <a:avLst/>
              <a:gdLst/>
              <a:ahLst/>
              <a:cxnLst/>
              <a:rect l="l" t="t" r="r" b="b"/>
              <a:pathLst>
                <a:path w="2554" h="5624" extrusionOk="0">
                  <a:moveTo>
                    <a:pt x="0" y="0"/>
                  </a:moveTo>
                  <a:cubicBezTo>
                    <a:pt x="274" y="183"/>
                    <a:pt x="547" y="395"/>
                    <a:pt x="790" y="608"/>
                  </a:cubicBezTo>
                  <a:cubicBezTo>
                    <a:pt x="2037" y="1642"/>
                    <a:pt x="2310" y="3465"/>
                    <a:pt x="1429" y="4863"/>
                  </a:cubicBezTo>
                  <a:cubicBezTo>
                    <a:pt x="1246" y="5137"/>
                    <a:pt x="1033" y="5380"/>
                    <a:pt x="821" y="5623"/>
                  </a:cubicBezTo>
                  <a:cubicBezTo>
                    <a:pt x="821" y="5623"/>
                    <a:pt x="912" y="5593"/>
                    <a:pt x="1064" y="5471"/>
                  </a:cubicBezTo>
                  <a:cubicBezTo>
                    <a:pt x="1246" y="5319"/>
                    <a:pt x="1398" y="5107"/>
                    <a:pt x="1550" y="4924"/>
                  </a:cubicBezTo>
                  <a:cubicBezTo>
                    <a:pt x="2553" y="3496"/>
                    <a:pt x="2249" y="1520"/>
                    <a:pt x="882" y="456"/>
                  </a:cubicBezTo>
                  <a:cubicBezTo>
                    <a:pt x="699" y="304"/>
                    <a:pt x="486" y="183"/>
                    <a:pt x="243" y="91"/>
                  </a:cubicBezTo>
                  <a:cubicBezTo>
                    <a:pt x="182" y="31"/>
                    <a:pt x="91" y="0"/>
                    <a:pt x="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7"/>
            <p:cNvSpPr/>
            <p:nvPr/>
          </p:nvSpPr>
          <p:spPr>
            <a:xfrm>
              <a:off x="3081151" y="2222905"/>
              <a:ext cx="133606" cy="138407"/>
            </a:xfrm>
            <a:custGeom>
              <a:avLst/>
              <a:gdLst/>
              <a:ahLst/>
              <a:cxnLst/>
              <a:rect l="l" t="t" r="r" b="b"/>
              <a:pathLst>
                <a:path w="11855" h="12281" extrusionOk="0">
                  <a:moveTo>
                    <a:pt x="0" y="0"/>
                  </a:moveTo>
                  <a:cubicBezTo>
                    <a:pt x="0" y="31"/>
                    <a:pt x="274" y="31"/>
                    <a:pt x="699" y="152"/>
                  </a:cubicBezTo>
                  <a:cubicBezTo>
                    <a:pt x="1338" y="365"/>
                    <a:pt x="1915" y="760"/>
                    <a:pt x="2341" y="1277"/>
                  </a:cubicBezTo>
                  <a:cubicBezTo>
                    <a:pt x="2645" y="1611"/>
                    <a:pt x="2827" y="2037"/>
                    <a:pt x="2949" y="2493"/>
                  </a:cubicBezTo>
                  <a:cubicBezTo>
                    <a:pt x="3070" y="2949"/>
                    <a:pt x="3101" y="3496"/>
                    <a:pt x="3222" y="4073"/>
                  </a:cubicBezTo>
                  <a:cubicBezTo>
                    <a:pt x="3313" y="4681"/>
                    <a:pt x="3587" y="5228"/>
                    <a:pt x="4013" y="5684"/>
                  </a:cubicBezTo>
                  <a:cubicBezTo>
                    <a:pt x="4499" y="6110"/>
                    <a:pt x="5076" y="6414"/>
                    <a:pt x="5715" y="6596"/>
                  </a:cubicBezTo>
                  <a:cubicBezTo>
                    <a:pt x="6353" y="6809"/>
                    <a:pt x="6961" y="6931"/>
                    <a:pt x="7569" y="7083"/>
                  </a:cubicBezTo>
                  <a:cubicBezTo>
                    <a:pt x="8116" y="7235"/>
                    <a:pt x="8694" y="7417"/>
                    <a:pt x="9210" y="7660"/>
                  </a:cubicBezTo>
                  <a:cubicBezTo>
                    <a:pt x="10122" y="8086"/>
                    <a:pt x="10852" y="8754"/>
                    <a:pt x="11338" y="9636"/>
                  </a:cubicBezTo>
                  <a:cubicBezTo>
                    <a:pt x="11642" y="10244"/>
                    <a:pt x="11763" y="10912"/>
                    <a:pt x="11672" y="11581"/>
                  </a:cubicBezTo>
                  <a:cubicBezTo>
                    <a:pt x="11612" y="11824"/>
                    <a:pt x="11551" y="12068"/>
                    <a:pt x="11460" y="12280"/>
                  </a:cubicBezTo>
                  <a:cubicBezTo>
                    <a:pt x="11520" y="12250"/>
                    <a:pt x="11551" y="12189"/>
                    <a:pt x="11551" y="12128"/>
                  </a:cubicBezTo>
                  <a:cubicBezTo>
                    <a:pt x="11642" y="11946"/>
                    <a:pt x="11703" y="11764"/>
                    <a:pt x="11733" y="11612"/>
                  </a:cubicBezTo>
                  <a:cubicBezTo>
                    <a:pt x="11855" y="10912"/>
                    <a:pt x="11763" y="10213"/>
                    <a:pt x="11460" y="9575"/>
                  </a:cubicBezTo>
                  <a:cubicBezTo>
                    <a:pt x="10973" y="8663"/>
                    <a:pt x="10213" y="7934"/>
                    <a:pt x="9301" y="7508"/>
                  </a:cubicBezTo>
                  <a:cubicBezTo>
                    <a:pt x="8754" y="7265"/>
                    <a:pt x="8177" y="7052"/>
                    <a:pt x="7599" y="6900"/>
                  </a:cubicBezTo>
                  <a:cubicBezTo>
                    <a:pt x="7022" y="6748"/>
                    <a:pt x="6383" y="6627"/>
                    <a:pt x="5776" y="6414"/>
                  </a:cubicBezTo>
                  <a:cubicBezTo>
                    <a:pt x="5168" y="6262"/>
                    <a:pt x="4620" y="5958"/>
                    <a:pt x="4165" y="5563"/>
                  </a:cubicBezTo>
                  <a:cubicBezTo>
                    <a:pt x="3739" y="5137"/>
                    <a:pt x="3465" y="4590"/>
                    <a:pt x="3405" y="4043"/>
                  </a:cubicBezTo>
                  <a:cubicBezTo>
                    <a:pt x="3283" y="3496"/>
                    <a:pt x="3253" y="2949"/>
                    <a:pt x="3101" y="2432"/>
                  </a:cubicBezTo>
                  <a:cubicBezTo>
                    <a:pt x="2979" y="1976"/>
                    <a:pt x="2766" y="1551"/>
                    <a:pt x="2432" y="1186"/>
                  </a:cubicBezTo>
                  <a:cubicBezTo>
                    <a:pt x="2006" y="669"/>
                    <a:pt x="1399" y="274"/>
                    <a:pt x="730" y="92"/>
                  </a:cubicBezTo>
                  <a:cubicBezTo>
                    <a:pt x="547" y="61"/>
                    <a:pt x="365" y="31"/>
                    <a:pt x="1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7"/>
            <p:cNvSpPr/>
            <p:nvPr/>
          </p:nvSpPr>
          <p:spPr>
            <a:xfrm>
              <a:off x="2782778" y="1896030"/>
              <a:ext cx="132930" cy="331338"/>
            </a:xfrm>
            <a:custGeom>
              <a:avLst/>
              <a:gdLst/>
              <a:ahLst/>
              <a:cxnLst/>
              <a:rect l="l" t="t" r="r" b="b"/>
              <a:pathLst>
                <a:path w="11795" h="29400" extrusionOk="0">
                  <a:moveTo>
                    <a:pt x="11356" y="0"/>
                  </a:moveTo>
                  <a:cubicBezTo>
                    <a:pt x="7752" y="0"/>
                    <a:pt x="5100" y="1456"/>
                    <a:pt x="2645" y="4232"/>
                  </a:cubicBezTo>
                  <a:cubicBezTo>
                    <a:pt x="973" y="6147"/>
                    <a:pt x="517" y="8852"/>
                    <a:pt x="305" y="11375"/>
                  </a:cubicBezTo>
                  <a:cubicBezTo>
                    <a:pt x="1" y="14901"/>
                    <a:pt x="1" y="18518"/>
                    <a:pt x="1186" y="21831"/>
                  </a:cubicBezTo>
                  <a:cubicBezTo>
                    <a:pt x="2372" y="25144"/>
                    <a:pt x="5290" y="28488"/>
                    <a:pt x="8724" y="29400"/>
                  </a:cubicBezTo>
                  <a:lnTo>
                    <a:pt x="11794" y="7"/>
                  </a:lnTo>
                  <a:cubicBezTo>
                    <a:pt x="11647" y="2"/>
                    <a:pt x="11501" y="0"/>
                    <a:pt x="113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7"/>
            <p:cNvSpPr/>
            <p:nvPr/>
          </p:nvSpPr>
          <p:spPr>
            <a:xfrm>
              <a:off x="2786204" y="2238142"/>
              <a:ext cx="349077" cy="529780"/>
            </a:xfrm>
            <a:custGeom>
              <a:avLst/>
              <a:gdLst/>
              <a:ahLst/>
              <a:cxnLst/>
              <a:rect l="l" t="t" r="r" b="b"/>
              <a:pathLst>
                <a:path w="30974" h="47008" extrusionOk="0">
                  <a:moveTo>
                    <a:pt x="8684" y="0"/>
                  </a:moveTo>
                  <a:cubicBezTo>
                    <a:pt x="8217" y="0"/>
                    <a:pt x="7821" y="287"/>
                    <a:pt x="7660" y="715"/>
                  </a:cubicBezTo>
                  <a:cubicBezTo>
                    <a:pt x="7022" y="2357"/>
                    <a:pt x="6992" y="3694"/>
                    <a:pt x="7600" y="4758"/>
                  </a:cubicBezTo>
                  <a:lnTo>
                    <a:pt x="7508" y="4758"/>
                  </a:lnTo>
                  <a:lnTo>
                    <a:pt x="4742" y="5305"/>
                  </a:lnTo>
                  <a:lnTo>
                    <a:pt x="1" y="47008"/>
                  </a:lnTo>
                  <a:lnTo>
                    <a:pt x="1" y="47008"/>
                  </a:lnTo>
                  <a:lnTo>
                    <a:pt x="30974" y="45549"/>
                  </a:lnTo>
                  <a:lnTo>
                    <a:pt x="28299" y="6460"/>
                  </a:lnTo>
                  <a:lnTo>
                    <a:pt x="25107" y="5639"/>
                  </a:lnTo>
                  <a:cubicBezTo>
                    <a:pt x="25837" y="5153"/>
                    <a:pt x="26080" y="4241"/>
                    <a:pt x="25746" y="3451"/>
                  </a:cubicBezTo>
                  <a:cubicBezTo>
                    <a:pt x="25351" y="2448"/>
                    <a:pt x="24408" y="1749"/>
                    <a:pt x="23314" y="1658"/>
                  </a:cubicBezTo>
                  <a:lnTo>
                    <a:pt x="8876" y="16"/>
                  </a:lnTo>
                  <a:cubicBezTo>
                    <a:pt x="8811" y="5"/>
                    <a:pt x="8747" y="0"/>
                    <a:pt x="8684"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7"/>
            <p:cNvSpPr/>
            <p:nvPr/>
          </p:nvSpPr>
          <p:spPr>
            <a:xfrm>
              <a:off x="2885549" y="2295180"/>
              <a:ext cx="168205" cy="13840"/>
            </a:xfrm>
            <a:custGeom>
              <a:avLst/>
              <a:gdLst/>
              <a:ahLst/>
              <a:cxnLst/>
              <a:rect l="l" t="t" r="r" b="b"/>
              <a:pathLst>
                <a:path w="14925" h="1228" extrusionOk="0">
                  <a:moveTo>
                    <a:pt x="0" y="1"/>
                  </a:moveTo>
                  <a:lnTo>
                    <a:pt x="0" y="1"/>
                  </a:lnTo>
                  <a:cubicBezTo>
                    <a:pt x="183" y="92"/>
                    <a:pt x="365" y="153"/>
                    <a:pt x="578" y="183"/>
                  </a:cubicBezTo>
                  <a:cubicBezTo>
                    <a:pt x="943" y="274"/>
                    <a:pt x="1490" y="396"/>
                    <a:pt x="2158" y="518"/>
                  </a:cubicBezTo>
                  <a:cubicBezTo>
                    <a:pt x="4503" y="991"/>
                    <a:pt x="6902" y="1227"/>
                    <a:pt x="9301" y="1227"/>
                  </a:cubicBezTo>
                  <a:cubicBezTo>
                    <a:pt x="10448" y="1227"/>
                    <a:pt x="11595" y="1173"/>
                    <a:pt x="12736" y="1065"/>
                  </a:cubicBezTo>
                  <a:cubicBezTo>
                    <a:pt x="13405" y="1004"/>
                    <a:pt x="13952" y="913"/>
                    <a:pt x="14347" y="852"/>
                  </a:cubicBezTo>
                  <a:cubicBezTo>
                    <a:pt x="14530" y="852"/>
                    <a:pt x="14742" y="791"/>
                    <a:pt x="14925" y="761"/>
                  </a:cubicBezTo>
                  <a:cubicBezTo>
                    <a:pt x="14862" y="752"/>
                    <a:pt x="14803" y="748"/>
                    <a:pt x="14744" y="748"/>
                  </a:cubicBezTo>
                  <a:cubicBezTo>
                    <a:pt x="14602" y="748"/>
                    <a:pt x="14467" y="770"/>
                    <a:pt x="14317" y="791"/>
                  </a:cubicBezTo>
                  <a:cubicBezTo>
                    <a:pt x="13952" y="822"/>
                    <a:pt x="13405" y="882"/>
                    <a:pt x="12736" y="913"/>
                  </a:cubicBezTo>
                  <a:cubicBezTo>
                    <a:pt x="11676" y="986"/>
                    <a:pt x="10613" y="1023"/>
                    <a:pt x="9549" y="1023"/>
                  </a:cubicBezTo>
                  <a:cubicBezTo>
                    <a:pt x="7077" y="1023"/>
                    <a:pt x="4603" y="821"/>
                    <a:pt x="2158" y="396"/>
                  </a:cubicBezTo>
                  <a:cubicBezTo>
                    <a:pt x="1490" y="274"/>
                    <a:pt x="973" y="183"/>
                    <a:pt x="578" y="92"/>
                  </a:cubicBezTo>
                  <a:cubicBezTo>
                    <a:pt x="396" y="62"/>
                    <a:pt x="213" y="3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7"/>
            <p:cNvSpPr/>
            <p:nvPr/>
          </p:nvSpPr>
          <p:spPr>
            <a:xfrm>
              <a:off x="2896166" y="2339031"/>
              <a:ext cx="26045" cy="39411"/>
            </a:xfrm>
            <a:custGeom>
              <a:avLst/>
              <a:gdLst/>
              <a:ahLst/>
              <a:cxnLst/>
              <a:rect l="l" t="t" r="r" b="b"/>
              <a:pathLst>
                <a:path w="2311" h="3497" extrusionOk="0">
                  <a:moveTo>
                    <a:pt x="2311" y="1"/>
                  </a:moveTo>
                  <a:cubicBezTo>
                    <a:pt x="1855" y="517"/>
                    <a:pt x="1429" y="1095"/>
                    <a:pt x="1065" y="1672"/>
                  </a:cubicBezTo>
                  <a:cubicBezTo>
                    <a:pt x="639" y="2250"/>
                    <a:pt x="305" y="2858"/>
                    <a:pt x="1" y="3496"/>
                  </a:cubicBezTo>
                  <a:cubicBezTo>
                    <a:pt x="457" y="2949"/>
                    <a:pt x="882" y="2402"/>
                    <a:pt x="1216" y="1794"/>
                  </a:cubicBezTo>
                  <a:cubicBezTo>
                    <a:pt x="1642" y="1216"/>
                    <a:pt x="2007" y="639"/>
                    <a:pt x="231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47"/>
            <p:cNvSpPr/>
            <p:nvPr/>
          </p:nvSpPr>
          <p:spPr>
            <a:xfrm>
              <a:off x="2979068" y="2349997"/>
              <a:ext cx="29471" cy="36323"/>
            </a:xfrm>
            <a:custGeom>
              <a:avLst/>
              <a:gdLst/>
              <a:ahLst/>
              <a:cxnLst/>
              <a:rect l="l" t="t" r="r" b="b"/>
              <a:pathLst>
                <a:path w="2615" h="3223" extrusionOk="0">
                  <a:moveTo>
                    <a:pt x="0" y="0"/>
                  </a:moveTo>
                  <a:lnTo>
                    <a:pt x="0" y="0"/>
                  </a:lnTo>
                  <a:cubicBezTo>
                    <a:pt x="760" y="1155"/>
                    <a:pt x="1642" y="2219"/>
                    <a:pt x="2614" y="3222"/>
                  </a:cubicBezTo>
                  <a:cubicBezTo>
                    <a:pt x="2250" y="2614"/>
                    <a:pt x="1855" y="2067"/>
                    <a:pt x="1399" y="1550"/>
                  </a:cubicBezTo>
                  <a:cubicBezTo>
                    <a:pt x="973" y="973"/>
                    <a:pt x="517" y="456"/>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47"/>
            <p:cNvSpPr/>
            <p:nvPr/>
          </p:nvSpPr>
          <p:spPr>
            <a:xfrm>
              <a:off x="2947895" y="2398976"/>
              <a:ext cx="8227" cy="46940"/>
            </a:xfrm>
            <a:custGeom>
              <a:avLst/>
              <a:gdLst/>
              <a:ahLst/>
              <a:cxnLst/>
              <a:rect l="l" t="t" r="r" b="b"/>
              <a:pathLst>
                <a:path w="730" h="4165" extrusionOk="0">
                  <a:moveTo>
                    <a:pt x="0" y="1"/>
                  </a:moveTo>
                  <a:cubicBezTo>
                    <a:pt x="31" y="700"/>
                    <a:pt x="122" y="1399"/>
                    <a:pt x="274" y="2098"/>
                  </a:cubicBezTo>
                  <a:cubicBezTo>
                    <a:pt x="365" y="2797"/>
                    <a:pt x="517" y="3496"/>
                    <a:pt x="730" y="4165"/>
                  </a:cubicBezTo>
                  <a:cubicBezTo>
                    <a:pt x="700" y="3466"/>
                    <a:pt x="608" y="2767"/>
                    <a:pt x="456" y="2068"/>
                  </a:cubicBezTo>
                  <a:cubicBezTo>
                    <a:pt x="365" y="1369"/>
                    <a:pt x="213" y="669"/>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47"/>
            <p:cNvSpPr/>
            <p:nvPr/>
          </p:nvSpPr>
          <p:spPr>
            <a:xfrm>
              <a:off x="3000988" y="2449680"/>
              <a:ext cx="41124" cy="40425"/>
            </a:xfrm>
            <a:custGeom>
              <a:avLst/>
              <a:gdLst/>
              <a:ahLst/>
              <a:cxnLst/>
              <a:rect l="l" t="t" r="r" b="b"/>
              <a:pathLst>
                <a:path w="3649" h="3587" extrusionOk="0">
                  <a:moveTo>
                    <a:pt x="3648" y="0"/>
                  </a:moveTo>
                  <a:lnTo>
                    <a:pt x="3648" y="0"/>
                  </a:lnTo>
                  <a:cubicBezTo>
                    <a:pt x="2980" y="517"/>
                    <a:pt x="2341" y="1095"/>
                    <a:pt x="1733" y="1733"/>
                  </a:cubicBezTo>
                  <a:cubicBezTo>
                    <a:pt x="1125" y="2310"/>
                    <a:pt x="517" y="2918"/>
                    <a:pt x="1" y="3587"/>
                  </a:cubicBezTo>
                  <a:cubicBezTo>
                    <a:pt x="669" y="3070"/>
                    <a:pt x="1308" y="2493"/>
                    <a:pt x="1885" y="1854"/>
                  </a:cubicBezTo>
                  <a:cubicBezTo>
                    <a:pt x="2524" y="1307"/>
                    <a:pt x="3101" y="669"/>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47"/>
            <p:cNvSpPr/>
            <p:nvPr/>
          </p:nvSpPr>
          <p:spPr>
            <a:xfrm>
              <a:off x="2889663" y="2490432"/>
              <a:ext cx="37687" cy="39411"/>
            </a:xfrm>
            <a:custGeom>
              <a:avLst/>
              <a:gdLst/>
              <a:ahLst/>
              <a:cxnLst/>
              <a:rect l="l" t="t" r="r" b="b"/>
              <a:pathLst>
                <a:path w="3344" h="3497" extrusionOk="0">
                  <a:moveTo>
                    <a:pt x="4" y="1"/>
                  </a:moveTo>
                  <a:cubicBezTo>
                    <a:pt x="2" y="1"/>
                    <a:pt x="1" y="1"/>
                    <a:pt x="0" y="1"/>
                  </a:cubicBezTo>
                  <a:cubicBezTo>
                    <a:pt x="760" y="1430"/>
                    <a:pt x="1915" y="2646"/>
                    <a:pt x="3313" y="3497"/>
                  </a:cubicBezTo>
                  <a:cubicBezTo>
                    <a:pt x="3344" y="3436"/>
                    <a:pt x="2493" y="2798"/>
                    <a:pt x="1550" y="1825"/>
                  </a:cubicBezTo>
                  <a:cubicBezTo>
                    <a:pt x="653" y="898"/>
                    <a:pt x="80" y="1"/>
                    <a:pt x="4"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47"/>
            <p:cNvSpPr/>
            <p:nvPr/>
          </p:nvSpPr>
          <p:spPr>
            <a:xfrm>
              <a:off x="2922887" y="2591502"/>
              <a:ext cx="41124" cy="21638"/>
            </a:xfrm>
            <a:custGeom>
              <a:avLst/>
              <a:gdLst/>
              <a:ahLst/>
              <a:cxnLst/>
              <a:rect l="l" t="t" r="r" b="b"/>
              <a:pathLst>
                <a:path w="3649" h="1920" extrusionOk="0">
                  <a:moveTo>
                    <a:pt x="3648" y="0"/>
                  </a:moveTo>
                  <a:lnTo>
                    <a:pt x="3648" y="0"/>
                  </a:lnTo>
                  <a:cubicBezTo>
                    <a:pt x="2949" y="122"/>
                    <a:pt x="2280" y="334"/>
                    <a:pt x="1672" y="699"/>
                  </a:cubicBezTo>
                  <a:cubicBezTo>
                    <a:pt x="1034" y="1003"/>
                    <a:pt x="487" y="1429"/>
                    <a:pt x="1" y="1915"/>
                  </a:cubicBezTo>
                  <a:cubicBezTo>
                    <a:pt x="2" y="1918"/>
                    <a:pt x="5" y="1920"/>
                    <a:pt x="11" y="1920"/>
                  </a:cubicBezTo>
                  <a:cubicBezTo>
                    <a:pt x="107" y="1920"/>
                    <a:pt x="812" y="1401"/>
                    <a:pt x="1763" y="882"/>
                  </a:cubicBezTo>
                  <a:cubicBezTo>
                    <a:pt x="2767" y="334"/>
                    <a:pt x="3648" y="61"/>
                    <a:pt x="3648"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47"/>
            <p:cNvSpPr/>
            <p:nvPr/>
          </p:nvSpPr>
          <p:spPr>
            <a:xfrm>
              <a:off x="2984545" y="2540111"/>
              <a:ext cx="39411" cy="55505"/>
            </a:xfrm>
            <a:custGeom>
              <a:avLst/>
              <a:gdLst/>
              <a:ahLst/>
              <a:cxnLst/>
              <a:rect l="l" t="t" r="r" b="b"/>
              <a:pathLst>
                <a:path w="3497" h="4925" extrusionOk="0">
                  <a:moveTo>
                    <a:pt x="1" y="1"/>
                  </a:moveTo>
                  <a:lnTo>
                    <a:pt x="1" y="1"/>
                  </a:lnTo>
                  <a:cubicBezTo>
                    <a:pt x="122" y="274"/>
                    <a:pt x="244" y="548"/>
                    <a:pt x="426" y="791"/>
                  </a:cubicBezTo>
                  <a:cubicBezTo>
                    <a:pt x="700" y="1277"/>
                    <a:pt x="1125" y="1885"/>
                    <a:pt x="1612" y="2584"/>
                  </a:cubicBezTo>
                  <a:cubicBezTo>
                    <a:pt x="2098" y="3253"/>
                    <a:pt x="2554" y="3861"/>
                    <a:pt x="2919" y="4287"/>
                  </a:cubicBezTo>
                  <a:cubicBezTo>
                    <a:pt x="3071" y="4499"/>
                    <a:pt x="3283" y="4742"/>
                    <a:pt x="3496" y="4925"/>
                  </a:cubicBezTo>
                  <a:cubicBezTo>
                    <a:pt x="3375" y="4651"/>
                    <a:pt x="3192" y="4408"/>
                    <a:pt x="3010" y="4195"/>
                  </a:cubicBezTo>
                  <a:lnTo>
                    <a:pt x="1764" y="2463"/>
                  </a:lnTo>
                  <a:lnTo>
                    <a:pt x="548" y="730"/>
                  </a:lnTo>
                  <a:cubicBezTo>
                    <a:pt x="396" y="457"/>
                    <a:pt x="214" y="214"/>
                    <a:pt x="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7"/>
            <p:cNvSpPr/>
            <p:nvPr/>
          </p:nvSpPr>
          <p:spPr>
            <a:xfrm>
              <a:off x="2978042" y="2648359"/>
              <a:ext cx="52079" cy="8576"/>
            </a:xfrm>
            <a:custGeom>
              <a:avLst/>
              <a:gdLst/>
              <a:ahLst/>
              <a:cxnLst/>
              <a:rect l="l" t="t" r="r" b="b"/>
              <a:pathLst>
                <a:path w="4621" h="761" extrusionOk="0">
                  <a:moveTo>
                    <a:pt x="4620" y="1"/>
                  </a:moveTo>
                  <a:lnTo>
                    <a:pt x="4620" y="1"/>
                  </a:lnTo>
                  <a:cubicBezTo>
                    <a:pt x="3830" y="62"/>
                    <a:pt x="3070" y="183"/>
                    <a:pt x="2310" y="335"/>
                  </a:cubicBezTo>
                  <a:cubicBezTo>
                    <a:pt x="1520" y="426"/>
                    <a:pt x="760" y="578"/>
                    <a:pt x="0" y="761"/>
                  </a:cubicBezTo>
                  <a:cubicBezTo>
                    <a:pt x="791" y="761"/>
                    <a:pt x="1581" y="700"/>
                    <a:pt x="2341" y="517"/>
                  </a:cubicBezTo>
                  <a:cubicBezTo>
                    <a:pt x="3131" y="426"/>
                    <a:pt x="3891" y="244"/>
                    <a:pt x="462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47"/>
            <p:cNvSpPr/>
            <p:nvPr/>
          </p:nvSpPr>
          <p:spPr>
            <a:xfrm>
              <a:off x="2929739" y="2245513"/>
              <a:ext cx="11653" cy="51391"/>
            </a:xfrm>
            <a:custGeom>
              <a:avLst/>
              <a:gdLst/>
              <a:ahLst/>
              <a:cxnLst/>
              <a:rect l="l" t="t" r="r" b="b"/>
              <a:pathLst>
                <a:path w="1034" h="4560" extrusionOk="0">
                  <a:moveTo>
                    <a:pt x="0" y="1"/>
                  </a:moveTo>
                  <a:lnTo>
                    <a:pt x="0" y="1"/>
                  </a:lnTo>
                  <a:cubicBezTo>
                    <a:pt x="61" y="244"/>
                    <a:pt x="152" y="457"/>
                    <a:pt x="244" y="669"/>
                  </a:cubicBezTo>
                  <a:cubicBezTo>
                    <a:pt x="487" y="1186"/>
                    <a:pt x="639" y="1733"/>
                    <a:pt x="730" y="2280"/>
                  </a:cubicBezTo>
                  <a:cubicBezTo>
                    <a:pt x="821" y="2858"/>
                    <a:pt x="760" y="3405"/>
                    <a:pt x="578" y="3952"/>
                  </a:cubicBezTo>
                  <a:cubicBezTo>
                    <a:pt x="426" y="4347"/>
                    <a:pt x="244" y="4560"/>
                    <a:pt x="274" y="4560"/>
                  </a:cubicBezTo>
                  <a:cubicBezTo>
                    <a:pt x="456" y="4438"/>
                    <a:pt x="608" y="4226"/>
                    <a:pt x="700" y="3982"/>
                  </a:cubicBezTo>
                  <a:cubicBezTo>
                    <a:pt x="943" y="3435"/>
                    <a:pt x="1034" y="2858"/>
                    <a:pt x="943" y="2250"/>
                  </a:cubicBezTo>
                  <a:cubicBezTo>
                    <a:pt x="852" y="1672"/>
                    <a:pt x="639" y="1125"/>
                    <a:pt x="365" y="608"/>
                  </a:cubicBezTo>
                  <a:cubicBezTo>
                    <a:pt x="274" y="396"/>
                    <a:pt x="152" y="183"/>
                    <a:pt x="0"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47"/>
            <p:cNvSpPr/>
            <p:nvPr/>
          </p:nvSpPr>
          <p:spPr>
            <a:xfrm>
              <a:off x="2997562" y="2261956"/>
              <a:ext cx="8926" cy="29471"/>
            </a:xfrm>
            <a:custGeom>
              <a:avLst/>
              <a:gdLst/>
              <a:ahLst/>
              <a:cxnLst/>
              <a:rect l="l" t="t" r="r" b="b"/>
              <a:pathLst>
                <a:path w="792" h="2615" extrusionOk="0">
                  <a:moveTo>
                    <a:pt x="31" y="1"/>
                  </a:moveTo>
                  <a:lnTo>
                    <a:pt x="31" y="1"/>
                  </a:lnTo>
                  <a:cubicBezTo>
                    <a:pt x="1" y="31"/>
                    <a:pt x="244" y="548"/>
                    <a:pt x="396" y="1277"/>
                  </a:cubicBezTo>
                  <a:cubicBezTo>
                    <a:pt x="578" y="2007"/>
                    <a:pt x="578" y="2615"/>
                    <a:pt x="639" y="2615"/>
                  </a:cubicBezTo>
                  <a:cubicBezTo>
                    <a:pt x="791" y="1672"/>
                    <a:pt x="578" y="730"/>
                    <a:pt x="3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47"/>
            <p:cNvSpPr/>
            <p:nvPr/>
          </p:nvSpPr>
          <p:spPr>
            <a:xfrm>
              <a:off x="3268188" y="2129432"/>
              <a:ext cx="360730" cy="585060"/>
            </a:xfrm>
            <a:custGeom>
              <a:avLst/>
              <a:gdLst/>
              <a:ahLst/>
              <a:cxnLst/>
              <a:rect l="l" t="t" r="r" b="b"/>
              <a:pathLst>
                <a:path w="32008" h="51913" extrusionOk="0">
                  <a:moveTo>
                    <a:pt x="24136" y="1"/>
                  </a:moveTo>
                  <a:cubicBezTo>
                    <a:pt x="23767" y="1"/>
                    <a:pt x="23322" y="253"/>
                    <a:pt x="23040" y="1121"/>
                  </a:cubicBezTo>
                  <a:cubicBezTo>
                    <a:pt x="22736" y="2124"/>
                    <a:pt x="18238" y="11760"/>
                    <a:pt x="18238" y="11760"/>
                  </a:cubicBezTo>
                  <a:lnTo>
                    <a:pt x="16505" y="16167"/>
                  </a:lnTo>
                  <a:lnTo>
                    <a:pt x="2098" y="41456"/>
                  </a:lnTo>
                  <a:cubicBezTo>
                    <a:pt x="0" y="45164"/>
                    <a:pt x="1642" y="49845"/>
                    <a:pt x="5624" y="51426"/>
                  </a:cubicBezTo>
                  <a:cubicBezTo>
                    <a:pt x="6461" y="51756"/>
                    <a:pt x="7324" y="51913"/>
                    <a:pt x="8173" y="51913"/>
                  </a:cubicBezTo>
                  <a:cubicBezTo>
                    <a:pt x="10995" y="51913"/>
                    <a:pt x="13668" y="50187"/>
                    <a:pt x="14742" y="47383"/>
                  </a:cubicBezTo>
                  <a:lnTo>
                    <a:pt x="24651" y="20939"/>
                  </a:lnTo>
                  <a:cubicBezTo>
                    <a:pt x="25411" y="19419"/>
                    <a:pt x="27509" y="16106"/>
                    <a:pt x="27509" y="16106"/>
                  </a:cubicBezTo>
                  <a:lnTo>
                    <a:pt x="28390" y="14586"/>
                  </a:lnTo>
                  <a:cubicBezTo>
                    <a:pt x="28451" y="14678"/>
                    <a:pt x="28512" y="14769"/>
                    <a:pt x="28603" y="14860"/>
                  </a:cubicBezTo>
                  <a:cubicBezTo>
                    <a:pt x="28694" y="15073"/>
                    <a:pt x="28846" y="15225"/>
                    <a:pt x="29028" y="15377"/>
                  </a:cubicBezTo>
                  <a:cubicBezTo>
                    <a:pt x="29142" y="15420"/>
                    <a:pt x="29260" y="15441"/>
                    <a:pt x="29378" y="15441"/>
                  </a:cubicBezTo>
                  <a:cubicBezTo>
                    <a:pt x="29670" y="15441"/>
                    <a:pt x="29958" y="15311"/>
                    <a:pt x="30153" y="15073"/>
                  </a:cubicBezTo>
                  <a:cubicBezTo>
                    <a:pt x="31551" y="13796"/>
                    <a:pt x="31034" y="11456"/>
                    <a:pt x="29241" y="10878"/>
                  </a:cubicBezTo>
                  <a:cubicBezTo>
                    <a:pt x="29119" y="10665"/>
                    <a:pt x="28968" y="10483"/>
                    <a:pt x="28755" y="10331"/>
                  </a:cubicBezTo>
                  <a:cubicBezTo>
                    <a:pt x="28225" y="9902"/>
                    <a:pt x="27524" y="9777"/>
                    <a:pt x="26883" y="9777"/>
                  </a:cubicBezTo>
                  <a:cubicBezTo>
                    <a:pt x="25980" y="9777"/>
                    <a:pt x="25198" y="10027"/>
                    <a:pt x="25198" y="10027"/>
                  </a:cubicBezTo>
                  <a:lnTo>
                    <a:pt x="25442" y="9449"/>
                  </a:lnTo>
                  <a:cubicBezTo>
                    <a:pt x="25442" y="9449"/>
                    <a:pt x="26146" y="8729"/>
                    <a:pt x="27683" y="8729"/>
                  </a:cubicBezTo>
                  <a:cubicBezTo>
                    <a:pt x="28264" y="8729"/>
                    <a:pt x="28963" y="8832"/>
                    <a:pt x="29788" y="9115"/>
                  </a:cubicBezTo>
                  <a:cubicBezTo>
                    <a:pt x="29997" y="9199"/>
                    <a:pt x="30213" y="9238"/>
                    <a:pt x="30429" y="9238"/>
                  </a:cubicBezTo>
                  <a:cubicBezTo>
                    <a:pt x="30684" y="9238"/>
                    <a:pt x="30940" y="9183"/>
                    <a:pt x="31186" y="9085"/>
                  </a:cubicBezTo>
                  <a:cubicBezTo>
                    <a:pt x="31460" y="8994"/>
                    <a:pt x="31673" y="8781"/>
                    <a:pt x="31764" y="8507"/>
                  </a:cubicBezTo>
                  <a:cubicBezTo>
                    <a:pt x="32007" y="7747"/>
                    <a:pt x="31521" y="7413"/>
                    <a:pt x="29667" y="6744"/>
                  </a:cubicBezTo>
                  <a:cubicBezTo>
                    <a:pt x="28714" y="6406"/>
                    <a:pt x="27723" y="6224"/>
                    <a:pt x="26835" y="6224"/>
                  </a:cubicBezTo>
                  <a:cubicBezTo>
                    <a:pt x="25965" y="6224"/>
                    <a:pt x="25193" y="6399"/>
                    <a:pt x="24651" y="6775"/>
                  </a:cubicBezTo>
                  <a:cubicBezTo>
                    <a:pt x="24135" y="7109"/>
                    <a:pt x="23618" y="7474"/>
                    <a:pt x="23162" y="7899"/>
                  </a:cubicBezTo>
                  <a:cubicBezTo>
                    <a:pt x="23162" y="7899"/>
                    <a:pt x="24894" y="2580"/>
                    <a:pt x="25016" y="2246"/>
                  </a:cubicBezTo>
                  <a:cubicBezTo>
                    <a:pt x="25290" y="1273"/>
                    <a:pt x="25077" y="300"/>
                    <a:pt x="24439" y="57"/>
                  </a:cubicBezTo>
                  <a:cubicBezTo>
                    <a:pt x="24348" y="23"/>
                    <a:pt x="24246" y="1"/>
                    <a:pt x="2413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47"/>
            <p:cNvSpPr/>
            <p:nvPr/>
          </p:nvSpPr>
          <p:spPr>
            <a:xfrm>
              <a:off x="3465154" y="2251520"/>
              <a:ext cx="88402" cy="60869"/>
            </a:xfrm>
            <a:custGeom>
              <a:avLst/>
              <a:gdLst/>
              <a:ahLst/>
              <a:cxnLst/>
              <a:rect l="l" t="t" r="r" b="b"/>
              <a:pathLst>
                <a:path w="7844" h="5401" extrusionOk="0">
                  <a:moveTo>
                    <a:pt x="7346" y="0"/>
                  </a:moveTo>
                  <a:cubicBezTo>
                    <a:pt x="7252" y="0"/>
                    <a:pt x="7153" y="20"/>
                    <a:pt x="7053" y="45"/>
                  </a:cubicBezTo>
                  <a:lnTo>
                    <a:pt x="1156" y="1200"/>
                  </a:lnTo>
                  <a:lnTo>
                    <a:pt x="1" y="5243"/>
                  </a:lnTo>
                  <a:cubicBezTo>
                    <a:pt x="171" y="5353"/>
                    <a:pt x="361" y="5400"/>
                    <a:pt x="556" y="5400"/>
                  </a:cubicBezTo>
                  <a:cubicBezTo>
                    <a:pt x="952" y="5400"/>
                    <a:pt x="1367" y="5204"/>
                    <a:pt x="1673" y="4939"/>
                  </a:cubicBezTo>
                  <a:cubicBezTo>
                    <a:pt x="2129" y="4544"/>
                    <a:pt x="2433" y="4027"/>
                    <a:pt x="2889" y="3571"/>
                  </a:cubicBezTo>
                  <a:cubicBezTo>
                    <a:pt x="4165" y="2294"/>
                    <a:pt x="6293" y="2173"/>
                    <a:pt x="7539" y="835"/>
                  </a:cubicBezTo>
                  <a:cubicBezTo>
                    <a:pt x="7691" y="653"/>
                    <a:pt x="7843" y="379"/>
                    <a:pt x="7691" y="167"/>
                  </a:cubicBezTo>
                  <a:cubicBezTo>
                    <a:pt x="7601" y="41"/>
                    <a:pt x="7480" y="0"/>
                    <a:pt x="7346"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47"/>
            <p:cNvSpPr/>
            <p:nvPr/>
          </p:nvSpPr>
          <p:spPr>
            <a:xfrm>
              <a:off x="3465154" y="2250009"/>
              <a:ext cx="90104" cy="63337"/>
            </a:xfrm>
            <a:custGeom>
              <a:avLst/>
              <a:gdLst/>
              <a:ahLst/>
              <a:cxnLst/>
              <a:rect l="l" t="t" r="r" b="b"/>
              <a:pathLst>
                <a:path w="7995" h="5620" extrusionOk="0">
                  <a:moveTo>
                    <a:pt x="7270" y="0"/>
                  </a:moveTo>
                  <a:cubicBezTo>
                    <a:pt x="7127" y="0"/>
                    <a:pt x="6983" y="30"/>
                    <a:pt x="6840" y="88"/>
                  </a:cubicBezTo>
                  <a:lnTo>
                    <a:pt x="6080" y="240"/>
                  </a:lnTo>
                  <a:lnTo>
                    <a:pt x="3527" y="787"/>
                  </a:lnTo>
                  <a:cubicBezTo>
                    <a:pt x="2797" y="909"/>
                    <a:pt x="2189" y="1061"/>
                    <a:pt x="1794" y="1152"/>
                  </a:cubicBezTo>
                  <a:cubicBezTo>
                    <a:pt x="1582" y="1182"/>
                    <a:pt x="1369" y="1243"/>
                    <a:pt x="1156" y="1334"/>
                  </a:cubicBezTo>
                  <a:cubicBezTo>
                    <a:pt x="1218" y="1343"/>
                    <a:pt x="1283" y="1347"/>
                    <a:pt x="1349" y="1347"/>
                  </a:cubicBezTo>
                  <a:cubicBezTo>
                    <a:pt x="1509" y="1347"/>
                    <a:pt x="1674" y="1325"/>
                    <a:pt x="1825" y="1304"/>
                  </a:cubicBezTo>
                  <a:cubicBezTo>
                    <a:pt x="2220" y="1243"/>
                    <a:pt x="2828" y="1152"/>
                    <a:pt x="3557" y="1000"/>
                  </a:cubicBezTo>
                  <a:lnTo>
                    <a:pt x="6141" y="544"/>
                  </a:lnTo>
                  <a:lnTo>
                    <a:pt x="6901" y="392"/>
                  </a:lnTo>
                  <a:cubicBezTo>
                    <a:pt x="7070" y="354"/>
                    <a:pt x="7227" y="328"/>
                    <a:pt x="7352" y="328"/>
                  </a:cubicBezTo>
                  <a:cubicBezTo>
                    <a:pt x="7428" y="328"/>
                    <a:pt x="7493" y="338"/>
                    <a:pt x="7539" y="361"/>
                  </a:cubicBezTo>
                  <a:cubicBezTo>
                    <a:pt x="7661" y="453"/>
                    <a:pt x="7600" y="665"/>
                    <a:pt x="7448" y="848"/>
                  </a:cubicBezTo>
                  <a:cubicBezTo>
                    <a:pt x="7266" y="1030"/>
                    <a:pt x="7053" y="1213"/>
                    <a:pt x="6840" y="1365"/>
                  </a:cubicBezTo>
                  <a:cubicBezTo>
                    <a:pt x="5928" y="2033"/>
                    <a:pt x="4864" y="2307"/>
                    <a:pt x="3983" y="2793"/>
                  </a:cubicBezTo>
                  <a:cubicBezTo>
                    <a:pt x="3557" y="3006"/>
                    <a:pt x="3162" y="3279"/>
                    <a:pt x="2797" y="3614"/>
                  </a:cubicBezTo>
                  <a:cubicBezTo>
                    <a:pt x="2524" y="3918"/>
                    <a:pt x="2281" y="4252"/>
                    <a:pt x="2037" y="4586"/>
                  </a:cubicBezTo>
                  <a:cubicBezTo>
                    <a:pt x="1703" y="5073"/>
                    <a:pt x="1217" y="5377"/>
                    <a:pt x="639" y="5498"/>
                  </a:cubicBezTo>
                  <a:cubicBezTo>
                    <a:pt x="426" y="5498"/>
                    <a:pt x="214" y="5468"/>
                    <a:pt x="31" y="5377"/>
                  </a:cubicBezTo>
                  <a:lnTo>
                    <a:pt x="31" y="5377"/>
                  </a:lnTo>
                  <a:cubicBezTo>
                    <a:pt x="1" y="5407"/>
                    <a:pt x="214" y="5620"/>
                    <a:pt x="639" y="5620"/>
                  </a:cubicBezTo>
                  <a:cubicBezTo>
                    <a:pt x="1278" y="5559"/>
                    <a:pt x="1855" y="5255"/>
                    <a:pt x="2220" y="4738"/>
                  </a:cubicBezTo>
                  <a:cubicBezTo>
                    <a:pt x="2463" y="4465"/>
                    <a:pt x="2706" y="4131"/>
                    <a:pt x="3010" y="3827"/>
                  </a:cubicBezTo>
                  <a:cubicBezTo>
                    <a:pt x="3344" y="3523"/>
                    <a:pt x="3709" y="3249"/>
                    <a:pt x="4135" y="3067"/>
                  </a:cubicBezTo>
                  <a:cubicBezTo>
                    <a:pt x="4986" y="2611"/>
                    <a:pt x="6050" y="2337"/>
                    <a:pt x="7053" y="1668"/>
                  </a:cubicBezTo>
                  <a:cubicBezTo>
                    <a:pt x="7296" y="1486"/>
                    <a:pt x="7509" y="1304"/>
                    <a:pt x="7691" y="1061"/>
                  </a:cubicBezTo>
                  <a:cubicBezTo>
                    <a:pt x="7813" y="939"/>
                    <a:pt x="7904" y="787"/>
                    <a:pt x="7934" y="635"/>
                  </a:cubicBezTo>
                  <a:cubicBezTo>
                    <a:pt x="7995" y="453"/>
                    <a:pt x="7904" y="240"/>
                    <a:pt x="7752" y="118"/>
                  </a:cubicBezTo>
                  <a:cubicBezTo>
                    <a:pt x="7591" y="38"/>
                    <a:pt x="7431" y="0"/>
                    <a:pt x="72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47"/>
            <p:cNvSpPr/>
            <p:nvPr/>
          </p:nvSpPr>
          <p:spPr>
            <a:xfrm>
              <a:off x="3551144" y="2221192"/>
              <a:ext cx="76399" cy="21244"/>
            </a:xfrm>
            <a:custGeom>
              <a:avLst/>
              <a:gdLst/>
              <a:ahLst/>
              <a:cxnLst/>
              <a:rect l="l" t="t" r="r" b="b"/>
              <a:pathLst>
                <a:path w="6779" h="1885" extrusionOk="0">
                  <a:moveTo>
                    <a:pt x="6748" y="0"/>
                  </a:moveTo>
                  <a:cubicBezTo>
                    <a:pt x="6718" y="0"/>
                    <a:pt x="6718" y="92"/>
                    <a:pt x="6657" y="304"/>
                  </a:cubicBezTo>
                  <a:cubicBezTo>
                    <a:pt x="6566" y="548"/>
                    <a:pt x="6383" y="760"/>
                    <a:pt x="6140" y="852"/>
                  </a:cubicBezTo>
                  <a:cubicBezTo>
                    <a:pt x="5847" y="964"/>
                    <a:pt x="5537" y="1027"/>
                    <a:pt x="5236" y="1027"/>
                  </a:cubicBezTo>
                  <a:cubicBezTo>
                    <a:pt x="5131" y="1027"/>
                    <a:pt x="5026" y="1019"/>
                    <a:pt x="4924" y="1004"/>
                  </a:cubicBezTo>
                  <a:cubicBezTo>
                    <a:pt x="4408" y="912"/>
                    <a:pt x="3891" y="791"/>
                    <a:pt x="3435" y="608"/>
                  </a:cubicBezTo>
                  <a:cubicBezTo>
                    <a:pt x="2918" y="456"/>
                    <a:pt x="2371" y="365"/>
                    <a:pt x="1854" y="365"/>
                  </a:cubicBezTo>
                  <a:cubicBezTo>
                    <a:pt x="1398" y="396"/>
                    <a:pt x="973" y="548"/>
                    <a:pt x="608" y="821"/>
                  </a:cubicBezTo>
                  <a:cubicBezTo>
                    <a:pt x="395" y="1034"/>
                    <a:pt x="213" y="1277"/>
                    <a:pt x="122" y="1551"/>
                  </a:cubicBezTo>
                  <a:cubicBezTo>
                    <a:pt x="0" y="1763"/>
                    <a:pt x="0" y="1885"/>
                    <a:pt x="31" y="1885"/>
                  </a:cubicBezTo>
                  <a:cubicBezTo>
                    <a:pt x="183" y="1551"/>
                    <a:pt x="395" y="1216"/>
                    <a:pt x="699" y="973"/>
                  </a:cubicBezTo>
                  <a:cubicBezTo>
                    <a:pt x="1034" y="730"/>
                    <a:pt x="1429" y="608"/>
                    <a:pt x="1824" y="608"/>
                  </a:cubicBezTo>
                  <a:cubicBezTo>
                    <a:pt x="2341" y="608"/>
                    <a:pt x="2857" y="700"/>
                    <a:pt x="3344" y="852"/>
                  </a:cubicBezTo>
                  <a:cubicBezTo>
                    <a:pt x="3861" y="1034"/>
                    <a:pt x="4377" y="1125"/>
                    <a:pt x="4894" y="1186"/>
                  </a:cubicBezTo>
                  <a:cubicBezTo>
                    <a:pt x="5008" y="1201"/>
                    <a:pt x="5120" y="1209"/>
                    <a:pt x="5231" y="1209"/>
                  </a:cubicBezTo>
                  <a:cubicBezTo>
                    <a:pt x="5563" y="1209"/>
                    <a:pt x="5882" y="1140"/>
                    <a:pt x="6201" y="1004"/>
                  </a:cubicBezTo>
                  <a:cubicBezTo>
                    <a:pt x="6475" y="882"/>
                    <a:pt x="6687" y="608"/>
                    <a:pt x="6748" y="304"/>
                  </a:cubicBezTo>
                  <a:cubicBezTo>
                    <a:pt x="6778" y="213"/>
                    <a:pt x="6778" y="92"/>
                    <a:pt x="674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47"/>
            <p:cNvSpPr/>
            <p:nvPr/>
          </p:nvSpPr>
          <p:spPr>
            <a:xfrm>
              <a:off x="3525449" y="2150619"/>
              <a:ext cx="25707" cy="81200"/>
            </a:xfrm>
            <a:custGeom>
              <a:avLst/>
              <a:gdLst/>
              <a:ahLst/>
              <a:cxnLst/>
              <a:rect l="l" t="t" r="r" b="b"/>
              <a:pathLst>
                <a:path w="2281" h="7205" extrusionOk="0">
                  <a:moveTo>
                    <a:pt x="2280" y="1"/>
                  </a:moveTo>
                  <a:cubicBezTo>
                    <a:pt x="2128" y="335"/>
                    <a:pt x="2007" y="670"/>
                    <a:pt x="1916" y="1034"/>
                  </a:cubicBezTo>
                  <a:cubicBezTo>
                    <a:pt x="1703" y="1764"/>
                    <a:pt x="1429" y="2645"/>
                    <a:pt x="1125" y="3588"/>
                  </a:cubicBezTo>
                  <a:cubicBezTo>
                    <a:pt x="852" y="4560"/>
                    <a:pt x="548" y="5411"/>
                    <a:pt x="305" y="6141"/>
                  </a:cubicBezTo>
                  <a:cubicBezTo>
                    <a:pt x="183" y="6475"/>
                    <a:pt x="61" y="6840"/>
                    <a:pt x="1" y="7205"/>
                  </a:cubicBezTo>
                  <a:cubicBezTo>
                    <a:pt x="183" y="6870"/>
                    <a:pt x="335" y="6536"/>
                    <a:pt x="457" y="6202"/>
                  </a:cubicBezTo>
                  <a:cubicBezTo>
                    <a:pt x="700" y="5563"/>
                    <a:pt x="1034" y="4682"/>
                    <a:pt x="1338" y="3679"/>
                  </a:cubicBezTo>
                  <a:cubicBezTo>
                    <a:pt x="1672" y="2645"/>
                    <a:pt x="1916" y="1764"/>
                    <a:pt x="2067" y="1095"/>
                  </a:cubicBezTo>
                  <a:cubicBezTo>
                    <a:pt x="2189" y="730"/>
                    <a:pt x="2250" y="366"/>
                    <a:pt x="228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47"/>
            <p:cNvSpPr/>
            <p:nvPr/>
          </p:nvSpPr>
          <p:spPr>
            <a:xfrm>
              <a:off x="3560386" y="2256129"/>
              <a:ext cx="41124" cy="38521"/>
            </a:xfrm>
            <a:custGeom>
              <a:avLst/>
              <a:gdLst/>
              <a:ahLst/>
              <a:cxnLst/>
              <a:rect l="l" t="t" r="r" b="b"/>
              <a:pathLst>
                <a:path w="3649" h="3418" extrusionOk="0">
                  <a:moveTo>
                    <a:pt x="3436" y="1"/>
                  </a:moveTo>
                  <a:cubicBezTo>
                    <a:pt x="3436" y="1"/>
                    <a:pt x="3466" y="122"/>
                    <a:pt x="3496" y="335"/>
                  </a:cubicBezTo>
                  <a:cubicBezTo>
                    <a:pt x="3527" y="639"/>
                    <a:pt x="3496" y="943"/>
                    <a:pt x="3405" y="1247"/>
                  </a:cubicBezTo>
                  <a:cubicBezTo>
                    <a:pt x="3314" y="1703"/>
                    <a:pt x="3192" y="2129"/>
                    <a:pt x="2980" y="2554"/>
                  </a:cubicBezTo>
                  <a:cubicBezTo>
                    <a:pt x="2785" y="2943"/>
                    <a:pt x="2396" y="3177"/>
                    <a:pt x="1968" y="3177"/>
                  </a:cubicBezTo>
                  <a:cubicBezTo>
                    <a:pt x="1861" y="3177"/>
                    <a:pt x="1752" y="3162"/>
                    <a:pt x="1642" y="3132"/>
                  </a:cubicBezTo>
                  <a:cubicBezTo>
                    <a:pt x="1399" y="3071"/>
                    <a:pt x="1186" y="2858"/>
                    <a:pt x="1126" y="2615"/>
                  </a:cubicBezTo>
                  <a:cubicBezTo>
                    <a:pt x="1065" y="2372"/>
                    <a:pt x="1095" y="2098"/>
                    <a:pt x="1247" y="1885"/>
                  </a:cubicBezTo>
                  <a:cubicBezTo>
                    <a:pt x="1338" y="1673"/>
                    <a:pt x="1430" y="1429"/>
                    <a:pt x="1490" y="1156"/>
                  </a:cubicBezTo>
                  <a:cubicBezTo>
                    <a:pt x="1551" y="913"/>
                    <a:pt x="1460" y="670"/>
                    <a:pt x="1278" y="487"/>
                  </a:cubicBezTo>
                  <a:cubicBezTo>
                    <a:pt x="1107" y="338"/>
                    <a:pt x="878" y="264"/>
                    <a:pt x="640" y="264"/>
                  </a:cubicBezTo>
                  <a:cubicBezTo>
                    <a:pt x="539" y="264"/>
                    <a:pt x="436" y="277"/>
                    <a:pt x="335" y="305"/>
                  </a:cubicBezTo>
                  <a:cubicBezTo>
                    <a:pt x="214" y="305"/>
                    <a:pt x="123" y="335"/>
                    <a:pt x="1" y="396"/>
                  </a:cubicBezTo>
                  <a:lnTo>
                    <a:pt x="366" y="396"/>
                  </a:lnTo>
                  <a:cubicBezTo>
                    <a:pt x="439" y="381"/>
                    <a:pt x="513" y="374"/>
                    <a:pt x="586" y="374"/>
                  </a:cubicBezTo>
                  <a:cubicBezTo>
                    <a:pt x="812" y="374"/>
                    <a:pt x="1025" y="448"/>
                    <a:pt x="1186" y="609"/>
                  </a:cubicBezTo>
                  <a:cubicBezTo>
                    <a:pt x="1338" y="730"/>
                    <a:pt x="1369" y="943"/>
                    <a:pt x="1338" y="1125"/>
                  </a:cubicBezTo>
                  <a:cubicBezTo>
                    <a:pt x="1247" y="1369"/>
                    <a:pt x="1156" y="1581"/>
                    <a:pt x="1065" y="1794"/>
                  </a:cubicBezTo>
                  <a:cubicBezTo>
                    <a:pt x="913" y="2068"/>
                    <a:pt x="852" y="2372"/>
                    <a:pt x="913" y="2676"/>
                  </a:cubicBezTo>
                  <a:cubicBezTo>
                    <a:pt x="1004" y="3010"/>
                    <a:pt x="1278" y="3253"/>
                    <a:pt x="1582" y="3344"/>
                  </a:cubicBezTo>
                  <a:cubicBezTo>
                    <a:pt x="1715" y="3393"/>
                    <a:pt x="1849" y="3417"/>
                    <a:pt x="1979" y="3417"/>
                  </a:cubicBezTo>
                  <a:cubicBezTo>
                    <a:pt x="2174" y="3417"/>
                    <a:pt x="2360" y="3363"/>
                    <a:pt x="2524" y="3253"/>
                  </a:cubicBezTo>
                  <a:cubicBezTo>
                    <a:pt x="2797" y="3132"/>
                    <a:pt x="3010" y="2919"/>
                    <a:pt x="3162" y="2645"/>
                  </a:cubicBezTo>
                  <a:cubicBezTo>
                    <a:pt x="3375" y="2220"/>
                    <a:pt x="3496" y="1764"/>
                    <a:pt x="3588" y="1277"/>
                  </a:cubicBezTo>
                  <a:cubicBezTo>
                    <a:pt x="3648" y="973"/>
                    <a:pt x="3648" y="639"/>
                    <a:pt x="3588" y="335"/>
                  </a:cubicBezTo>
                  <a:cubicBezTo>
                    <a:pt x="3557" y="214"/>
                    <a:pt x="3527" y="92"/>
                    <a:pt x="34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47"/>
            <p:cNvSpPr/>
            <p:nvPr/>
          </p:nvSpPr>
          <p:spPr>
            <a:xfrm>
              <a:off x="3587794" y="2253052"/>
              <a:ext cx="32210" cy="51132"/>
            </a:xfrm>
            <a:custGeom>
              <a:avLst/>
              <a:gdLst/>
              <a:ahLst/>
              <a:cxnLst/>
              <a:rect l="l" t="t" r="r" b="b"/>
              <a:pathLst>
                <a:path w="2858" h="4537" extrusionOk="0">
                  <a:moveTo>
                    <a:pt x="943" y="0"/>
                  </a:moveTo>
                  <a:cubicBezTo>
                    <a:pt x="1277" y="152"/>
                    <a:pt x="1581" y="365"/>
                    <a:pt x="1885" y="608"/>
                  </a:cubicBezTo>
                  <a:cubicBezTo>
                    <a:pt x="2523" y="1246"/>
                    <a:pt x="2767" y="2189"/>
                    <a:pt x="2493" y="3070"/>
                  </a:cubicBezTo>
                  <a:cubicBezTo>
                    <a:pt x="2341" y="3526"/>
                    <a:pt x="2037" y="3921"/>
                    <a:pt x="1612" y="4195"/>
                  </a:cubicBezTo>
                  <a:cubicBezTo>
                    <a:pt x="1431" y="4294"/>
                    <a:pt x="1232" y="4348"/>
                    <a:pt x="1030" y="4348"/>
                  </a:cubicBezTo>
                  <a:cubicBezTo>
                    <a:pt x="858" y="4348"/>
                    <a:pt x="685" y="4309"/>
                    <a:pt x="517" y="4225"/>
                  </a:cubicBezTo>
                  <a:cubicBezTo>
                    <a:pt x="305" y="4073"/>
                    <a:pt x="122" y="3861"/>
                    <a:pt x="92" y="3587"/>
                  </a:cubicBezTo>
                  <a:cubicBezTo>
                    <a:pt x="61" y="3435"/>
                    <a:pt x="92" y="3313"/>
                    <a:pt x="61" y="3313"/>
                  </a:cubicBezTo>
                  <a:cubicBezTo>
                    <a:pt x="61" y="3313"/>
                    <a:pt x="1" y="3405"/>
                    <a:pt x="1" y="3617"/>
                  </a:cubicBezTo>
                  <a:cubicBezTo>
                    <a:pt x="31" y="3921"/>
                    <a:pt x="183" y="4195"/>
                    <a:pt x="457" y="4377"/>
                  </a:cubicBezTo>
                  <a:cubicBezTo>
                    <a:pt x="654" y="4484"/>
                    <a:pt x="874" y="4537"/>
                    <a:pt x="1095" y="4537"/>
                  </a:cubicBezTo>
                  <a:cubicBezTo>
                    <a:pt x="1315" y="4537"/>
                    <a:pt x="1536" y="4484"/>
                    <a:pt x="1733" y="4377"/>
                  </a:cubicBezTo>
                  <a:cubicBezTo>
                    <a:pt x="2189" y="4104"/>
                    <a:pt x="2523" y="3648"/>
                    <a:pt x="2675" y="3131"/>
                  </a:cubicBezTo>
                  <a:cubicBezTo>
                    <a:pt x="2858" y="2614"/>
                    <a:pt x="2858" y="2067"/>
                    <a:pt x="2675" y="1581"/>
                  </a:cubicBezTo>
                  <a:cubicBezTo>
                    <a:pt x="2554" y="1155"/>
                    <a:pt x="2311" y="791"/>
                    <a:pt x="1976" y="517"/>
                  </a:cubicBezTo>
                  <a:cubicBezTo>
                    <a:pt x="1764" y="304"/>
                    <a:pt x="1520" y="152"/>
                    <a:pt x="1247" y="61"/>
                  </a:cubicBezTo>
                  <a:cubicBezTo>
                    <a:pt x="1156" y="31"/>
                    <a:pt x="1064" y="0"/>
                    <a:pt x="943"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47"/>
            <p:cNvSpPr/>
            <p:nvPr/>
          </p:nvSpPr>
          <p:spPr>
            <a:xfrm>
              <a:off x="3512770" y="2282850"/>
              <a:ext cx="21593" cy="39749"/>
            </a:xfrm>
            <a:custGeom>
              <a:avLst/>
              <a:gdLst/>
              <a:ahLst/>
              <a:cxnLst/>
              <a:rect l="l" t="t" r="r" b="b"/>
              <a:pathLst>
                <a:path w="1916" h="3527" extrusionOk="0">
                  <a:moveTo>
                    <a:pt x="2" y="0"/>
                  </a:moveTo>
                  <a:cubicBezTo>
                    <a:pt x="2" y="0"/>
                    <a:pt x="1" y="0"/>
                    <a:pt x="1" y="1"/>
                  </a:cubicBezTo>
                  <a:cubicBezTo>
                    <a:pt x="123" y="852"/>
                    <a:pt x="183" y="1703"/>
                    <a:pt x="153" y="2554"/>
                  </a:cubicBezTo>
                  <a:cubicBezTo>
                    <a:pt x="123" y="2797"/>
                    <a:pt x="92" y="3040"/>
                    <a:pt x="62" y="3283"/>
                  </a:cubicBezTo>
                  <a:lnTo>
                    <a:pt x="1" y="3527"/>
                  </a:lnTo>
                  <a:lnTo>
                    <a:pt x="214" y="3375"/>
                  </a:lnTo>
                  <a:cubicBezTo>
                    <a:pt x="578" y="3131"/>
                    <a:pt x="1004" y="3010"/>
                    <a:pt x="1430" y="3010"/>
                  </a:cubicBezTo>
                  <a:cubicBezTo>
                    <a:pt x="1733" y="3040"/>
                    <a:pt x="1916" y="3071"/>
                    <a:pt x="1916" y="3071"/>
                  </a:cubicBezTo>
                  <a:cubicBezTo>
                    <a:pt x="1764" y="2949"/>
                    <a:pt x="1612" y="2888"/>
                    <a:pt x="1430" y="2888"/>
                  </a:cubicBezTo>
                  <a:cubicBezTo>
                    <a:pt x="1380" y="2885"/>
                    <a:pt x="1332" y="2884"/>
                    <a:pt x="1283" y="2884"/>
                  </a:cubicBezTo>
                  <a:cubicBezTo>
                    <a:pt x="934" y="2884"/>
                    <a:pt x="602" y="2963"/>
                    <a:pt x="300" y="3109"/>
                  </a:cubicBezTo>
                  <a:lnTo>
                    <a:pt x="300" y="3109"/>
                  </a:lnTo>
                  <a:cubicBezTo>
                    <a:pt x="322" y="2932"/>
                    <a:pt x="344" y="2751"/>
                    <a:pt x="366" y="2554"/>
                  </a:cubicBezTo>
                  <a:cubicBezTo>
                    <a:pt x="486" y="1114"/>
                    <a:pt x="43" y="0"/>
                    <a:pt x="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47"/>
            <p:cNvSpPr/>
            <p:nvPr/>
          </p:nvSpPr>
          <p:spPr>
            <a:xfrm>
              <a:off x="3567587" y="2215692"/>
              <a:ext cx="15079" cy="12983"/>
            </a:xfrm>
            <a:custGeom>
              <a:avLst/>
              <a:gdLst/>
              <a:ahLst/>
              <a:cxnLst/>
              <a:rect l="l" t="t" r="r" b="b"/>
              <a:pathLst>
                <a:path w="1338" h="1152" extrusionOk="0">
                  <a:moveTo>
                    <a:pt x="69" y="0"/>
                  </a:moveTo>
                  <a:cubicBezTo>
                    <a:pt x="66" y="0"/>
                    <a:pt x="63" y="1"/>
                    <a:pt x="61" y="2"/>
                  </a:cubicBezTo>
                  <a:cubicBezTo>
                    <a:pt x="0" y="2"/>
                    <a:pt x="91" y="458"/>
                    <a:pt x="487" y="823"/>
                  </a:cubicBezTo>
                  <a:cubicBezTo>
                    <a:pt x="780" y="1071"/>
                    <a:pt x="1108" y="1152"/>
                    <a:pt x="1256" y="1152"/>
                  </a:cubicBezTo>
                  <a:cubicBezTo>
                    <a:pt x="1308" y="1152"/>
                    <a:pt x="1338" y="1142"/>
                    <a:pt x="1338" y="1127"/>
                  </a:cubicBezTo>
                  <a:cubicBezTo>
                    <a:pt x="1338" y="1066"/>
                    <a:pt x="973" y="944"/>
                    <a:pt x="639" y="640"/>
                  </a:cubicBezTo>
                  <a:cubicBezTo>
                    <a:pt x="288" y="348"/>
                    <a:pt x="134" y="0"/>
                    <a:pt x="6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47"/>
            <p:cNvSpPr/>
            <p:nvPr/>
          </p:nvSpPr>
          <p:spPr>
            <a:xfrm>
              <a:off x="2619070" y="2294154"/>
              <a:ext cx="572392" cy="547429"/>
            </a:xfrm>
            <a:custGeom>
              <a:avLst/>
              <a:gdLst/>
              <a:ahLst/>
              <a:cxnLst/>
              <a:rect l="l" t="t" r="r" b="b"/>
              <a:pathLst>
                <a:path w="50789" h="48574" extrusionOk="0">
                  <a:moveTo>
                    <a:pt x="20636" y="1"/>
                  </a:moveTo>
                  <a:cubicBezTo>
                    <a:pt x="14436" y="274"/>
                    <a:pt x="7353" y="5381"/>
                    <a:pt x="5256" y="9393"/>
                  </a:cubicBezTo>
                  <a:cubicBezTo>
                    <a:pt x="3767" y="12159"/>
                    <a:pt x="2520" y="15381"/>
                    <a:pt x="2125" y="18512"/>
                  </a:cubicBezTo>
                  <a:cubicBezTo>
                    <a:pt x="1639" y="22493"/>
                    <a:pt x="970" y="31977"/>
                    <a:pt x="362" y="39637"/>
                  </a:cubicBezTo>
                  <a:cubicBezTo>
                    <a:pt x="0" y="44465"/>
                    <a:pt x="3802" y="48574"/>
                    <a:pt x="8645" y="48574"/>
                  </a:cubicBezTo>
                  <a:cubicBezTo>
                    <a:pt x="8680" y="48574"/>
                    <a:pt x="8716" y="48573"/>
                    <a:pt x="8752" y="48573"/>
                  </a:cubicBezTo>
                  <a:lnTo>
                    <a:pt x="50789" y="48573"/>
                  </a:lnTo>
                  <a:lnTo>
                    <a:pt x="49451" y="38056"/>
                  </a:lnTo>
                  <a:lnTo>
                    <a:pt x="22034" y="32737"/>
                  </a:lnTo>
                  <a:lnTo>
                    <a:pt x="21822" y="26141"/>
                  </a:lnTo>
                  <a:lnTo>
                    <a:pt x="20636" y="1"/>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47"/>
            <p:cNvSpPr/>
            <p:nvPr/>
          </p:nvSpPr>
          <p:spPr>
            <a:xfrm>
              <a:off x="3061620" y="2301694"/>
              <a:ext cx="476856" cy="533026"/>
            </a:xfrm>
            <a:custGeom>
              <a:avLst/>
              <a:gdLst/>
              <a:ahLst/>
              <a:cxnLst/>
              <a:rect l="l" t="t" r="r" b="b"/>
              <a:pathLst>
                <a:path w="42312" h="47296" extrusionOk="0">
                  <a:moveTo>
                    <a:pt x="1186" y="0"/>
                  </a:moveTo>
                  <a:lnTo>
                    <a:pt x="1004" y="20305"/>
                  </a:lnTo>
                  <a:lnTo>
                    <a:pt x="1" y="47144"/>
                  </a:lnTo>
                  <a:lnTo>
                    <a:pt x="15077" y="47296"/>
                  </a:lnTo>
                  <a:lnTo>
                    <a:pt x="12554" y="36384"/>
                  </a:lnTo>
                  <a:lnTo>
                    <a:pt x="12554" y="36384"/>
                  </a:lnTo>
                  <a:lnTo>
                    <a:pt x="13375" y="38451"/>
                  </a:lnTo>
                  <a:cubicBezTo>
                    <a:pt x="14986" y="42341"/>
                    <a:pt x="18785" y="44864"/>
                    <a:pt x="22980" y="44864"/>
                  </a:cubicBezTo>
                  <a:cubicBezTo>
                    <a:pt x="27752" y="44864"/>
                    <a:pt x="31035" y="41338"/>
                    <a:pt x="33071" y="37022"/>
                  </a:cubicBezTo>
                  <a:cubicBezTo>
                    <a:pt x="37783" y="26931"/>
                    <a:pt x="42312" y="10669"/>
                    <a:pt x="42312" y="10669"/>
                  </a:cubicBezTo>
                  <a:lnTo>
                    <a:pt x="33132" y="2614"/>
                  </a:lnTo>
                  <a:cubicBezTo>
                    <a:pt x="26475" y="15168"/>
                    <a:pt x="20244" y="26110"/>
                    <a:pt x="20244" y="26110"/>
                  </a:cubicBezTo>
                  <a:cubicBezTo>
                    <a:pt x="20244" y="26110"/>
                    <a:pt x="18421" y="20609"/>
                    <a:pt x="17022" y="15715"/>
                  </a:cubicBezTo>
                  <a:cubicBezTo>
                    <a:pt x="15624" y="10821"/>
                    <a:pt x="15655" y="8268"/>
                    <a:pt x="13527" y="5836"/>
                  </a:cubicBezTo>
                  <a:cubicBezTo>
                    <a:pt x="10214" y="2067"/>
                    <a:pt x="5533" y="1125"/>
                    <a:pt x="1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47"/>
            <p:cNvSpPr/>
            <p:nvPr/>
          </p:nvSpPr>
          <p:spPr>
            <a:xfrm>
              <a:off x="2619070" y="2294503"/>
              <a:ext cx="572392" cy="547418"/>
            </a:xfrm>
            <a:custGeom>
              <a:avLst/>
              <a:gdLst/>
              <a:ahLst/>
              <a:cxnLst/>
              <a:rect l="l" t="t" r="r" b="b"/>
              <a:pathLst>
                <a:path w="50789" h="48573" extrusionOk="0">
                  <a:moveTo>
                    <a:pt x="20636" y="0"/>
                  </a:moveTo>
                  <a:cubicBezTo>
                    <a:pt x="14436" y="243"/>
                    <a:pt x="7353" y="5380"/>
                    <a:pt x="5256" y="9362"/>
                  </a:cubicBezTo>
                  <a:cubicBezTo>
                    <a:pt x="3767" y="12158"/>
                    <a:pt x="2520" y="15380"/>
                    <a:pt x="2125" y="18481"/>
                  </a:cubicBezTo>
                  <a:cubicBezTo>
                    <a:pt x="1639" y="22493"/>
                    <a:pt x="970" y="31946"/>
                    <a:pt x="362" y="39636"/>
                  </a:cubicBezTo>
                  <a:cubicBezTo>
                    <a:pt x="0" y="44464"/>
                    <a:pt x="3802" y="48573"/>
                    <a:pt x="8645" y="48573"/>
                  </a:cubicBezTo>
                  <a:cubicBezTo>
                    <a:pt x="8680" y="48573"/>
                    <a:pt x="8716" y="48573"/>
                    <a:pt x="8752" y="48572"/>
                  </a:cubicBezTo>
                  <a:lnTo>
                    <a:pt x="50789" y="48572"/>
                  </a:lnTo>
                  <a:lnTo>
                    <a:pt x="48843" y="39241"/>
                  </a:lnTo>
                  <a:cubicBezTo>
                    <a:pt x="48631" y="38207"/>
                    <a:pt x="47810" y="37417"/>
                    <a:pt x="46777" y="37235"/>
                  </a:cubicBezTo>
                  <a:lnTo>
                    <a:pt x="22034" y="32706"/>
                  </a:lnTo>
                  <a:lnTo>
                    <a:pt x="21822" y="26110"/>
                  </a:lnTo>
                  <a:lnTo>
                    <a:pt x="206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47"/>
            <p:cNvSpPr/>
            <p:nvPr/>
          </p:nvSpPr>
          <p:spPr>
            <a:xfrm>
              <a:off x="2774900" y="2384596"/>
              <a:ext cx="35636" cy="269601"/>
            </a:xfrm>
            <a:custGeom>
              <a:avLst/>
              <a:gdLst/>
              <a:ahLst/>
              <a:cxnLst/>
              <a:rect l="l" t="t" r="r" b="b"/>
              <a:pathLst>
                <a:path w="3162" h="23922" extrusionOk="0">
                  <a:moveTo>
                    <a:pt x="1" y="0"/>
                  </a:moveTo>
                  <a:lnTo>
                    <a:pt x="1" y="0"/>
                  </a:lnTo>
                  <a:cubicBezTo>
                    <a:pt x="244" y="213"/>
                    <a:pt x="457" y="426"/>
                    <a:pt x="700" y="638"/>
                  </a:cubicBezTo>
                  <a:cubicBezTo>
                    <a:pt x="1277" y="1307"/>
                    <a:pt x="1672" y="2067"/>
                    <a:pt x="1916" y="2918"/>
                  </a:cubicBezTo>
                  <a:cubicBezTo>
                    <a:pt x="2219" y="4195"/>
                    <a:pt x="2402" y="5471"/>
                    <a:pt x="2463" y="6778"/>
                  </a:cubicBezTo>
                  <a:cubicBezTo>
                    <a:pt x="2584" y="8237"/>
                    <a:pt x="2675" y="9879"/>
                    <a:pt x="2767" y="11581"/>
                  </a:cubicBezTo>
                  <a:cubicBezTo>
                    <a:pt x="2949" y="14955"/>
                    <a:pt x="2979" y="18055"/>
                    <a:pt x="2979" y="20274"/>
                  </a:cubicBezTo>
                  <a:lnTo>
                    <a:pt x="2979" y="22949"/>
                  </a:lnTo>
                  <a:lnTo>
                    <a:pt x="2979" y="23648"/>
                  </a:lnTo>
                  <a:cubicBezTo>
                    <a:pt x="2979" y="23739"/>
                    <a:pt x="2979" y="23830"/>
                    <a:pt x="2979" y="23921"/>
                  </a:cubicBezTo>
                  <a:cubicBezTo>
                    <a:pt x="3010" y="23830"/>
                    <a:pt x="3010" y="23770"/>
                    <a:pt x="3010" y="23709"/>
                  </a:cubicBezTo>
                  <a:lnTo>
                    <a:pt x="3040" y="22979"/>
                  </a:lnTo>
                  <a:cubicBezTo>
                    <a:pt x="3071" y="22341"/>
                    <a:pt x="3101" y="21429"/>
                    <a:pt x="3131" y="20304"/>
                  </a:cubicBezTo>
                  <a:cubicBezTo>
                    <a:pt x="3162" y="18086"/>
                    <a:pt x="3162" y="14985"/>
                    <a:pt x="2979" y="11581"/>
                  </a:cubicBezTo>
                  <a:cubicBezTo>
                    <a:pt x="2888" y="9879"/>
                    <a:pt x="2767" y="8268"/>
                    <a:pt x="2645" y="6778"/>
                  </a:cubicBezTo>
                  <a:cubicBezTo>
                    <a:pt x="2584" y="5471"/>
                    <a:pt x="2371" y="4164"/>
                    <a:pt x="2067" y="2888"/>
                  </a:cubicBezTo>
                  <a:cubicBezTo>
                    <a:pt x="1824" y="2037"/>
                    <a:pt x="1368" y="1216"/>
                    <a:pt x="760" y="578"/>
                  </a:cubicBezTo>
                  <a:cubicBezTo>
                    <a:pt x="548" y="335"/>
                    <a:pt x="274" y="152"/>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47"/>
            <p:cNvSpPr/>
            <p:nvPr/>
          </p:nvSpPr>
          <p:spPr>
            <a:xfrm>
              <a:off x="2808474" y="2654185"/>
              <a:ext cx="362094" cy="77425"/>
            </a:xfrm>
            <a:custGeom>
              <a:avLst/>
              <a:gdLst/>
              <a:ahLst/>
              <a:cxnLst/>
              <a:rect l="l" t="t" r="r" b="b"/>
              <a:pathLst>
                <a:path w="32129" h="6870" extrusionOk="0">
                  <a:moveTo>
                    <a:pt x="0" y="0"/>
                  </a:moveTo>
                  <a:cubicBezTo>
                    <a:pt x="122" y="31"/>
                    <a:pt x="213" y="61"/>
                    <a:pt x="335" y="61"/>
                  </a:cubicBezTo>
                  <a:lnTo>
                    <a:pt x="1277" y="213"/>
                  </a:lnTo>
                  <a:lnTo>
                    <a:pt x="4772" y="791"/>
                  </a:lnTo>
                  <a:cubicBezTo>
                    <a:pt x="7721" y="1247"/>
                    <a:pt x="11824" y="1915"/>
                    <a:pt x="16292" y="2766"/>
                  </a:cubicBezTo>
                  <a:cubicBezTo>
                    <a:pt x="20791" y="3618"/>
                    <a:pt x="24834" y="4438"/>
                    <a:pt x="27752" y="5046"/>
                  </a:cubicBezTo>
                  <a:cubicBezTo>
                    <a:pt x="28481" y="5198"/>
                    <a:pt x="29150" y="5320"/>
                    <a:pt x="29727" y="5472"/>
                  </a:cubicBezTo>
                  <a:cubicBezTo>
                    <a:pt x="30214" y="5624"/>
                    <a:pt x="30670" y="5806"/>
                    <a:pt x="31126" y="6049"/>
                  </a:cubicBezTo>
                  <a:cubicBezTo>
                    <a:pt x="31490" y="6262"/>
                    <a:pt x="31825" y="6536"/>
                    <a:pt x="32129" y="6870"/>
                  </a:cubicBezTo>
                  <a:cubicBezTo>
                    <a:pt x="32129" y="6870"/>
                    <a:pt x="32098" y="6809"/>
                    <a:pt x="32068" y="6779"/>
                  </a:cubicBezTo>
                  <a:cubicBezTo>
                    <a:pt x="32037" y="6688"/>
                    <a:pt x="31977" y="6627"/>
                    <a:pt x="31916" y="6566"/>
                  </a:cubicBezTo>
                  <a:cubicBezTo>
                    <a:pt x="31703" y="6323"/>
                    <a:pt x="31460" y="6140"/>
                    <a:pt x="31156" y="5958"/>
                  </a:cubicBezTo>
                  <a:cubicBezTo>
                    <a:pt x="30730" y="5715"/>
                    <a:pt x="30244" y="5502"/>
                    <a:pt x="29758" y="5381"/>
                  </a:cubicBezTo>
                  <a:cubicBezTo>
                    <a:pt x="29180" y="5198"/>
                    <a:pt x="28512" y="5046"/>
                    <a:pt x="27782" y="4894"/>
                  </a:cubicBezTo>
                  <a:cubicBezTo>
                    <a:pt x="24864" y="4256"/>
                    <a:pt x="20821" y="3405"/>
                    <a:pt x="16323" y="2584"/>
                  </a:cubicBezTo>
                  <a:cubicBezTo>
                    <a:pt x="11855" y="1733"/>
                    <a:pt x="7751" y="1095"/>
                    <a:pt x="4803" y="639"/>
                  </a:cubicBezTo>
                  <a:cubicBezTo>
                    <a:pt x="3313" y="426"/>
                    <a:pt x="2128" y="244"/>
                    <a:pt x="1277" y="152"/>
                  </a:cubicBezTo>
                  <a:lnTo>
                    <a:pt x="335" y="31"/>
                  </a:lnTo>
                  <a:cubicBezTo>
                    <a:pt x="213" y="0"/>
                    <a:pt x="122" y="0"/>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47"/>
            <p:cNvSpPr/>
            <p:nvPr/>
          </p:nvSpPr>
          <p:spPr>
            <a:xfrm>
              <a:off x="2731398" y="2654185"/>
              <a:ext cx="78112" cy="65456"/>
            </a:xfrm>
            <a:custGeom>
              <a:avLst/>
              <a:gdLst/>
              <a:ahLst/>
              <a:cxnLst/>
              <a:rect l="l" t="t" r="r" b="b"/>
              <a:pathLst>
                <a:path w="6931" h="5808" extrusionOk="0">
                  <a:moveTo>
                    <a:pt x="6931" y="0"/>
                  </a:moveTo>
                  <a:cubicBezTo>
                    <a:pt x="6809" y="0"/>
                    <a:pt x="6687" y="0"/>
                    <a:pt x="6566" y="61"/>
                  </a:cubicBezTo>
                  <a:cubicBezTo>
                    <a:pt x="6231" y="122"/>
                    <a:pt x="5927" y="213"/>
                    <a:pt x="5593" y="335"/>
                  </a:cubicBezTo>
                  <a:cubicBezTo>
                    <a:pt x="5137" y="487"/>
                    <a:pt x="4681" y="700"/>
                    <a:pt x="4225" y="973"/>
                  </a:cubicBezTo>
                  <a:cubicBezTo>
                    <a:pt x="3161" y="1551"/>
                    <a:pt x="2219" y="2371"/>
                    <a:pt x="1429" y="3314"/>
                  </a:cubicBezTo>
                  <a:cubicBezTo>
                    <a:pt x="1095" y="3709"/>
                    <a:pt x="821" y="4134"/>
                    <a:pt x="578" y="4560"/>
                  </a:cubicBezTo>
                  <a:cubicBezTo>
                    <a:pt x="395" y="4864"/>
                    <a:pt x="243" y="5137"/>
                    <a:pt x="122" y="5472"/>
                  </a:cubicBezTo>
                  <a:cubicBezTo>
                    <a:pt x="61" y="5563"/>
                    <a:pt x="31" y="5684"/>
                    <a:pt x="0" y="5806"/>
                  </a:cubicBezTo>
                  <a:cubicBezTo>
                    <a:pt x="1" y="5807"/>
                    <a:pt x="2" y="5807"/>
                    <a:pt x="4" y="5807"/>
                  </a:cubicBezTo>
                  <a:cubicBezTo>
                    <a:pt x="44" y="5807"/>
                    <a:pt x="257" y="5328"/>
                    <a:pt x="699" y="4621"/>
                  </a:cubicBezTo>
                  <a:cubicBezTo>
                    <a:pt x="943" y="4225"/>
                    <a:pt x="1247" y="3800"/>
                    <a:pt x="1581" y="3435"/>
                  </a:cubicBezTo>
                  <a:cubicBezTo>
                    <a:pt x="1946" y="2979"/>
                    <a:pt x="2371" y="2554"/>
                    <a:pt x="2827" y="2159"/>
                  </a:cubicBezTo>
                  <a:cubicBezTo>
                    <a:pt x="3283" y="1763"/>
                    <a:pt x="3800" y="1429"/>
                    <a:pt x="4317" y="1125"/>
                  </a:cubicBezTo>
                  <a:cubicBezTo>
                    <a:pt x="4742" y="882"/>
                    <a:pt x="5168" y="639"/>
                    <a:pt x="5624" y="456"/>
                  </a:cubicBezTo>
                  <a:cubicBezTo>
                    <a:pt x="6414" y="152"/>
                    <a:pt x="6931" y="31"/>
                    <a:pt x="69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47"/>
            <p:cNvSpPr/>
            <p:nvPr/>
          </p:nvSpPr>
          <p:spPr>
            <a:xfrm>
              <a:off x="3182209" y="2433575"/>
              <a:ext cx="26383" cy="294609"/>
            </a:xfrm>
            <a:custGeom>
              <a:avLst/>
              <a:gdLst/>
              <a:ahLst/>
              <a:cxnLst/>
              <a:rect l="l" t="t" r="r" b="b"/>
              <a:pathLst>
                <a:path w="2341" h="26141" extrusionOk="0">
                  <a:moveTo>
                    <a:pt x="0" y="1"/>
                  </a:moveTo>
                  <a:cubicBezTo>
                    <a:pt x="0" y="92"/>
                    <a:pt x="0" y="183"/>
                    <a:pt x="0" y="274"/>
                  </a:cubicBezTo>
                  <a:lnTo>
                    <a:pt x="0" y="1034"/>
                  </a:lnTo>
                  <a:cubicBezTo>
                    <a:pt x="30" y="1703"/>
                    <a:pt x="61" y="2676"/>
                    <a:pt x="91" y="3861"/>
                  </a:cubicBezTo>
                  <a:cubicBezTo>
                    <a:pt x="213" y="6232"/>
                    <a:pt x="395" y="9484"/>
                    <a:pt x="730" y="13101"/>
                  </a:cubicBezTo>
                  <a:cubicBezTo>
                    <a:pt x="1064" y="16718"/>
                    <a:pt x="1429" y="19971"/>
                    <a:pt x="1763" y="22341"/>
                  </a:cubicBezTo>
                  <a:cubicBezTo>
                    <a:pt x="1915" y="23497"/>
                    <a:pt x="2067" y="24469"/>
                    <a:pt x="2158" y="25107"/>
                  </a:cubicBezTo>
                  <a:cubicBezTo>
                    <a:pt x="2219" y="25442"/>
                    <a:pt x="2249" y="25685"/>
                    <a:pt x="2280" y="25867"/>
                  </a:cubicBezTo>
                  <a:cubicBezTo>
                    <a:pt x="2310" y="25959"/>
                    <a:pt x="2310" y="26050"/>
                    <a:pt x="2341" y="26141"/>
                  </a:cubicBezTo>
                  <a:cubicBezTo>
                    <a:pt x="2341" y="26050"/>
                    <a:pt x="2341" y="25959"/>
                    <a:pt x="2341" y="25867"/>
                  </a:cubicBezTo>
                  <a:cubicBezTo>
                    <a:pt x="2310" y="25655"/>
                    <a:pt x="2280" y="25411"/>
                    <a:pt x="2249" y="25107"/>
                  </a:cubicBezTo>
                  <a:cubicBezTo>
                    <a:pt x="2158" y="24408"/>
                    <a:pt x="2037" y="23466"/>
                    <a:pt x="1915" y="22311"/>
                  </a:cubicBezTo>
                  <a:cubicBezTo>
                    <a:pt x="1611" y="19940"/>
                    <a:pt x="1246" y="16688"/>
                    <a:pt x="942" y="13101"/>
                  </a:cubicBezTo>
                  <a:cubicBezTo>
                    <a:pt x="608" y="9484"/>
                    <a:pt x="395" y="6201"/>
                    <a:pt x="243" y="3831"/>
                  </a:cubicBezTo>
                  <a:cubicBezTo>
                    <a:pt x="182" y="2676"/>
                    <a:pt x="122" y="1733"/>
                    <a:pt x="91" y="1034"/>
                  </a:cubicBezTo>
                  <a:lnTo>
                    <a:pt x="30" y="274"/>
                  </a:lnTo>
                  <a:cubicBezTo>
                    <a:pt x="30" y="183"/>
                    <a:pt x="30" y="92"/>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47"/>
            <p:cNvSpPr/>
            <p:nvPr/>
          </p:nvSpPr>
          <p:spPr>
            <a:xfrm>
              <a:off x="3285995" y="2591840"/>
              <a:ext cx="25369" cy="90104"/>
            </a:xfrm>
            <a:custGeom>
              <a:avLst/>
              <a:gdLst/>
              <a:ahLst/>
              <a:cxnLst/>
              <a:rect l="l" t="t" r="r" b="b"/>
              <a:pathLst>
                <a:path w="2251" h="7995" extrusionOk="0">
                  <a:moveTo>
                    <a:pt x="366" y="0"/>
                  </a:moveTo>
                  <a:lnTo>
                    <a:pt x="366" y="0"/>
                  </a:lnTo>
                  <a:cubicBezTo>
                    <a:pt x="305" y="122"/>
                    <a:pt x="305" y="213"/>
                    <a:pt x="275" y="335"/>
                  </a:cubicBezTo>
                  <a:cubicBezTo>
                    <a:pt x="214" y="639"/>
                    <a:pt x="183" y="943"/>
                    <a:pt x="153" y="1247"/>
                  </a:cubicBezTo>
                  <a:cubicBezTo>
                    <a:pt x="1" y="3253"/>
                    <a:pt x="487" y="5259"/>
                    <a:pt x="1521" y="6991"/>
                  </a:cubicBezTo>
                  <a:cubicBezTo>
                    <a:pt x="1673" y="7265"/>
                    <a:pt x="1825" y="7508"/>
                    <a:pt x="2007" y="7751"/>
                  </a:cubicBezTo>
                  <a:cubicBezTo>
                    <a:pt x="2129" y="7934"/>
                    <a:pt x="2220" y="7995"/>
                    <a:pt x="2220" y="7995"/>
                  </a:cubicBezTo>
                  <a:cubicBezTo>
                    <a:pt x="2250" y="7995"/>
                    <a:pt x="1977" y="7599"/>
                    <a:pt x="1642" y="6931"/>
                  </a:cubicBezTo>
                  <a:cubicBezTo>
                    <a:pt x="700" y="5198"/>
                    <a:pt x="244" y="3222"/>
                    <a:pt x="305" y="1247"/>
                  </a:cubicBezTo>
                  <a:cubicBezTo>
                    <a:pt x="335" y="487"/>
                    <a:pt x="396" y="0"/>
                    <a:pt x="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47"/>
            <p:cNvSpPr/>
            <p:nvPr/>
          </p:nvSpPr>
          <p:spPr>
            <a:xfrm>
              <a:off x="2655348" y="2455157"/>
              <a:ext cx="151762" cy="40775"/>
            </a:xfrm>
            <a:custGeom>
              <a:avLst/>
              <a:gdLst/>
              <a:ahLst/>
              <a:cxnLst/>
              <a:rect l="l" t="t" r="r" b="b"/>
              <a:pathLst>
                <a:path w="13466" h="3618" extrusionOk="0">
                  <a:moveTo>
                    <a:pt x="2007" y="1"/>
                  </a:moveTo>
                  <a:cubicBezTo>
                    <a:pt x="1520" y="1"/>
                    <a:pt x="1004" y="61"/>
                    <a:pt x="487" y="183"/>
                  </a:cubicBezTo>
                  <a:cubicBezTo>
                    <a:pt x="365" y="213"/>
                    <a:pt x="244" y="274"/>
                    <a:pt x="122" y="335"/>
                  </a:cubicBezTo>
                  <a:cubicBezTo>
                    <a:pt x="61" y="335"/>
                    <a:pt x="31" y="365"/>
                    <a:pt x="0" y="396"/>
                  </a:cubicBezTo>
                  <a:cubicBezTo>
                    <a:pt x="584" y="237"/>
                    <a:pt x="1168" y="147"/>
                    <a:pt x="1772" y="147"/>
                  </a:cubicBezTo>
                  <a:cubicBezTo>
                    <a:pt x="1860" y="147"/>
                    <a:pt x="1948" y="149"/>
                    <a:pt x="2037" y="153"/>
                  </a:cubicBezTo>
                  <a:cubicBezTo>
                    <a:pt x="2766" y="183"/>
                    <a:pt x="3496" y="335"/>
                    <a:pt x="4195" y="578"/>
                  </a:cubicBezTo>
                  <a:cubicBezTo>
                    <a:pt x="5077" y="852"/>
                    <a:pt x="5928" y="1216"/>
                    <a:pt x="6748" y="1612"/>
                  </a:cubicBezTo>
                  <a:cubicBezTo>
                    <a:pt x="7630" y="2037"/>
                    <a:pt x="8450" y="2493"/>
                    <a:pt x="9241" y="2797"/>
                  </a:cubicBezTo>
                  <a:cubicBezTo>
                    <a:pt x="9940" y="3101"/>
                    <a:pt x="10669" y="3344"/>
                    <a:pt x="11399" y="3496"/>
                  </a:cubicBezTo>
                  <a:cubicBezTo>
                    <a:pt x="11916" y="3587"/>
                    <a:pt x="12402" y="3618"/>
                    <a:pt x="12919" y="3618"/>
                  </a:cubicBezTo>
                  <a:cubicBezTo>
                    <a:pt x="13071" y="3587"/>
                    <a:pt x="13192" y="3587"/>
                    <a:pt x="13344" y="3557"/>
                  </a:cubicBezTo>
                  <a:cubicBezTo>
                    <a:pt x="13435" y="3557"/>
                    <a:pt x="13466" y="3527"/>
                    <a:pt x="13466" y="3527"/>
                  </a:cubicBezTo>
                  <a:lnTo>
                    <a:pt x="13466" y="3527"/>
                  </a:lnTo>
                  <a:cubicBezTo>
                    <a:pt x="13354" y="3532"/>
                    <a:pt x="13242" y="3534"/>
                    <a:pt x="13129" y="3534"/>
                  </a:cubicBezTo>
                  <a:cubicBezTo>
                    <a:pt x="12565" y="3534"/>
                    <a:pt x="11987" y="3471"/>
                    <a:pt x="11429" y="3344"/>
                  </a:cubicBezTo>
                  <a:cubicBezTo>
                    <a:pt x="10700" y="3192"/>
                    <a:pt x="9970" y="2949"/>
                    <a:pt x="9302" y="2645"/>
                  </a:cubicBezTo>
                  <a:cubicBezTo>
                    <a:pt x="8511" y="2311"/>
                    <a:pt x="7691" y="1885"/>
                    <a:pt x="6809" y="1460"/>
                  </a:cubicBezTo>
                  <a:cubicBezTo>
                    <a:pt x="5988" y="1034"/>
                    <a:pt x="5137" y="669"/>
                    <a:pt x="4256" y="396"/>
                  </a:cubicBezTo>
                  <a:cubicBezTo>
                    <a:pt x="3526" y="153"/>
                    <a:pt x="2766" y="31"/>
                    <a:pt x="200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7" name="Google Shape;1517;p47"/>
            <p:cNvSpPr/>
            <p:nvPr/>
          </p:nvSpPr>
          <p:spPr>
            <a:xfrm>
              <a:off x="2809499" y="2484617"/>
              <a:ext cx="51053" cy="8576"/>
            </a:xfrm>
            <a:custGeom>
              <a:avLst/>
              <a:gdLst/>
              <a:ahLst/>
              <a:cxnLst/>
              <a:rect l="l" t="t" r="r" b="b"/>
              <a:pathLst>
                <a:path w="4530" h="761" extrusionOk="0">
                  <a:moveTo>
                    <a:pt x="4530" y="1"/>
                  </a:moveTo>
                  <a:lnTo>
                    <a:pt x="4530" y="1"/>
                  </a:lnTo>
                  <a:cubicBezTo>
                    <a:pt x="3739" y="31"/>
                    <a:pt x="2979" y="122"/>
                    <a:pt x="2250" y="274"/>
                  </a:cubicBezTo>
                  <a:cubicBezTo>
                    <a:pt x="1490" y="365"/>
                    <a:pt x="730" y="548"/>
                    <a:pt x="1" y="761"/>
                  </a:cubicBezTo>
                  <a:cubicBezTo>
                    <a:pt x="760" y="730"/>
                    <a:pt x="1520" y="639"/>
                    <a:pt x="2280" y="487"/>
                  </a:cubicBezTo>
                  <a:cubicBezTo>
                    <a:pt x="3040" y="365"/>
                    <a:pt x="3770" y="213"/>
                    <a:pt x="4530"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8" name="Google Shape;1518;p47"/>
            <p:cNvSpPr/>
            <p:nvPr/>
          </p:nvSpPr>
          <p:spPr>
            <a:xfrm>
              <a:off x="2638218" y="2576422"/>
              <a:ext cx="167179" cy="29144"/>
            </a:xfrm>
            <a:custGeom>
              <a:avLst/>
              <a:gdLst/>
              <a:ahLst/>
              <a:cxnLst/>
              <a:rect l="l" t="t" r="r" b="b"/>
              <a:pathLst>
                <a:path w="14834" h="2586" extrusionOk="0">
                  <a:moveTo>
                    <a:pt x="14834" y="1"/>
                  </a:moveTo>
                  <a:lnTo>
                    <a:pt x="14834" y="1"/>
                  </a:lnTo>
                  <a:cubicBezTo>
                    <a:pt x="14621" y="31"/>
                    <a:pt x="14439" y="92"/>
                    <a:pt x="14256" y="183"/>
                  </a:cubicBezTo>
                  <a:cubicBezTo>
                    <a:pt x="13892" y="274"/>
                    <a:pt x="13344" y="457"/>
                    <a:pt x="12676" y="669"/>
                  </a:cubicBezTo>
                  <a:cubicBezTo>
                    <a:pt x="10974" y="1156"/>
                    <a:pt x="9211" y="1581"/>
                    <a:pt x="7448" y="1885"/>
                  </a:cubicBezTo>
                  <a:cubicBezTo>
                    <a:pt x="6414" y="2068"/>
                    <a:pt x="5411" y="2220"/>
                    <a:pt x="4499" y="2311"/>
                  </a:cubicBezTo>
                  <a:cubicBezTo>
                    <a:pt x="3896" y="2404"/>
                    <a:pt x="3274" y="2443"/>
                    <a:pt x="2662" y="2443"/>
                  </a:cubicBezTo>
                  <a:cubicBezTo>
                    <a:pt x="2473" y="2443"/>
                    <a:pt x="2285" y="2440"/>
                    <a:pt x="2098" y="2432"/>
                  </a:cubicBezTo>
                  <a:cubicBezTo>
                    <a:pt x="1551" y="2402"/>
                    <a:pt x="1034" y="2250"/>
                    <a:pt x="548" y="2037"/>
                  </a:cubicBezTo>
                  <a:cubicBezTo>
                    <a:pt x="183" y="1885"/>
                    <a:pt x="1" y="1764"/>
                    <a:pt x="1" y="1764"/>
                  </a:cubicBezTo>
                  <a:lnTo>
                    <a:pt x="1" y="1764"/>
                  </a:lnTo>
                  <a:cubicBezTo>
                    <a:pt x="31" y="1794"/>
                    <a:pt x="92" y="1824"/>
                    <a:pt x="122" y="1855"/>
                  </a:cubicBezTo>
                  <a:cubicBezTo>
                    <a:pt x="244" y="1946"/>
                    <a:pt x="365" y="2037"/>
                    <a:pt x="517" y="2098"/>
                  </a:cubicBezTo>
                  <a:cubicBezTo>
                    <a:pt x="1004" y="2372"/>
                    <a:pt x="1520" y="2524"/>
                    <a:pt x="2098" y="2554"/>
                  </a:cubicBezTo>
                  <a:cubicBezTo>
                    <a:pt x="2378" y="2575"/>
                    <a:pt x="2662" y="2586"/>
                    <a:pt x="2948" y="2586"/>
                  </a:cubicBezTo>
                  <a:cubicBezTo>
                    <a:pt x="3470" y="2586"/>
                    <a:pt x="4000" y="2552"/>
                    <a:pt x="4530" y="2493"/>
                  </a:cubicBezTo>
                  <a:cubicBezTo>
                    <a:pt x="5442" y="2402"/>
                    <a:pt x="6445" y="2280"/>
                    <a:pt x="7478" y="2098"/>
                  </a:cubicBezTo>
                  <a:cubicBezTo>
                    <a:pt x="9241" y="1764"/>
                    <a:pt x="11004" y="1338"/>
                    <a:pt x="12737" y="791"/>
                  </a:cubicBezTo>
                  <a:cubicBezTo>
                    <a:pt x="13375" y="578"/>
                    <a:pt x="13922" y="396"/>
                    <a:pt x="14287" y="244"/>
                  </a:cubicBezTo>
                  <a:cubicBezTo>
                    <a:pt x="14469" y="183"/>
                    <a:pt x="14651" y="92"/>
                    <a:pt x="148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47"/>
            <p:cNvSpPr/>
            <p:nvPr/>
          </p:nvSpPr>
          <p:spPr>
            <a:xfrm>
              <a:off x="2812238" y="2597993"/>
              <a:ext cx="46601" cy="2784"/>
            </a:xfrm>
            <a:custGeom>
              <a:avLst/>
              <a:gdLst/>
              <a:ahLst/>
              <a:cxnLst/>
              <a:rect l="l" t="t" r="r" b="b"/>
              <a:pathLst>
                <a:path w="4135" h="247" extrusionOk="0">
                  <a:moveTo>
                    <a:pt x="2809" y="0"/>
                  </a:moveTo>
                  <a:cubicBezTo>
                    <a:pt x="2563" y="0"/>
                    <a:pt x="2315" y="10"/>
                    <a:pt x="2068" y="32"/>
                  </a:cubicBezTo>
                  <a:cubicBezTo>
                    <a:pt x="1944" y="27"/>
                    <a:pt x="1821" y="24"/>
                    <a:pt x="1699" y="24"/>
                  </a:cubicBezTo>
                  <a:cubicBezTo>
                    <a:pt x="1131" y="24"/>
                    <a:pt x="576" y="79"/>
                    <a:pt x="1" y="154"/>
                  </a:cubicBezTo>
                  <a:cubicBezTo>
                    <a:pt x="452" y="212"/>
                    <a:pt x="904" y="246"/>
                    <a:pt x="1347" y="246"/>
                  </a:cubicBezTo>
                  <a:cubicBezTo>
                    <a:pt x="1590" y="246"/>
                    <a:pt x="1831" y="236"/>
                    <a:pt x="2068" y="214"/>
                  </a:cubicBezTo>
                  <a:cubicBezTo>
                    <a:pt x="2233" y="222"/>
                    <a:pt x="2398" y="225"/>
                    <a:pt x="2562" y="225"/>
                  </a:cubicBezTo>
                  <a:cubicBezTo>
                    <a:pt x="3095" y="225"/>
                    <a:pt x="3624" y="186"/>
                    <a:pt x="4135" y="93"/>
                  </a:cubicBezTo>
                  <a:cubicBezTo>
                    <a:pt x="3703" y="34"/>
                    <a:pt x="3258" y="0"/>
                    <a:pt x="280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47"/>
            <p:cNvSpPr/>
            <p:nvPr/>
          </p:nvSpPr>
          <p:spPr>
            <a:xfrm>
              <a:off x="2638567" y="2653160"/>
              <a:ext cx="162040" cy="141145"/>
            </a:xfrm>
            <a:custGeom>
              <a:avLst/>
              <a:gdLst/>
              <a:ahLst/>
              <a:cxnLst/>
              <a:rect l="l" t="t" r="r" b="b"/>
              <a:pathLst>
                <a:path w="14378" h="12524" extrusionOk="0">
                  <a:moveTo>
                    <a:pt x="14195" y="0"/>
                  </a:moveTo>
                  <a:lnTo>
                    <a:pt x="13587" y="91"/>
                  </a:lnTo>
                  <a:lnTo>
                    <a:pt x="13161" y="152"/>
                  </a:lnTo>
                  <a:cubicBezTo>
                    <a:pt x="13009" y="152"/>
                    <a:pt x="12857" y="213"/>
                    <a:pt x="12675" y="243"/>
                  </a:cubicBezTo>
                  <a:cubicBezTo>
                    <a:pt x="12280" y="335"/>
                    <a:pt x="11885" y="426"/>
                    <a:pt x="11490" y="547"/>
                  </a:cubicBezTo>
                  <a:lnTo>
                    <a:pt x="10791" y="760"/>
                  </a:lnTo>
                  <a:cubicBezTo>
                    <a:pt x="10547" y="851"/>
                    <a:pt x="10304" y="943"/>
                    <a:pt x="10061" y="1064"/>
                  </a:cubicBezTo>
                  <a:cubicBezTo>
                    <a:pt x="9514" y="1277"/>
                    <a:pt x="8997" y="1520"/>
                    <a:pt x="8511" y="1763"/>
                  </a:cubicBezTo>
                  <a:cubicBezTo>
                    <a:pt x="6170" y="3009"/>
                    <a:pt x="4134" y="4772"/>
                    <a:pt x="2584" y="6930"/>
                  </a:cubicBezTo>
                  <a:cubicBezTo>
                    <a:pt x="2249" y="7386"/>
                    <a:pt x="1945" y="7873"/>
                    <a:pt x="1641" y="8389"/>
                  </a:cubicBezTo>
                  <a:cubicBezTo>
                    <a:pt x="1520" y="8602"/>
                    <a:pt x="1368" y="8815"/>
                    <a:pt x="1277" y="9058"/>
                  </a:cubicBezTo>
                  <a:lnTo>
                    <a:pt x="973" y="9696"/>
                  </a:lnTo>
                  <a:cubicBezTo>
                    <a:pt x="790" y="10092"/>
                    <a:pt x="608" y="10456"/>
                    <a:pt x="486" y="10852"/>
                  </a:cubicBezTo>
                  <a:cubicBezTo>
                    <a:pt x="426" y="11004"/>
                    <a:pt x="365" y="11186"/>
                    <a:pt x="304" y="11338"/>
                  </a:cubicBezTo>
                  <a:lnTo>
                    <a:pt x="213" y="11733"/>
                  </a:lnTo>
                  <a:cubicBezTo>
                    <a:pt x="152" y="11976"/>
                    <a:pt x="91" y="12159"/>
                    <a:pt x="61" y="12311"/>
                  </a:cubicBezTo>
                  <a:cubicBezTo>
                    <a:pt x="30" y="12371"/>
                    <a:pt x="0" y="12432"/>
                    <a:pt x="0" y="12523"/>
                  </a:cubicBezTo>
                  <a:cubicBezTo>
                    <a:pt x="30" y="12462"/>
                    <a:pt x="61" y="12402"/>
                    <a:pt x="91" y="12341"/>
                  </a:cubicBezTo>
                  <a:lnTo>
                    <a:pt x="274" y="11794"/>
                  </a:lnTo>
                  <a:lnTo>
                    <a:pt x="395" y="11399"/>
                  </a:lnTo>
                  <a:cubicBezTo>
                    <a:pt x="456" y="11247"/>
                    <a:pt x="517" y="11095"/>
                    <a:pt x="578" y="10912"/>
                  </a:cubicBezTo>
                  <a:cubicBezTo>
                    <a:pt x="730" y="10578"/>
                    <a:pt x="851" y="10183"/>
                    <a:pt x="1064" y="9788"/>
                  </a:cubicBezTo>
                  <a:lnTo>
                    <a:pt x="1398" y="9149"/>
                  </a:lnTo>
                  <a:cubicBezTo>
                    <a:pt x="1489" y="8906"/>
                    <a:pt x="1641" y="8693"/>
                    <a:pt x="1763" y="8481"/>
                  </a:cubicBezTo>
                  <a:cubicBezTo>
                    <a:pt x="2037" y="7994"/>
                    <a:pt x="2371" y="7538"/>
                    <a:pt x="2705" y="7052"/>
                  </a:cubicBezTo>
                  <a:cubicBezTo>
                    <a:pt x="3496" y="5988"/>
                    <a:pt x="4407" y="5046"/>
                    <a:pt x="5380" y="4164"/>
                  </a:cubicBezTo>
                  <a:cubicBezTo>
                    <a:pt x="6353" y="3313"/>
                    <a:pt x="7447" y="2584"/>
                    <a:pt x="8572" y="1946"/>
                  </a:cubicBezTo>
                  <a:cubicBezTo>
                    <a:pt x="9088" y="1672"/>
                    <a:pt x="9605" y="1429"/>
                    <a:pt x="10122" y="1216"/>
                  </a:cubicBezTo>
                  <a:cubicBezTo>
                    <a:pt x="10365" y="1125"/>
                    <a:pt x="10608" y="1003"/>
                    <a:pt x="10851" y="943"/>
                  </a:cubicBezTo>
                  <a:lnTo>
                    <a:pt x="11520" y="699"/>
                  </a:lnTo>
                  <a:cubicBezTo>
                    <a:pt x="11946" y="547"/>
                    <a:pt x="12341" y="456"/>
                    <a:pt x="12706" y="365"/>
                  </a:cubicBezTo>
                  <a:lnTo>
                    <a:pt x="13192" y="243"/>
                  </a:lnTo>
                  <a:lnTo>
                    <a:pt x="13617" y="183"/>
                  </a:lnTo>
                  <a:lnTo>
                    <a:pt x="14195" y="61"/>
                  </a:lnTo>
                  <a:cubicBezTo>
                    <a:pt x="14256" y="61"/>
                    <a:pt x="14316" y="31"/>
                    <a:pt x="1437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47"/>
            <p:cNvSpPr/>
            <p:nvPr/>
          </p:nvSpPr>
          <p:spPr>
            <a:xfrm>
              <a:off x="2787579" y="2662751"/>
              <a:ext cx="65783" cy="177108"/>
            </a:xfrm>
            <a:custGeom>
              <a:avLst/>
              <a:gdLst/>
              <a:ahLst/>
              <a:cxnLst/>
              <a:rect l="l" t="t" r="r" b="b"/>
              <a:pathLst>
                <a:path w="5837" h="15715" extrusionOk="0">
                  <a:moveTo>
                    <a:pt x="5836" y="0"/>
                  </a:moveTo>
                  <a:cubicBezTo>
                    <a:pt x="5775" y="0"/>
                    <a:pt x="5745" y="31"/>
                    <a:pt x="5684" y="92"/>
                  </a:cubicBezTo>
                  <a:cubicBezTo>
                    <a:pt x="5563" y="183"/>
                    <a:pt x="5441" y="274"/>
                    <a:pt x="5319" y="396"/>
                  </a:cubicBezTo>
                  <a:cubicBezTo>
                    <a:pt x="4864" y="821"/>
                    <a:pt x="4468" y="1338"/>
                    <a:pt x="4164" y="1885"/>
                  </a:cubicBezTo>
                  <a:cubicBezTo>
                    <a:pt x="3739" y="2706"/>
                    <a:pt x="3435" y="3587"/>
                    <a:pt x="3253" y="4499"/>
                  </a:cubicBezTo>
                  <a:cubicBezTo>
                    <a:pt x="3040" y="5593"/>
                    <a:pt x="2918" y="6718"/>
                    <a:pt x="2857" y="7842"/>
                  </a:cubicBezTo>
                  <a:cubicBezTo>
                    <a:pt x="2827" y="8967"/>
                    <a:pt x="2675" y="10092"/>
                    <a:pt x="2493" y="11186"/>
                  </a:cubicBezTo>
                  <a:cubicBezTo>
                    <a:pt x="2310" y="12098"/>
                    <a:pt x="2006" y="12949"/>
                    <a:pt x="1581" y="13770"/>
                  </a:cubicBezTo>
                  <a:cubicBezTo>
                    <a:pt x="1186" y="14499"/>
                    <a:pt x="639" y="15168"/>
                    <a:pt x="0" y="15715"/>
                  </a:cubicBezTo>
                  <a:cubicBezTo>
                    <a:pt x="0" y="15715"/>
                    <a:pt x="61" y="15684"/>
                    <a:pt x="152" y="15624"/>
                  </a:cubicBezTo>
                  <a:cubicBezTo>
                    <a:pt x="304" y="15502"/>
                    <a:pt x="426" y="15411"/>
                    <a:pt x="547" y="15289"/>
                  </a:cubicBezTo>
                  <a:cubicBezTo>
                    <a:pt x="1003" y="14864"/>
                    <a:pt x="1398" y="14377"/>
                    <a:pt x="1702" y="13830"/>
                  </a:cubicBezTo>
                  <a:cubicBezTo>
                    <a:pt x="2128" y="13010"/>
                    <a:pt x="2462" y="12128"/>
                    <a:pt x="2645" y="11216"/>
                  </a:cubicBezTo>
                  <a:cubicBezTo>
                    <a:pt x="2857" y="10122"/>
                    <a:pt x="2979" y="8997"/>
                    <a:pt x="3040" y="7873"/>
                  </a:cubicBezTo>
                  <a:cubicBezTo>
                    <a:pt x="3070" y="6748"/>
                    <a:pt x="3222" y="5624"/>
                    <a:pt x="3405" y="4529"/>
                  </a:cubicBezTo>
                  <a:cubicBezTo>
                    <a:pt x="3557" y="3617"/>
                    <a:pt x="3860" y="2766"/>
                    <a:pt x="4286" y="1946"/>
                  </a:cubicBezTo>
                  <a:cubicBezTo>
                    <a:pt x="4681" y="1216"/>
                    <a:pt x="5198" y="548"/>
                    <a:pt x="583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7"/>
            <p:cNvSpPr/>
            <p:nvPr/>
          </p:nvSpPr>
          <p:spPr>
            <a:xfrm>
              <a:off x="2925975" y="2677819"/>
              <a:ext cx="6514" cy="164441"/>
            </a:xfrm>
            <a:custGeom>
              <a:avLst/>
              <a:gdLst/>
              <a:ahLst/>
              <a:cxnLst/>
              <a:rect l="l" t="t" r="r" b="b"/>
              <a:pathLst>
                <a:path w="578" h="14591" extrusionOk="0">
                  <a:moveTo>
                    <a:pt x="517" y="1"/>
                  </a:moveTo>
                  <a:cubicBezTo>
                    <a:pt x="456" y="1"/>
                    <a:pt x="334" y="3253"/>
                    <a:pt x="182" y="7296"/>
                  </a:cubicBezTo>
                  <a:cubicBezTo>
                    <a:pt x="30" y="11338"/>
                    <a:pt x="0" y="14591"/>
                    <a:pt x="30" y="14591"/>
                  </a:cubicBezTo>
                  <a:cubicBezTo>
                    <a:pt x="31" y="14591"/>
                    <a:pt x="31" y="14591"/>
                    <a:pt x="31" y="14591"/>
                  </a:cubicBezTo>
                  <a:cubicBezTo>
                    <a:pt x="93" y="14591"/>
                    <a:pt x="244" y="11320"/>
                    <a:pt x="395" y="7296"/>
                  </a:cubicBezTo>
                  <a:cubicBezTo>
                    <a:pt x="517" y="3253"/>
                    <a:pt x="578" y="1"/>
                    <a:pt x="517"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47"/>
            <p:cNvSpPr/>
            <p:nvPr/>
          </p:nvSpPr>
          <p:spPr>
            <a:xfrm>
              <a:off x="3034561" y="2698375"/>
              <a:ext cx="29809" cy="137719"/>
            </a:xfrm>
            <a:custGeom>
              <a:avLst/>
              <a:gdLst/>
              <a:ahLst/>
              <a:cxnLst/>
              <a:rect l="l" t="t" r="r" b="b"/>
              <a:pathLst>
                <a:path w="2645" h="12220" extrusionOk="0">
                  <a:moveTo>
                    <a:pt x="2584" y="1"/>
                  </a:moveTo>
                  <a:lnTo>
                    <a:pt x="2584" y="1"/>
                  </a:lnTo>
                  <a:cubicBezTo>
                    <a:pt x="2493" y="122"/>
                    <a:pt x="2371" y="274"/>
                    <a:pt x="2311" y="396"/>
                  </a:cubicBezTo>
                  <a:cubicBezTo>
                    <a:pt x="2189" y="578"/>
                    <a:pt x="2067" y="730"/>
                    <a:pt x="1976" y="912"/>
                  </a:cubicBezTo>
                  <a:cubicBezTo>
                    <a:pt x="1855" y="1095"/>
                    <a:pt x="1733" y="1338"/>
                    <a:pt x="1612" y="1581"/>
                  </a:cubicBezTo>
                  <a:cubicBezTo>
                    <a:pt x="1277" y="2189"/>
                    <a:pt x="1004" y="2827"/>
                    <a:pt x="791" y="3466"/>
                  </a:cubicBezTo>
                  <a:cubicBezTo>
                    <a:pt x="244" y="5046"/>
                    <a:pt x="1" y="6718"/>
                    <a:pt x="31" y="8390"/>
                  </a:cubicBezTo>
                  <a:cubicBezTo>
                    <a:pt x="61" y="9058"/>
                    <a:pt x="122" y="9727"/>
                    <a:pt x="244" y="10426"/>
                  </a:cubicBezTo>
                  <a:cubicBezTo>
                    <a:pt x="274" y="10700"/>
                    <a:pt x="335" y="10943"/>
                    <a:pt x="396" y="11186"/>
                  </a:cubicBezTo>
                  <a:cubicBezTo>
                    <a:pt x="426" y="11368"/>
                    <a:pt x="487" y="11551"/>
                    <a:pt x="548" y="11733"/>
                  </a:cubicBezTo>
                  <a:cubicBezTo>
                    <a:pt x="578" y="11916"/>
                    <a:pt x="639" y="12068"/>
                    <a:pt x="730" y="12220"/>
                  </a:cubicBezTo>
                  <a:cubicBezTo>
                    <a:pt x="760" y="12220"/>
                    <a:pt x="548" y="11520"/>
                    <a:pt x="365" y="10396"/>
                  </a:cubicBezTo>
                  <a:cubicBezTo>
                    <a:pt x="244" y="9727"/>
                    <a:pt x="213" y="9058"/>
                    <a:pt x="213" y="8390"/>
                  </a:cubicBezTo>
                  <a:cubicBezTo>
                    <a:pt x="183" y="6718"/>
                    <a:pt x="426" y="5077"/>
                    <a:pt x="973" y="3526"/>
                  </a:cubicBezTo>
                  <a:cubicBezTo>
                    <a:pt x="1156" y="2888"/>
                    <a:pt x="1429" y="2250"/>
                    <a:pt x="1733" y="1642"/>
                  </a:cubicBezTo>
                  <a:cubicBezTo>
                    <a:pt x="2219" y="608"/>
                    <a:pt x="2645" y="31"/>
                    <a:pt x="258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47"/>
            <p:cNvSpPr/>
            <p:nvPr/>
          </p:nvSpPr>
          <p:spPr>
            <a:xfrm>
              <a:off x="2718719" y="2344621"/>
              <a:ext cx="126765" cy="18088"/>
            </a:xfrm>
            <a:custGeom>
              <a:avLst/>
              <a:gdLst/>
              <a:ahLst/>
              <a:cxnLst/>
              <a:rect l="l" t="t" r="r" b="b"/>
              <a:pathLst>
                <a:path w="11248" h="1605" extrusionOk="0">
                  <a:moveTo>
                    <a:pt x="4235" y="1"/>
                  </a:moveTo>
                  <a:cubicBezTo>
                    <a:pt x="3370" y="1"/>
                    <a:pt x="2503" y="68"/>
                    <a:pt x="1642" y="204"/>
                  </a:cubicBezTo>
                  <a:cubicBezTo>
                    <a:pt x="1247" y="295"/>
                    <a:pt x="821" y="386"/>
                    <a:pt x="426" y="477"/>
                  </a:cubicBezTo>
                  <a:cubicBezTo>
                    <a:pt x="274" y="508"/>
                    <a:pt x="153" y="568"/>
                    <a:pt x="1" y="629"/>
                  </a:cubicBezTo>
                  <a:cubicBezTo>
                    <a:pt x="1" y="632"/>
                    <a:pt x="6" y="633"/>
                    <a:pt x="15" y="633"/>
                  </a:cubicBezTo>
                  <a:cubicBezTo>
                    <a:pt x="115" y="633"/>
                    <a:pt x="729" y="494"/>
                    <a:pt x="1672" y="356"/>
                  </a:cubicBezTo>
                  <a:cubicBezTo>
                    <a:pt x="2481" y="245"/>
                    <a:pt x="3295" y="191"/>
                    <a:pt x="4108" y="191"/>
                  </a:cubicBezTo>
                  <a:cubicBezTo>
                    <a:pt x="5984" y="191"/>
                    <a:pt x="7855" y="482"/>
                    <a:pt x="9636" y="1055"/>
                  </a:cubicBezTo>
                  <a:cubicBezTo>
                    <a:pt x="10582" y="1370"/>
                    <a:pt x="11177" y="1604"/>
                    <a:pt x="11241" y="1604"/>
                  </a:cubicBezTo>
                  <a:cubicBezTo>
                    <a:pt x="11245" y="1604"/>
                    <a:pt x="11247" y="1604"/>
                    <a:pt x="11247" y="1602"/>
                  </a:cubicBezTo>
                  <a:cubicBezTo>
                    <a:pt x="11095" y="1511"/>
                    <a:pt x="10974" y="1450"/>
                    <a:pt x="10822" y="1389"/>
                  </a:cubicBezTo>
                  <a:cubicBezTo>
                    <a:pt x="10457" y="1237"/>
                    <a:pt x="10062" y="1055"/>
                    <a:pt x="9697" y="933"/>
                  </a:cubicBezTo>
                  <a:cubicBezTo>
                    <a:pt x="7935" y="311"/>
                    <a:pt x="6089" y="1"/>
                    <a:pt x="42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7"/>
            <p:cNvSpPr/>
            <p:nvPr/>
          </p:nvSpPr>
          <p:spPr>
            <a:xfrm>
              <a:off x="3075325" y="2539175"/>
              <a:ext cx="108260" cy="4035"/>
            </a:xfrm>
            <a:custGeom>
              <a:avLst/>
              <a:gdLst/>
              <a:ahLst/>
              <a:cxnLst/>
              <a:rect l="l" t="t" r="r" b="b"/>
              <a:pathLst>
                <a:path w="9606" h="358" extrusionOk="0">
                  <a:moveTo>
                    <a:pt x="2930" y="0"/>
                  </a:moveTo>
                  <a:cubicBezTo>
                    <a:pt x="2356" y="0"/>
                    <a:pt x="1840" y="8"/>
                    <a:pt x="1399" y="23"/>
                  </a:cubicBezTo>
                  <a:cubicBezTo>
                    <a:pt x="973" y="23"/>
                    <a:pt x="609" y="53"/>
                    <a:pt x="365" y="53"/>
                  </a:cubicBezTo>
                  <a:cubicBezTo>
                    <a:pt x="244" y="53"/>
                    <a:pt x="122" y="84"/>
                    <a:pt x="1" y="114"/>
                  </a:cubicBezTo>
                  <a:cubicBezTo>
                    <a:pt x="323" y="136"/>
                    <a:pt x="661" y="157"/>
                    <a:pt x="992" y="157"/>
                  </a:cubicBezTo>
                  <a:cubicBezTo>
                    <a:pt x="1129" y="157"/>
                    <a:pt x="1265" y="153"/>
                    <a:pt x="1399" y="145"/>
                  </a:cubicBezTo>
                  <a:cubicBezTo>
                    <a:pt x="2280" y="175"/>
                    <a:pt x="3466" y="175"/>
                    <a:pt x="4803" y="205"/>
                  </a:cubicBezTo>
                  <a:cubicBezTo>
                    <a:pt x="6141" y="236"/>
                    <a:pt x="7326" y="297"/>
                    <a:pt x="8207" y="327"/>
                  </a:cubicBezTo>
                  <a:cubicBezTo>
                    <a:pt x="8663" y="357"/>
                    <a:pt x="9150" y="357"/>
                    <a:pt x="9606" y="357"/>
                  </a:cubicBezTo>
                  <a:cubicBezTo>
                    <a:pt x="9484" y="297"/>
                    <a:pt x="9362" y="297"/>
                    <a:pt x="9241" y="266"/>
                  </a:cubicBezTo>
                  <a:cubicBezTo>
                    <a:pt x="8998" y="266"/>
                    <a:pt x="8663" y="205"/>
                    <a:pt x="8238" y="175"/>
                  </a:cubicBezTo>
                  <a:cubicBezTo>
                    <a:pt x="7326" y="114"/>
                    <a:pt x="6141" y="53"/>
                    <a:pt x="4803" y="23"/>
                  </a:cubicBezTo>
                  <a:cubicBezTo>
                    <a:pt x="4134" y="8"/>
                    <a:pt x="3504" y="0"/>
                    <a:pt x="293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47"/>
            <p:cNvSpPr/>
            <p:nvPr/>
          </p:nvSpPr>
          <p:spPr>
            <a:xfrm>
              <a:off x="3193164" y="2526756"/>
              <a:ext cx="75036" cy="66820"/>
            </a:xfrm>
            <a:custGeom>
              <a:avLst/>
              <a:gdLst/>
              <a:ahLst/>
              <a:cxnLst/>
              <a:rect l="l" t="t" r="r" b="b"/>
              <a:pathLst>
                <a:path w="6658" h="5929" extrusionOk="0">
                  <a:moveTo>
                    <a:pt x="6657" y="0"/>
                  </a:moveTo>
                  <a:cubicBezTo>
                    <a:pt x="6536" y="0"/>
                    <a:pt x="6414" y="31"/>
                    <a:pt x="6293" y="92"/>
                  </a:cubicBezTo>
                  <a:cubicBezTo>
                    <a:pt x="5989" y="183"/>
                    <a:pt x="5685" y="304"/>
                    <a:pt x="5381" y="426"/>
                  </a:cubicBezTo>
                  <a:cubicBezTo>
                    <a:pt x="4378" y="882"/>
                    <a:pt x="3466" y="1490"/>
                    <a:pt x="2645" y="2219"/>
                  </a:cubicBezTo>
                  <a:cubicBezTo>
                    <a:pt x="1824" y="2918"/>
                    <a:pt x="1125" y="3769"/>
                    <a:pt x="578" y="4712"/>
                  </a:cubicBezTo>
                  <a:cubicBezTo>
                    <a:pt x="396" y="5016"/>
                    <a:pt x="244" y="5289"/>
                    <a:pt x="122" y="5593"/>
                  </a:cubicBezTo>
                  <a:cubicBezTo>
                    <a:pt x="62" y="5715"/>
                    <a:pt x="1" y="5806"/>
                    <a:pt x="1" y="5927"/>
                  </a:cubicBezTo>
                  <a:cubicBezTo>
                    <a:pt x="2" y="5928"/>
                    <a:pt x="3" y="5929"/>
                    <a:pt x="4" y="5929"/>
                  </a:cubicBezTo>
                  <a:cubicBezTo>
                    <a:pt x="45" y="5929"/>
                    <a:pt x="258" y="5480"/>
                    <a:pt x="700" y="4803"/>
                  </a:cubicBezTo>
                  <a:cubicBezTo>
                    <a:pt x="1855" y="2979"/>
                    <a:pt x="3496" y="1520"/>
                    <a:pt x="5442" y="578"/>
                  </a:cubicBezTo>
                  <a:cubicBezTo>
                    <a:pt x="6171" y="213"/>
                    <a:pt x="6657" y="31"/>
                    <a:pt x="665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47"/>
            <p:cNvSpPr/>
            <p:nvPr/>
          </p:nvSpPr>
          <p:spPr>
            <a:xfrm>
              <a:off x="3080464" y="2388698"/>
              <a:ext cx="145947" cy="31195"/>
            </a:xfrm>
            <a:custGeom>
              <a:avLst/>
              <a:gdLst/>
              <a:ahLst/>
              <a:cxnLst/>
              <a:rect l="l" t="t" r="r" b="b"/>
              <a:pathLst>
                <a:path w="12950" h="2768" extrusionOk="0">
                  <a:moveTo>
                    <a:pt x="12402" y="1"/>
                  </a:moveTo>
                  <a:cubicBezTo>
                    <a:pt x="11916" y="1"/>
                    <a:pt x="11429" y="62"/>
                    <a:pt x="10973" y="214"/>
                  </a:cubicBezTo>
                  <a:cubicBezTo>
                    <a:pt x="10274" y="426"/>
                    <a:pt x="9606" y="700"/>
                    <a:pt x="8967" y="1065"/>
                  </a:cubicBezTo>
                  <a:cubicBezTo>
                    <a:pt x="8207" y="1460"/>
                    <a:pt x="7417" y="1825"/>
                    <a:pt x="6596" y="2098"/>
                  </a:cubicBezTo>
                  <a:cubicBezTo>
                    <a:pt x="5583" y="2422"/>
                    <a:pt x="4530" y="2585"/>
                    <a:pt x="3480" y="2585"/>
                  </a:cubicBezTo>
                  <a:cubicBezTo>
                    <a:pt x="2956" y="2585"/>
                    <a:pt x="2432" y="2544"/>
                    <a:pt x="1915" y="2463"/>
                  </a:cubicBezTo>
                  <a:cubicBezTo>
                    <a:pt x="786" y="2289"/>
                    <a:pt x="70" y="2005"/>
                    <a:pt x="5" y="2005"/>
                  </a:cubicBezTo>
                  <a:cubicBezTo>
                    <a:pt x="2" y="2005"/>
                    <a:pt x="1" y="2006"/>
                    <a:pt x="1" y="2007"/>
                  </a:cubicBezTo>
                  <a:cubicBezTo>
                    <a:pt x="153" y="2098"/>
                    <a:pt x="335" y="2159"/>
                    <a:pt x="487" y="2220"/>
                  </a:cubicBezTo>
                  <a:cubicBezTo>
                    <a:pt x="943" y="2402"/>
                    <a:pt x="1429" y="2524"/>
                    <a:pt x="1915" y="2615"/>
                  </a:cubicBezTo>
                  <a:cubicBezTo>
                    <a:pt x="2499" y="2716"/>
                    <a:pt x="3091" y="2767"/>
                    <a:pt x="3682" y="2767"/>
                  </a:cubicBezTo>
                  <a:cubicBezTo>
                    <a:pt x="4692" y="2767"/>
                    <a:pt x="5699" y="2618"/>
                    <a:pt x="6657" y="2311"/>
                  </a:cubicBezTo>
                  <a:cubicBezTo>
                    <a:pt x="7478" y="2007"/>
                    <a:pt x="8299" y="1642"/>
                    <a:pt x="9058" y="1217"/>
                  </a:cubicBezTo>
                  <a:cubicBezTo>
                    <a:pt x="9697" y="882"/>
                    <a:pt x="10335" y="578"/>
                    <a:pt x="11034" y="335"/>
                  </a:cubicBezTo>
                  <a:cubicBezTo>
                    <a:pt x="11565" y="176"/>
                    <a:pt x="12119" y="86"/>
                    <a:pt x="12696" y="86"/>
                  </a:cubicBezTo>
                  <a:cubicBezTo>
                    <a:pt x="12780" y="86"/>
                    <a:pt x="12864" y="88"/>
                    <a:pt x="12949" y="92"/>
                  </a:cubicBezTo>
                  <a:cubicBezTo>
                    <a:pt x="12949" y="62"/>
                    <a:pt x="12919" y="62"/>
                    <a:pt x="12797" y="31"/>
                  </a:cubicBezTo>
                  <a:cubicBezTo>
                    <a:pt x="12645" y="31"/>
                    <a:pt x="12524" y="1"/>
                    <a:pt x="1240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7"/>
            <p:cNvSpPr/>
            <p:nvPr/>
          </p:nvSpPr>
          <p:spPr>
            <a:xfrm>
              <a:off x="3069498" y="2672319"/>
              <a:ext cx="135668" cy="17502"/>
            </a:xfrm>
            <a:custGeom>
              <a:avLst/>
              <a:gdLst/>
              <a:ahLst/>
              <a:cxnLst/>
              <a:rect l="l" t="t" r="r" b="b"/>
              <a:pathLst>
                <a:path w="12038" h="1553" extrusionOk="0">
                  <a:moveTo>
                    <a:pt x="5" y="0"/>
                  </a:moveTo>
                  <a:cubicBezTo>
                    <a:pt x="2" y="0"/>
                    <a:pt x="1" y="1"/>
                    <a:pt x="1" y="2"/>
                  </a:cubicBezTo>
                  <a:cubicBezTo>
                    <a:pt x="153" y="94"/>
                    <a:pt x="274" y="185"/>
                    <a:pt x="426" y="246"/>
                  </a:cubicBezTo>
                  <a:cubicBezTo>
                    <a:pt x="578" y="306"/>
                    <a:pt x="761" y="398"/>
                    <a:pt x="974" y="489"/>
                  </a:cubicBezTo>
                  <a:cubicBezTo>
                    <a:pt x="1156" y="580"/>
                    <a:pt x="1399" y="671"/>
                    <a:pt x="1673" y="762"/>
                  </a:cubicBezTo>
                  <a:cubicBezTo>
                    <a:pt x="2281" y="975"/>
                    <a:pt x="2919" y="1127"/>
                    <a:pt x="3557" y="1279"/>
                  </a:cubicBezTo>
                  <a:cubicBezTo>
                    <a:pt x="4347" y="1431"/>
                    <a:pt x="5168" y="1522"/>
                    <a:pt x="5958" y="1553"/>
                  </a:cubicBezTo>
                  <a:cubicBezTo>
                    <a:pt x="6779" y="1553"/>
                    <a:pt x="7600" y="1522"/>
                    <a:pt x="8390" y="1431"/>
                  </a:cubicBezTo>
                  <a:cubicBezTo>
                    <a:pt x="9059" y="1340"/>
                    <a:pt x="9697" y="1188"/>
                    <a:pt x="10335" y="1006"/>
                  </a:cubicBezTo>
                  <a:cubicBezTo>
                    <a:pt x="10609" y="945"/>
                    <a:pt x="10822" y="854"/>
                    <a:pt x="11035" y="793"/>
                  </a:cubicBezTo>
                  <a:cubicBezTo>
                    <a:pt x="11247" y="732"/>
                    <a:pt x="11430" y="641"/>
                    <a:pt x="11582" y="580"/>
                  </a:cubicBezTo>
                  <a:cubicBezTo>
                    <a:pt x="11734" y="519"/>
                    <a:pt x="11886" y="458"/>
                    <a:pt x="12038" y="367"/>
                  </a:cubicBezTo>
                  <a:cubicBezTo>
                    <a:pt x="12036" y="366"/>
                    <a:pt x="12033" y="365"/>
                    <a:pt x="12028" y="365"/>
                  </a:cubicBezTo>
                  <a:cubicBezTo>
                    <a:pt x="11941" y="365"/>
                    <a:pt x="11314" y="624"/>
                    <a:pt x="10305" y="884"/>
                  </a:cubicBezTo>
                  <a:cubicBezTo>
                    <a:pt x="9667" y="1036"/>
                    <a:pt x="9028" y="1157"/>
                    <a:pt x="8390" y="1249"/>
                  </a:cubicBezTo>
                  <a:cubicBezTo>
                    <a:pt x="7771" y="1319"/>
                    <a:pt x="7157" y="1353"/>
                    <a:pt x="6545" y="1353"/>
                  </a:cubicBezTo>
                  <a:cubicBezTo>
                    <a:pt x="5565" y="1353"/>
                    <a:pt x="4591" y="1265"/>
                    <a:pt x="3618" y="1097"/>
                  </a:cubicBezTo>
                  <a:cubicBezTo>
                    <a:pt x="2980" y="975"/>
                    <a:pt x="2341" y="823"/>
                    <a:pt x="1703" y="610"/>
                  </a:cubicBezTo>
                  <a:cubicBezTo>
                    <a:pt x="689" y="292"/>
                    <a:pt x="61" y="0"/>
                    <a:pt x="5"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47"/>
            <p:cNvSpPr/>
            <p:nvPr/>
          </p:nvSpPr>
          <p:spPr>
            <a:xfrm>
              <a:off x="3264762" y="2604169"/>
              <a:ext cx="38724" cy="199039"/>
            </a:xfrm>
            <a:custGeom>
              <a:avLst/>
              <a:gdLst/>
              <a:ahLst/>
              <a:cxnLst/>
              <a:rect l="l" t="t" r="r" b="b"/>
              <a:pathLst>
                <a:path w="3436" h="17661" extrusionOk="0">
                  <a:moveTo>
                    <a:pt x="1611" y="1"/>
                  </a:moveTo>
                  <a:lnTo>
                    <a:pt x="1611" y="1"/>
                  </a:lnTo>
                  <a:cubicBezTo>
                    <a:pt x="1611" y="1"/>
                    <a:pt x="1581" y="31"/>
                    <a:pt x="1551" y="183"/>
                  </a:cubicBezTo>
                  <a:cubicBezTo>
                    <a:pt x="1520" y="305"/>
                    <a:pt x="1459" y="487"/>
                    <a:pt x="1399" y="700"/>
                  </a:cubicBezTo>
                  <a:cubicBezTo>
                    <a:pt x="1247" y="1156"/>
                    <a:pt x="1064" y="1794"/>
                    <a:pt x="882" y="2645"/>
                  </a:cubicBezTo>
                  <a:cubicBezTo>
                    <a:pt x="304" y="4773"/>
                    <a:pt x="0" y="6961"/>
                    <a:pt x="0" y="9180"/>
                  </a:cubicBezTo>
                  <a:cubicBezTo>
                    <a:pt x="31" y="11429"/>
                    <a:pt x="608" y="13618"/>
                    <a:pt x="1703" y="15563"/>
                  </a:cubicBezTo>
                  <a:cubicBezTo>
                    <a:pt x="2037" y="16141"/>
                    <a:pt x="2432" y="16688"/>
                    <a:pt x="2918" y="17174"/>
                  </a:cubicBezTo>
                  <a:cubicBezTo>
                    <a:pt x="3040" y="17326"/>
                    <a:pt x="3192" y="17448"/>
                    <a:pt x="3283" y="17539"/>
                  </a:cubicBezTo>
                  <a:cubicBezTo>
                    <a:pt x="3314" y="17600"/>
                    <a:pt x="3374" y="17630"/>
                    <a:pt x="3435" y="17661"/>
                  </a:cubicBezTo>
                  <a:cubicBezTo>
                    <a:pt x="3435" y="17661"/>
                    <a:pt x="3253" y="17478"/>
                    <a:pt x="2949" y="17113"/>
                  </a:cubicBezTo>
                  <a:cubicBezTo>
                    <a:pt x="2523" y="16597"/>
                    <a:pt x="2128" y="16050"/>
                    <a:pt x="1824" y="15472"/>
                  </a:cubicBezTo>
                  <a:cubicBezTo>
                    <a:pt x="760" y="13527"/>
                    <a:pt x="213" y="11369"/>
                    <a:pt x="213" y="9180"/>
                  </a:cubicBezTo>
                  <a:cubicBezTo>
                    <a:pt x="213" y="6992"/>
                    <a:pt x="487" y="4803"/>
                    <a:pt x="1003" y="2676"/>
                  </a:cubicBezTo>
                  <a:cubicBezTo>
                    <a:pt x="1186" y="1855"/>
                    <a:pt x="1368" y="1217"/>
                    <a:pt x="1459" y="700"/>
                  </a:cubicBezTo>
                  <a:cubicBezTo>
                    <a:pt x="1520" y="487"/>
                    <a:pt x="1551" y="335"/>
                    <a:pt x="1581" y="183"/>
                  </a:cubicBezTo>
                  <a:cubicBezTo>
                    <a:pt x="1611" y="122"/>
                    <a:pt x="1611" y="62"/>
                    <a:pt x="161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47"/>
            <p:cNvSpPr/>
            <p:nvPr/>
          </p:nvSpPr>
          <p:spPr>
            <a:xfrm>
              <a:off x="3303813" y="2577110"/>
              <a:ext cx="155537" cy="80851"/>
            </a:xfrm>
            <a:custGeom>
              <a:avLst/>
              <a:gdLst/>
              <a:ahLst/>
              <a:cxnLst/>
              <a:rect l="l" t="t" r="r" b="b"/>
              <a:pathLst>
                <a:path w="13801" h="7174" extrusionOk="0">
                  <a:moveTo>
                    <a:pt x="1" y="0"/>
                  </a:moveTo>
                  <a:cubicBezTo>
                    <a:pt x="1" y="1"/>
                    <a:pt x="31" y="61"/>
                    <a:pt x="92" y="152"/>
                  </a:cubicBezTo>
                  <a:cubicBezTo>
                    <a:pt x="153" y="244"/>
                    <a:pt x="244" y="365"/>
                    <a:pt x="365" y="517"/>
                  </a:cubicBezTo>
                  <a:cubicBezTo>
                    <a:pt x="700" y="973"/>
                    <a:pt x="1095" y="1399"/>
                    <a:pt x="1490" y="1794"/>
                  </a:cubicBezTo>
                  <a:cubicBezTo>
                    <a:pt x="2858" y="3131"/>
                    <a:pt x="4499" y="4104"/>
                    <a:pt x="6323" y="4712"/>
                  </a:cubicBezTo>
                  <a:cubicBezTo>
                    <a:pt x="7296" y="4985"/>
                    <a:pt x="8329" y="5229"/>
                    <a:pt x="9362" y="5381"/>
                  </a:cubicBezTo>
                  <a:cubicBezTo>
                    <a:pt x="10183" y="5532"/>
                    <a:pt x="11004" y="5745"/>
                    <a:pt x="11794" y="6019"/>
                  </a:cubicBezTo>
                  <a:cubicBezTo>
                    <a:pt x="12493" y="6292"/>
                    <a:pt x="13192" y="6688"/>
                    <a:pt x="13800" y="7174"/>
                  </a:cubicBezTo>
                  <a:cubicBezTo>
                    <a:pt x="13800" y="7174"/>
                    <a:pt x="13770" y="7113"/>
                    <a:pt x="13679" y="7052"/>
                  </a:cubicBezTo>
                  <a:cubicBezTo>
                    <a:pt x="13557" y="6931"/>
                    <a:pt x="13435" y="6809"/>
                    <a:pt x="13314" y="6718"/>
                  </a:cubicBezTo>
                  <a:cubicBezTo>
                    <a:pt x="12858" y="6384"/>
                    <a:pt x="12372" y="6110"/>
                    <a:pt x="11824" y="5897"/>
                  </a:cubicBezTo>
                  <a:cubicBezTo>
                    <a:pt x="11034" y="5593"/>
                    <a:pt x="10214" y="5381"/>
                    <a:pt x="9362" y="5229"/>
                  </a:cubicBezTo>
                  <a:cubicBezTo>
                    <a:pt x="8359" y="5016"/>
                    <a:pt x="7356" y="4803"/>
                    <a:pt x="6384" y="4499"/>
                  </a:cubicBezTo>
                  <a:cubicBezTo>
                    <a:pt x="4590" y="3922"/>
                    <a:pt x="2949" y="2979"/>
                    <a:pt x="1581" y="1703"/>
                  </a:cubicBezTo>
                  <a:cubicBezTo>
                    <a:pt x="1186" y="1307"/>
                    <a:pt x="791" y="912"/>
                    <a:pt x="426" y="487"/>
                  </a:cubicBezTo>
                  <a:cubicBezTo>
                    <a:pt x="305" y="304"/>
                    <a:pt x="153" y="152"/>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7"/>
            <p:cNvSpPr/>
            <p:nvPr/>
          </p:nvSpPr>
          <p:spPr>
            <a:xfrm>
              <a:off x="3370272" y="2455586"/>
              <a:ext cx="138057" cy="59528"/>
            </a:xfrm>
            <a:custGeom>
              <a:avLst/>
              <a:gdLst/>
              <a:ahLst/>
              <a:cxnLst/>
              <a:rect l="l" t="t" r="r" b="b"/>
              <a:pathLst>
                <a:path w="12250" h="5282" extrusionOk="0">
                  <a:moveTo>
                    <a:pt x="274" y="1"/>
                  </a:moveTo>
                  <a:cubicBezTo>
                    <a:pt x="183" y="1"/>
                    <a:pt x="92" y="8"/>
                    <a:pt x="0" y="23"/>
                  </a:cubicBezTo>
                  <a:cubicBezTo>
                    <a:pt x="183" y="54"/>
                    <a:pt x="365" y="84"/>
                    <a:pt x="547" y="84"/>
                  </a:cubicBezTo>
                  <a:cubicBezTo>
                    <a:pt x="730" y="84"/>
                    <a:pt x="943" y="115"/>
                    <a:pt x="1186" y="145"/>
                  </a:cubicBezTo>
                  <a:cubicBezTo>
                    <a:pt x="1429" y="145"/>
                    <a:pt x="1702" y="175"/>
                    <a:pt x="2006" y="236"/>
                  </a:cubicBezTo>
                  <a:cubicBezTo>
                    <a:pt x="2706" y="327"/>
                    <a:pt x="3405" y="449"/>
                    <a:pt x="4134" y="631"/>
                  </a:cubicBezTo>
                  <a:cubicBezTo>
                    <a:pt x="5836" y="1087"/>
                    <a:pt x="7478" y="1786"/>
                    <a:pt x="8967" y="2729"/>
                  </a:cubicBezTo>
                  <a:cubicBezTo>
                    <a:pt x="9575" y="3093"/>
                    <a:pt x="10183" y="3519"/>
                    <a:pt x="10730" y="3975"/>
                  </a:cubicBezTo>
                  <a:cubicBezTo>
                    <a:pt x="11004" y="4157"/>
                    <a:pt x="11186" y="4340"/>
                    <a:pt x="11368" y="4492"/>
                  </a:cubicBezTo>
                  <a:cubicBezTo>
                    <a:pt x="11551" y="4644"/>
                    <a:pt x="11703" y="4796"/>
                    <a:pt x="11824" y="4917"/>
                  </a:cubicBezTo>
                  <a:cubicBezTo>
                    <a:pt x="11946" y="5039"/>
                    <a:pt x="12098" y="5160"/>
                    <a:pt x="12250" y="5282"/>
                  </a:cubicBezTo>
                  <a:cubicBezTo>
                    <a:pt x="12128" y="5130"/>
                    <a:pt x="12007" y="4978"/>
                    <a:pt x="11885" y="4856"/>
                  </a:cubicBezTo>
                  <a:cubicBezTo>
                    <a:pt x="11763" y="4704"/>
                    <a:pt x="11611" y="4552"/>
                    <a:pt x="11460" y="4400"/>
                  </a:cubicBezTo>
                  <a:cubicBezTo>
                    <a:pt x="11277" y="4218"/>
                    <a:pt x="11064" y="4036"/>
                    <a:pt x="10821" y="3853"/>
                  </a:cubicBezTo>
                  <a:cubicBezTo>
                    <a:pt x="10274" y="3367"/>
                    <a:pt x="9666" y="2941"/>
                    <a:pt x="9058" y="2546"/>
                  </a:cubicBezTo>
                  <a:cubicBezTo>
                    <a:pt x="8298" y="2060"/>
                    <a:pt x="7508" y="1665"/>
                    <a:pt x="6687" y="1300"/>
                  </a:cubicBezTo>
                  <a:cubicBezTo>
                    <a:pt x="5867" y="966"/>
                    <a:pt x="5016" y="662"/>
                    <a:pt x="4165" y="449"/>
                  </a:cubicBezTo>
                  <a:cubicBezTo>
                    <a:pt x="3465" y="267"/>
                    <a:pt x="2736" y="145"/>
                    <a:pt x="2006" y="84"/>
                  </a:cubicBezTo>
                  <a:cubicBezTo>
                    <a:pt x="1702" y="23"/>
                    <a:pt x="1429" y="23"/>
                    <a:pt x="1186" y="23"/>
                  </a:cubicBezTo>
                  <a:cubicBezTo>
                    <a:pt x="1079" y="8"/>
                    <a:pt x="973" y="1"/>
                    <a:pt x="867" y="1"/>
                  </a:cubicBezTo>
                  <a:cubicBezTo>
                    <a:pt x="760" y="1"/>
                    <a:pt x="654" y="8"/>
                    <a:pt x="547" y="23"/>
                  </a:cubicBezTo>
                  <a:cubicBezTo>
                    <a:pt x="456" y="8"/>
                    <a:pt x="365" y="1"/>
                    <a:pt x="27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47"/>
            <p:cNvSpPr/>
            <p:nvPr/>
          </p:nvSpPr>
          <p:spPr>
            <a:xfrm>
              <a:off x="3074299" y="2318407"/>
              <a:ext cx="59269" cy="14042"/>
            </a:xfrm>
            <a:custGeom>
              <a:avLst/>
              <a:gdLst/>
              <a:ahLst/>
              <a:cxnLst/>
              <a:rect l="l" t="t" r="r" b="b"/>
              <a:pathLst>
                <a:path w="5259" h="1246" extrusionOk="0">
                  <a:moveTo>
                    <a:pt x="5239" y="1"/>
                  </a:moveTo>
                  <a:cubicBezTo>
                    <a:pt x="5081" y="1"/>
                    <a:pt x="4009" y="393"/>
                    <a:pt x="2645" y="706"/>
                  </a:cubicBezTo>
                  <a:cubicBezTo>
                    <a:pt x="1216" y="1071"/>
                    <a:pt x="0" y="1162"/>
                    <a:pt x="0" y="1223"/>
                  </a:cubicBezTo>
                  <a:cubicBezTo>
                    <a:pt x="137" y="1238"/>
                    <a:pt x="266" y="1245"/>
                    <a:pt x="396" y="1245"/>
                  </a:cubicBezTo>
                  <a:cubicBezTo>
                    <a:pt x="525" y="1245"/>
                    <a:pt x="654" y="1238"/>
                    <a:pt x="791" y="1223"/>
                  </a:cubicBezTo>
                  <a:cubicBezTo>
                    <a:pt x="1429" y="1162"/>
                    <a:pt x="2067" y="1071"/>
                    <a:pt x="2706" y="919"/>
                  </a:cubicBezTo>
                  <a:cubicBezTo>
                    <a:pt x="3314" y="767"/>
                    <a:pt x="3952" y="584"/>
                    <a:pt x="4529" y="341"/>
                  </a:cubicBezTo>
                  <a:cubicBezTo>
                    <a:pt x="4803" y="280"/>
                    <a:pt x="5046" y="159"/>
                    <a:pt x="5259" y="7"/>
                  </a:cubicBezTo>
                  <a:cubicBezTo>
                    <a:pt x="5257" y="3"/>
                    <a:pt x="5250" y="1"/>
                    <a:pt x="5239"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47"/>
            <p:cNvSpPr/>
            <p:nvPr/>
          </p:nvSpPr>
          <p:spPr>
            <a:xfrm>
              <a:off x="3140071" y="2732636"/>
              <a:ext cx="203829" cy="203987"/>
            </a:xfrm>
            <a:custGeom>
              <a:avLst/>
              <a:gdLst/>
              <a:ahLst/>
              <a:cxnLst/>
              <a:rect l="l" t="t" r="r" b="b"/>
              <a:pathLst>
                <a:path w="18086" h="18100" extrusionOk="0">
                  <a:moveTo>
                    <a:pt x="2493" y="0"/>
                  </a:moveTo>
                  <a:lnTo>
                    <a:pt x="0" y="8906"/>
                  </a:lnTo>
                  <a:lnTo>
                    <a:pt x="4134" y="11946"/>
                  </a:lnTo>
                  <a:lnTo>
                    <a:pt x="6353" y="15411"/>
                  </a:lnTo>
                  <a:cubicBezTo>
                    <a:pt x="6748" y="16003"/>
                    <a:pt x="7430" y="16359"/>
                    <a:pt x="8134" y="16359"/>
                  </a:cubicBezTo>
                  <a:cubicBezTo>
                    <a:pt x="8188" y="16359"/>
                    <a:pt x="8243" y="16357"/>
                    <a:pt x="8298" y="16353"/>
                  </a:cubicBezTo>
                  <a:cubicBezTo>
                    <a:pt x="8450" y="16718"/>
                    <a:pt x="8876" y="17447"/>
                    <a:pt x="9362" y="17447"/>
                  </a:cubicBezTo>
                  <a:cubicBezTo>
                    <a:pt x="9411" y="17453"/>
                    <a:pt x="9459" y="17456"/>
                    <a:pt x="9507" y="17456"/>
                  </a:cubicBezTo>
                  <a:cubicBezTo>
                    <a:pt x="10110" y="17456"/>
                    <a:pt x="10587" y="16994"/>
                    <a:pt x="10622" y="16403"/>
                  </a:cubicBezTo>
                  <a:lnTo>
                    <a:pt x="10622" y="16403"/>
                  </a:lnTo>
                  <a:lnTo>
                    <a:pt x="10882" y="17326"/>
                  </a:lnTo>
                  <a:cubicBezTo>
                    <a:pt x="10973" y="17751"/>
                    <a:pt x="11338" y="18055"/>
                    <a:pt x="11733" y="18085"/>
                  </a:cubicBezTo>
                  <a:cubicBezTo>
                    <a:pt x="11792" y="18095"/>
                    <a:pt x="11849" y="18099"/>
                    <a:pt x="11905" y="18099"/>
                  </a:cubicBezTo>
                  <a:cubicBezTo>
                    <a:pt x="12582" y="18099"/>
                    <a:pt x="13085" y="17450"/>
                    <a:pt x="12888" y="16748"/>
                  </a:cubicBezTo>
                  <a:lnTo>
                    <a:pt x="12888" y="16718"/>
                  </a:lnTo>
                  <a:lnTo>
                    <a:pt x="11125" y="8876"/>
                  </a:lnTo>
                  <a:lnTo>
                    <a:pt x="11125" y="8876"/>
                  </a:lnTo>
                  <a:cubicBezTo>
                    <a:pt x="11126" y="8876"/>
                    <a:pt x="15077" y="11550"/>
                    <a:pt x="15989" y="11915"/>
                  </a:cubicBezTo>
                  <a:cubicBezTo>
                    <a:pt x="16438" y="12101"/>
                    <a:pt x="16809" y="12200"/>
                    <a:pt x="17148" y="12200"/>
                  </a:cubicBezTo>
                  <a:cubicBezTo>
                    <a:pt x="17475" y="12200"/>
                    <a:pt x="17773" y="12109"/>
                    <a:pt x="18086" y="11915"/>
                  </a:cubicBezTo>
                  <a:lnTo>
                    <a:pt x="12341" y="6626"/>
                  </a:lnTo>
                  <a:cubicBezTo>
                    <a:pt x="11794" y="6110"/>
                    <a:pt x="11733" y="6018"/>
                    <a:pt x="11399" y="5745"/>
                  </a:cubicBezTo>
                  <a:lnTo>
                    <a:pt x="2493"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7"/>
            <p:cNvSpPr/>
            <p:nvPr/>
          </p:nvSpPr>
          <p:spPr>
            <a:xfrm>
              <a:off x="3199678" y="2838822"/>
              <a:ext cx="34610" cy="78462"/>
            </a:xfrm>
            <a:custGeom>
              <a:avLst/>
              <a:gdLst/>
              <a:ahLst/>
              <a:cxnLst/>
              <a:rect l="l" t="t" r="r" b="b"/>
              <a:pathLst>
                <a:path w="3071" h="6962" extrusionOk="0">
                  <a:moveTo>
                    <a:pt x="0" y="1"/>
                  </a:moveTo>
                  <a:cubicBezTo>
                    <a:pt x="0" y="1"/>
                    <a:pt x="91" y="92"/>
                    <a:pt x="243" y="213"/>
                  </a:cubicBezTo>
                  <a:lnTo>
                    <a:pt x="517" y="457"/>
                  </a:lnTo>
                  <a:cubicBezTo>
                    <a:pt x="639" y="548"/>
                    <a:pt x="730" y="639"/>
                    <a:pt x="851" y="761"/>
                  </a:cubicBezTo>
                  <a:cubicBezTo>
                    <a:pt x="943" y="913"/>
                    <a:pt x="1034" y="1065"/>
                    <a:pt x="1095" y="1247"/>
                  </a:cubicBezTo>
                  <a:cubicBezTo>
                    <a:pt x="1155" y="1460"/>
                    <a:pt x="1216" y="1642"/>
                    <a:pt x="1277" y="1885"/>
                  </a:cubicBezTo>
                  <a:cubicBezTo>
                    <a:pt x="1429" y="2311"/>
                    <a:pt x="1611" y="2797"/>
                    <a:pt x="1763" y="3314"/>
                  </a:cubicBezTo>
                  <a:cubicBezTo>
                    <a:pt x="2098" y="4317"/>
                    <a:pt x="2432" y="5229"/>
                    <a:pt x="2645" y="5897"/>
                  </a:cubicBezTo>
                  <a:cubicBezTo>
                    <a:pt x="2766" y="6262"/>
                    <a:pt x="2918" y="6597"/>
                    <a:pt x="3070" y="6961"/>
                  </a:cubicBezTo>
                  <a:cubicBezTo>
                    <a:pt x="3009" y="6566"/>
                    <a:pt x="2918" y="6201"/>
                    <a:pt x="2797" y="5867"/>
                  </a:cubicBezTo>
                  <a:cubicBezTo>
                    <a:pt x="2584" y="5168"/>
                    <a:pt x="2280" y="4256"/>
                    <a:pt x="1946" y="3253"/>
                  </a:cubicBezTo>
                  <a:lnTo>
                    <a:pt x="1459" y="1824"/>
                  </a:lnTo>
                  <a:cubicBezTo>
                    <a:pt x="1398" y="1612"/>
                    <a:pt x="1307" y="1399"/>
                    <a:pt x="1246" y="1186"/>
                  </a:cubicBezTo>
                  <a:cubicBezTo>
                    <a:pt x="1186" y="1004"/>
                    <a:pt x="1064" y="821"/>
                    <a:pt x="943" y="669"/>
                  </a:cubicBezTo>
                  <a:cubicBezTo>
                    <a:pt x="821" y="548"/>
                    <a:pt x="699" y="457"/>
                    <a:pt x="578" y="365"/>
                  </a:cubicBezTo>
                  <a:lnTo>
                    <a:pt x="274" y="153"/>
                  </a:lnTo>
                  <a:cubicBezTo>
                    <a:pt x="122" y="31"/>
                    <a:pt x="0" y="1"/>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47"/>
            <p:cNvSpPr/>
            <p:nvPr/>
          </p:nvSpPr>
          <p:spPr>
            <a:xfrm>
              <a:off x="3216808" y="2817589"/>
              <a:ext cx="43164" cy="99345"/>
            </a:xfrm>
            <a:custGeom>
              <a:avLst/>
              <a:gdLst/>
              <a:ahLst/>
              <a:cxnLst/>
              <a:rect l="l" t="t" r="r" b="b"/>
              <a:pathLst>
                <a:path w="3830" h="8815" extrusionOk="0">
                  <a:moveTo>
                    <a:pt x="0" y="0"/>
                  </a:moveTo>
                  <a:cubicBezTo>
                    <a:pt x="0" y="31"/>
                    <a:pt x="152" y="61"/>
                    <a:pt x="334" y="183"/>
                  </a:cubicBezTo>
                  <a:cubicBezTo>
                    <a:pt x="638" y="365"/>
                    <a:pt x="882" y="608"/>
                    <a:pt x="1064" y="912"/>
                  </a:cubicBezTo>
                  <a:cubicBezTo>
                    <a:pt x="1611" y="1611"/>
                    <a:pt x="2037" y="2766"/>
                    <a:pt x="2432" y="4073"/>
                  </a:cubicBezTo>
                  <a:cubicBezTo>
                    <a:pt x="2857" y="5380"/>
                    <a:pt x="3192" y="6566"/>
                    <a:pt x="3435" y="7417"/>
                  </a:cubicBezTo>
                  <a:lnTo>
                    <a:pt x="3708" y="8450"/>
                  </a:lnTo>
                  <a:cubicBezTo>
                    <a:pt x="3739" y="8572"/>
                    <a:pt x="3769" y="8693"/>
                    <a:pt x="3830" y="8815"/>
                  </a:cubicBezTo>
                  <a:cubicBezTo>
                    <a:pt x="3830" y="8693"/>
                    <a:pt x="3830" y="8541"/>
                    <a:pt x="3800" y="8420"/>
                  </a:cubicBezTo>
                  <a:cubicBezTo>
                    <a:pt x="3739" y="8177"/>
                    <a:pt x="3648" y="7812"/>
                    <a:pt x="3556" y="7386"/>
                  </a:cubicBezTo>
                  <a:cubicBezTo>
                    <a:pt x="3344" y="6505"/>
                    <a:pt x="3040" y="5289"/>
                    <a:pt x="2644" y="4012"/>
                  </a:cubicBezTo>
                  <a:cubicBezTo>
                    <a:pt x="2219" y="2736"/>
                    <a:pt x="1763" y="1550"/>
                    <a:pt x="1185" y="821"/>
                  </a:cubicBezTo>
                  <a:cubicBezTo>
                    <a:pt x="973" y="547"/>
                    <a:pt x="699" y="304"/>
                    <a:pt x="395" y="122"/>
                  </a:cubicBezTo>
                  <a:cubicBezTo>
                    <a:pt x="304" y="61"/>
                    <a:pt x="213" y="31"/>
                    <a:pt x="122"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47"/>
            <p:cNvSpPr/>
            <p:nvPr/>
          </p:nvSpPr>
          <p:spPr>
            <a:xfrm>
              <a:off x="3244893" y="2810388"/>
              <a:ext cx="41113" cy="112723"/>
            </a:xfrm>
            <a:custGeom>
              <a:avLst/>
              <a:gdLst/>
              <a:ahLst/>
              <a:cxnLst/>
              <a:rect l="l" t="t" r="r" b="b"/>
              <a:pathLst>
                <a:path w="3648" h="10002" extrusionOk="0">
                  <a:moveTo>
                    <a:pt x="0" y="1"/>
                  </a:moveTo>
                  <a:cubicBezTo>
                    <a:pt x="152" y="62"/>
                    <a:pt x="274" y="122"/>
                    <a:pt x="396" y="214"/>
                  </a:cubicBezTo>
                  <a:cubicBezTo>
                    <a:pt x="700" y="426"/>
                    <a:pt x="912" y="761"/>
                    <a:pt x="1004" y="1126"/>
                  </a:cubicBezTo>
                  <a:cubicBezTo>
                    <a:pt x="1277" y="2098"/>
                    <a:pt x="1611" y="3375"/>
                    <a:pt x="2037" y="4803"/>
                  </a:cubicBezTo>
                  <a:cubicBezTo>
                    <a:pt x="2463" y="6262"/>
                    <a:pt x="2827" y="7539"/>
                    <a:pt x="3131" y="8481"/>
                  </a:cubicBezTo>
                  <a:cubicBezTo>
                    <a:pt x="3253" y="8937"/>
                    <a:pt x="3374" y="9302"/>
                    <a:pt x="3466" y="9606"/>
                  </a:cubicBezTo>
                  <a:cubicBezTo>
                    <a:pt x="3526" y="9727"/>
                    <a:pt x="3557" y="9879"/>
                    <a:pt x="3648" y="10001"/>
                  </a:cubicBezTo>
                  <a:cubicBezTo>
                    <a:pt x="3618" y="9849"/>
                    <a:pt x="3587" y="9727"/>
                    <a:pt x="3526" y="9575"/>
                  </a:cubicBezTo>
                  <a:cubicBezTo>
                    <a:pt x="3466" y="9272"/>
                    <a:pt x="3374" y="8876"/>
                    <a:pt x="3253" y="8451"/>
                  </a:cubicBezTo>
                  <a:cubicBezTo>
                    <a:pt x="3010" y="7509"/>
                    <a:pt x="2645" y="6171"/>
                    <a:pt x="2219" y="4743"/>
                  </a:cubicBezTo>
                  <a:cubicBezTo>
                    <a:pt x="1794" y="3314"/>
                    <a:pt x="1429" y="2007"/>
                    <a:pt x="1125" y="1065"/>
                  </a:cubicBezTo>
                  <a:cubicBezTo>
                    <a:pt x="1004" y="700"/>
                    <a:pt x="760" y="366"/>
                    <a:pt x="426" y="122"/>
                  </a:cubicBezTo>
                  <a:cubicBezTo>
                    <a:pt x="335" y="62"/>
                    <a:pt x="244" y="31"/>
                    <a:pt x="122"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99609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9" y="1238709"/>
            <a:ext cx="4667260" cy="4181715"/>
          </a:xfrm>
          <a:prstGeom prst="rect">
            <a:avLst/>
          </a:prstGeom>
        </p:spPr>
        <p:txBody>
          <a:bodyPr spcFirstLastPara="1" wrap="square" lIns="91425" tIns="91425" rIns="91425" bIns="91425" anchor="t" anchorCtr="0">
            <a:noAutofit/>
          </a:bodyPr>
          <a:lstStyle/>
          <a:p>
            <a:pPr lvl="0" algn="just"/>
            <a:r>
              <a:rPr lang="en-US" dirty="0" smtClean="0"/>
              <a:t>PNS </a:t>
            </a:r>
            <a:r>
              <a:rPr lang="en-US" dirty="0"/>
              <a:t>yang </a:t>
            </a:r>
            <a:r>
              <a:rPr lang="en-US" dirty="0" err="1"/>
              <a:t>berstatus</a:t>
            </a:r>
            <a:r>
              <a:rPr lang="en-US" dirty="0"/>
              <a:t> masa </a:t>
            </a:r>
            <a:r>
              <a:rPr lang="en-US" dirty="0" err="1"/>
              <a:t>persiapan</a:t>
            </a:r>
            <a:r>
              <a:rPr lang="en-US" dirty="0"/>
              <a:t> </a:t>
            </a:r>
            <a:r>
              <a:rPr lang="en-US" dirty="0" err="1"/>
              <a:t>pensiun</a:t>
            </a:r>
            <a:r>
              <a:rPr lang="en-US" dirty="0"/>
              <a:t>/</a:t>
            </a:r>
            <a:r>
              <a:rPr lang="en-US" dirty="0" err="1"/>
              <a:t>bebas</a:t>
            </a:r>
            <a:r>
              <a:rPr lang="en-US" dirty="0"/>
              <a:t> </a:t>
            </a:r>
            <a:r>
              <a:rPr lang="en-US" dirty="0" err="1"/>
              <a:t>tugas</a:t>
            </a:r>
            <a:r>
              <a:rPr lang="en-US" dirty="0"/>
              <a:t>;</a:t>
            </a:r>
          </a:p>
          <a:p>
            <a:pPr lvl="0" algn="just"/>
            <a:r>
              <a:rPr lang="en-US" dirty="0" smtClean="0"/>
              <a:t>PNS </a:t>
            </a:r>
            <a:r>
              <a:rPr lang="en-US" dirty="0"/>
              <a:t>yang </a:t>
            </a:r>
            <a:r>
              <a:rPr lang="en-US" dirty="0" err="1"/>
              <a:t>berstatus</a:t>
            </a:r>
            <a:r>
              <a:rPr lang="en-US" dirty="0"/>
              <a:t> </a:t>
            </a:r>
            <a:r>
              <a:rPr lang="en-US" dirty="0" err="1"/>
              <a:t>penerima</a:t>
            </a:r>
            <a:r>
              <a:rPr lang="en-US" dirty="0"/>
              <a:t> </a:t>
            </a:r>
            <a:r>
              <a:rPr lang="en-US" dirty="0" err="1"/>
              <a:t>uang</a:t>
            </a:r>
            <a:r>
              <a:rPr lang="en-US" dirty="0"/>
              <a:t> </a:t>
            </a:r>
            <a:r>
              <a:rPr lang="en-US" dirty="0" err="1"/>
              <a:t>tunggu</a:t>
            </a:r>
            <a:r>
              <a:rPr lang="en-US" dirty="0"/>
              <a:t>;</a:t>
            </a:r>
          </a:p>
          <a:p>
            <a:pPr lvl="0" algn="just"/>
            <a:r>
              <a:rPr lang="en-US" dirty="0" smtClean="0"/>
              <a:t>PNS </a:t>
            </a:r>
            <a:r>
              <a:rPr lang="en-US" dirty="0" err="1"/>
              <a:t>Pensiun</a:t>
            </a:r>
            <a:r>
              <a:rPr lang="en-US" dirty="0"/>
              <a:t>;</a:t>
            </a:r>
          </a:p>
          <a:p>
            <a:pPr marL="444500" lvl="0" indent="0" algn="just">
              <a:buNone/>
            </a:pPr>
            <a:r>
              <a:rPr lang="en-US" dirty="0" err="1">
                <a:solidFill>
                  <a:schemeClr val="accent1"/>
                </a:solidFill>
              </a:rPr>
              <a:t>Contoh</a:t>
            </a:r>
            <a:r>
              <a:rPr lang="en-US" dirty="0">
                <a:solidFill>
                  <a:schemeClr val="accent1"/>
                </a:solidFill>
              </a:rPr>
              <a:t> : PNS </a:t>
            </a:r>
            <a:r>
              <a:rPr lang="en-US" dirty="0" err="1">
                <a:solidFill>
                  <a:schemeClr val="accent1"/>
                </a:solidFill>
              </a:rPr>
              <a:t>menerima</a:t>
            </a:r>
            <a:r>
              <a:rPr lang="en-US" dirty="0">
                <a:solidFill>
                  <a:schemeClr val="accent1"/>
                </a:solidFill>
              </a:rPr>
              <a:t> </a:t>
            </a:r>
            <a:r>
              <a:rPr lang="en-US" dirty="0" err="1">
                <a:solidFill>
                  <a:schemeClr val="accent1"/>
                </a:solidFill>
              </a:rPr>
              <a:t>surat</a:t>
            </a:r>
            <a:r>
              <a:rPr lang="en-US" dirty="0">
                <a:solidFill>
                  <a:schemeClr val="accent1"/>
                </a:solidFill>
              </a:rPr>
              <a:t> </a:t>
            </a:r>
            <a:r>
              <a:rPr lang="en-US" dirty="0" err="1">
                <a:solidFill>
                  <a:schemeClr val="accent1"/>
                </a:solidFill>
              </a:rPr>
              <a:t>Pensiun</a:t>
            </a:r>
            <a:r>
              <a:rPr lang="en-US" dirty="0">
                <a:solidFill>
                  <a:schemeClr val="accent1"/>
                </a:solidFill>
              </a:rPr>
              <a:t> TMT 1 </a:t>
            </a:r>
            <a:r>
              <a:rPr lang="en-US" dirty="0" err="1">
                <a:solidFill>
                  <a:schemeClr val="accent1"/>
                </a:solidFill>
              </a:rPr>
              <a:t>Maret</a:t>
            </a:r>
            <a:r>
              <a:rPr lang="en-US" dirty="0">
                <a:solidFill>
                  <a:schemeClr val="accent1"/>
                </a:solidFill>
              </a:rPr>
              <a:t> 2022 maka yang </a:t>
            </a:r>
            <a:r>
              <a:rPr lang="en-US" dirty="0" err="1">
                <a:solidFill>
                  <a:schemeClr val="accent1"/>
                </a:solidFill>
              </a:rPr>
              <a:t>bersangkutan</a:t>
            </a:r>
            <a:r>
              <a:rPr lang="en-US" dirty="0">
                <a:solidFill>
                  <a:schemeClr val="accent1"/>
                </a:solidFill>
              </a:rPr>
              <a:t> tidak </a:t>
            </a:r>
            <a:r>
              <a:rPr lang="en-US" dirty="0" err="1">
                <a:solidFill>
                  <a:schemeClr val="accent1"/>
                </a:solidFill>
              </a:rPr>
              <a:t>mendapatkan</a:t>
            </a:r>
            <a:r>
              <a:rPr lang="en-US" dirty="0">
                <a:solidFill>
                  <a:schemeClr val="accent1"/>
                </a:solidFill>
              </a:rPr>
              <a:t> TPP bulan </a:t>
            </a:r>
            <a:r>
              <a:rPr lang="en-US" dirty="0" err="1">
                <a:solidFill>
                  <a:schemeClr val="accent1"/>
                </a:solidFill>
              </a:rPr>
              <a:t>Maret</a:t>
            </a:r>
            <a:r>
              <a:rPr lang="en-US" dirty="0">
                <a:solidFill>
                  <a:schemeClr val="accent1"/>
                </a:solidFill>
              </a:rPr>
              <a:t> 2022.</a:t>
            </a:r>
          </a:p>
          <a:p>
            <a:pPr lvl="0" algn="just"/>
            <a:r>
              <a:rPr lang="en-US" dirty="0" smtClean="0"/>
              <a:t>PNS </a:t>
            </a:r>
            <a:r>
              <a:rPr lang="en-US" dirty="0"/>
              <a:t>yang </a:t>
            </a:r>
            <a:r>
              <a:rPr lang="en-US" dirty="0" err="1"/>
              <a:t>diangkat</a:t>
            </a:r>
            <a:r>
              <a:rPr lang="en-US" dirty="0"/>
              <a:t> </a:t>
            </a:r>
            <a:r>
              <a:rPr lang="en-US" dirty="0" err="1"/>
              <a:t>menjadi</a:t>
            </a:r>
            <a:r>
              <a:rPr lang="en-US" dirty="0"/>
              <a:t> </a:t>
            </a:r>
            <a:r>
              <a:rPr lang="en-US" dirty="0" err="1"/>
              <a:t>komisioner</a:t>
            </a:r>
            <a:r>
              <a:rPr lang="en-US" dirty="0"/>
              <a:t> atau </a:t>
            </a:r>
            <a:r>
              <a:rPr lang="en-US" dirty="0" err="1"/>
              <a:t>anggota</a:t>
            </a:r>
            <a:r>
              <a:rPr lang="en-US" dirty="0"/>
              <a:t> </a:t>
            </a:r>
            <a:r>
              <a:rPr lang="en-US" dirty="0" err="1"/>
              <a:t>Lembaga</a:t>
            </a:r>
            <a:r>
              <a:rPr lang="en-US" dirty="0"/>
              <a:t> Non </a:t>
            </a:r>
            <a:r>
              <a:rPr lang="en-US" dirty="0" err="1"/>
              <a:t>Struktural</a:t>
            </a:r>
            <a:r>
              <a:rPr lang="en-US" dirty="0"/>
              <a:t>/</a:t>
            </a:r>
            <a:r>
              <a:rPr lang="en-US" dirty="0" err="1"/>
              <a:t>Pejabat</a:t>
            </a:r>
            <a:r>
              <a:rPr lang="en-US" dirty="0"/>
              <a:t> Negara/</a:t>
            </a:r>
            <a:r>
              <a:rPr lang="en-US" dirty="0" err="1"/>
              <a:t>Kepala</a:t>
            </a:r>
            <a:r>
              <a:rPr lang="en-US" dirty="0"/>
              <a:t> </a:t>
            </a:r>
            <a:r>
              <a:rPr lang="en-US" dirty="0" err="1"/>
              <a:t>Desa</a:t>
            </a:r>
            <a:r>
              <a:rPr lang="en-US" dirty="0"/>
              <a:t>;</a:t>
            </a:r>
          </a:p>
          <a:p>
            <a:pPr lvl="0" algn="just"/>
            <a:r>
              <a:rPr lang="en-US" dirty="0" smtClean="0"/>
              <a:t>pegawai </a:t>
            </a:r>
            <a:r>
              <a:rPr lang="en-US" dirty="0"/>
              <a:t>ASN yang </a:t>
            </a:r>
            <a:r>
              <a:rPr lang="en-US" dirty="0" err="1"/>
              <a:t>diberhentikan</a:t>
            </a:r>
            <a:r>
              <a:rPr lang="en-US" dirty="0"/>
              <a:t> </a:t>
            </a:r>
            <a:r>
              <a:rPr lang="en-US" dirty="0" err="1"/>
              <a:t>sementara</a:t>
            </a:r>
            <a:r>
              <a:rPr lang="en-US" dirty="0"/>
              <a:t> </a:t>
            </a:r>
            <a:r>
              <a:rPr lang="en-US" dirty="0" err="1"/>
              <a:t>karena</a:t>
            </a:r>
            <a:r>
              <a:rPr lang="en-US" dirty="0"/>
              <a:t> </a:t>
            </a:r>
            <a:r>
              <a:rPr lang="en-US" dirty="0" err="1"/>
              <a:t>ditahan</a:t>
            </a:r>
            <a:r>
              <a:rPr lang="en-US" dirty="0"/>
              <a:t> </a:t>
            </a:r>
            <a:r>
              <a:rPr lang="en-US" dirty="0" err="1"/>
              <a:t>oleh</a:t>
            </a:r>
            <a:r>
              <a:rPr lang="en-US" dirty="0"/>
              <a:t> </a:t>
            </a:r>
            <a:r>
              <a:rPr lang="en-US" dirty="0" err="1"/>
              <a:t>pihak</a:t>
            </a:r>
            <a:r>
              <a:rPr lang="en-US" dirty="0"/>
              <a:t> yang </a:t>
            </a:r>
            <a:r>
              <a:rPr lang="en-US" dirty="0" err="1"/>
              <a:t>berwajib</a:t>
            </a:r>
            <a:r>
              <a:rPr lang="en-US" dirty="0"/>
              <a:t>;</a:t>
            </a:r>
          </a:p>
          <a:p>
            <a:pPr lvl="0" algn="just"/>
            <a:r>
              <a:rPr lang="en-US" dirty="0" smtClean="0"/>
              <a:t>pegawai </a:t>
            </a:r>
            <a:r>
              <a:rPr lang="en-US" dirty="0"/>
              <a:t>ASN yang </a:t>
            </a:r>
            <a:r>
              <a:rPr lang="en-US" dirty="0" err="1"/>
              <a:t>mengajukan</a:t>
            </a:r>
            <a:r>
              <a:rPr lang="en-US" dirty="0"/>
              <a:t> banding </a:t>
            </a:r>
            <a:r>
              <a:rPr lang="en-US" dirty="0" err="1"/>
              <a:t>administratif</a:t>
            </a:r>
            <a:r>
              <a:rPr lang="en-US" dirty="0"/>
              <a:t> </a:t>
            </a:r>
            <a:r>
              <a:rPr lang="en-US" dirty="0" err="1"/>
              <a:t>atas</a:t>
            </a:r>
            <a:r>
              <a:rPr lang="en-US" dirty="0"/>
              <a:t> </a:t>
            </a:r>
            <a:r>
              <a:rPr lang="en-US" dirty="0" err="1"/>
              <a:t>penjatuhan</a:t>
            </a:r>
            <a:r>
              <a:rPr lang="en-US" dirty="0"/>
              <a:t> </a:t>
            </a:r>
            <a:r>
              <a:rPr lang="en-US" dirty="0" err="1"/>
              <a:t>hukuman</a:t>
            </a:r>
            <a:r>
              <a:rPr lang="en-US" dirty="0"/>
              <a:t> </a:t>
            </a:r>
            <a:r>
              <a:rPr lang="en-US" dirty="0" err="1"/>
              <a:t>disiplin</a:t>
            </a:r>
            <a:r>
              <a:rPr lang="en-US" dirty="0"/>
              <a:t> </a:t>
            </a:r>
            <a:r>
              <a:rPr lang="en-US" dirty="0" err="1"/>
              <a:t>berupa</a:t>
            </a:r>
            <a:r>
              <a:rPr lang="en-US" dirty="0"/>
              <a:t> </a:t>
            </a:r>
            <a:r>
              <a:rPr lang="en-US" dirty="0" err="1"/>
              <a:t>pemberhentian</a:t>
            </a:r>
            <a:r>
              <a:rPr lang="en-US" dirty="0"/>
              <a:t> sebagai ASN;</a:t>
            </a:r>
          </a:p>
        </p:txBody>
      </p:sp>
      <p:sp>
        <p:nvSpPr>
          <p:cNvPr id="927" name="Google Shape;927;p39"/>
          <p:cNvSpPr txBox="1">
            <a:spLocks noGrp="1"/>
          </p:cNvSpPr>
          <p:nvPr>
            <p:ph type="title"/>
          </p:nvPr>
        </p:nvSpPr>
        <p:spPr>
          <a:xfrm>
            <a:off x="518077" y="99171"/>
            <a:ext cx="6386400" cy="719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PEGAWAI YANG TIDAK BERHAK, </a:t>
            </a:r>
            <a:br>
              <a:rPr lang="en" sz="2000" dirty="0" smtClean="0"/>
            </a:br>
            <a:r>
              <a:rPr lang="en" sz="2000" dirty="0" smtClean="0"/>
              <a:t>TIDAK DIBERIKAN DAN PEMBERHENTIAN TPP</a:t>
            </a:r>
            <a:endParaRPr sz="2000" dirty="0"/>
          </a:p>
        </p:txBody>
      </p:sp>
      <p:grpSp>
        <p:nvGrpSpPr>
          <p:cNvPr id="928" name="Google Shape;928;p39"/>
          <p:cNvGrpSpPr/>
          <p:nvPr/>
        </p:nvGrpSpPr>
        <p:grpSpPr>
          <a:xfrm>
            <a:off x="5325602" y="1481725"/>
            <a:ext cx="3542489" cy="3543246"/>
            <a:chOff x="4971334" y="1106366"/>
            <a:chExt cx="3760604" cy="3761407"/>
          </a:xfrm>
        </p:grpSpPr>
        <p:sp>
          <p:nvSpPr>
            <p:cNvPr id="929"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927;p39"/>
          <p:cNvSpPr txBox="1">
            <a:spLocks/>
          </p:cNvSpPr>
          <p:nvPr/>
        </p:nvSpPr>
        <p:spPr>
          <a:xfrm>
            <a:off x="541297" y="909025"/>
            <a:ext cx="6386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r>
              <a:rPr lang="en-US" sz="1600" dirty="0" smtClean="0"/>
              <a:t>1. Pegawai </a:t>
            </a:r>
            <a:r>
              <a:rPr lang="en-US" sz="1600" dirty="0"/>
              <a:t>ASN yang tidak </a:t>
            </a:r>
            <a:r>
              <a:rPr lang="en-US" sz="1600" dirty="0" err="1"/>
              <a:t>berhak</a:t>
            </a:r>
            <a:r>
              <a:rPr lang="en-US" sz="1600" dirty="0"/>
              <a:t> </a:t>
            </a:r>
            <a:r>
              <a:rPr lang="en-US" sz="1600" dirty="0" err="1"/>
              <a:t>menerima</a:t>
            </a:r>
            <a:r>
              <a:rPr lang="en-US" sz="1600" dirty="0"/>
              <a:t> TPP :</a:t>
            </a:r>
          </a:p>
        </p:txBody>
      </p:sp>
    </p:spTree>
    <p:extLst>
      <p:ext uri="{BB962C8B-B14F-4D97-AF65-F5344CB8AC3E}">
        <p14:creationId xmlns:p14="http://schemas.microsoft.com/office/powerpoint/2010/main" val="830348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9" y="1238709"/>
            <a:ext cx="4667260" cy="4181715"/>
          </a:xfrm>
          <a:prstGeom prst="rect">
            <a:avLst/>
          </a:prstGeom>
        </p:spPr>
        <p:txBody>
          <a:bodyPr spcFirstLastPara="1" wrap="square" lIns="91425" tIns="91425" rIns="91425" bIns="91425" anchor="t" anchorCtr="0">
            <a:noAutofit/>
          </a:bodyPr>
          <a:lstStyle/>
          <a:p>
            <a:pPr lvl="0" algn="just"/>
            <a:r>
              <a:rPr lang="en-US" dirty="0" smtClean="0"/>
              <a:t>PNS </a:t>
            </a:r>
            <a:r>
              <a:rPr lang="en-US" dirty="0"/>
              <a:t>yang cuti di </a:t>
            </a:r>
            <a:r>
              <a:rPr lang="en-US" dirty="0" err="1"/>
              <a:t>luar</a:t>
            </a:r>
            <a:r>
              <a:rPr lang="en-US" dirty="0"/>
              <a:t> </a:t>
            </a:r>
            <a:r>
              <a:rPr lang="en-US" dirty="0" err="1"/>
              <a:t>tanggungan</a:t>
            </a:r>
            <a:r>
              <a:rPr lang="en-US" dirty="0"/>
              <a:t> </a:t>
            </a:r>
            <a:r>
              <a:rPr lang="en-US" dirty="0" err="1"/>
              <a:t>negara</a:t>
            </a:r>
            <a:r>
              <a:rPr lang="en-US" dirty="0"/>
              <a:t>;</a:t>
            </a:r>
          </a:p>
          <a:p>
            <a:pPr lvl="0" algn="just"/>
            <a:r>
              <a:rPr lang="en-US" dirty="0" smtClean="0"/>
              <a:t>pegawai </a:t>
            </a:r>
            <a:r>
              <a:rPr lang="en-US" dirty="0"/>
              <a:t>ASN yang cuti </a:t>
            </a:r>
            <a:r>
              <a:rPr lang="en-US" dirty="0" err="1"/>
              <a:t>bersalin</a:t>
            </a:r>
            <a:r>
              <a:rPr lang="en-US" dirty="0"/>
              <a:t> </a:t>
            </a:r>
            <a:r>
              <a:rPr lang="en-US" dirty="0" err="1"/>
              <a:t>anak</a:t>
            </a:r>
            <a:r>
              <a:rPr lang="en-US" dirty="0"/>
              <a:t> </a:t>
            </a:r>
            <a:r>
              <a:rPr lang="en-US" dirty="0" err="1"/>
              <a:t>ketiga</a:t>
            </a:r>
            <a:r>
              <a:rPr lang="en-US" dirty="0"/>
              <a:t> atau </a:t>
            </a:r>
            <a:r>
              <a:rPr lang="en-US" dirty="0" err="1"/>
              <a:t>seterusnya</a:t>
            </a:r>
            <a:r>
              <a:rPr lang="en-US" dirty="0"/>
              <a:t>;</a:t>
            </a:r>
          </a:p>
          <a:p>
            <a:pPr lvl="0" algn="just"/>
            <a:r>
              <a:rPr lang="en-US" dirty="0" smtClean="0"/>
              <a:t>PNS </a:t>
            </a:r>
            <a:r>
              <a:rPr lang="en-US" dirty="0"/>
              <a:t>yang cuti </a:t>
            </a:r>
            <a:r>
              <a:rPr lang="en-US" dirty="0" err="1"/>
              <a:t>besar</a:t>
            </a:r>
            <a:r>
              <a:rPr lang="en-US" dirty="0"/>
              <a:t> </a:t>
            </a:r>
            <a:r>
              <a:rPr lang="en-US" dirty="0" err="1"/>
              <a:t>dan</a:t>
            </a:r>
            <a:r>
              <a:rPr lang="en-US" dirty="0"/>
              <a:t>/atau cuti </a:t>
            </a:r>
            <a:r>
              <a:rPr lang="en-US" dirty="0" err="1"/>
              <a:t>alasan</a:t>
            </a:r>
            <a:r>
              <a:rPr lang="en-US" dirty="0"/>
              <a:t> </a:t>
            </a:r>
            <a:r>
              <a:rPr lang="en-US" dirty="0" err="1"/>
              <a:t>penting</a:t>
            </a:r>
            <a:r>
              <a:rPr lang="en-US" dirty="0"/>
              <a:t> </a:t>
            </a:r>
            <a:r>
              <a:rPr lang="en-US" dirty="0" err="1"/>
              <a:t>lebih</a:t>
            </a:r>
            <a:r>
              <a:rPr lang="en-US" dirty="0"/>
              <a:t> </a:t>
            </a:r>
            <a:r>
              <a:rPr lang="en-US" dirty="0" err="1"/>
              <a:t>dari</a:t>
            </a:r>
            <a:r>
              <a:rPr lang="en-US" dirty="0"/>
              <a:t> 15 (lima </a:t>
            </a:r>
            <a:r>
              <a:rPr lang="en-US" dirty="0" err="1"/>
              <a:t>belas</a:t>
            </a:r>
            <a:r>
              <a:rPr lang="en-US" dirty="0"/>
              <a:t>) </a:t>
            </a:r>
            <a:r>
              <a:rPr lang="en-US" dirty="0" err="1"/>
              <a:t>hari</a:t>
            </a:r>
            <a:r>
              <a:rPr lang="en-US" dirty="0"/>
              <a:t>;</a:t>
            </a:r>
          </a:p>
          <a:p>
            <a:pPr lvl="0" algn="just"/>
            <a:r>
              <a:rPr lang="en-US" dirty="0" smtClean="0"/>
              <a:t>PNS </a:t>
            </a:r>
            <a:r>
              <a:rPr lang="en-US" dirty="0"/>
              <a:t>yang cuti sakit </a:t>
            </a:r>
            <a:r>
              <a:rPr lang="en-US" dirty="0" err="1"/>
              <a:t>lebih</a:t>
            </a:r>
            <a:r>
              <a:rPr lang="en-US" dirty="0"/>
              <a:t> </a:t>
            </a:r>
            <a:r>
              <a:rPr lang="en-US" dirty="0" err="1"/>
              <a:t>dari</a:t>
            </a:r>
            <a:r>
              <a:rPr lang="en-US" dirty="0"/>
              <a:t> 1,5 (</a:t>
            </a:r>
            <a:r>
              <a:rPr lang="en-US" dirty="0" err="1"/>
              <a:t>satu</a:t>
            </a:r>
            <a:r>
              <a:rPr lang="en-US" dirty="0"/>
              <a:t> </a:t>
            </a:r>
            <a:r>
              <a:rPr lang="en-US" dirty="0" err="1"/>
              <a:t>setengah</a:t>
            </a:r>
            <a:r>
              <a:rPr lang="en-US" dirty="0"/>
              <a:t>) tahun;</a:t>
            </a:r>
          </a:p>
          <a:p>
            <a:pPr lvl="0" algn="just"/>
            <a:r>
              <a:rPr lang="en-US" dirty="0" smtClean="0"/>
              <a:t>pegawai </a:t>
            </a:r>
            <a:r>
              <a:rPr lang="en-US" dirty="0"/>
              <a:t>ASN yang </a:t>
            </a:r>
            <a:r>
              <a:rPr lang="en-US" dirty="0" err="1"/>
              <a:t>tingkat</a:t>
            </a:r>
            <a:r>
              <a:rPr lang="en-US" dirty="0"/>
              <a:t> </a:t>
            </a:r>
            <a:r>
              <a:rPr lang="en-US" dirty="0" err="1"/>
              <a:t>capaian</a:t>
            </a:r>
            <a:r>
              <a:rPr lang="en-US" dirty="0"/>
              <a:t> </a:t>
            </a:r>
            <a:r>
              <a:rPr lang="en-US" dirty="0" err="1"/>
              <a:t>penilaian</a:t>
            </a:r>
            <a:r>
              <a:rPr lang="en-US" dirty="0"/>
              <a:t> SKP </a:t>
            </a:r>
            <a:r>
              <a:rPr lang="en-US" dirty="0" err="1"/>
              <a:t>bulanan</a:t>
            </a:r>
            <a:r>
              <a:rPr lang="en-US" dirty="0"/>
              <a:t> di </a:t>
            </a:r>
            <a:r>
              <a:rPr lang="en-US" dirty="0" err="1" smtClean="0"/>
              <a:t>bawah</a:t>
            </a:r>
            <a:r>
              <a:rPr lang="en-US" dirty="0" smtClean="0"/>
              <a:t> 40</a:t>
            </a:r>
            <a:r>
              <a:rPr lang="en-US" dirty="0"/>
              <a:t>% (</a:t>
            </a:r>
            <a:r>
              <a:rPr lang="en-US" dirty="0" err="1"/>
              <a:t>empat</a:t>
            </a:r>
            <a:r>
              <a:rPr lang="en-US" dirty="0"/>
              <a:t> </a:t>
            </a:r>
            <a:r>
              <a:rPr lang="en-US" dirty="0" err="1"/>
              <a:t>puluh</a:t>
            </a:r>
            <a:r>
              <a:rPr lang="en-US" dirty="0"/>
              <a:t> </a:t>
            </a:r>
            <a:r>
              <a:rPr lang="en-US" dirty="0" err="1"/>
              <a:t>persen</a:t>
            </a:r>
            <a:r>
              <a:rPr lang="en-US" dirty="0" smtClean="0"/>
              <a:t>);</a:t>
            </a:r>
          </a:p>
          <a:p>
            <a:pPr lvl="0" algn="just"/>
            <a:r>
              <a:rPr lang="en-US" dirty="0" smtClean="0"/>
              <a:t>pegawai </a:t>
            </a:r>
            <a:r>
              <a:rPr lang="en-US" dirty="0"/>
              <a:t>ASN yang tidak </a:t>
            </a:r>
            <a:r>
              <a:rPr lang="en-US" dirty="0" err="1"/>
              <a:t>masuk</a:t>
            </a:r>
            <a:r>
              <a:rPr lang="en-US" dirty="0"/>
              <a:t> </a:t>
            </a:r>
            <a:r>
              <a:rPr lang="en-US" dirty="0" err="1"/>
              <a:t>bekerja</a:t>
            </a:r>
            <a:r>
              <a:rPr lang="en-US" dirty="0"/>
              <a:t> </a:t>
            </a:r>
            <a:r>
              <a:rPr lang="en-US" dirty="0" err="1"/>
              <a:t>tanpa</a:t>
            </a:r>
            <a:r>
              <a:rPr lang="en-US" dirty="0"/>
              <a:t> keterangan yang </a:t>
            </a:r>
            <a:r>
              <a:rPr lang="en-US" dirty="0" err="1"/>
              <a:t>sah</a:t>
            </a:r>
            <a:r>
              <a:rPr lang="en-US" dirty="0"/>
              <a:t> </a:t>
            </a:r>
            <a:r>
              <a:rPr lang="en-US" dirty="0" err="1"/>
              <a:t>selama</a:t>
            </a:r>
            <a:r>
              <a:rPr lang="en-US" dirty="0"/>
              <a:t> </a:t>
            </a:r>
            <a:r>
              <a:rPr lang="en-US" dirty="0" smtClean="0"/>
              <a:t>3 </a:t>
            </a:r>
            <a:r>
              <a:rPr lang="en-US" dirty="0"/>
              <a:t>(</a:t>
            </a:r>
            <a:r>
              <a:rPr lang="en-US" dirty="0" err="1"/>
              <a:t>tiga</a:t>
            </a:r>
            <a:r>
              <a:rPr lang="en-US" dirty="0"/>
              <a:t>) </a:t>
            </a:r>
            <a:r>
              <a:rPr lang="en-US" dirty="0" err="1"/>
              <a:t>hari</a:t>
            </a:r>
            <a:r>
              <a:rPr lang="en-US" dirty="0"/>
              <a:t> atau </a:t>
            </a:r>
            <a:r>
              <a:rPr lang="en-US" dirty="0" err="1"/>
              <a:t>lebih</a:t>
            </a:r>
            <a:r>
              <a:rPr lang="en-US" dirty="0"/>
              <a:t> dalam 1 (</a:t>
            </a:r>
            <a:r>
              <a:rPr lang="en-US" dirty="0" err="1"/>
              <a:t>satu</a:t>
            </a:r>
            <a:r>
              <a:rPr lang="en-US" dirty="0"/>
              <a:t>) bulan</a:t>
            </a:r>
            <a:r>
              <a:rPr lang="en-US" dirty="0" smtClean="0"/>
              <a:t>;</a:t>
            </a:r>
          </a:p>
          <a:p>
            <a:pPr lvl="0" algn="just"/>
            <a:endParaRPr lang="en-US" dirty="0"/>
          </a:p>
        </p:txBody>
      </p:sp>
      <p:sp>
        <p:nvSpPr>
          <p:cNvPr id="927" name="Google Shape;927;p39"/>
          <p:cNvSpPr txBox="1">
            <a:spLocks noGrp="1"/>
          </p:cNvSpPr>
          <p:nvPr>
            <p:ph type="title"/>
          </p:nvPr>
        </p:nvSpPr>
        <p:spPr>
          <a:xfrm>
            <a:off x="518077" y="99171"/>
            <a:ext cx="6386400" cy="719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PEGAWAI YANG TIDAK BERHAK, </a:t>
            </a:r>
            <a:br>
              <a:rPr lang="en" sz="2000" dirty="0" smtClean="0"/>
            </a:br>
            <a:r>
              <a:rPr lang="en" sz="2000" dirty="0" smtClean="0"/>
              <a:t>TIDAK DIBERIKAN DAN PEMBERHENTIAN TPP</a:t>
            </a:r>
            <a:endParaRPr sz="2000" dirty="0"/>
          </a:p>
        </p:txBody>
      </p:sp>
      <p:grpSp>
        <p:nvGrpSpPr>
          <p:cNvPr id="928" name="Google Shape;928;p39"/>
          <p:cNvGrpSpPr/>
          <p:nvPr/>
        </p:nvGrpSpPr>
        <p:grpSpPr>
          <a:xfrm>
            <a:off x="5325602" y="1481725"/>
            <a:ext cx="3542489" cy="3543246"/>
            <a:chOff x="4971334" y="1106366"/>
            <a:chExt cx="3760604" cy="3761407"/>
          </a:xfrm>
        </p:grpSpPr>
        <p:sp>
          <p:nvSpPr>
            <p:cNvPr id="929"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l"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1600" b="0" i="0" u="none" strike="noStrike" kern="0" cap="none" spc="0" normalizeH="0" baseline="0" noProof="0" dirty="0" smtClean="0">
                <a:ln>
                  <a:noFill/>
                </a:ln>
                <a:solidFill>
                  <a:srgbClr val="C53F3F"/>
                </a:solidFill>
                <a:effectLst/>
                <a:uLnTx/>
                <a:uFillTx/>
                <a:latin typeface="Oswald SemiBold"/>
                <a:sym typeface="Oswald SemiBold"/>
              </a:rPr>
              <a:t>1. Pegawai </a:t>
            </a:r>
            <a:r>
              <a:rPr kumimoji="0" lang="en-US" sz="1600" b="0" i="0" u="none" strike="noStrike" kern="0" cap="none" spc="0" normalizeH="0" baseline="0" noProof="0" dirty="0">
                <a:ln>
                  <a:noFill/>
                </a:ln>
                <a:solidFill>
                  <a:srgbClr val="C53F3F"/>
                </a:solidFill>
                <a:effectLst/>
                <a:uLnTx/>
                <a:uFillTx/>
                <a:latin typeface="Oswald SemiBold"/>
                <a:sym typeface="Oswald SemiBold"/>
              </a:rPr>
              <a:t>ASN yang tidak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berhak</a:t>
            </a:r>
            <a:r>
              <a:rPr kumimoji="0" lang="en-US" sz="1600" b="0" i="0" u="none" strike="noStrike" kern="0" cap="none" spc="0" normalizeH="0" baseline="0" noProof="0" dirty="0">
                <a:ln>
                  <a:noFill/>
                </a:ln>
                <a:solidFill>
                  <a:srgbClr val="C53F3F"/>
                </a:solidFill>
                <a:effectLst/>
                <a:uLnTx/>
                <a:uFillTx/>
                <a:latin typeface="Oswald SemiBold"/>
                <a:sym typeface="Oswald SemiBold"/>
              </a:rPr>
              <a:t>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menerima</a:t>
            </a:r>
            <a:r>
              <a:rPr kumimoji="0" lang="en-US" sz="1600" b="0" i="0" u="none" strike="noStrike" kern="0" cap="none" spc="0" normalizeH="0" baseline="0" noProof="0" dirty="0">
                <a:ln>
                  <a:noFill/>
                </a:ln>
                <a:solidFill>
                  <a:srgbClr val="C53F3F"/>
                </a:solidFill>
                <a:effectLst/>
                <a:uLnTx/>
                <a:uFillTx/>
                <a:latin typeface="Oswald SemiBold"/>
                <a:sym typeface="Oswald SemiBold"/>
              </a:rPr>
              <a:t> TPP :</a:t>
            </a:r>
          </a:p>
        </p:txBody>
      </p:sp>
    </p:spTree>
    <p:extLst>
      <p:ext uri="{BB962C8B-B14F-4D97-AF65-F5344CB8AC3E}">
        <p14:creationId xmlns:p14="http://schemas.microsoft.com/office/powerpoint/2010/main" val="2687474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9" y="1238710"/>
            <a:ext cx="4667260" cy="3288180"/>
          </a:xfrm>
          <a:prstGeom prst="rect">
            <a:avLst/>
          </a:prstGeom>
        </p:spPr>
        <p:txBody>
          <a:bodyPr spcFirstLastPara="1" wrap="square" lIns="91425" tIns="91425" rIns="91425" bIns="91425" anchor="t" anchorCtr="0">
            <a:noAutofit/>
          </a:bodyPr>
          <a:lstStyle/>
          <a:p>
            <a:pPr lvl="0" algn="just"/>
            <a:r>
              <a:rPr lang="en-US" dirty="0" smtClean="0"/>
              <a:t>pegawai </a:t>
            </a:r>
            <a:r>
              <a:rPr lang="en-US" dirty="0"/>
              <a:t>ASN yang tidak membuat/</a:t>
            </a:r>
            <a:r>
              <a:rPr lang="en-US" dirty="0" err="1"/>
              <a:t>mengumpulkan</a:t>
            </a:r>
            <a:r>
              <a:rPr lang="en-US" dirty="0"/>
              <a:t> SKP </a:t>
            </a:r>
            <a:r>
              <a:rPr lang="en-US" dirty="0" err="1"/>
              <a:t>tahunan</a:t>
            </a:r>
            <a:r>
              <a:rPr lang="en-US" dirty="0"/>
              <a:t> </a:t>
            </a:r>
            <a:r>
              <a:rPr lang="en-US" dirty="0" err="1"/>
              <a:t>dan</a:t>
            </a:r>
            <a:r>
              <a:rPr lang="en-US" dirty="0"/>
              <a:t> </a:t>
            </a:r>
            <a:r>
              <a:rPr lang="en-US" dirty="0" err="1"/>
              <a:t>bulanan</a:t>
            </a:r>
            <a:r>
              <a:rPr lang="en-US" dirty="0"/>
              <a:t> </a:t>
            </a:r>
            <a:r>
              <a:rPr lang="en-US" dirty="0" err="1"/>
              <a:t>pada</a:t>
            </a:r>
            <a:r>
              <a:rPr lang="en-US" dirty="0"/>
              <a:t> bulan </a:t>
            </a:r>
            <a:r>
              <a:rPr lang="en-US" dirty="0" err="1"/>
              <a:t>berjalan</a:t>
            </a:r>
            <a:r>
              <a:rPr lang="en-US" dirty="0"/>
              <a:t> </a:t>
            </a:r>
            <a:r>
              <a:rPr lang="en-US" dirty="0" err="1"/>
              <a:t>dan</a:t>
            </a:r>
            <a:r>
              <a:rPr lang="en-US" dirty="0"/>
              <a:t> </a:t>
            </a:r>
            <a:r>
              <a:rPr lang="en-US" dirty="0" err="1"/>
              <a:t>akan</a:t>
            </a:r>
            <a:r>
              <a:rPr lang="en-US" dirty="0"/>
              <a:t> </a:t>
            </a:r>
            <a:r>
              <a:rPr lang="en-US" dirty="0" err="1"/>
              <a:t>mendapatkan</a:t>
            </a:r>
            <a:r>
              <a:rPr lang="en-US" dirty="0"/>
              <a:t> TPP apabila </a:t>
            </a:r>
            <a:r>
              <a:rPr lang="en-US" dirty="0" err="1"/>
              <a:t>telah</a:t>
            </a:r>
            <a:r>
              <a:rPr lang="en-US" dirty="0"/>
              <a:t> </a:t>
            </a:r>
            <a:r>
              <a:rPr lang="en-US" dirty="0" err="1"/>
              <a:t>mengumpulkan</a:t>
            </a:r>
            <a:r>
              <a:rPr lang="en-US" dirty="0"/>
              <a:t> </a:t>
            </a:r>
            <a:r>
              <a:rPr lang="en-US" dirty="0" err="1"/>
              <a:t>pada</a:t>
            </a:r>
            <a:r>
              <a:rPr lang="en-US" dirty="0"/>
              <a:t> bulan tersebut;</a:t>
            </a:r>
          </a:p>
          <a:p>
            <a:pPr lvl="0" algn="just"/>
            <a:r>
              <a:rPr lang="en-US" dirty="0" err="1" smtClean="0"/>
              <a:t>pejabat</a:t>
            </a:r>
            <a:r>
              <a:rPr lang="en-US" dirty="0" smtClean="0"/>
              <a:t> </a:t>
            </a:r>
            <a:r>
              <a:rPr lang="en-US" dirty="0" err="1"/>
              <a:t>penilai</a:t>
            </a:r>
            <a:r>
              <a:rPr lang="en-US" dirty="0"/>
              <a:t> yang tidak </a:t>
            </a:r>
            <a:r>
              <a:rPr lang="en-US" dirty="0" err="1"/>
              <a:t>melakukan</a:t>
            </a:r>
            <a:r>
              <a:rPr lang="en-US" dirty="0"/>
              <a:t> </a:t>
            </a:r>
            <a:r>
              <a:rPr lang="en-US" dirty="0" err="1"/>
              <a:t>penilaian</a:t>
            </a:r>
            <a:r>
              <a:rPr lang="en-US" dirty="0"/>
              <a:t> </a:t>
            </a:r>
            <a:r>
              <a:rPr lang="en-US" dirty="0" err="1"/>
              <a:t>kinerja</a:t>
            </a:r>
            <a:r>
              <a:rPr lang="en-US" dirty="0"/>
              <a:t> </a:t>
            </a:r>
            <a:r>
              <a:rPr lang="en-US" dirty="0" err="1"/>
              <a:t>tahunan</a:t>
            </a:r>
            <a:r>
              <a:rPr lang="en-US" dirty="0"/>
              <a:t> </a:t>
            </a:r>
            <a:r>
              <a:rPr lang="en-US" dirty="0" err="1"/>
              <a:t>terhadap</a:t>
            </a:r>
            <a:r>
              <a:rPr lang="en-US" dirty="0"/>
              <a:t> </a:t>
            </a:r>
            <a:r>
              <a:rPr lang="en-US" dirty="0" err="1"/>
              <a:t>bawahan</a:t>
            </a:r>
            <a:r>
              <a:rPr lang="en-US" dirty="0"/>
              <a:t>/pegawai ASN yang </a:t>
            </a:r>
            <a:r>
              <a:rPr lang="en-US" dirty="0" err="1"/>
              <a:t>menjadi</a:t>
            </a:r>
            <a:r>
              <a:rPr lang="en-US" dirty="0"/>
              <a:t> </a:t>
            </a:r>
            <a:r>
              <a:rPr lang="en-US" dirty="0" err="1"/>
              <a:t>tanggung</a:t>
            </a:r>
            <a:r>
              <a:rPr lang="en-US" dirty="0"/>
              <a:t> </a:t>
            </a:r>
            <a:r>
              <a:rPr lang="en-US" dirty="0" err="1"/>
              <a:t>jawabnya</a:t>
            </a:r>
            <a:r>
              <a:rPr lang="en-US" dirty="0"/>
              <a:t>; </a:t>
            </a:r>
            <a:r>
              <a:rPr lang="en-US" dirty="0" err="1"/>
              <a:t>dan</a:t>
            </a:r>
            <a:endParaRPr lang="en-US" dirty="0"/>
          </a:p>
          <a:p>
            <a:pPr lvl="0" algn="just"/>
            <a:r>
              <a:rPr lang="en-US" dirty="0" smtClean="0"/>
              <a:t>pegawai </a:t>
            </a:r>
            <a:r>
              <a:rPr lang="en-US" dirty="0"/>
              <a:t>ASN yang </a:t>
            </a:r>
            <a:r>
              <a:rPr lang="en-US" dirty="0" err="1"/>
              <a:t>melakukan</a:t>
            </a:r>
            <a:r>
              <a:rPr lang="en-US" dirty="0"/>
              <a:t> </a:t>
            </a:r>
            <a:r>
              <a:rPr lang="en-US" dirty="0" err="1"/>
              <a:t>kecurangan</a:t>
            </a:r>
            <a:r>
              <a:rPr lang="en-US" dirty="0"/>
              <a:t> dalam </a:t>
            </a:r>
            <a:r>
              <a:rPr lang="en-US" dirty="0" err="1"/>
              <a:t>pelaksanaan</a:t>
            </a:r>
            <a:r>
              <a:rPr lang="en-US" dirty="0"/>
              <a:t> presensi dengan </a:t>
            </a:r>
            <a:r>
              <a:rPr lang="en-US" dirty="0" err="1"/>
              <a:t>alat</a:t>
            </a:r>
            <a:r>
              <a:rPr lang="en-US" dirty="0"/>
              <a:t> finger print, QR Code/Presensi Online </a:t>
            </a:r>
            <a:r>
              <a:rPr lang="en-US" dirty="0" err="1"/>
              <a:t>maupun</a:t>
            </a:r>
            <a:r>
              <a:rPr lang="en-US" dirty="0"/>
              <a:t> </a:t>
            </a:r>
            <a:r>
              <a:rPr lang="en-US" dirty="0" err="1"/>
              <a:t>secara</a:t>
            </a:r>
            <a:r>
              <a:rPr lang="en-US" dirty="0"/>
              <a:t> manual tidak </a:t>
            </a:r>
            <a:r>
              <a:rPr lang="en-US" dirty="0" err="1"/>
              <a:t>diberikan</a:t>
            </a:r>
            <a:r>
              <a:rPr lang="en-US" dirty="0"/>
              <a:t> </a:t>
            </a:r>
            <a:r>
              <a:rPr lang="en-US" dirty="0" err="1"/>
              <a:t>selama</a:t>
            </a:r>
            <a:r>
              <a:rPr lang="en-US" dirty="0"/>
              <a:t> 1 (</a:t>
            </a:r>
            <a:r>
              <a:rPr lang="en-US" dirty="0" err="1"/>
              <a:t>satu</a:t>
            </a:r>
            <a:r>
              <a:rPr lang="en-US" dirty="0"/>
              <a:t>) bulan.</a:t>
            </a:r>
          </a:p>
        </p:txBody>
      </p:sp>
      <p:sp>
        <p:nvSpPr>
          <p:cNvPr id="927" name="Google Shape;927;p39"/>
          <p:cNvSpPr txBox="1">
            <a:spLocks noGrp="1"/>
          </p:cNvSpPr>
          <p:nvPr>
            <p:ph type="title"/>
          </p:nvPr>
        </p:nvSpPr>
        <p:spPr>
          <a:xfrm>
            <a:off x="518077" y="99171"/>
            <a:ext cx="6386400" cy="719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PEGAWAI YANG TIDAK BERHAK, </a:t>
            </a:r>
            <a:br>
              <a:rPr lang="en" sz="2000" dirty="0" smtClean="0"/>
            </a:br>
            <a:r>
              <a:rPr lang="en" sz="2000" dirty="0" smtClean="0"/>
              <a:t>TIDAK DIBERIKAN DAN PEMBERHENTIAN TPP</a:t>
            </a:r>
            <a:endParaRPr sz="2000" dirty="0"/>
          </a:p>
        </p:txBody>
      </p:sp>
      <p:grpSp>
        <p:nvGrpSpPr>
          <p:cNvPr id="928" name="Google Shape;928;p39"/>
          <p:cNvGrpSpPr/>
          <p:nvPr/>
        </p:nvGrpSpPr>
        <p:grpSpPr>
          <a:xfrm>
            <a:off x="5325602" y="1481725"/>
            <a:ext cx="3542489" cy="3543246"/>
            <a:chOff x="4971334" y="1106366"/>
            <a:chExt cx="3760604" cy="3761407"/>
          </a:xfrm>
        </p:grpSpPr>
        <p:sp>
          <p:nvSpPr>
            <p:cNvPr id="929"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l"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1600" b="0" i="0" u="none" strike="noStrike" kern="0" cap="none" spc="0" normalizeH="0" baseline="0" noProof="0" dirty="0" smtClean="0">
                <a:ln>
                  <a:noFill/>
                </a:ln>
                <a:solidFill>
                  <a:srgbClr val="C53F3F"/>
                </a:solidFill>
                <a:effectLst/>
                <a:uLnTx/>
                <a:uFillTx/>
                <a:latin typeface="Oswald SemiBold"/>
                <a:sym typeface="Oswald SemiBold"/>
              </a:rPr>
              <a:t>1. Pegawai </a:t>
            </a:r>
            <a:r>
              <a:rPr kumimoji="0" lang="en-US" sz="1600" b="0" i="0" u="none" strike="noStrike" kern="0" cap="none" spc="0" normalizeH="0" baseline="0" noProof="0" dirty="0">
                <a:ln>
                  <a:noFill/>
                </a:ln>
                <a:solidFill>
                  <a:srgbClr val="C53F3F"/>
                </a:solidFill>
                <a:effectLst/>
                <a:uLnTx/>
                <a:uFillTx/>
                <a:latin typeface="Oswald SemiBold"/>
                <a:sym typeface="Oswald SemiBold"/>
              </a:rPr>
              <a:t>ASN yang tidak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berhak</a:t>
            </a:r>
            <a:r>
              <a:rPr kumimoji="0" lang="en-US" sz="1600" b="0" i="0" u="none" strike="noStrike" kern="0" cap="none" spc="0" normalizeH="0" baseline="0" noProof="0" dirty="0">
                <a:ln>
                  <a:noFill/>
                </a:ln>
                <a:solidFill>
                  <a:srgbClr val="C53F3F"/>
                </a:solidFill>
                <a:effectLst/>
                <a:uLnTx/>
                <a:uFillTx/>
                <a:latin typeface="Oswald SemiBold"/>
                <a:sym typeface="Oswald SemiBold"/>
              </a:rPr>
              <a:t>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menerima</a:t>
            </a:r>
            <a:r>
              <a:rPr kumimoji="0" lang="en-US" sz="1600" b="0" i="0" u="none" strike="noStrike" kern="0" cap="none" spc="0" normalizeH="0" baseline="0" noProof="0" dirty="0">
                <a:ln>
                  <a:noFill/>
                </a:ln>
                <a:solidFill>
                  <a:srgbClr val="C53F3F"/>
                </a:solidFill>
                <a:effectLst/>
                <a:uLnTx/>
                <a:uFillTx/>
                <a:latin typeface="Oswald SemiBold"/>
                <a:sym typeface="Oswald SemiBold"/>
              </a:rPr>
              <a:t> TPP :</a:t>
            </a:r>
          </a:p>
        </p:txBody>
      </p:sp>
    </p:spTree>
    <p:extLst>
      <p:ext uri="{BB962C8B-B14F-4D97-AF65-F5344CB8AC3E}">
        <p14:creationId xmlns:p14="http://schemas.microsoft.com/office/powerpoint/2010/main" val="430831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9" y="1238710"/>
            <a:ext cx="4667260" cy="3288180"/>
          </a:xfrm>
          <a:prstGeom prst="rect">
            <a:avLst/>
          </a:prstGeom>
        </p:spPr>
        <p:txBody>
          <a:bodyPr spcFirstLastPara="1" wrap="square" lIns="91425" tIns="91425" rIns="91425" bIns="91425" anchor="t" anchorCtr="0">
            <a:noAutofit/>
          </a:bodyPr>
          <a:lstStyle/>
          <a:p>
            <a:pPr lvl="0" algn="just"/>
            <a:r>
              <a:rPr lang="en-US" dirty="0" smtClean="0"/>
              <a:t>tidak </a:t>
            </a:r>
            <a:r>
              <a:rPr lang="en-US" dirty="0" err="1"/>
              <a:t>diberikan</a:t>
            </a:r>
            <a:r>
              <a:rPr lang="en-US" dirty="0"/>
              <a:t> </a:t>
            </a:r>
            <a:r>
              <a:rPr lang="en-US" dirty="0" err="1"/>
              <a:t>selama</a:t>
            </a:r>
            <a:r>
              <a:rPr lang="en-US" dirty="0"/>
              <a:t> 3 (</a:t>
            </a:r>
            <a:r>
              <a:rPr lang="en-US" dirty="0" err="1"/>
              <a:t>tiga</a:t>
            </a:r>
            <a:r>
              <a:rPr lang="en-US" dirty="0"/>
              <a:t>) bulan </a:t>
            </a:r>
            <a:r>
              <a:rPr lang="en-US" dirty="0" err="1"/>
              <a:t>kepada</a:t>
            </a:r>
            <a:r>
              <a:rPr lang="en-US" dirty="0"/>
              <a:t> CPNS yang </a:t>
            </a:r>
            <a:r>
              <a:rPr lang="en-US" dirty="0" err="1"/>
              <a:t>sedang</a:t>
            </a:r>
            <a:r>
              <a:rPr lang="en-US" dirty="0"/>
              <a:t>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ringan</a:t>
            </a:r>
            <a:r>
              <a:rPr lang="en-US" dirty="0"/>
              <a:t>;</a:t>
            </a:r>
          </a:p>
          <a:p>
            <a:pPr lvl="0" algn="just"/>
            <a:r>
              <a:rPr lang="en-US" dirty="0" smtClean="0"/>
              <a:t>tidak </a:t>
            </a:r>
            <a:r>
              <a:rPr lang="en-US" dirty="0" err="1"/>
              <a:t>diberikan</a:t>
            </a:r>
            <a:r>
              <a:rPr lang="en-US" dirty="0"/>
              <a:t> </a:t>
            </a:r>
            <a:r>
              <a:rPr lang="en-US" dirty="0" err="1"/>
              <a:t>selama</a:t>
            </a:r>
            <a:r>
              <a:rPr lang="en-US" dirty="0"/>
              <a:t> 1 (</a:t>
            </a:r>
            <a:r>
              <a:rPr lang="en-US" dirty="0" err="1"/>
              <a:t>satu</a:t>
            </a:r>
            <a:r>
              <a:rPr lang="en-US" dirty="0"/>
              <a:t>) bulan </a:t>
            </a:r>
            <a:r>
              <a:rPr lang="en-US" dirty="0" err="1"/>
              <a:t>kepada</a:t>
            </a:r>
            <a:r>
              <a:rPr lang="en-US" dirty="0"/>
              <a:t> Pegawai ASN yang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ringan</a:t>
            </a:r>
            <a:r>
              <a:rPr lang="en-US" dirty="0"/>
              <a:t>;</a:t>
            </a:r>
          </a:p>
          <a:p>
            <a:pPr lvl="0" algn="just"/>
            <a:r>
              <a:rPr lang="en-US" dirty="0" smtClean="0"/>
              <a:t>tidak </a:t>
            </a:r>
            <a:r>
              <a:rPr lang="en-US" dirty="0" err="1"/>
              <a:t>diberikan</a:t>
            </a:r>
            <a:r>
              <a:rPr lang="en-US" dirty="0"/>
              <a:t> </a:t>
            </a:r>
            <a:r>
              <a:rPr lang="en-US" dirty="0" err="1"/>
              <a:t>selama</a:t>
            </a:r>
            <a:r>
              <a:rPr lang="en-US" dirty="0"/>
              <a:t> 2 (</a:t>
            </a:r>
            <a:r>
              <a:rPr lang="en-US" dirty="0" err="1"/>
              <a:t>dua</a:t>
            </a:r>
            <a:r>
              <a:rPr lang="en-US" dirty="0"/>
              <a:t>) bulan </a:t>
            </a:r>
            <a:r>
              <a:rPr lang="en-US" dirty="0" err="1"/>
              <a:t>kepada</a:t>
            </a:r>
            <a:r>
              <a:rPr lang="en-US" dirty="0"/>
              <a:t> Pegawai ASN yang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sedang</a:t>
            </a:r>
            <a:r>
              <a:rPr lang="en-US" dirty="0"/>
              <a:t>;</a:t>
            </a:r>
          </a:p>
          <a:p>
            <a:pPr lvl="0" algn="just"/>
            <a:r>
              <a:rPr lang="en-US" dirty="0" smtClean="0"/>
              <a:t>tidak </a:t>
            </a:r>
            <a:r>
              <a:rPr lang="en-US" dirty="0" err="1"/>
              <a:t>diberikan</a:t>
            </a:r>
            <a:r>
              <a:rPr lang="en-US" dirty="0"/>
              <a:t> </a:t>
            </a:r>
            <a:r>
              <a:rPr lang="en-US" dirty="0" err="1"/>
              <a:t>selama</a:t>
            </a:r>
            <a:r>
              <a:rPr lang="en-US" dirty="0"/>
              <a:t> 4 (</a:t>
            </a:r>
            <a:r>
              <a:rPr lang="en-US" dirty="0" err="1"/>
              <a:t>empat</a:t>
            </a:r>
            <a:r>
              <a:rPr lang="en-US" dirty="0"/>
              <a:t>) bulan </a:t>
            </a:r>
            <a:r>
              <a:rPr lang="en-US" dirty="0" err="1"/>
              <a:t>kepada</a:t>
            </a:r>
            <a:r>
              <a:rPr lang="en-US" dirty="0"/>
              <a:t> Pegawai ASN yang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berat</a:t>
            </a:r>
            <a:r>
              <a:rPr lang="en-US" dirty="0"/>
              <a:t>.</a:t>
            </a:r>
          </a:p>
        </p:txBody>
      </p:sp>
      <p:sp>
        <p:nvSpPr>
          <p:cNvPr id="927" name="Google Shape;927;p39"/>
          <p:cNvSpPr txBox="1">
            <a:spLocks noGrp="1"/>
          </p:cNvSpPr>
          <p:nvPr>
            <p:ph type="title"/>
          </p:nvPr>
        </p:nvSpPr>
        <p:spPr>
          <a:xfrm>
            <a:off x="518077" y="99171"/>
            <a:ext cx="6386400" cy="719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PEGAWAI YANG TIDAK BERHAK, </a:t>
            </a:r>
            <a:br>
              <a:rPr lang="en" sz="2000" dirty="0" smtClean="0"/>
            </a:br>
            <a:r>
              <a:rPr lang="en" sz="2000" dirty="0" smtClean="0"/>
              <a:t>TIDAK DIBERIKAN DAN PEMBERHENTIAN TPP</a:t>
            </a:r>
            <a:endParaRPr sz="2000" dirty="0"/>
          </a:p>
        </p:txBody>
      </p:sp>
      <p:grpSp>
        <p:nvGrpSpPr>
          <p:cNvPr id="928" name="Google Shape;928;p39"/>
          <p:cNvGrpSpPr/>
          <p:nvPr/>
        </p:nvGrpSpPr>
        <p:grpSpPr>
          <a:xfrm>
            <a:off x="5325602" y="1481725"/>
            <a:ext cx="3542489" cy="3543246"/>
            <a:chOff x="4971334" y="1106366"/>
            <a:chExt cx="3760604" cy="3761407"/>
          </a:xfrm>
        </p:grpSpPr>
        <p:sp>
          <p:nvSpPr>
            <p:cNvPr id="929"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lvl="0">
              <a:buClr>
                <a:srgbClr val="C53F3F"/>
              </a:buClr>
            </a:pPr>
            <a:r>
              <a:rPr kumimoji="0" lang="en-US" sz="1600" b="0" i="0" u="none" strike="noStrike" kern="0" cap="none" spc="0" normalizeH="0" baseline="0" noProof="0" dirty="0" smtClean="0">
                <a:ln>
                  <a:noFill/>
                </a:ln>
                <a:solidFill>
                  <a:srgbClr val="C53F3F"/>
                </a:solidFill>
                <a:effectLst/>
                <a:uLnTx/>
                <a:uFillTx/>
                <a:latin typeface="Oswald SemiBold"/>
                <a:sym typeface="Oswald SemiBold"/>
              </a:rPr>
              <a:t>2</a:t>
            </a:r>
            <a:r>
              <a:rPr lang="en-US" sz="1600" dirty="0">
                <a:solidFill>
                  <a:srgbClr val="C53F3F"/>
                </a:solidFill>
              </a:rPr>
              <a:t>. TPP tidak </a:t>
            </a:r>
            <a:r>
              <a:rPr lang="en-US" sz="1600" dirty="0" err="1">
                <a:solidFill>
                  <a:srgbClr val="C53F3F"/>
                </a:solidFill>
              </a:rPr>
              <a:t>diberikan</a:t>
            </a:r>
            <a:r>
              <a:rPr lang="en-US" sz="1600" dirty="0">
                <a:solidFill>
                  <a:srgbClr val="C53F3F"/>
                </a:solidFill>
              </a:rPr>
              <a:t> dengan </a:t>
            </a:r>
            <a:r>
              <a:rPr lang="en-US" sz="1600" dirty="0" err="1">
                <a:solidFill>
                  <a:srgbClr val="C53F3F"/>
                </a:solidFill>
              </a:rPr>
              <a:t>ketentuan</a:t>
            </a:r>
            <a:endParaRPr kumimoji="0" lang="en-US" sz="1600" b="0" i="0" u="none" strike="noStrike" kern="0" cap="none" spc="0" normalizeH="0" baseline="0" noProof="0" dirty="0">
              <a:ln>
                <a:noFill/>
              </a:ln>
              <a:solidFill>
                <a:srgbClr val="C53F3F"/>
              </a:solidFill>
              <a:effectLst/>
              <a:uLnTx/>
              <a:uFillTx/>
              <a:latin typeface="Oswald SemiBold"/>
              <a:sym typeface="Oswald SemiBold"/>
            </a:endParaRPr>
          </a:p>
        </p:txBody>
      </p:sp>
    </p:spTree>
    <p:extLst>
      <p:ext uri="{BB962C8B-B14F-4D97-AF65-F5344CB8AC3E}">
        <p14:creationId xmlns:p14="http://schemas.microsoft.com/office/powerpoint/2010/main" val="3323329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9" y="1682161"/>
            <a:ext cx="7909704" cy="3288180"/>
          </a:xfrm>
          <a:prstGeom prst="rect">
            <a:avLst/>
          </a:prstGeom>
        </p:spPr>
        <p:txBody>
          <a:bodyPr spcFirstLastPara="1" wrap="square" lIns="91425" tIns="91425" rIns="91425" bIns="91425" anchor="t" anchorCtr="0">
            <a:noAutofit/>
          </a:bodyPr>
          <a:lstStyle/>
          <a:p>
            <a:pPr marL="139700" lvl="0" indent="0" algn="just">
              <a:buNone/>
            </a:pPr>
            <a:r>
              <a:rPr lang="en-US" dirty="0" err="1"/>
              <a:t>Contoh</a:t>
            </a:r>
            <a:r>
              <a:rPr lang="en-US" dirty="0"/>
              <a:t> : </a:t>
            </a:r>
          </a:p>
          <a:p>
            <a:pPr marL="482600" lvl="0" indent="-342900" algn="just">
              <a:buFont typeface="+mj-lt"/>
              <a:buAutoNum type="alphaLcPeriod"/>
            </a:pPr>
            <a:r>
              <a:rPr lang="en-US" dirty="0" err="1" smtClean="0"/>
              <a:t>Seorang</a:t>
            </a:r>
            <a:r>
              <a:rPr lang="en-US" dirty="0" smtClean="0"/>
              <a:t> </a:t>
            </a:r>
            <a:r>
              <a:rPr lang="en-US" dirty="0"/>
              <a:t>PNS </a:t>
            </a:r>
            <a:r>
              <a:rPr lang="en-US" dirty="0" err="1"/>
              <a:t>menerima</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berat</a:t>
            </a:r>
            <a:r>
              <a:rPr lang="en-US" dirty="0"/>
              <a:t> </a:t>
            </a:r>
            <a:r>
              <a:rPr lang="en-US" dirty="0" err="1"/>
              <a:t>pada</a:t>
            </a:r>
            <a:r>
              <a:rPr lang="en-US" dirty="0"/>
              <a:t> </a:t>
            </a:r>
            <a:r>
              <a:rPr lang="en-US" dirty="0" err="1"/>
              <a:t>tanggal</a:t>
            </a:r>
            <a:r>
              <a:rPr lang="en-US" dirty="0"/>
              <a:t> </a:t>
            </a:r>
            <a:r>
              <a:rPr lang="en-US" dirty="0" smtClean="0"/>
              <a:t> 17 </a:t>
            </a:r>
            <a:r>
              <a:rPr lang="en-US" dirty="0" err="1"/>
              <a:t>Januari</a:t>
            </a:r>
            <a:r>
              <a:rPr lang="en-US" dirty="0"/>
              <a:t> 2023 berdasarkan </a:t>
            </a:r>
            <a:r>
              <a:rPr lang="en-US" dirty="0" err="1"/>
              <a:t>Keputusan</a:t>
            </a:r>
            <a:r>
              <a:rPr lang="en-US" dirty="0"/>
              <a:t> </a:t>
            </a:r>
            <a:r>
              <a:rPr lang="en-US" dirty="0" err="1"/>
              <a:t>Pejabat</a:t>
            </a:r>
            <a:r>
              <a:rPr lang="en-US" dirty="0"/>
              <a:t> yang </a:t>
            </a:r>
            <a:r>
              <a:rPr lang="en-US" dirty="0" err="1"/>
              <a:t>berwenang</a:t>
            </a:r>
            <a:r>
              <a:rPr lang="en-US" dirty="0"/>
              <a:t> </a:t>
            </a:r>
            <a:r>
              <a:rPr lang="en-US" dirty="0" err="1"/>
              <a:t>menghukum</a:t>
            </a:r>
            <a:r>
              <a:rPr lang="en-US" dirty="0"/>
              <a:t> </a:t>
            </a:r>
            <a:r>
              <a:rPr lang="en-US" dirty="0" err="1"/>
              <a:t>pada</a:t>
            </a:r>
            <a:r>
              <a:rPr lang="en-US" dirty="0"/>
              <a:t> </a:t>
            </a:r>
            <a:r>
              <a:rPr lang="en-US" dirty="0" err="1"/>
              <a:t>tanggal</a:t>
            </a:r>
            <a:r>
              <a:rPr lang="en-US" dirty="0"/>
              <a:t> 10 </a:t>
            </a:r>
            <a:r>
              <a:rPr lang="en-US" dirty="0" err="1"/>
              <a:t>Januari</a:t>
            </a:r>
            <a:r>
              <a:rPr lang="en-US" dirty="0"/>
              <a:t> 2023, </a:t>
            </a:r>
            <a:r>
              <a:rPr lang="en-US" dirty="0" err="1"/>
              <a:t>karena</a:t>
            </a:r>
            <a:r>
              <a:rPr lang="en-US" dirty="0"/>
              <a:t> tidak </a:t>
            </a:r>
            <a:r>
              <a:rPr lang="en-US" dirty="0" err="1"/>
              <a:t>mengajukan</a:t>
            </a:r>
            <a:r>
              <a:rPr lang="en-US" dirty="0"/>
              <a:t> </a:t>
            </a:r>
            <a:r>
              <a:rPr lang="en-US" dirty="0" err="1"/>
              <a:t>keberatan</a:t>
            </a:r>
            <a:r>
              <a:rPr lang="en-US" dirty="0"/>
              <a:t>, </a:t>
            </a:r>
            <a:r>
              <a:rPr lang="en-US" dirty="0" err="1"/>
              <a:t>hukuman</a:t>
            </a:r>
            <a:r>
              <a:rPr lang="en-US" dirty="0"/>
              <a:t> </a:t>
            </a:r>
            <a:r>
              <a:rPr lang="en-US" dirty="0" err="1"/>
              <a:t>disiplin</a:t>
            </a:r>
            <a:r>
              <a:rPr lang="en-US" dirty="0"/>
              <a:t> yang </a:t>
            </a:r>
            <a:r>
              <a:rPr lang="en-US" dirty="0" err="1"/>
              <a:t>bersangkutan</a:t>
            </a:r>
            <a:r>
              <a:rPr lang="en-US" dirty="0"/>
              <a:t> </a:t>
            </a:r>
            <a:r>
              <a:rPr lang="en-US" dirty="0" err="1"/>
              <a:t>mulai</a:t>
            </a:r>
            <a:r>
              <a:rPr lang="en-US" dirty="0"/>
              <a:t> </a:t>
            </a:r>
            <a:r>
              <a:rPr lang="en-US" dirty="0" err="1"/>
              <a:t>berlaku</a:t>
            </a:r>
            <a:r>
              <a:rPr lang="en-US" dirty="0"/>
              <a:t> </a:t>
            </a:r>
            <a:r>
              <a:rPr lang="en-US" dirty="0" err="1"/>
              <a:t>tanggal</a:t>
            </a:r>
            <a:r>
              <a:rPr lang="en-US" dirty="0"/>
              <a:t> 1 </a:t>
            </a:r>
            <a:r>
              <a:rPr lang="en-US" dirty="0" err="1"/>
              <a:t>Februari</a:t>
            </a:r>
            <a:r>
              <a:rPr lang="en-US" dirty="0"/>
              <a:t> 2023, maka yang </a:t>
            </a:r>
            <a:r>
              <a:rPr lang="en-US" dirty="0" err="1"/>
              <a:t>bersangkutan</a:t>
            </a:r>
            <a:r>
              <a:rPr lang="en-US" dirty="0"/>
              <a:t> tidak </a:t>
            </a:r>
            <a:r>
              <a:rPr lang="en-US" dirty="0" err="1"/>
              <a:t>berhak</a:t>
            </a:r>
            <a:r>
              <a:rPr lang="en-US" dirty="0"/>
              <a:t> </a:t>
            </a:r>
            <a:r>
              <a:rPr lang="en-US" dirty="0" err="1"/>
              <a:t>mendapatkan</a:t>
            </a:r>
            <a:r>
              <a:rPr lang="en-US" dirty="0"/>
              <a:t> TPP bulan </a:t>
            </a:r>
            <a:r>
              <a:rPr lang="en-US" dirty="0" err="1"/>
              <a:t>Maret</a:t>
            </a:r>
            <a:r>
              <a:rPr lang="en-US" dirty="0"/>
              <a:t> sampai dengan bulan </a:t>
            </a:r>
            <a:r>
              <a:rPr lang="en-US" dirty="0" err="1"/>
              <a:t>Juni</a:t>
            </a:r>
            <a:r>
              <a:rPr lang="en-US" dirty="0"/>
              <a:t> 2023.</a:t>
            </a:r>
          </a:p>
          <a:p>
            <a:pPr marL="482600" lvl="0" indent="-342900" algn="just">
              <a:buFont typeface="+mj-lt"/>
              <a:buAutoNum type="alphaLcPeriod"/>
            </a:pPr>
            <a:r>
              <a:rPr lang="en-US" dirty="0" err="1" smtClean="0"/>
              <a:t>Seorang</a:t>
            </a:r>
            <a:r>
              <a:rPr lang="en-US" dirty="0" smtClean="0"/>
              <a:t> </a:t>
            </a:r>
            <a:r>
              <a:rPr lang="en-US" dirty="0"/>
              <a:t>PNS </a:t>
            </a:r>
            <a:r>
              <a:rPr lang="en-US" dirty="0" err="1"/>
              <a:t>menerima</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sedang</a:t>
            </a:r>
            <a:r>
              <a:rPr lang="en-US" dirty="0"/>
              <a:t> </a:t>
            </a:r>
            <a:r>
              <a:rPr lang="en-US" dirty="0" err="1"/>
              <a:t>pada</a:t>
            </a:r>
            <a:r>
              <a:rPr lang="en-US" dirty="0"/>
              <a:t> </a:t>
            </a:r>
            <a:r>
              <a:rPr lang="en-US" dirty="0" err="1"/>
              <a:t>tanggal</a:t>
            </a:r>
            <a:r>
              <a:rPr lang="en-US" dirty="0"/>
              <a:t> </a:t>
            </a:r>
            <a:r>
              <a:rPr lang="en-US" dirty="0" smtClean="0"/>
              <a:t> 12 </a:t>
            </a:r>
            <a:r>
              <a:rPr lang="en-US" dirty="0" err="1"/>
              <a:t>Januari</a:t>
            </a:r>
            <a:r>
              <a:rPr lang="en-US" dirty="0"/>
              <a:t> 2023 berdasarkan </a:t>
            </a:r>
            <a:r>
              <a:rPr lang="en-US" dirty="0" err="1"/>
              <a:t>Keputusan</a:t>
            </a:r>
            <a:r>
              <a:rPr lang="en-US" dirty="0"/>
              <a:t> </a:t>
            </a:r>
            <a:r>
              <a:rPr lang="en-US" dirty="0" err="1"/>
              <a:t>Pejabat</a:t>
            </a:r>
            <a:r>
              <a:rPr lang="en-US" dirty="0"/>
              <a:t> yang </a:t>
            </a:r>
            <a:r>
              <a:rPr lang="en-US" dirty="0" err="1"/>
              <a:t>berwenang</a:t>
            </a:r>
            <a:r>
              <a:rPr lang="en-US" dirty="0"/>
              <a:t> </a:t>
            </a:r>
            <a:r>
              <a:rPr lang="en-US" dirty="0" err="1"/>
              <a:t>menghukum</a:t>
            </a:r>
            <a:r>
              <a:rPr lang="en-US" dirty="0"/>
              <a:t> </a:t>
            </a:r>
            <a:r>
              <a:rPr lang="en-US" dirty="0" err="1"/>
              <a:t>pada</a:t>
            </a:r>
            <a:r>
              <a:rPr lang="en-US" dirty="0"/>
              <a:t> </a:t>
            </a:r>
            <a:r>
              <a:rPr lang="en-US" dirty="0" err="1"/>
              <a:t>tanggal</a:t>
            </a:r>
            <a:r>
              <a:rPr lang="en-US" dirty="0"/>
              <a:t> 3 </a:t>
            </a:r>
            <a:r>
              <a:rPr lang="en-US" dirty="0" err="1"/>
              <a:t>Januari</a:t>
            </a:r>
            <a:r>
              <a:rPr lang="en-US" dirty="0"/>
              <a:t> 2023, </a:t>
            </a:r>
            <a:r>
              <a:rPr lang="en-US" dirty="0" err="1"/>
              <a:t>hukuman</a:t>
            </a:r>
            <a:r>
              <a:rPr lang="en-US" dirty="0"/>
              <a:t> </a:t>
            </a:r>
            <a:r>
              <a:rPr lang="en-US" dirty="0" err="1"/>
              <a:t>disiplin</a:t>
            </a:r>
            <a:r>
              <a:rPr lang="en-US" dirty="0"/>
              <a:t> yang </a:t>
            </a:r>
            <a:r>
              <a:rPr lang="en-US" dirty="0" err="1"/>
              <a:t>bersangkutan</a:t>
            </a:r>
            <a:r>
              <a:rPr lang="en-US" dirty="0"/>
              <a:t> </a:t>
            </a:r>
            <a:r>
              <a:rPr lang="en-US" dirty="0" err="1"/>
              <a:t>mulai</a:t>
            </a:r>
            <a:r>
              <a:rPr lang="en-US" dirty="0"/>
              <a:t> </a:t>
            </a:r>
            <a:r>
              <a:rPr lang="en-US" dirty="0" err="1"/>
              <a:t>berlaku</a:t>
            </a:r>
            <a:r>
              <a:rPr lang="en-US" dirty="0"/>
              <a:t> </a:t>
            </a:r>
            <a:r>
              <a:rPr lang="en-US" dirty="0" err="1"/>
              <a:t>tanggal</a:t>
            </a:r>
            <a:r>
              <a:rPr lang="en-US" dirty="0"/>
              <a:t> 27 </a:t>
            </a:r>
            <a:r>
              <a:rPr lang="en-US" dirty="0" err="1"/>
              <a:t>Januari</a:t>
            </a:r>
            <a:r>
              <a:rPr lang="en-US" dirty="0"/>
              <a:t> 2023, yang </a:t>
            </a:r>
            <a:r>
              <a:rPr lang="en-US" dirty="0" err="1"/>
              <a:t>bersangkutan</a:t>
            </a:r>
            <a:r>
              <a:rPr lang="en-US" dirty="0"/>
              <a:t> tidak </a:t>
            </a:r>
            <a:r>
              <a:rPr lang="en-US" dirty="0" err="1"/>
              <a:t>mengajukan</a:t>
            </a:r>
            <a:r>
              <a:rPr lang="en-US" dirty="0"/>
              <a:t> </a:t>
            </a:r>
            <a:r>
              <a:rPr lang="en-US" dirty="0" err="1"/>
              <a:t>keberatan</a:t>
            </a:r>
            <a:r>
              <a:rPr lang="en-US" dirty="0"/>
              <a:t> </a:t>
            </a:r>
            <a:r>
              <a:rPr lang="en-US" dirty="0" err="1"/>
              <a:t>atas</a:t>
            </a:r>
            <a:r>
              <a:rPr lang="en-US" dirty="0"/>
              <a:t> </a:t>
            </a:r>
            <a:r>
              <a:rPr lang="en-US" dirty="0" err="1"/>
              <a:t>keputusan</a:t>
            </a:r>
            <a:r>
              <a:rPr lang="en-US" dirty="0"/>
              <a:t> </a:t>
            </a:r>
            <a:r>
              <a:rPr lang="en-US" dirty="0" err="1"/>
              <a:t>hukuman</a:t>
            </a:r>
            <a:r>
              <a:rPr lang="en-US" dirty="0"/>
              <a:t> </a:t>
            </a:r>
            <a:r>
              <a:rPr lang="en-US" dirty="0" err="1"/>
              <a:t>disiplin</a:t>
            </a:r>
            <a:r>
              <a:rPr lang="en-US" dirty="0"/>
              <a:t> tersebut, maka PNS tersebut tidak </a:t>
            </a:r>
            <a:r>
              <a:rPr lang="en-US" dirty="0" err="1"/>
              <a:t>menerima</a:t>
            </a:r>
            <a:r>
              <a:rPr lang="en-US" dirty="0"/>
              <a:t> TPP bulan </a:t>
            </a:r>
            <a:r>
              <a:rPr lang="en-US" dirty="0" err="1"/>
              <a:t>Februari</a:t>
            </a:r>
            <a:r>
              <a:rPr lang="en-US" dirty="0"/>
              <a:t> sampai dengan bulan </a:t>
            </a:r>
            <a:r>
              <a:rPr lang="en-US" dirty="0" err="1"/>
              <a:t>Maret</a:t>
            </a:r>
            <a:r>
              <a:rPr lang="en-US" dirty="0"/>
              <a:t> 2023.</a:t>
            </a:r>
          </a:p>
        </p:txBody>
      </p:sp>
      <p:sp>
        <p:nvSpPr>
          <p:cNvPr id="927" name="Google Shape;927;p39"/>
          <p:cNvSpPr txBox="1">
            <a:spLocks noGrp="1"/>
          </p:cNvSpPr>
          <p:nvPr>
            <p:ph type="title"/>
          </p:nvPr>
        </p:nvSpPr>
        <p:spPr>
          <a:xfrm>
            <a:off x="518077" y="99171"/>
            <a:ext cx="6386400" cy="719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PEGAWAI YANG TIDAK BERHAK, </a:t>
            </a:r>
            <a:br>
              <a:rPr lang="en" sz="2000" dirty="0" smtClean="0"/>
            </a:br>
            <a:r>
              <a:rPr lang="en" sz="2000" dirty="0" smtClean="0"/>
              <a:t>TIDAK DIBERIKAN DAN PEMBERHENTIAN TPP</a:t>
            </a:r>
            <a:endParaRPr sz="2000" dirty="0"/>
          </a:p>
        </p:txBody>
      </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lvl="0">
              <a:buClr>
                <a:srgbClr val="C53F3F"/>
              </a:buClr>
            </a:pPr>
            <a:r>
              <a:rPr lang="en-US" sz="1600" dirty="0" smtClean="0">
                <a:solidFill>
                  <a:srgbClr val="C53F3F"/>
                </a:solidFill>
              </a:rPr>
              <a:t>3. </a:t>
            </a:r>
            <a:r>
              <a:rPr lang="en-US" sz="1600" dirty="0" err="1" smtClean="0">
                <a:solidFill>
                  <a:srgbClr val="C53F3F"/>
                </a:solidFill>
              </a:rPr>
              <a:t>Penghentian</a:t>
            </a:r>
            <a:r>
              <a:rPr lang="en-US" sz="1600" dirty="0" smtClean="0">
                <a:solidFill>
                  <a:srgbClr val="C53F3F"/>
                </a:solidFill>
              </a:rPr>
              <a:t> </a:t>
            </a:r>
            <a:r>
              <a:rPr lang="en-US" sz="1600" dirty="0" err="1">
                <a:solidFill>
                  <a:srgbClr val="C53F3F"/>
                </a:solidFill>
              </a:rPr>
              <a:t>pemberian</a:t>
            </a:r>
            <a:r>
              <a:rPr lang="en-US" sz="1600" dirty="0">
                <a:solidFill>
                  <a:srgbClr val="C53F3F"/>
                </a:solidFill>
              </a:rPr>
              <a:t> TPP </a:t>
            </a:r>
            <a:r>
              <a:rPr lang="en-US" sz="1600" dirty="0" err="1">
                <a:solidFill>
                  <a:srgbClr val="C53F3F"/>
                </a:solidFill>
              </a:rPr>
              <a:t>terhitung</a:t>
            </a:r>
            <a:r>
              <a:rPr lang="en-US" sz="1600" dirty="0">
                <a:solidFill>
                  <a:srgbClr val="C53F3F"/>
                </a:solidFill>
              </a:rPr>
              <a:t> </a:t>
            </a:r>
            <a:r>
              <a:rPr lang="en-US" sz="1600" dirty="0" err="1">
                <a:solidFill>
                  <a:srgbClr val="C53F3F"/>
                </a:solidFill>
              </a:rPr>
              <a:t>pada</a:t>
            </a:r>
            <a:r>
              <a:rPr lang="en-US" sz="1600" dirty="0">
                <a:solidFill>
                  <a:srgbClr val="C53F3F"/>
                </a:solidFill>
              </a:rPr>
              <a:t> bulan </a:t>
            </a:r>
            <a:r>
              <a:rPr lang="en-US" sz="1600" dirty="0" err="1">
                <a:solidFill>
                  <a:srgbClr val="C53F3F"/>
                </a:solidFill>
              </a:rPr>
              <a:t>berikutnya</a:t>
            </a:r>
            <a:r>
              <a:rPr lang="en-US" sz="1600" dirty="0">
                <a:solidFill>
                  <a:srgbClr val="C53F3F"/>
                </a:solidFill>
              </a:rPr>
              <a:t> </a:t>
            </a:r>
            <a:r>
              <a:rPr lang="en-US" sz="1600" dirty="0" err="1">
                <a:solidFill>
                  <a:srgbClr val="C53F3F"/>
                </a:solidFill>
              </a:rPr>
              <a:t>setelah</a:t>
            </a:r>
            <a:r>
              <a:rPr lang="en-US" sz="1600" dirty="0">
                <a:solidFill>
                  <a:srgbClr val="C53F3F"/>
                </a:solidFill>
              </a:rPr>
              <a:t> </a:t>
            </a:r>
            <a:r>
              <a:rPr lang="en-US" sz="1600" dirty="0" err="1">
                <a:solidFill>
                  <a:srgbClr val="C53F3F"/>
                </a:solidFill>
              </a:rPr>
              <a:t>berlakunya</a:t>
            </a:r>
            <a:r>
              <a:rPr lang="en-US" sz="1600" dirty="0">
                <a:solidFill>
                  <a:srgbClr val="C53F3F"/>
                </a:solidFill>
              </a:rPr>
              <a:t> </a:t>
            </a:r>
            <a:r>
              <a:rPr lang="en-US" sz="1600" dirty="0" err="1">
                <a:solidFill>
                  <a:srgbClr val="C53F3F"/>
                </a:solidFill>
              </a:rPr>
              <a:t>keputusan</a:t>
            </a:r>
            <a:r>
              <a:rPr lang="en-US" sz="1600" dirty="0">
                <a:solidFill>
                  <a:srgbClr val="C53F3F"/>
                </a:solidFill>
              </a:rPr>
              <a:t> </a:t>
            </a:r>
            <a:r>
              <a:rPr lang="en-US" sz="1600" dirty="0" err="1">
                <a:solidFill>
                  <a:srgbClr val="C53F3F"/>
                </a:solidFill>
              </a:rPr>
              <a:t>Hukuman</a:t>
            </a:r>
            <a:r>
              <a:rPr lang="en-US" sz="1600" dirty="0">
                <a:solidFill>
                  <a:srgbClr val="C53F3F"/>
                </a:solidFill>
              </a:rPr>
              <a:t> Disiplin.</a:t>
            </a:r>
            <a:endParaRPr kumimoji="0" lang="en-US" sz="1600" b="0" i="0" u="none" strike="noStrike" kern="0" cap="none" spc="0" normalizeH="0" baseline="0" noProof="0" dirty="0">
              <a:ln>
                <a:noFill/>
              </a:ln>
              <a:solidFill>
                <a:srgbClr val="C53F3F"/>
              </a:solidFill>
              <a:effectLst/>
              <a:uLnTx/>
              <a:uFillTx/>
              <a:latin typeface="Oswald SemiBold"/>
              <a:sym typeface="Oswald SemiBold"/>
            </a:endParaRPr>
          </a:p>
        </p:txBody>
      </p:sp>
    </p:spTree>
    <p:extLst>
      <p:ext uri="{BB962C8B-B14F-4D97-AF65-F5344CB8AC3E}">
        <p14:creationId xmlns:p14="http://schemas.microsoft.com/office/powerpoint/2010/main" val="1010720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939874" y="1617000"/>
            <a:ext cx="3204125"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TPP bagi ASN yang Mendapatkan</a:t>
            </a:r>
            <a:endParaRPr dirty="0"/>
          </a:p>
        </p:txBody>
      </p:sp>
      <p:sp>
        <p:nvSpPr>
          <p:cNvPr id="655" name="Google Shape;655;p36"/>
          <p:cNvSpPr txBox="1">
            <a:spLocks noGrp="1"/>
          </p:cNvSpPr>
          <p:nvPr>
            <p:ph type="subTitle" idx="1"/>
          </p:nvPr>
        </p:nvSpPr>
        <p:spPr>
          <a:xfrm>
            <a:off x="5939874" y="2749100"/>
            <a:ext cx="3012739" cy="803022"/>
          </a:xfrm>
          <a:prstGeom prst="rect">
            <a:avLst/>
          </a:prstGeom>
        </p:spPr>
        <p:txBody>
          <a:bodyPr spcFirstLastPara="1" wrap="square" lIns="91425" tIns="91425" rIns="91425" bIns="91425" anchor="t" anchorCtr="0">
            <a:noAutofit/>
          </a:bodyPr>
          <a:lstStyle/>
          <a:p>
            <a:pPr marL="0" lvl="0" indent="0"/>
            <a:r>
              <a:rPr lang="en-US" sz="1400" dirty="0" smtClean="0"/>
              <a:t>PENUGASAN KE INSTASNSI LAIN</a:t>
            </a:r>
            <a:endParaRPr lang="en-US" sz="1400"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1420418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4"/>
          <p:cNvSpPr txBox="1">
            <a:spLocks noGrp="1"/>
          </p:cNvSpPr>
          <p:nvPr>
            <p:ph type="title"/>
          </p:nvPr>
        </p:nvSpPr>
        <p:spPr>
          <a:xfrm>
            <a:off x="331494" y="320080"/>
            <a:ext cx="8342243" cy="466002"/>
          </a:xfrm>
          <a:prstGeom prst="rect">
            <a:avLst/>
          </a:prstGeom>
        </p:spPr>
        <p:txBody>
          <a:bodyPr spcFirstLastPara="1" wrap="square" lIns="91425" tIns="91425" rIns="91425" bIns="91425" anchor="t" anchorCtr="0">
            <a:noAutofit/>
          </a:bodyPr>
          <a:lstStyle/>
          <a:p>
            <a:pPr lvl="0"/>
            <a:r>
              <a:rPr lang="fi-FI" sz="2100" dirty="0"/>
              <a:t>Pembayaran TPP bagi pegawai ASN yang mendapatkan penugasan ke instansi lain:</a:t>
            </a:r>
            <a:endParaRPr lang="en-US" sz="2100" dirty="0"/>
          </a:p>
        </p:txBody>
      </p:sp>
      <p:sp>
        <p:nvSpPr>
          <p:cNvPr id="632" name="Google Shape;632;p34"/>
          <p:cNvSpPr txBox="1">
            <a:spLocks noGrp="1"/>
          </p:cNvSpPr>
          <p:nvPr>
            <p:ph type="body" idx="1"/>
          </p:nvPr>
        </p:nvSpPr>
        <p:spPr>
          <a:xfrm>
            <a:off x="331494" y="1047339"/>
            <a:ext cx="8002609" cy="3446284"/>
          </a:xfrm>
          <a:prstGeom prst="rect">
            <a:avLst/>
          </a:prstGeom>
        </p:spPr>
        <p:txBody>
          <a:bodyPr spcFirstLastPara="1" wrap="square" lIns="91425" tIns="91425" rIns="91425" bIns="91425" anchor="t" anchorCtr="0">
            <a:noAutofit/>
          </a:bodyPr>
          <a:lstStyle/>
          <a:p>
            <a:pPr marL="495300" indent="-342900" algn="just">
              <a:buSzPct val="100000"/>
              <a:buFont typeface="Wingdings" panose="05000000000000000000" pitchFamily="2" charset="2"/>
              <a:buChar char="Ø"/>
            </a:pPr>
            <a:r>
              <a:rPr lang="en-US" sz="1600" dirty="0" smtClean="0">
                <a:solidFill>
                  <a:schemeClr val="accent5"/>
                </a:solidFill>
              </a:rPr>
              <a:t>Pegawai </a:t>
            </a:r>
            <a:r>
              <a:rPr lang="en-US" sz="1600" dirty="0">
                <a:solidFill>
                  <a:schemeClr val="accent5"/>
                </a:solidFill>
              </a:rPr>
              <a:t>ASN yang </a:t>
            </a:r>
            <a:r>
              <a:rPr lang="en-US" sz="1600" dirty="0" err="1">
                <a:solidFill>
                  <a:schemeClr val="accent5"/>
                </a:solidFill>
              </a:rPr>
              <a:t>mendapatkan</a:t>
            </a:r>
            <a:r>
              <a:rPr lang="en-US" sz="1600" dirty="0">
                <a:solidFill>
                  <a:schemeClr val="accent5"/>
                </a:solidFill>
              </a:rPr>
              <a:t> </a:t>
            </a:r>
            <a:r>
              <a:rPr lang="en-US" sz="1600" dirty="0" err="1">
                <a:solidFill>
                  <a:schemeClr val="accent5"/>
                </a:solidFill>
              </a:rPr>
              <a:t>penugasan</a:t>
            </a:r>
            <a:r>
              <a:rPr lang="en-US" sz="1600" dirty="0">
                <a:solidFill>
                  <a:schemeClr val="accent5"/>
                </a:solidFill>
              </a:rPr>
              <a:t> ke </a:t>
            </a:r>
            <a:r>
              <a:rPr lang="en-US" sz="1600" dirty="0" err="1">
                <a:solidFill>
                  <a:schemeClr val="accent5"/>
                </a:solidFill>
              </a:rPr>
              <a:t>instansi</a:t>
            </a:r>
            <a:r>
              <a:rPr lang="en-US" sz="1600" dirty="0">
                <a:solidFill>
                  <a:schemeClr val="accent5"/>
                </a:solidFill>
              </a:rPr>
              <a:t> lain yang tidak Menerima TPP/ </a:t>
            </a:r>
            <a:r>
              <a:rPr lang="en-US" sz="1600" dirty="0" err="1">
                <a:solidFill>
                  <a:schemeClr val="accent5"/>
                </a:solidFill>
              </a:rPr>
              <a:t>Tunjangan</a:t>
            </a:r>
            <a:r>
              <a:rPr lang="en-US" sz="1600" dirty="0">
                <a:solidFill>
                  <a:schemeClr val="accent5"/>
                </a:solidFill>
              </a:rPr>
              <a:t> </a:t>
            </a:r>
            <a:r>
              <a:rPr lang="en-US" sz="1600" dirty="0" err="1">
                <a:solidFill>
                  <a:schemeClr val="accent5"/>
                </a:solidFill>
              </a:rPr>
              <a:t>Kinerja</a:t>
            </a:r>
            <a:r>
              <a:rPr lang="en-US" sz="1600" dirty="0">
                <a:solidFill>
                  <a:schemeClr val="accent5"/>
                </a:solidFill>
              </a:rPr>
              <a:t> (</a:t>
            </a:r>
            <a:r>
              <a:rPr lang="en-US" sz="1600" dirty="0" err="1">
                <a:solidFill>
                  <a:schemeClr val="accent5"/>
                </a:solidFill>
              </a:rPr>
              <a:t>Tukin</a:t>
            </a:r>
            <a:r>
              <a:rPr lang="en-US" sz="1600" dirty="0">
                <a:solidFill>
                  <a:schemeClr val="accent5"/>
                </a:solidFill>
              </a:rPr>
              <a:t>) </a:t>
            </a:r>
            <a:r>
              <a:rPr lang="en-US" sz="1600" dirty="0" err="1">
                <a:solidFill>
                  <a:schemeClr val="accent5"/>
                </a:solidFill>
              </a:rPr>
              <a:t>dari</a:t>
            </a:r>
            <a:r>
              <a:rPr lang="en-US" sz="1600" dirty="0">
                <a:solidFill>
                  <a:schemeClr val="accent5"/>
                </a:solidFill>
              </a:rPr>
              <a:t> </a:t>
            </a:r>
            <a:r>
              <a:rPr lang="en-US" sz="1600" dirty="0" err="1">
                <a:solidFill>
                  <a:schemeClr val="accent5"/>
                </a:solidFill>
              </a:rPr>
              <a:t>instansi</a:t>
            </a:r>
            <a:r>
              <a:rPr lang="en-US" sz="1600" dirty="0">
                <a:solidFill>
                  <a:schemeClr val="accent5"/>
                </a:solidFill>
              </a:rPr>
              <a:t> </a:t>
            </a:r>
            <a:r>
              <a:rPr lang="en-US" sz="1600" dirty="0" err="1">
                <a:solidFill>
                  <a:schemeClr val="accent5"/>
                </a:solidFill>
              </a:rPr>
              <a:t>pemerintah</a:t>
            </a:r>
            <a:r>
              <a:rPr lang="en-US" sz="1600" dirty="0">
                <a:solidFill>
                  <a:schemeClr val="accent5"/>
                </a:solidFill>
              </a:rPr>
              <a:t> yang </a:t>
            </a:r>
            <a:r>
              <a:rPr lang="en-US" sz="1600" dirty="0" err="1">
                <a:solidFill>
                  <a:schemeClr val="accent5"/>
                </a:solidFill>
              </a:rPr>
              <a:t>mempekerjakannya</a:t>
            </a:r>
            <a:r>
              <a:rPr lang="en-US" sz="1600" dirty="0">
                <a:solidFill>
                  <a:schemeClr val="accent5"/>
                </a:solidFill>
              </a:rPr>
              <a:t> maka </a:t>
            </a:r>
            <a:r>
              <a:rPr lang="en-US" sz="1600" dirty="0" err="1">
                <a:solidFill>
                  <a:schemeClr val="accent5"/>
                </a:solidFill>
              </a:rPr>
              <a:t>mendapatkan</a:t>
            </a:r>
            <a:r>
              <a:rPr lang="en-US" sz="1600" dirty="0">
                <a:solidFill>
                  <a:schemeClr val="accent5"/>
                </a:solidFill>
              </a:rPr>
              <a:t> TPP Pemerintah Kota Semarang.</a:t>
            </a:r>
          </a:p>
          <a:p>
            <a:pPr marL="495300" indent="-342900" algn="just">
              <a:buSzPct val="100000"/>
              <a:buFont typeface="Wingdings" panose="05000000000000000000" pitchFamily="2" charset="2"/>
              <a:buChar char="Ø"/>
            </a:pPr>
            <a:r>
              <a:rPr lang="en-US" sz="1600" dirty="0" smtClean="0">
                <a:solidFill>
                  <a:schemeClr val="accent5"/>
                </a:solidFill>
              </a:rPr>
              <a:t>Pegawai </a:t>
            </a:r>
            <a:r>
              <a:rPr lang="en-US" sz="1600" dirty="0">
                <a:solidFill>
                  <a:schemeClr val="accent5"/>
                </a:solidFill>
              </a:rPr>
              <a:t>ASN yang </a:t>
            </a:r>
            <a:r>
              <a:rPr lang="en-US" sz="1600" dirty="0" err="1">
                <a:solidFill>
                  <a:schemeClr val="accent5"/>
                </a:solidFill>
              </a:rPr>
              <a:t>mendapatkan</a:t>
            </a:r>
            <a:r>
              <a:rPr lang="en-US" sz="1600" dirty="0">
                <a:solidFill>
                  <a:schemeClr val="accent5"/>
                </a:solidFill>
              </a:rPr>
              <a:t> </a:t>
            </a:r>
            <a:r>
              <a:rPr lang="en-US" sz="1600" dirty="0" err="1">
                <a:solidFill>
                  <a:schemeClr val="accent5"/>
                </a:solidFill>
              </a:rPr>
              <a:t>penugasan</a:t>
            </a:r>
            <a:r>
              <a:rPr lang="en-US" sz="1600" dirty="0">
                <a:solidFill>
                  <a:schemeClr val="accent5"/>
                </a:solidFill>
              </a:rPr>
              <a:t> ke </a:t>
            </a:r>
            <a:r>
              <a:rPr lang="en-US" sz="1600" dirty="0" err="1">
                <a:solidFill>
                  <a:schemeClr val="accent5"/>
                </a:solidFill>
              </a:rPr>
              <a:t>instansi</a:t>
            </a:r>
            <a:r>
              <a:rPr lang="en-US" sz="1600" dirty="0">
                <a:solidFill>
                  <a:schemeClr val="accent5"/>
                </a:solidFill>
              </a:rPr>
              <a:t> lain, apabila TPP/</a:t>
            </a:r>
            <a:r>
              <a:rPr lang="en-US" sz="1600" dirty="0" err="1">
                <a:solidFill>
                  <a:schemeClr val="accent5"/>
                </a:solidFill>
              </a:rPr>
              <a:t>Tunjangan</a:t>
            </a:r>
            <a:r>
              <a:rPr lang="en-US" sz="1600" dirty="0">
                <a:solidFill>
                  <a:schemeClr val="accent5"/>
                </a:solidFill>
              </a:rPr>
              <a:t> </a:t>
            </a:r>
            <a:r>
              <a:rPr lang="en-US" sz="1600" dirty="0" err="1">
                <a:solidFill>
                  <a:schemeClr val="accent5"/>
                </a:solidFill>
              </a:rPr>
              <a:t>Kinerjanya</a:t>
            </a:r>
            <a:r>
              <a:rPr lang="en-US" sz="1600" dirty="0">
                <a:solidFill>
                  <a:schemeClr val="accent5"/>
                </a:solidFill>
              </a:rPr>
              <a:t> </a:t>
            </a:r>
            <a:r>
              <a:rPr lang="en-US" sz="1600" dirty="0" err="1">
                <a:solidFill>
                  <a:schemeClr val="accent5"/>
                </a:solidFill>
              </a:rPr>
              <a:t>lebih</a:t>
            </a:r>
            <a:r>
              <a:rPr lang="en-US" sz="1600" dirty="0">
                <a:solidFill>
                  <a:schemeClr val="accent5"/>
                </a:solidFill>
              </a:rPr>
              <a:t> </a:t>
            </a:r>
            <a:r>
              <a:rPr lang="en-US" sz="1600" dirty="0" err="1">
                <a:solidFill>
                  <a:schemeClr val="accent5"/>
                </a:solidFill>
              </a:rPr>
              <a:t>kecil</a:t>
            </a:r>
            <a:r>
              <a:rPr lang="en-US" sz="1600" dirty="0">
                <a:solidFill>
                  <a:schemeClr val="accent5"/>
                </a:solidFill>
              </a:rPr>
              <a:t> </a:t>
            </a:r>
            <a:r>
              <a:rPr lang="en-US" sz="1600" dirty="0" err="1">
                <a:solidFill>
                  <a:schemeClr val="accent5"/>
                </a:solidFill>
              </a:rPr>
              <a:t>dari</a:t>
            </a:r>
            <a:r>
              <a:rPr lang="en-US" sz="1600" dirty="0">
                <a:solidFill>
                  <a:schemeClr val="accent5"/>
                </a:solidFill>
              </a:rPr>
              <a:t> TPP Pemerintah Kota Semarang, maka </a:t>
            </a:r>
            <a:r>
              <a:rPr lang="en-US" sz="1600" dirty="0" err="1">
                <a:solidFill>
                  <a:schemeClr val="accent5"/>
                </a:solidFill>
              </a:rPr>
              <a:t>diberikan</a:t>
            </a:r>
            <a:r>
              <a:rPr lang="en-US" sz="1600" dirty="0">
                <a:solidFill>
                  <a:schemeClr val="accent5"/>
                </a:solidFill>
              </a:rPr>
              <a:t> TPP </a:t>
            </a:r>
            <a:r>
              <a:rPr lang="en-US" sz="1600" dirty="0" err="1">
                <a:solidFill>
                  <a:schemeClr val="accent5"/>
                </a:solidFill>
              </a:rPr>
              <a:t>sebesar</a:t>
            </a:r>
            <a:r>
              <a:rPr lang="en-US" sz="1600" dirty="0">
                <a:solidFill>
                  <a:schemeClr val="accent5"/>
                </a:solidFill>
              </a:rPr>
              <a:t> </a:t>
            </a:r>
            <a:r>
              <a:rPr lang="en-US" sz="1600" dirty="0" err="1">
                <a:solidFill>
                  <a:schemeClr val="accent5"/>
                </a:solidFill>
              </a:rPr>
              <a:t>selisih</a:t>
            </a:r>
            <a:r>
              <a:rPr lang="en-US" sz="1600" dirty="0">
                <a:solidFill>
                  <a:schemeClr val="accent5"/>
                </a:solidFill>
              </a:rPr>
              <a:t> </a:t>
            </a:r>
            <a:r>
              <a:rPr lang="en-US" sz="1600" dirty="0" err="1">
                <a:solidFill>
                  <a:schemeClr val="accent5"/>
                </a:solidFill>
              </a:rPr>
              <a:t>antara</a:t>
            </a:r>
            <a:r>
              <a:rPr lang="en-US" sz="1600" dirty="0">
                <a:solidFill>
                  <a:schemeClr val="accent5"/>
                </a:solidFill>
              </a:rPr>
              <a:t> TPP Pemerintah Kota Semarang sesuai </a:t>
            </a:r>
            <a:r>
              <a:rPr lang="en-US" sz="1600" dirty="0" err="1">
                <a:solidFill>
                  <a:schemeClr val="accent5"/>
                </a:solidFill>
              </a:rPr>
              <a:t>kelas</a:t>
            </a:r>
            <a:r>
              <a:rPr lang="en-US" sz="1600" dirty="0">
                <a:solidFill>
                  <a:schemeClr val="accent5"/>
                </a:solidFill>
              </a:rPr>
              <a:t> jabatan </a:t>
            </a:r>
            <a:r>
              <a:rPr lang="en-US" sz="1600" dirty="0" err="1">
                <a:solidFill>
                  <a:schemeClr val="accent5"/>
                </a:solidFill>
              </a:rPr>
              <a:t>dikurangi</a:t>
            </a:r>
            <a:r>
              <a:rPr lang="en-US" sz="1600" dirty="0">
                <a:solidFill>
                  <a:schemeClr val="accent5"/>
                </a:solidFill>
              </a:rPr>
              <a:t> TPP/</a:t>
            </a:r>
            <a:r>
              <a:rPr lang="en-US" sz="1600" dirty="0" err="1">
                <a:solidFill>
                  <a:schemeClr val="accent5"/>
                </a:solidFill>
              </a:rPr>
              <a:t>Tukin</a:t>
            </a:r>
            <a:r>
              <a:rPr lang="en-US" sz="1600" dirty="0">
                <a:solidFill>
                  <a:schemeClr val="accent5"/>
                </a:solidFill>
              </a:rPr>
              <a:t> yang </a:t>
            </a:r>
            <a:r>
              <a:rPr lang="en-US" sz="1600" dirty="0" err="1">
                <a:solidFill>
                  <a:schemeClr val="accent5"/>
                </a:solidFill>
              </a:rPr>
              <a:t>diterima</a:t>
            </a:r>
            <a:r>
              <a:rPr lang="en-US" sz="1600" dirty="0">
                <a:solidFill>
                  <a:schemeClr val="accent5"/>
                </a:solidFill>
              </a:rPr>
              <a:t> </a:t>
            </a:r>
            <a:r>
              <a:rPr lang="en-US" sz="1600" dirty="0" err="1">
                <a:solidFill>
                  <a:schemeClr val="accent5"/>
                </a:solidFill>
              </a:rPr>
              <a:t>dari</a:t>
            </a:r>
            <a:r>
              <a:rPr lang="en-US" sz="1600" dirty="0">
                <a:solidFill>
                  <a:schemeClr val="accent5"/>
                </a:solidFill>
              </a:rPr>
              <a:t> </a:t>
            </a:r>
            <a:r>
              <a:rPr lang="en-US" sz="1600" dirty="0" err="1">
                <a:solidFill>
                  <a:schemeClr val="accent5"/>
                </a:solidFill>
              </a:rPr>
              <a:t>instansi</a:t>
            </a:r>
            <a:r>
              <a:rPr lang="en-US" sz="1600" dirty="0">
                <a:solidFill>
                  <a:schemeClr val="accent5"/>
                </a:solidFill>
              </a:rPr>
              <a:t> </a:t>
            </a:r>
            <a:r>
              <a:rPr lang="en-US" sz="1600" dirty="0" err="1">
                <a:solidFill>
                  <a:schemeClr val="accent5"/>
                </a:solidFill>
              </a:rPr>
              <a:t>pemerintah</a:t>
            </a:r>
            <a:r>
              <a:rPr lang="en-US" sz="1600" dirty="0">
                <a:solidFill>
                  <a:schemeClr val="accent5"/>
                </a:solidFill>
              </a:rPr>
              <a:t> yang </a:t>
            </a:r>
            <a:r>
              <a:rPr lang="en-US" sz="1600" dirty="0" err="1">
                <a:solidFill>
                  <a:schemeClr val="accent5"/>
                </a:solidFill>
              </a:rPr>
              <a:t>mempekerjakannya</a:t>
            </a:r>
            <a:r>
              <a:rPr lang="en-US" sz="1600" dirty="0">
                <a:solidFill>
                  <a:schemeClr val="accent5"/>
                </a:solidFill>
              </a:rPr>
              <a:t>.</a:t>
            </a:r>
          </a:p>
          <a:p>
            <a:pPr marL="495300" indent="-342900" algn="just">
              <a:buSzPct val="100000"/>
              <a:buFont typeface="Wingdings" panose="05000000000000000000" pitchFamily="2" charset="2"/>
              <a:buChar char="Ø"/>
            </a:pPr>
            <a:r>
              <a:rPr lang="en-US" sz="1600" dirty="0" err="1" smtClean="0">
                <a:solidFill>
                  <a:schemeClr val="accent5"/>
                </a:solidFill>
              </a:rPr>
              <a:t>Pemberian</a:t>
            </a:r>
            <a:r>
              <a:rPr lang="en-US" sz="1600" dirty="0" smtClean="0">
                <a:solidFill>
                  <a:schemeClr val="accent5"/>
                </a:solidFill>
              </a:rPr>
              <a:t> </a:t>
            </a:r>
            <a:r>
              <a:rPr lang="en-US" sz="1600" dirty="0">
                <a:solidFill>
                  <a:schemeClr val="accent5"/>
                </a:solidFill>
              </a:rPr>
              <a:t>TPP </a:t>
            </a:r>
            <a:r>
              <a:rPr lang="en-US" sz="1600" dirty="0" err="1">
                <a:solidFill>
                  <a:schemeClr val="accent5"/>
                </a:solidFill>
              </a:rPr>
              <a:t>sebagaimana</a:t>
            </a:r>
            <a:r>
              <a:rPr lang="en-US" sz="1600" dirty="0">
                <a:solidFill>
                  <a:schemeClr val="accent5"/>
                </a:solidFill>
              </a:rPr>
              <a:t> </a:t>
            </a:r>
            <a:r>
              <a:rPr lang="en-US" sz="1600" dirty="0" err="1">
                <a:solidFill>
                  <a:schemeClr val="accent5"/>
                </a:solidFill>
              </a:rPr>
              <a:t>dimaksud</a:t>
            </a:r>
            <a:r>
              <a:rPr lang="en-US" sz="1600" dirty="0">
                <a:solidFill>
                  <a:schemeClr val="accent5"/>
                </a:solidFill>
              </a:rPr>
              <a:t> </a:t>
            </a:r>
            <a:r>
              <a:rPr lang="en-US" sz="1600" dirty="0" err="1">
                <a:solidFill>
                  <a:schemeClr val="accent5"/>
                </a:solidFill>
              </a:rPr>
              <a:t>pada</a:t>
            </a:r>
            <a:r>
              <a:rPr lang="en-US" sz="1600" dirty="0">
                <a:solidFill>
                  <a:schemeClr val="accent5"/>
                </a:solidFill>
              </a:rPr>
              <a:t> </a:t>
            </a:r>
            <a:r>
              <a:rPr lang="en-US" sz="1600" dirty="0" err="1">
                <a:solidFill>
                  <a:schemeClr val="accent5"/>
                </a:solidFill>
              </a:rPr>
              <a:t>angka</a:t>
            </a:r>
            <a:r>
              <a:rPr lang="en-US" sz="1600" dirty="0">
                <a:solidFill>
                  <a:schemeClr val="accent5"/>
                </a:solidFill>
              </a:rPr>
              <a:t> 1 </a:t>
            </a:r>
            <a:r>
              <a:rPr lang="en-US" sz="1600" dirty="0" err="1">
                <a:solidFill>
                  <a:schemeClr val="accent5"/>
                </a:solidFill>
              </a:rPr>
              <a:t>huruf</a:t>
            </a:r>
            <a:r>
              <a:rPr lang="en-US" sz="1600" dirty="0">
                <a:solidFill>
                  <a:schemeClr val="accent5"/>
                </a:solidFill>
              </a:rPr>
              <a:t> b, </a:t>
            </a:r>
            <a:r>
              <a:rPr lang="en-US" sz="1600" dirty="0" err="1">
                <a:solidFill>
                  <a:schemeClr val="accent5"/>
                </a:solidFill>
              </a:rPr>
              <a:t>dibuktikan</a:t>
            </a:r>
            <a:r>
              <a:rPr lang="en-US" sz="1600" dirty="0">
                <a:solidFill>
                  <a:schemeClr val="accent5"/>
                </a:solidFill>
              </a:rPr>
              <a:t> dengan </a:t>
            </a:r>
            <a:r>
              <a:rPr lang="en-US" sz="1600" dirty="0" err="1">
                <a:solidFill>
                  <a:schemeClr val="accent5"/>
                </a:solidFill>
              </a:rPr>
              <a:t>surat</a:t>
            </a:r>
            <a:r>
              <a:rPr lang="en-US" sz="1600" dirty="0">
                <a:solidFill>
                  <a:schemeClr val="accent5"/>
                </a:solidFill>
              </a:rPr>
              <a:t> keterangan </a:t>
            </a:r>
            <a:r>
              <a:rPr lang="en-US" sz="1600" dirty="0" err="1">
                <a:solidFill>
                  <a:schemeClr val="accent5"/>
                </a:solidFill>
              </a:rPr>
              <a:t>pembayaran</a:t>
            </a:r>
            <a:r>
              <a:rPr lang="en-US" sz="1600" dirty="0">
                <a:solidFill>
                  <a:schemeClr val="accent5"/>
                </a:solidFill>
              </a:rPr>
              <a:t> TPP/</a:t>
            </a:r>
            <a:r>
              <a:rPr lang="en-US" sz="1600" dirty="0" err="1">
                <a:solidFill>
                  <a:schemeClr val="accent5"/>
                </a:solidFill>
              </a:rPr>
              <a:t>Tukin</a:t>
            </a:r>
            <a:r>
              <a:rPr lang="en-US" sz="1600" dirty="0">
                <a:solidFill>
                  <a:schemeClr val="accent5"/>
                </a:solidFill>
              </a:rPr>
              <a:t> </a:t>
            </a:r>
            <a:r>
              <a:rPr lang="en-US" sz="1600" dirty="0" err="1">
                <a:solidFill>
                  <a:schemeClr val="accent5"/>
                </a:solidFill>
              </a:rPr>
              <a:t>dari</a:t>
            </a:r>
            <a:r>
              <a:rPr lang="en-US" sz="1600" dirty="0">
                <a:solidFill>
                  <a:schemeClr val="accent5"/>
                </a:solidFill>
              </a:rPr>
              <a:t> </a:t>
            </a:r>
            <a:r>
              <a:rPr lang="en-US" sz="1600" dirty="0" err="1">
                <a:solidFill>
                  <a:schemeClr val="accent5"/>
                </a:solidFill>
              </a:rPr>
              <a:t>Pimpinan</a:t>
            </a:r>
            <a:r>
              <a:rPr lang="en-US" sz="1600" dirty="0">
                <a:solidFill>
                  <a:schemeClr val="accent5"/>
                </a:solidFill>
              </a:rPr>
              <a:t> </a:t>
            </a:r>
            <a:r>
              <a:rPr lang="en-US" sz="1600" dirty="0" err="1">
                <a:solidFill>
                  <a:schemeClr val="accent5"/>
                </a:solidFill>
              </a:rPr>
              <a:t>Instansi</a:t>
            </a:r>
            <a:r>
              <a:rPr lang="en-US" sz="1600" dirty="0">
                <a:solidFill>
                  <a:schemeClr val="accent5"/>
                </a:solidFill>
              </a:rPr>
              <a:t> yang </a:t>
            </a:r>
            <a:r>
              <a:rPr lang="en-US" sz="1600" dirty="0" err="1">
                <a:solidFill>
                  <a:schemeClr val="accent5"/>
                </a:solidFill>
              </a:rPr>
              <a:t>mempekerjakannya</a:t>
            </a:r>
            <a:r>
              <a:rPr lang="en-US" sz="1600" dirty="0">
                <a:solidFill>
                  <a:schemeClr val="accent5"/>
                </a:solidFill>
              </a:rPr>
              <a:t>.</a:t>
            </a:r>
          </a:p>
        </p:txBody>
      </p:sp>
    </p:spTree>
    <p:extLst>
      <p:ext uri="{BB962C8B-B14F-4D97-AF65-F5344CB8AC3E}">
        <p14:creationId xmlns:p14="http://schemas.microsoft.com/office/powerpoint/2010/main" val="1376706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4"/>
          <p:cNvSpPr txBox="1">
            <a:spLocks noGrp="1"/>
          </p:cNvSpPr>
          <p:nvPr>
            <p:ph type="title"/>
          </p:nvPr>
        </p:nvSpPr>
        <p:spPr>
          <a:xfrm>
            <a:off x="331494" y="320080"/>
            <a:ext cx="8342243" cy="466002"/>
          </a:xfrm>
          <a:prstGeom prst="rect">
            <a:avLst/>
          </a:prstGeom>
        </p:spPr>
        <p:txBody>
          <a:bodyPr spcFirstLastPara="1" wrap="square" lIns="91425" tIns="91425" rIns="91425" bIns="91425" anchor="t" anchorCtr="0">
            <a:noAutofit/>
          </a:bodyPr>
          <a:lstStyle/>
          <a:p>
            <a:pPr lvl="0"/>
            <a:r>
              <a:rPr lang="fi-FI" sz="2100" dirty="0" smtClean="0"/>
              <a:t>Apabila </a:t>
            </a:r>
            <a:r>
              <a:rPr lang="fi-FI" sz="2100" dirty="0"/>
              <a:t>memperoleh TPP/Tukin yang lebih besar dari pada TPP Pemerintah </a:t>
            </a:r>
            <a:br>
              <a:rPr lang="fi-FI" sz="2100" dirty="0"/>
            </a:br>
            <a:r>
              <a:rPr lang="fi-FI" sz="2100" dirty="0"/>
              <a:t>Kota Semarang maka tidak diberikan TPP.</a:t>
            </a:r>
          </a:p>
        </p:txBody>
      </p:sp>
      <p:sp>
        <p:nvSpPr>
          <p:cNvPr id="632" name="Google Shape;632;p34"/>
          <p:cNvSpPr txBox="1">
            <a:spLocks noGrp="1"/>
          </p:cNvSpPr>
          <p:nvPr>
            <p:ph type="body" idx="1"/>
          </p:nvPr>
        </p:nvSpPr>
        <p:spPr>
          <a:xfrm>
            <a:off x="331494" y="1047338"/>
            <a:ext cx="8002609" cy="3733667"/>
          </a:xfrm>
          <a:prstGeom prst="rect">
            <a:avLst/>
          </a:prstGeom>
        </p:spPr>
        <p:txBody>
          <a:bodyPr spcFirstLastPara="1" wrap="square" lIns="91425" tIns="91425" rIns="91425" bIns="91425" anchor="t" anchorCtr="0">
            <a:noAutofit/>
          </a:bodyPr>
          <a:lstStyle/>
          <a:p>
            <a:pPr marL="152400" indent="0" algn="just">
              <a:buSzPct val="100000"/>
              <a:buNone/>
            </a:pPr>
            <a:r>
              <a:rPr lang="en-US" sz="1400" dirty="0" err="1">
                <a:solidFill>
                  <a:schemeClr val="accent5"/>
                </a:solidFill>
              </a:rPr>
              <a:t>Contoh</a:t>
            </a:r>
            <a:r>
              <a:rPr lang="en-US" sz="1400" dirty="0">
                <a:solidFill>
                  <a:schemeClr val="accent5"/>
                </a:solidFill>
              </a:rPr>
              <a:t>  :</a:t>
            </a:r>
          </a:p>
          <a:p>
            <a:pPr algn="just">
              <a:buSzPct val="100000"/>
              <a:buFont typeface="+mj-lt"/>
              <a:buAutoNum type="arabicPeriod"/>
            </a:pPr>
            <a:r>
              <a:rPr lang="en-US" sz="1400" dirty="0" smtClean="0">
                <a:solidFill>
                  <a:schemeClr val="accent5"/>
                </a:solidFill>
              </a:rPr>
              <a:t>PNS </a:t>
            </a:r>
            <a:r>
              <a:rPr lang="en-US" sz="1400" dirty="0">
                <a:solidFill>
                  <a:schemeClr val="accent5"/>
                </a:solidFill>
              </a:rPr>
              <a:t>Pemerintah Kota Semarang yang </a:t>
            </a:r>
            <a:r>
              <a:rPr lang="en-US" sz="1400" dirty="0" err="1">
                <a:solidFill>
                  <a:schemeClr val="accent5"/>
                </a:solidFill>
              </a:rPr>
              <a:t>memiliki</a:t>
            </a:r>
            <a:r>
              <a:rPr lang="en-US" sz="1400" dirty="0">
                <a:solidFill>
                  <a:schemeClr val="accent5"/>
                </a:solidFill>
              </a:rPr>
              <a:t> </a:t>
            </a:r>
            <a:r>
              <a:rPr lang="en-US" sz="1400" dirty="0" err="1">
                <a:solidFill>
                  <a:schemeClr val="accent5"/>
                </a:solidFill>
              </a:rPr>
              <a:t>Kelas</a:t>
            </a:r>
            <a:r>
              <a:rPr lang="en-US" sz="1400" dirty="0">
                <a:solidFill>
                  <a:schemeClr val="accent5"/>
                </a:solidFill>
              </a:rPr>
              <a:t> Jabatan 12 </a:t>
            </a:r>
            <a:r>
              <a:rPr lang="en-US" sz="1400" dirty="0" err="1">
                <a:solidFill>
                  <a:schemeClr val="accent5"/>
                </a:solidFill>
              </a:rPr>
              <a:t>mendapatkan</a:t>
            </a:r>
            <a:r>
              <a:rPr lang="en-US" sz="1400" dirty="0">
                <a:solidFill>
                  <a:schemeClr val="accent5"/>
                </a:solidFill>
              </a:rPr>
              <a:t> </a:t>
            </a:r>
            <a:r>
              <a:rPr lang="en-US" sz="1400" dirty="0" err="1">
                <a:solidFill>
                  <a:schemeClr val="accent5"/>
                </a:solidFill>
              </a:rPr>
              <a:t>penugasan</a:t>
            </a:r>
            <a:r>
              <a:rPr lang="en-US" sz="1400" dirty="0">
                <a:solidFill>
                  <a:schemeClr val="accent5"/>
                </a:solidFill>
              </a:rPr>
              <a:t> ke </a:t>
            </a:r>
            <a:r>
              <a:rPr lang="en-US" sz="1400" dirty="0" err="1">
                <a:solidFill>
                  <a:schemeClr val="accent5"/>
                </a:solidFill>
              </a:rPr>
              <a:t>Komisi</a:t>
            </a:r>
            <a:r>
              <a:rPr lang="en-US" sz="1400" dirty="0">
                <a:solidFill>
                  <a:schemeClr val="accent5"/>
                </a:solidFill>
              </a:rPr>
              <a:t> </a:t>
            </a:r>
            <a:r>
              <a:rPr lang="en-US" sz="1400" dirty="0" err="1">
                <a:solidFill>
                  <a:schemeClr val="accent5"/>
                </a:solidFill>
              </a:rPr>
              <a:t>Pemilihan</a:t>
            </a:r>
            <a:r>
              <a:rPr lang="en-US" sz="1400" dirty="0">
                <a:solidFill>
                  <a:schemeClr val="accent5"/>
                </a:solidFill>
              </a:rPr>
              <a:t> Umum Kota Semarang, </a:t>
            </a:r>
            <a:r>
              <a:rPr lang="en-US" sz="1400" dirty="0" err="1">
                <a:solidFill>
                  <a:schemeClr val="accent5"/>
                </a:solidFill>
              </a:rPr>
              <a:t>dan</a:t>
            </a:r>
            <a:r>
              <a:rPr lang="en-US" sz="1400" dirty="0">
                <a:solidFill>
                  <a:schemeClr val="accent5"/>
                </a:solidFill>
              </a:rPr>
              <a:t> yang </a:t>
            </a:r>
            <a:r>
              <a:rPr lang="en-US" sz="1400" dirty="0" err="1">
                <a:solidFill>
                  <a:schemeClr val="accent5"/>
                </a:solidFill>
              </a:rPr>
              <a:t>bersangkutan</a:t>
            </a:r>
            <a:r>
              <a:rPr lang="en-US" sz="1400" dirty="0">
                <a:solidFill>
                  <a:schemeClr val="accent5"/>
                </a:solidFill>
              </a:rPr>
              <a:t> tidak </a:t>
            </a:r>
            <a:r>
              <a:rPr lang="en-US" sz="1400" dirty="0" err="1">
                <a:solidFill>
                  <a:schemeClr val="accent5"/>
                </a:solidFill>
              </a:rPr>
              <a:t>menerima</a:t>
            </a:r>
            <a:r>
              <a:rPr lang="en-US" sz="1400" dirty="0">
                <a:solidFill>
                  <a:schemeClr val="accent5"/>
                </a:solidFill>
              </a:rPr>
              <a:t> TPP/</a:t>
            </a:r>
            <a:r>
              <a:rPr lang="en-US" sz="1400" dirty="0" err="1">
                <a:solidFill>
                  <a:schemeClr val="accent5"/>
                </a:solidFill>
              </a:rPr>
              <a:t>Tukin</a:t>
            </a:r>
            <a:r>
              <a:rPr lang="en-US" sz="1400" dirty="0">
                <a:solidFill>
                  <a:schemeClr val="accent5"/>
                </a:solidFill>
              </a:rPr>
              <a:t> </a:t>
            </a:r>
            <a:r>
              <a:rPr lang="en-US" sz="1400" dirty="0" err="1">
                <a:solidFill>
                  <a:schemeClr val="accent5"/>
                </a:solidFill>
              </a:rPr>
              <a:t>dari</a:t>
            </a:r>
            <a:r>
              <a:rPr lang="en-US" sz="1400" dirty="0">
                <a:solidFill>
                  <a:schemeClr val="accent5"/>
                </a:solidFill>
              </a:rPr>
              <a:t> </a:t>
            </a:r>
            <a:r>
              <a:rPr lang="en-US" sz="1400" dirty="0" err="1">
                <a:solidFill>
                  <a:schemeClr val="accent5"/>
                </a:solidFill>
              </a:rPr>
              <a:t>instansi</a:t>
            </a:r>
            <a:r>
              <a:rPr lang="en-US" sz="1400" dirty="0">
                <a:solidFill>
                  <a:schemeClr val="accent5"/>
                </a:solidFill>
              </a:rPr>
              <a:t> yang </a:t>
            </a:r>
            <a:r>
              <a:rPr lang="en-US" sz="1400" dirty="0" err="1">
                <a:solidFill>
                  <a:schemeClr val="accent5"/>
                </a:solidFill>
              </a:rPr>
              <a:t>mempekerjakannnya</a:t>
            </a:r>
            <a:r>
              <a:rPr lang="en-US" sz="1400" dirty="0">
                <a:solidFill>
                  <a:schemeClr val="accent5"/>
                </a:solidFill>
              </a:rPr>
              <a:t> maka PNS tersebut </a:t>
            </a:r>
            <a:r>
              <a:rPr lang="en-US" sz="1400" dirty="0" err="1">
                <a:solidFill>
                  <a:schemeClr val="accent5"/>
                </a:solidFill>
              </a:rPr>
              <a:t>berhak</a:t>
            </a:r>
            <a:r>
              <a:rPr lang="en-US" sz="1400" dirty="0">
                <a:solidFill>
                  <a:schemeClr val="accent5"/>
                </a:solidFill>
              </a:rPr>
              <a:t> </a:t>
            </a:r>
            <a:r>
              <a:rPr lang="en-US" sz="1400" dirty="0" err="1">
                <a:solidFill>
                  <a:schemeClr val="accent5"/>
                </a:solidFill>
              </a:rPr>
              <a:t>atas</a:t>
            </a:r>
            <a:r>
              <a:rPr lang="en-US" sz="1400" dirty="0">
                <a:solidFill>
                  <a:schemeClr val="accent5"/>
                </a:solidFill>
              </a:rPr>
              <a:t> TPP Kota Semarang sesuai </a:t>
            </a:r>
            <a:r>
              <a:rPr lang="en-US" sz="1400" dirty="0" err="1">
                <a:solidFill>
                  <a:schemeClr val="accent5"/>
                </a:solidFill>
              </a:rPr>
              <a:t>kelas</a:t>
            </a:r>
            <a:r>
              <a:rPr lang="en-US" sz="1400" dirty="0">
                <a:solidFill>
                  <a:schemeClr val="accent5"/>
                </a:solidFill>
              </a:rPr>
              <a:t> </a:t>
            </a:r>
            <a:r>
              <a:rPr lang="en-US" sz="1400" dirty="0" err="1">
                <a:solidFill>
                  <a:schemeClr val="accent5"/>
                </a:solidFill>
              </a:rPr>
              <a:t>jabatannya</a:t>
            </a:r>
            <a:r>
              <a:rPr lang="en-US" sz="1400" dirty="0">
                <a:solidFill>
                  <a:schemeClr val="accent5"/>
                </a:solidFill>
              </a:rPr>
              <a:t>.</a:t>
            </a:r>
          </a:p>
          <a:p>
            <a:pPr algn="just">
              <a:buSzPct val="100000"/>
              <a:buFont typeface="+mj-lt"/>
              <a:buAutoNum type="arabicPeriod"/>
            </a:pPr>
            <a:r>
              <a:rPr lang="en-US" sz="1400" dirty="0" smtClean="0">
                <a:solidFill>
                  <a:schemeClr val="accent5"/>
                </a:solidFill>
              </a:rPr>
              <a:t>PNS </a:t>
            </a:r>
            <a:r>
              <a:rPr lang="en-US" sz="1400" dirty="0">
                <a:solidFill>
                  <a:schemeClr val="accent5"/>
                </a:solidFill>
              </a:rPr>
              <a:t>Pemerintah Kota Semarang yang </a:t>
            </a:r>
            <a:r>
              <a:rPr lang="en-US" sz="1400" dirty="0" err="1">
                <a:solidFill>
                  <a:schemeClr val="accent5"/>
                </a:solidFill>
              </a:rPr>
              <a:t>memiliki</a:t>
            </a:r>
            <a:r>
              <a:rPr lang="en-US" sz="1400" dirty="0">
                <a:solidFill>
                  <a:schemeClr val="accent5"/>
                </a:solidFill>
              </a:rPr>
              <a:t> </a:t>
            </a:r>
            <a:r>
              <a:rPr lang="en-US" sz="1400" dirty="0" err="1">
                <a:solidFill>
                  <a:schemeClr val="accent5"/>
                </a:solidFill>
              </a:rPr>
              <a:t>Kelas</a:t>
            </a:r>
            <a:r>
              <a:rPr lang="en-US" sz="1400" dirty="0">
                <a:solidFill>
                  <a:schemeClr val="accent5"/>
                </a:solidFill>
              </a:rPr>
              <a:t> Jabatan 12 </a:t>
            </a:r>
            <a:r>
              <a:rPr lang="en-US" sz="1400" dirty="0" err="1" smtClean="0">
                <a:solidFill>
                  <a:schemeClr val="accent5"/>
                </a:solidFill>
              </a:rPr>
              <a:t>mendapatkan</a:t>
            </a:r>
            <a:r>
              <a:rPr lang="en-US" sz="1400" dirty="0" smtClean="0">
                <a:solidFill>
                  <a:schemeClr val="accent5"/>
                </a:solidFill>
              </a:rPr>
              <a:t> </a:t>
            </a:r>
            <a:r>
              <a:rPr lang="en-US" sz="1400" dirty="0" err="1">
                <a:solidFill>
                  <a:schemeClr val="accent5"/>
                </a:solidFill>
              </a:rPr>
              <a:t>penugasan</a:t>
            </a:r>
            <a:r>
              <a:rPr lang="en-US" sz="1400" dirty="0">
                <a:solidFill>
                  <a:schemeClr val="accent5"/>
                </a:solidFill>
              </a:rPr>
              <a:t> </a:t>
            </a:r>
            <a:r>
              <a:rPr lang="en-US" sz="1400" dirty="0" err="1">
                <a:solidFill>
                  <a:schemeClr val="accent5"/>
                </a:solidFill>
              </a:rPr>
              <a:t>pada</a:t>
            </a:r>
            <a:r>
              <a:rPr lang="en-US" sz="1400" dirty="0">
                <a:solidFill>
                  <a:schemeClr val="accent5"/>
                </a:solidFill>
              </a:rPr>
              <a:t> </a:t>
            </a:r>
            <a:r>
              <a:rPr lang="en-US" sz="1400" dirty="0" err="1">
                <a:solidFill>
                  <a:schemeClr val="accent5"/>
                </a:solidFill>
              </a:rPr>
              <a:t>Komisi</a:t>
            </a:r>
            <a:r>
              <a:rPr lang="en-US" sz="1400" dirty="0">
                <a:solidFill>
                  <a:schemeClr val="accent5"/>
                </a:solidFill>
              </a:rPr>
              <a:t> </a:t>
            </a:r>
            <a:r>
              <a:rPr lang="en-US" sz="1400" dirty="0" err="1">
                <a:solidFill>
                  <a:schemeClr val="accent5"/>
                </a:solidFill>
              </a:rPr>
              <a:t>Pemilihan</a:t>
            </a:r>
            <a:r>
              <a:rPr lang="en-US" sz="1400" dirty="0">
                <a:solidFill>
                  <a:schemeClr val="accent5"/>
                </a:solidFill>
              </a:rPr>
              <a:t> Umum </a:t>
            </a:r>
            <a:r>
              <a:rPr lang="en-US" sz="1400" dirty="0" err="1">
                <a:solidFill>
                  <a:schemeClr val="accent5"/>
                </a:solidFill>
              </a:rPr>
              <a:t>dan</a:t>
            </a:r>
            <a:r>
              <a:rPr lang="en-US" sz="1400" dirty="0">
                <a:solidFill>
                  <a:schemeClr val="accent5"/>
                </a:solidFill>
              </a:rPr>
              <a:t> </a:t>
            </a:r>
            <a:r>
              <a:rPr lang="en-US" sz="1400" dirty="0" err="1">
                <a:solidFill>
                  <a:schemeClr val="accent5"/>
                </a:solidFill>
              </a:rPr>
              <a:t>menerima</a:t>
            </a:r>
            <a:r>
              <a:rPr lang="en-US" sz="1400" dirty="0">
                <a:solidFill>
                  <a:schemeClr val="accent5"/>
                </a:solidFill>
              </a:rPr>
              <a:t> TPP/</a:t>
            </a:r>
            <a:r>
              <a:rPr lang="en-US" sz="1400" dirty="0" err="1">
                <a:solidFill>
                  <a:schemeClr val="accent5"/>
                </a:solidFill>
              </a:rPr>
              <a:t>tukin</a:t>
            </a:r>
            <a:r>
              <a:rPr lang="en-US" sz="1400" dirty="0">
                <a:solidFill>
                  <a:schemeClr val="accent5"/>
                </a:solidFill>
              </a:rPr>
              <a:t> </a:t>
            </a:r>
            <a:r>
              <a:rPr lang="en-US" sz="1400" dirty="0" err="1">
                <a:solidFill>
                  <a:schemeClr val="accent5"/>
                </a:solidFill>
              </a:rPr>
              <a:t>dari</a:t>
            </a:r>
            <a:r>
              <a:rPr lang="en-US" sz="1400" dirty="0">
                <a:solidFill>
                  <a:schemeClr val="accent5"/>
                </a:solidFill>
              </a:rPr>
              <a:t> </a:t>
            </a:r>
            <a:r>
              <a:rPr lang="en-US" sz="1400" dirty="0" err="1">
                <a:solidFill>
                  <a:schemeClr val="accent5"/>
                </a:solidFill>
              </a:rPr>
              <a:t>instansi</a:t>
            </a:r>
            <a:r>
              <a:rPr lang="en-US" sz="1400" dirty="0">
                <a:solidFill>
                  <a:schemeClr val="accent5"/>
                </a:solidFill>
              </a:rPr>
              <a:t> yang </a:t>
            </a:r>
            <a:r>
              <a:rPr lang="en-US" sz="1400" dirty="0" err="1">
                <a:solidFill>
                  <a:schemeClr val="accent5"/>
                </a:solidFill>
              </a:rPr>
              <a:t>mempekerjakannya</a:t>
            </a:r>
            <a:r>
              <a:rPr lang="en-US" sz="1400" dirty="0">
                <a:solidFill>
                  <a:schemeClr val="accent5"/>
                </a:solidFill>
              </a:rPr>
              <a:t> </a:t>
            </a:r>
            <a:r>
              <a:rPr lang="en-US" sz="1400" dirty="0" err="1">
                <a:solidFill>
                  <a:schemeClr val="accent5"/>
                </a:solidFill>
              </a:rPr>
              <a:t>sebesar</a:t>
            </a:r>
            <a:r>
              <a:rPr lang="en-US" sz="1400" dirty="0">
                <a:solidFill>
                  <a:schemeClr val="accent5"/>
                </a:solidFill>
              </a:rPr>
              <a:t> </a:t>
            </a:r>
            <a:r>
              <a:rPr lang="en-US" sz="1400" dirty="0" err="1">
                <a:solidFill>
                  <a:schemeClr val="accent5"/>
                </a:solidFill>
              </a:rPr>
              <a:t>Rp</a:t>
            </a:r>
            <a:r>
              <a:rPr lang="en-US" sz="1400" dirty="0">
                <a:solidFill>
                  <a:schemeClr val="accent5"/>
                </a:solidFill>
              </a:rPr>
              <a:t>. 10.000.000,- (</a:t>
            </a:r>
            <a:r>
              <a:rPr lang="en-US" sz="1400" dirty="0" err="1">
                <a:solidFill>
                  <a:schemeClr val="accent5"/>
                </a:solidFill>
              </a:rPr>
              <a:t>Sepuluh</a:t>
            </a:r>
            <a:r>
              <a:rPr lang="en-US" sz="1400" dirty="0">
                <a:solidFill>
                  <a:schemeClr val="accent5"/>
                </a:solidFill>
              </a:rPr>
              <a:t> </a:t>
            </a:r>
            <a:r>
              <a:rPr lang="en-US" sz="1400" dirty="0" err="1">
                <a:solidFill>
                  <a:schemeClr val="accent5"/>
                </a:solidFill>
              </a:rPr>
              <a:t>Juta</a:t>
            </a:r>
            <a:r>
              <a:rPr lang="en-US" sz="1400" dirty="0">
                <a:solidFill>
                  <a:schemeClr val="accent5"/>
                </a:solidFill>
              </a:rPr>
              <a:t> Rupiah), </a:t>
            </a:r>
            <a:r>
              <a:rPr lang="en-US" sz="1400" dirty="0" err="1">
                <a:solidFill>
                  <a:schemeClr val="accent5"/>
                </a:solidFill>
              </a:rPr>
              <a:t>seharusnya</a:t>
            </a:r>
            <a:r>
              <a:rPr lang="en-US" sz="1400" dirty="0">
                <a:solidFill>
                  <a:schemeClr val="accent5"/>
                </a:solidFill>
              </a:rPr>
              <a:t> PNS tersebut sesuai </a:t>
            </a:r>
            <a:r>
              <a:rPr lang="en-US" sz="1400" dirty="0" err="1">
                <a:solidFill>
                  <a:schemeClr val="accent5"/>
                </a:solidFill>
              </a:rPr>
              <a:t>kelas</a:t>
            </a:r>
            <a:r>
              <a:rPr lang="en-US" sz="1400" dirty="0">
                <a:solidFill>
                  <a:schemeClr val="accent5"/>
                </a:solidFill>
              </a:rPr>
              <a:t> </a:t>
            </a:r>
            <a:r>
              <a:rPr lang="en-US" sz="1400" dirty="0" err="1">
                <a:solidFill>
                  <a:schemeClr val="accent5"/>
                </a:solidFill>
              </a:rPr>
              <a:t>jabatannya</a:t>
            </a:r>
            <a:r>
              <a:rPr lang="en-US" sz="1400" dirty="0">
                <a:solidFill>
                  <a:schemeClr val="accent5"/>
                </a:solidFill>
              </a:rPr>
              <a:t> </a:t>
            </a:r>
            <a:r>
              <a:rPr lang="en-US" sz="1400" dirty="0" err="1">
                <a:solidFill>
                  <a:schemeClr val="accent5"/>
                </a:solidFill>
              </a:rPr>
              <a:t>menerima</a:t>
            </a:r>
            <a:r>
              <a:rPr lang="en-US" sz="1400" dirty="0">
                <a:solidFill>
                  <a:schemeClr val="accent5"/>
                </a:solidFill>
              </a:rPr>
              <a:t> TPP </a:t>
            </a:r>
            <a:r>
              <a:rPr lang="en-US" sz="1400" dirty="0" err="1">
                <a:solidFill>
                  <a:schemeClr val="accent5"/>
                </a:solidFill>
              </a:rPr>
              <a:t>dari</a:t>
            </a:r>
            <a:r>
              <a:rPr lang="en-US" sz="1400" dirty="0">
                <a:solidFill>
                  <a:schemeClr val="accent5"/>
                </a:solidFill>
              </a:rPr>
              <a:t> Kota Semarang </a:t>
            </a:r>
            <a:r>
              <a:rPr lang="en-US" sz="1400" dirty="0" err="1">
                <a:solidFill>
                  <a:schemeClr val="accent5"/>
                </a:solidFill>
              </a:rPr>
              <a:t>sebesar</a:t>
            </a:r>
            <a:r>
              <a:rPr lang="en-US" sz="1400" dirty="0">
                <a:solidFill>
                  <a:schemeClr val="accent5"/>
                </a:solidFill>
              </a:rPr>
              <a:t> </a:t>
            </a:r>
            <a:r>
              <a:rPr lang="en-US" sz="1400" dirty="0" err="1">
                <a:solidFill>
                  <a:schemeClr val="accent5"/>
                </a:solidFill>
              </a:rPr>
              <a:t>Rp</a:t>
            </a:r>
            <a:r>
              <a:rPr lang="en-US" sz="1400" dirty="0">
                <a:solidFill>
                  <a:schemeClr val="accent5"/>
                </a:solidFill>
              </a:rPr>
              <a:t>. 14.500.000,- (</a:t>
            </a:r>
            <a:r>
              <a:rPr lang="en-US" sz="1400" dirty="0" err="1">
                <a:solidFill>
                  <a:schemeClr val="accent5"/>
                </a:solidFill>
              </a:rPr>
              <a:t>empat</a:t>
            </a:r>
            <a:r>
              <a:rPr lang="en-US" sz="1400" dirty="0">
                <a:solidFill>
                  <a:schemeClr val="accent5"/>
                </a:solidFill>
              </a:rPr>
              <a:t> </a:t>
            </a:r>
            <a:r>
              <a:rPr lang="en-US" sz="1400" dirty="0" err="1">
                <a:solidFill>
                  <a:schemeClr val="accent5"/>
                </a:solidFill>
              </a:rPr>
              <a:t>belas</a:t>
            </a:r>
            <a:r>
              <a:rPr lang="en-US" sz="1400" dirty="0">
                <a:solidFill>
                  <a:schemeClr val="accent5"/>
                </a:solidFill>
              </a:rPr>
              <a:t> </a:t>
            </a:r>
            <a:r>
              <a:rPr lang="en-US" sz="1400" dirty="0" err="1">
                <a:solidFill>
                  <a:schemeClr val="accent5"/>
                </a:solidFill>
              </a:rPr>
              <a:t>juta</a:t>
            </a:r>
            <a:r>
              <a:rPr lang="en-US" sz="1400" dirty="0">
                <a:solidFill>
                  <a:schemeClr val="accent5"/>
                </a:solidFill>
              </a:rPr>
              <a:t> lima </a:t>
            </a:r>
            <a:r>
              <a:rPr lang="en-US" sz="1400" dirty="0" err="1">
                <a:solidFill>
                  <a:schemeClr val="accent5"/>
                </a:solidFill>
              </a:rPr>
              <a:t>ratus</a:t>
            </a:r>
            <a:r>
              <a:rPr lang="en-US" sz="1400" dirty="0">
                <a:solidFill>
                  <a:schemeClr val="accent5"/>
                </a:solidFill>
              </a:rPr>
              <a:t> </a:t>
            </a:r>
            <a:r>
              <a:rPr lang="en-US" sz="1400" dirty="0" err="1">
                <a:solidFill>
                  <a:schemeClr val="accent5"/>
                </a:solidFill>
              </a:rPr>
              <a:t>ribu</a:t>
            </a:r>
            <a:r>
              <a:rPr lang="en-US" sz="1400" dirty="0">
                <a:solidFill>
                  <a:schemeClr val="accent5"/>
                </a:solidFill>
              </a:rPr>
              <a:t> rupiah), maka </a:t>
            </a:r>
            <a:r>
              <a:rPr lang="en-US" sz="1400" dirty="0" err="1">
                <a:solidFill>
                  <a:schemeClr val="accent5"/>
                </a:solidFill>
              </a:rPr>
              <a:t>akan</a:t>
            </a:r>
            <a:r>
              <a:rPr lang="en-US" sz="1400" dirty="0">
                <a:solidFill>
                  <a:schemeClr val="accent5"/>
                </a:solidFill>
              </a:rPr>
              <a:t> </a:t>
            </a:r>
            <a:r>
              <a:rPr lang="en-US" sz="1400" dirty="0" err="1">
                <a:solidFill>
                  <a:schemeClr val="accent5"/>
                </a:solidFill>
              </a:rPr>
              <a:t>dibayar</a:t>
            </a:r>
            <a:r>
              <a:rPr lang="en-US" sz="1400" dirty="0">
                <a:solidFill>
                  <a:schemeClr val="accent5"/>
                </a:solidFill>
              </a:rPr>
              <a:t> </a:t>
            </a:r>
            <a:r>
              <a:rPr lang="en-US" sz="1400" dirty="0" err="1">
                <a:solidFill>
                  <a:schemeClr val="accent5"/>
                </a:solidFill>
              </a:rPr>
              <a:t>dari</a:t>
            </a:r>
            <a:r>
              <a:rPr lang="en-US" sz="1400" dirty="0">
                <a:solidFill>
                  <a:schemeClr val="accent5"/>
                </a:solidFill>
              </a:rPr>
              <a:t> TPP Kota </a:t>
            </a:r>
            <a:r>
              <a:rPr lang="en-US" sz="1400" dirty="0" err="1">
                <a:solidFill>
                  <a:schemeClr val="accent5"/>
                </a:solidFill>
              </a:rPr>
              <a:t>semarang</a:t>
            </a:r>
            <a:r>
              <a:rPr lang="en-US" sz="1400" dirty="0">
                <a:solidFill>
                  <a:schemeClr val="accent5"/>
                </a:solidFill>
              </a:rPr>
              <a:t> </a:t>
            </a:r>
            <a:r>
              <a:rPr lang="en-US" sz="1400" dirty="0" err="1">
                <a:solidFill>
                  <a:schemeClr val="accent5"/>
                </a:solidFill>
              </a:rPr>
              <a:t>selisih</a:t>
            </a:r>
            <a:r>
              <a:rPr lang="en-US" sz="1400" dirty="0">
                <a:solidFill>
                  <a:schemeClr val="accent5"/>
                </a:solidFill>
              </a:rPr>
              <a:t> </a:t>
            </a:r>
            <a:r>
              <a:rPr lang="en-US" sz="1400" dirty="0" err="1">
                <a:solidFill>
                  <a:schemeClr val="accent5"/>
                </a:solidFill>
              </a:rPr>
              <a:t>kekurangannya</a:t>
            </a:r>
            <a:r>
              <a:rPr lang="en-US" sz="1400" dirty="0">
                <a:solidFill>
                  <a:schemeClr val="accent5"/>
                </a:solidFill>
              </a:rPr>
              <a:t> </a:t>
            </a:r>
            <a:r>
              <a:rPr lang="en-US" sz="1400" dirty="0" err="1">
                <a:solidFill>
                  <a:schemeClr val="accent5"/>
                </a:solidFill>
              </a:rPr>
              <a:t>sebesar</a:t>
            </a:r>
            <a:r>
              <a:rPr lang="en-US" sz="1400" dirty="0">
                <a:solidFill>
                  <a:schemeClr val="accent5"/>
                </a:solidFill>
              </a:rPr>
              <a:t> </a:t>
            </a:r>
            <a:r>
              <a:rPr lang="en-US" sz="1400" dirty="0" err="1">
                <a:solidFill>
                  <a:schemeClr val="accent5"/>
                </a:solidFill>
              </a:rPr>
              <a:t>Rp</a:t>
            </a:r>
            <a:r>
              <a:rPr lang="en-US" sz="1400" dirty="0">
                <a:solidFill>
                  <a:schemeClr val="accent5"/>
                </a:solidFill>
              </a:rPr>
              <a:t>. 4.500.0000,- (</a:t>
            </a:r>
            <a:r>
              <a:rPr lang="en-US" sz="1400" dirty="0" err="1">
                <a:solidFill>
                  <a:schemeClr val="accent5"/>
                </a:solidFill>
              </a:rPr>
              <a:t>empat</a:t>
            </a:r>
            <a:r>
              <a:rPr lang="en-US" sz="1400" dirty="0">
                <a:solidFill>
                  <a:schemeClr val="accent5"/>
                </a:solidFill>
              </a:rPr>
              <a:t> </a:t>
            </a:r>
            <a:r>
              <a:rPr lang="en-US" sz="1400" dirty="0" err="1">
                <a:solidFill>
                  <a:schemeClr val="accent5"/>
                </a:solidFill>
              </a:rPr>
              <a:t>juta</a:t>
            </a:r>
            <a:r>
              <a:rPr lang="en-US" sz="1400" dirty="0">
                <a:solidFill>
                  <a:schemeClr val="accent5"/>
                </a:solidFill>
              </a:rPr>
              <a:t> lima </a:t>
            </a:r>
            <a:r>
              <a:rPr lang="en-US" sz="1400" dirty="0" err="1">
                <a:solidFill>
                  <a:schemeClr val="accent5"/>
                </a:solidFill>
              </a:rPr>
              <a:t>ratus</a:t>
            </a:r>
            <a:r>
              <a:rPr lang="en-US" sz="1400" dirty="0">
                <a:solidFill>
                  <a:schemeClr val="accent5"/>
                </a:solidFill>
              </a:rPr>
              <a:t> </a:t>
            </a:r>
            <a:r>
              <a:rPr lang="en-US" sz="1400" dirty="0" err="1">
                <a:solidFill>
                  <a:schemeClr val="accent5"/>
                </a:solidFill>
              </a:rPr>
              <a:t>ribu</a:t>
            </a:r>
            <a:r>
              <a:rPr lang="en-US" sz="1400" dirty="0">
                <a:solidFill>
                  <a:schemeClr val="accent5"/>
                </a:solidFill>
              </a:rPr>
              <a:t> rupiah). </a:t>
            </a:r>
            <a:endParaRPr lang="en-US" sz="1400" dirty="0" smtClean="0">
              <a:solidFill>
                <a:schemeClr val="accent5"/>
              </a:solidFill>
            </a:endParaRPr>
          </a:p>
          <a:p>
            <a:pPr algn="just">
              <a:buSzPct val="100000"/>
              <a:buFont typeface="+mj-lt"/>
              <a:buAutoNum type="arabicPeriod"/>
            </a:pPr>
            <a:r>
              <a:rPr lang="en-US" sz="1400" dirty="0" smtClean="0">
                <a:solidFill>
                  <a:schemeClr val="accent5"/>
                </a:solidFill>
              </a:rPr>
              <a:t>PNS </a:t>
            </a:r>
            <a:r>
              <a:rPr lang="en-US" sz="1400" dirty="0">
                <a:solidFill>
                  <a:schemeClr val="accent5"/>
                </a:solidFill>
              </a:rPr>
              <a:t>Pemerintah Kota Semarang yang </a:t>
            </a:r>
            <a:r>
              <a:rPr lang="en-US" sz="1400" dirty="0" err="1">
                <a:solidFill>
                  <a:schemeClr val="accent5"/>
                </a:solidFill>
              </a:rPr>
              <a:t>memiliki</a:t>
            </a:r>
            <a:r>
              <a:rPr lang="en-US" sz="1400" dirty="0">
                <a:solidFill>
                  <a:schemeClr val="accent5"/>
                </a:solidFill>
              </a:rPr>
              <a:t> </a:t>
            </a:r>
            <a:r>
              <a:rPr lang="en-US" sz="1400" dirty="0" err="1">
                <a:solidFill>
                  <a:schemeClr val="accent5"/>
                </a:solidFill>
              </a:rPr>
              <a:t>Kelas</a:t>
            </a:r>
            <a:r>
              <a:rPr lang="en-US" sz="1400" dirty="0">
                <a:solidFill>
                  <a:schemeClr val="accent5"/>
                </a:solidFill>
              </a:rPr>
              <a:t> Jabatan 12 </a:t>
            </a:r>
            <a:r>
              <a:rPr lang="en-US" sz="1400" dirty="0" err="1">
                <a:solidFill>
                  <a:schemeClr val="accent5"/>
                </a:solidFill>
              </a:rPr>
              <a:t>mendapatkan</a:t>
            </a:r>
            <a:r>
              <a:rPr lang="en-US" sz="1400" dirty="0">
                <a:solidFill>
                  <a:schemeClr val="accent5"/>
                </a:solidFill>
              </a:rPr>
              <a:t>  </a:t>
            </a:r>
            <a:r>
              <a:rPr lang="en-US" sz="1400" dirty="0" err="1">
                <a:solidFill>
                  <a:schemeClr val="accent5"/>
                </a:solidFill>
              </a:rPr>
              <a:t>pada</a:t>
            </a:r>
            <a:r>
              <a:rPr lang="en-US" sz="1400" dirty="0">
                <a:solidFill>
                  <a:schemeClr val="accent5"/>
                </a:solidFill>
              </a:rPr>
              <a:t> </a:t>
            </a:r>
            <a:r>
              <a:rPr lang="en-US" sz="1400" dirty="0" err="1">
                <a:solidFill>
                  <a:schemeClr val="accent5"/>
                </a:solidFill>
              </a:rPr>
              <a:t>Komisi</a:t>
            </a:r>
            <a:r>
              <a:rPr lang="en-US" sz="1400" dirty="0">
                <a:solidFill>
                  <a:schemeClr val="accent5"/>
                </a:solidFill>
              </a:rPr>
              <a:t> </a:t>
            </a:r>
            <a:r>
              <a:rPr lang="en-US" sz="1400" dirty="0" err="1">
                <a:solidFill>
                  <a:schemeClr val="accent5"/>
                </a:solidFill>
              </a:rPr>
              <a:t>Pemilihan</a:t>
            </a:r>
            <a:r>
              <a:rPr lang="en-US" sz="1400" dirty="0">
                <a:solidFill>
                  <a:schemeClr val="accent5"/>
                </a:solidFill>
              </a:rPr>
              <a:t> Umum </a:t>
            </a:r>
            <a:r>
              <a:rPr lang="en-US" sz="1400" dirty="0" err="1">
                <a:solidFill>
                  <a:schemeClr val="accent5"/>
                </a:solidFill>
              </a:rPr>
              <a:t>dan</a:t>
            </a:r>
            <a:r>
              <a:rPr lang="en-US" sz="1400" dirty="0">
                <a:solidFill>
                  <a:schemeClr val="accent5"/>
                </a:solidFill>
              </a:rPr>
              <a:t> </a:t>
            </a:r>
            <a:r>
              <a:rPr lang="en-US" sz="1400" dirty="0" err="1">
                <a:solidFill>
                  <a:schemeClr val="accent5"/>
                </a:solidFill>
              </a:rPr>
              <a:t>menerima</a:t>
            </a:r>
            <a:r>
              <a:rPr lang="en-US" sz="1400" dirty="0">
                <a:solidFill>
                  <a:schemeClr val="accent5"/>
                </a:solidFill>
              </a:rPr>
              <a:t> TPP/</a:t>
            </a:r>
            <a:r>
              <a:rPr lang="en-US" sz="1400" dirty="0" err="1">
                <a:solidFill>
                  <a:schemeClr val="accent5"/>
                </a:solidFill>
              </a:rPr>
              <a:t>tukin</a:t>
            </a:r>
            <a:r>
              <a:rPr lang="en-US" sz="1400" dirty="0">
                <a:solidFill>
                  <a:schemeClr val="accent5"/>
                </a:solidFill>
              </a:rPr>
              <a:t> </a:t>
            </a:r>
            <a:r>
              <a:rPr lang="en-US" sz="1400" dirty="0" err="1">
                <a:solidFill>
                  <a:schemeClr val="accent5"/>
                </a:solidFill>
              </a:rPr>
              <a:t>dari</a:t>
            </a:r>
            <a:r>
              <a:rPr lang="en-US" sz="1400" dirty="0">
                <a:solidFill>
                  <a:schemeClr val="accent5"/>
                </a:solidFill>
              </a:rPr>
              <a:t> </a:t>
            </a:r>
            <a:r>
              <a:rPr lang="en-US" sz="1400" dirty="0" err="1">
                <a:solidFill>
                  <a:schemeClr val="accent5"/>
                </a:solidFill>
              </a:rPr>
              <a:t>instansi</a:t>
            </a:r>
            <a:r>
              <a:rPr lang="en-US" sz="1400" dirty="0">
                <a:solidFill>
                  <a:schemeClr val="accent5"/>
                </a:solidFill>
              </a:rPr>
              <a:t> yang </a:t>
            </a:r>
            <a:r>
              <a:rPr lang="en-US" sz="1400" dirty="0" err="1">
                <a:solidFill>
                  <a:schemeClr val="accent5"/>
                </a:solidFill>
              </a:rPr>
              <a:t>mempekerjakannya</a:t>
            </a:r>
            <a:r>
              <a:rPr lang="en-US" sz="1400" dirty="0">
                <a:solidFill>
                  <a:schemeClr val="accent5"/>
                </a:solidFill>
              </a:rPr>
              <a:t> </a:t>
            </a:r>
            <a:r>
              <a:rPr lang="en-US" sz="1400" dirty="0" err="1">
                <a:solidFill>
                  <a:schemeClr val="accent5"/>
                </a:solidFill>
              </a:rPr>
              <a:t>sebesar</a:t>
            </a:r>
            <a:r>
              <a:rPr lang="en-US" sz="1400" dirty="0">
                <a:solidFill>
                  <a:schemeClr val="accent5"/>
                </a:solidFill>
              </a:rPr>
              <a:t> </a:t>
            </a:r>
            <a:r>
              <a:rPr lang="en-US" sz="1400" dirty="0" err="1">
                <a:solidFill>
                  <a:schemeClr val="accent5"/>
                </a:solidFill>
              </a:rPr>
              <a:t>Rp</a:t>
            </a:r>
            <a:r>
              <a:rPr lang="en-US" sz="1400" dirty="0">
                <a:solidFill>
                  <a:schemeClr val="accent5"/>
                </a:solidFill>
              </a:rPr>
              <a:t> 15.000.000,- (lima </a:t>
            </a:r>
            <a:r>
              <a:rPr lang="en-US" sz="1400" dirty="0" err="1">
                <a:solidFill>
                  <a:schemeClr val="accent5"/>
                </a:solidFill>
              </a:rPr>
              <a:t>belas</a:t>
            </a:r>
            <a:r>
              <a:rPr lang="en-US" sz="1400" dirty="0">
                <a:solidFill>
                  <a:schemeClr val="accent5"/>
                </a:solidFill>
              </a:rPr>
              <a:t> </a:t>
            </a:r>
            <a:r>
              <a:rPr lang="en-US" sz="1400" dirty="0" err="1">
                <a:solidFill>
                  <a:schemeClr val="accent5"/>
                </a:solidFill>
              </a:rPr>
              <a:t>juta</a:t>
            </a:r>
            <a:r>
              <a:rPr lang="en-US" sz="1400" dirty="0">
                <a:solidFill>
                  <a:schemeClr val="accent5"/>
                </a:solidFill>
              </a:rPr>
              <a:t> rupiah), maka yang </a:t>
            </a:r>
            <a:r>
              <a:rPr lang="en-US" sz="1400" dirty="0" err="1">
                <a:solidFill>
                  <a:schemeClr val="accent5"/>
                </a:solidFill>
              </a:rPr>
              <a:t>bersangkutan</a:t>
            </a:r>
            <a:r>
              <a:rPr lang="en-US" sz="1400" dirty="0">
                <a:solidFill>
                  <a:schemeClr val="accent5"/>
                </a:solidFill>
              </a:rPr>
              <a:t> tidak </a:t>
            </a:r>
            <a:r>
              <a:rPr lang="en-US" sz="1400" dirty="0" err="1">
                <a:solidFill>
                  <a:schemeClr val="accent5"/>
                </a:solidFill>
              </a:rPr>
              <a:t>mendapatkan</a:t>
            </a:r>
            <a:r>
              <a:rPr lang="en-US" sz="1400" dirty="0">
                <a:solidFill>
                  <a:schemeClr val="accent5"/>
                </a:solidFill>
              </a:rPr>
              <a:t> TPP Kota Semarang.</a:t>
            </a:r>
          </a:p>
        </p:txBody>
      </p:sp>
    </p:spTree>
    <p:extLst>
      <p:ext uri="{BB962C8B-B14F-4D97-AF65-F5344CB8AC3E}">
        <p14:creationId xmlns:p14="http://schemas.microsoft.com/office/powerpoint/2010/main" val="3606125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Google Shape;655;p36"/>
          <p:cNvSpPr txBox="1">
            <a:spLocks noGrp="1"/>
          </p:cNvSpPr>
          <p:nvPr>
            <p:ph type="subTitle" idx="1"/>
          </p:nvPr>
        </p:nvSpPr>
        <p:spPr>
          <a:xfrm>
            <a:off x="5939874" y="2749100"/>
            <a:ext cx="3012739" cy="803022"/>
          </a:xfrm>
          <a:prstGeom prst="rect">
            <a:avLst/>
          </a:prstGeom>
        </p:spPr>
        <p:txBody>
          <a:bodyPr spcFirstLastPara="1" wrap="square" lIns="91425" tIns="91425" rIns="91425" bIns="91425" anchor="t" anchorCtr="0">
            <a:noAutofit/>
          </a:bodyPr>
          <a:lstStyle/>
          <a:p>
            <a:pPr marL="0" lvl="0" indent="0"/>
            <a:r>
              <a:rPr lang="en-US" sz="1400" dirty="0" smtClean="0"/>
              <a:t>-</a:t>
            </a:r>
            <a:endParaRPr lang="en-US" sz="1400" dirty="0"/>
          </a:p>
        </p:txBody>
      </p:sp>
      <p:sp>
        <p:nvSpPr>
          <p:cNvPr id="656" name="Google Shape;656;p36"/>
          <p:cNvSpPr txBox="1">
            <a:spLocks noGrp="1"/>
          </p:cNvSpPr>
          <p:nvPr>
            <p:ph type="title" idx="2"/>
          </p:nvPr>
        </p:nvSpPr>
        <p:spPr>
          <a:xfrm>
            <a:off x="-558963" y="-37652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a:t>
            </a:r>
            <a:endParaRPr dirty="0"/>
          </a:p>
        </p:txBody>
      </p:sp>
      <p:grpSp>
        <p:nvGrpSpPr>
          <p:cNvPr id="2" name="Group 1"/>
          <p:cNvGrpSpPr/>
          <p:nvPr/>
        </p:nvGrpSpPr>
        <p:grpSpPr>
          <a:xfrm>
            <a:off x="405481" y="1762157"/>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
        <p:nvSpPr>
          <p:cNvPr id="654" name="Google Shape;654;p36"/>
          <p:cNvSpPr txBox="1">
            <a:spLocks noGrp="1"/>
          </p:cNvSpPr>
          <p:nvPr>
            <p:ph type="ctrTitle"/>
          </p:nvPr>
        </p:nvSpPr>
        <p:spPr>
          <a:xfrm>
            <a:off x="1156848" y="546689"/>
            <a:ext cx="3204125"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TPP bagi Guru dan Pengawas Sekolah</a:t>
            </a:r>
            <a:endParaRPr dirty="0"/>
          </a:p>
        </p:txBody>
      </p:sp>
      <p:sp>
        <p:nvSpPr>
          <p:cNvPr id="186" name="Google Shape;926;p39"/>
          <p:cNvSpPr txBox="1">
            <a:spLocks/>
          </p:cNvSpPr>
          <p:nvPr/>
        </p:nvSpPr>
        <p:spPr>
          <a:xfrm>
            <a:off x="4024393" y="764346"/>
            <a:ext cx="4918203" cy="328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Medium"/>
              <a:buNone/>
              <a:defRPr sz="1500" b="0" i="0" u="none" strike="noStrike" cap="none">
                <a:solidFill>
                  <a:schemeClr val="accent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9pPr>
          </a:lstStyle>
          <a:p>
            <a:pPr marL="444500" indent="-261938" algn="just">
              <a:buFont typeface="+mj-lt"/>
              <a:buAutoNum type="arabicPeriod"/>
            </a:pPr>
            <a:r>
              <a:rPr lang="en-US" dirty="0" smtClean="0"/>
              <a:t>PNS </a:t>
            </a:r>
            <a:r>
              <a:rPr lang="en-US" dirty="0"/>
              <a:t>yang </a:t>
            </a:r>
            <a:r>
              <a:rPr lang="en-US" dirty="0" err="1"/>
              <a:t>menduduki</a:t>
            </a:r>
            <a:r>
              <a:rPr lang="en-US" dirty="0"/>
              <a:t> jabatan </a:t>
            </a:r>
            <a:r>
              <a:rPr lang="en-US" dirty="0" err="1"/>
              <a:t>pengawas</a:t>
            </a:r>
            <a:r>
              <a:rPr lang="en-US" dirty="0"/>
              <a:t> </a:t>
            </a:r>
            <a:r>
              <a:rPr lang="en-US" dirty="0" err="1"/>
              <a:t>sekolah</a:t>
            </a:r>
            <a:r>
              <a:rPr lang="en-US" dirty="0"/>
              <a:t>, </a:t>
            </a:r>
            <a:r>
              <a:rPr lang="en-US" dirty="0" err="1"/>
              <a:t>Kepala</a:t>
            </a:r>
            <a:r>
              <a:rPr lang="en-US" dirty="0"/>
              <a:t> </a:t>
            </a:r>
            <a:r>
              <a:rPr lang="en-US" dirty="0" err="1"/>
              <a:t>Sekolah</a:t>
            </a:r>
            <a:r>
              <a:rPr lang="en-US" dirty="0"/>
              <a:t> </a:t>
            </a:r>
            <a:r>
              <a:rPr lang="en-US" dirty="0" err="1"/>
              <a:t>dan</a:t>
            </a:r>
            <a:r>
              <a:rPr lang="en-US" dirty="0"/>
              <a:t> Guru yang </a:t>
            </a:r>
            <a:r>
              <a:rPr lang="en-US" dirty="0" err="1"/>
              <a:t>mendapatkan</a:t>
            </a:r>
            <a:r>
              <a:rPr lang="en-US" dirty="0"/>
              <a:t> </a:t>
            </a:r>
            <a:r>
              <a:rPr lang="en-US" dirty="0" err="1"/>
              <a:t>Tunjangan</a:t>
            </a:r>
            <a:r>
              <a:rPr lang="en-US" dirty="0"/>
              <a:t> </a:t>
            </a:r>
            <a:r>
              <a:rPr lang="en-US" dirty="0" err="1"/>
              <a:t>Profesi</a:t>
            </a:r>
            <a:r>
              <a:rPr lang="en-US" dirty="0"/>
              <a:t> Guru </a:t>
            </a:r>
            <a:r>
              <a:rPr lang="en-US" dirty="0" err="1"/>
              <a:t>diberikan</a:t>
            </a:r>
            <a:r>
              <a:rPr lang="en-US" dirty="0"/>
              <a:t> TPP </a:t>
            </a:r>
            <a:r>
              <a:rPr lang="en-US" dirty="0" err="1"/>
              <a:t>selain</a:t>
            </a:r>
            <a:r>
              <a:rPr lang="en-US" dirty="0"/>
              <a:t> </a:t>
            </a:r>
            <a:r>
              <a:rPr lang="en-US" dirty="0" err="1"/>
              <a:t>Tunjangan</a:t>
            </a:r>
            <a:r>
              <a:rPr lang="en-US" dirty="0"/>
              <a:t> </a:t>
            </a:r>
            <a:r>
              <a:rPr lang="en-US" dirty="0" err="1"/>
              <a:t>Profesi</a:t>
            </a:r>
            <a:r>
              <a:rPr lang="en-US" dirty="0"/>
              <a:t> Guru sesuai </a:t>
            </a:r>
            <a:r>
              <a:rPr lang="en-US" dirty="0" err="1"/>
              <a:t>peraturan</a:t>
            </a:r>
            <a:r>
              <a:rPr lang="en-US" dirty="0"/>
              <a:t> </a:t>
            </a:r>
            <a:r>
              <a:rPr lang="en-US" dirty="0" err="1"/>
              <a:t>perundang</a:t>
            </a:r>
            <a:r>
              <a:rPr lang="en-US" dirty="0"/>
              <a:t>-undangan.</a:t>
            </a:r>
          </a:p>
          <a:p>
            <a:pPr marL="444500" indent="-261938" algn="just">
              <a:buFont typeface="+mj-lt"/>
              <a:buAutoNum type="arabicPeriod"/>
            </a:pPr>
            <a:r>
              <a:rPr lang="en-US" dirty="0" smtClean="0"/>
              <a:t>PNS </a:t>
            </a:r>
            <a:r>
              <a:rPr lang="en-US" dirty="0" err="1"/>
              <a:t>Pengawas</a:t>
            </a:r>
            <a:r>
              <a:rPr lang="en-US" dirty="0"/>
              <a:t> </a:t>
            </a:r>
            <a:r>
              <a:rPr lang="en-US" dirty="0" err="1"/>
              <a:t>Satuan</a:t>
            </a:r>
            <a:r>
              <a:rPr lang="en-US" dirty="0"/>
              <a:t> </a:t>
            </a:r>
            <a:r>
              <a:rPr lang="en-US" dirty="0" err="1"/>
              <a:t>Pendidikan</a:t>
            </a:r>
            <a:r>
              <a:rPr lang="en-US" dirty="0"/>
              <a:t> atau Guru yang </a:t>
            </a:r>
            <a:r>
              <a:rPr lang="en-US" dirty="0" err="1"/>
              <a:t>mendapatkan</a:t>
            </a:r>
            <a:r>
              <a:rPr lang="en-US" dirty="0"/>
              <a:t> </a:t>
            </a:r>
            <a:r>
              <a:rPr lang="en-US" dirty="0" err="1"/>
              <a:t>tunjangan</a:t>
            </a:r>
            <a:r>
              <a:rPr lang="en-US" dirty="0"/>
              <a:t> </a:t>
            </a:r>
            <a:r>
              <a:rPr lang="en-US" dirty="0" err="1"/>
              <a:t>Profesi</a:t>
            </a:r>
            <a:r>
              <a:rPr lang="en-US" dirty="0"/>
              <a:t> Guru </a:t>
            </a:r>
            <a:r>
              <a:rPr lang="en-US" dirty="0" err="1"/>
              <a:t>dan</a:t>
            </a:r>
            <a:r>
              <a:rPr lang="en-US" dirty="0"/>
              <a:t> </a:t>
            </a:r>
            <a:r>
              <a:rPr lang="en-US" dirty="0" err="1"/>
              <a:t>diberikan</a:t>
            </a:r>
            <a:r>
              <a:rPr lang="en-US" dirty="0"/>
              <a:t> </a:t>
            </a:r>
            <a:r>
              <a:rPr lang="en-US" dirty="0" err="1"/>
              <a:t>tugas</a:t>
            </a:r>
            <a:r>
              <a:rPr lang="en-US" dirty="0"/>
              <a:t> sebagai </a:t>
            </a:r>
            <a:r>
              <a:rPr lang="en-US" dirty="0" err="1"/>
              <a:t>Koordinator</a:t>
            </a:r>
            <a:r>
              <a:rPr lang="en-US" dirty="0"/>
              <a:t> </a:t>
            </a:r>
            <a:r>
              <a:rPr lang="en-US" dirty="0" err="1"/>
              <a:t>Satuan</a:t>
            </a:r>
            <a:r>
              <a:rPr lang="en-US" dirty="0"/>
              <a:t> </a:t>
            </a:r>
            <a:r>
              <a:rPr lang="en-US" dirty="0" err="1"/>
              <a:t>Pendidikan</a:t>
            </a:r>
            <a:r>
              <a:rPr lang="en-US" dirty="0"/>
              <a:t> dapat </a:t>
            </a:r>
            <a:r>
              <a:rPr lang="en-US" dirty="0" err="1"/>
              <a:t>memilih</a:t>
            </a:r>
            <a:r>
              <a:rPr lang="en-US" dirty="0"/>
              <a:t> TPP atau </a:t>
            </a:r>
            <a:r>
              <a:rPr lang="en-US" dirty="0" err="1"/>
              <a:t>Tunjangan</a:t>
            </a:r>
            <a:r>
              <a:rPr lang="en-US" dirty="0"/>
              <a:t> </a:t>
            </a:r>
            <a:r>
              <a:rPr lang="en-US" dirty="0" err="1"/>
              <a:t>Profesinya</a:t>
            </a:r>
            <a:r>
              <a:rPr lang="en-US" dirty="0" smtClean="0"/>
              <a:t>.</a:t>
            </a:r>
          </a:p>
          <a:p>
            <a:pPr marL="182562" indent="0" algn="just"/>
            <a:endParaRPr lang="en-US" dirty="0" smtClean="0"/>
          </a:p>
          <a:p>
            <a:pPr marL="182562" indent="0" algn="just"/>
            <a:endParaRPr lang="en-US" dirty="0"/>
          </a:p>
          <a:p>
            <a:pPr marL="525462" indent="-342900" algn="just">
              <a:buFont typeface="+mj-lt"/>
              <a:buAutoNum type="arabicPeriod" startAt="3"/>
            </a:pPr>
            <a:r>
              <a:rPr lang="en-US" dirty="0" err="1" smtClean="0"/>
              <a:t>Pengawas</a:t>
            </a:r>
            <a:r>
              <a:rPr lang="en-US" dirty="0" smtClean="0"/>
              <a:t> </a:t>
            </a:r>
            <a:r>
              <a:rPr lang="en-US" dirty="0" err="1"/>
              <a:t>pada</a:t>
            </a:r>
            <a:r>
              <a:rPr lang="en-US" dirty="0"/>
              <a:t> </a:t>
            </a:r>
            <a:r>
              <a:rPr lang="en-US" dirty="0" err="1"/>
              <a:t>Satuan</a:t>
            </a:r>
            <a:r>
              <a:rPr lang="en-US" dirty="0"/>
              <a:t> </a:t>
            </a:r>
            <a:r>
              <a:rPr lang="en-US" dirty="0" err="1"/>
              <a:t>Pendidikan</a:t>
            </a:r>
            <a:r>
              <a:rPr lang="en-US" dirty="0"/>
              <a:t> yang tidak </a:t>
            </a:r>
            <a:r>
              <a:rPr lang="en-US" dirty="0" err="1"/>
              <a:t>menerima</a:t>
            </a:r>
            <a:r>
              <a:rPr lang="en-US" dirty="0"/>
              <a:t> </a:t>
            </a:r>
            <a:r>
              <a:rPr lang="en-US" dirty="0" err="1"/>
              <a:t>tunjangan</a:t>
            </a:r>
            <a:r>
              <a:rPr lang="en-US" dirty="0"/>
              <a:t> </a:t>
            </a:r>
            <a:r>
              <a:rPr lang="en-US" dirty="0" err="1"/>
              <a:t>profesi</a:t>
            </a:r>
            <a:r>
              <a:rPr lang="en-US" dirty="0"/>
              <a:t> </a:t>
            </a:r>
            <a:r>
              <a:rPr lang="en-US" dirty="0" err="1"/>
              <a:t>dan</a:t>
            </a:r>
            <a:r>
              <a:rPr lang="en-US" dirty="0"/>
              <a:t>/atau </a:t>
            </a:r>
            <a:r>
              <a:rPr lang="en-US" dirty="0" err="1"/>
              <a:t>nama</a:t>
            </a:r>
            <a:r>
              <a:rPr lang="en-US" dirty="0"/>
              <a:t> lain yang </a:t>
            </a:r>
            <a:r>
              <a:rPr lang="en-US" dirty="0" err="1"/>
              <a:t>sejenis</a:t>
            </a:r>
            <a:r>
              <a:rPr lang="en-US" dirty="0"/>
              <a:t> </a:t>
            </a:r>
            <a:r>
              <a:rPr lang="en-US" dirty="0" err="1"/>
              <a:t>diberikan</a:t>
            </a:r>
            <a:r>
              <a:rPr lang="en-US" dirty="0"/>
              <a:t> TPP </a:t>
            </a:r>
            <a:r>
              <a:rPr lang="en-US" dirty="0" err="1"/>
              <a:t>sebesar</a:t>
            </a:r>
            <a:r>
              <a:rPr lang="en-US" dirty="0"/>
              <a:t> 75% (</a:t>
            </a:r>
            <a:r>
              <a:rPr lang="en-US" dirty="0" err="1"/>
              <a:t>tujuh</a:t>
            </a:r>
            <a:r>
              <a:rPr lang="en-US" dirty="0"/>
              <a:t> </a:t>
            </a:r>
            <a:r>
              <a:rPr lang="en-US" dirty="0" err="1"/>
              <a:t>puluh</a:t>
            </a:r>
            <a:r>
              <a:rPr lang="en-US" dirty="0"/>
              <a:t> lima </a:t>
            </a:r>
            <a:r>
              <a:rPr lang="en-US" dirty="0" err="1"/>
              <a:t>persen</a:t>
            </a:r>
            <a:r>
              <a:rPr lang="en-US" dirty="0"/>
              <a:t>) </a:t>
            </a:r>
            <a:r>
              <a:rPr lang="en-US" dirty="0" err="1"/>
              <a:t>dari</a:t>
            </a:r>
            <a:r>
              <a:rPr lang="en-US" dirty="0"/>
              <a:t> </a:t>
            </a:r>
            <a:r>
              <a:rPr lang="en-US" dirty="0" err="1"/>
              <a:t>besaran</a:t>
            </a:r>
            <a:r>
              <a:rPr lang="en-US" dirty="0"/>
              <a:t> TPP sesuai </a:t>
            </a:r>
            <a:r>
              <a:rPr lang="en-US" dirty="0" err="1"/>
              <a:t>kelas</a:t>
            </a:r>
            <a:r>
              <a:rPr lang="en-US" dirty="0"/>
              <a:t> </a:t>
            </a:r>
            <a:r>
              <a:rPr lang="en-US" dirty="0" err="1"/>
              <a:t>jabatannya</a:t>
            </a:r>
            <a:r>
              <a:rPr lang="en-US" dirty="0"/>
              <a:t>.</a:t>
            </a:r>
          </a:p>
        </p:txBody>
      </p:sp>
    </p:spTree>
    <p:extLst>
      <p:ext uri="{BB962C8B-B14F-4D97-AF65-F5344CB8AC3E}">
        <p14:creationId xmlns:p14="http://schemas.microsoft.com/office/powerpoint/2010/main" val="191574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3"/>
          <p:cNvSpPr txBox="1">
            <a:spLocks noGrp="1"/>
          </p:cNvSpPr>
          <p:nvPr>
            <p:ph type="title"/>
          </p:nvPr>
        </p:nvSpPr>
        <p:spPr>
          <a:xfrm>
            <a:off x="442913" y="709287"/>
            <a:ext cx="9144000" cy="23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BEBAN KERJA</a:t>
            </a:r>
            <a:endParaRPr dirty="0"/>
          </a:p>
        </p:txBody>
      </p:sp>
      <p:sp>
        <p:nvSpPr>
          <p:cNvPr id="1250" name="Google Shape;1250;p43"/>
          <p:cNvSpPr txBox="1">
            <a:spLocks noGrp="1"/>
          </p:cNvSpPr>
          <p:nvPr>
            <p:ph type="subTitle" idx="1"/>
          </p:nvPr>
        </p:nvSpPr>
        <p:spPr>
          <a:xfrm>
            <a:off x="1905278" y="2496912"/>
            <a:ext cx="6367800" cy="1858966"/>
          </a:xfrm>
          <a:prstGeom prst="rect">
            <a:avLst/>
          </a:prstGeom>
        </p:spPr>
        <p:txBody>
          <a:bodyPr spcFirstLastPara="1" wrap="square" lIns="91425" tIns="91425" rIns="91425" bIns="91425" anchor="t" anchorCtr="0">
            <a:noAutofit/>
          </a:bodyPr>
          <a:lstStyle/>
          <a:p>
            <a:pPr marL="0" lvl="0" indent="0"/>
            <a:r>
              <a:rPr lang="en-US" sz="1600" dirty="0" smtClean="0"/>
              <a:t>TPP </a:t>
            </a:r>
            <a:r>
              <a:rPr lang="en-US" sz="1600" dirty="0"/>
              <a:t>berdasarkan </a:t>
            </a:r>
            <a:r>
              <a:rPr lang="en-US" sz="1600" dirty="0" err="1"/>
              <a:t>pertimbangan</a:t>
            </a:r>
            <a:r>
              <a:rPr lang="en-US" sz="1600" dirty="0"/>
              <a:t> </a:t>
            </a:r>
            <a:r>
              <a:rPr lang="en-US" sz="1600" dirty="0" err="1"/>
              <a:t>beban</a:t>
            </a:r>
            <a:r>
              <a:rPr lang="en-US" sz="1600" dirty="0"/>
              <a:t> kerja </a:t>
            </a:r>
            <a:r>
              <a:rPr lang="en-US" sz="1600" dirty="0" err="1"/>
              <a:t>diberikan</a:t>
            </a:r>
            <a:r>
              <a:rPr lang="en-US" sz="1600" dirty="0"/>
              <a:t> </a:t>
            </a:r>
            <a:r>
              <a:rPr lang="en-US" sz="1600" dirty="0" err="1"/>
              <a:t>kepada</a:t>
            </a:r>
            <a:r>
              <a:rPr lang="en-US" sz="1600" dirty="0"/>
              <a:t> PNS, CPNS </a:t>
            </a:r>
            <a:r>
              <a:rPr lang="en-US" sz="1600" dirty="0" err="1"/>
              <a:t>dan</a:t>
            </a:r>
            <a:r>
              <a:rPr lang="en-US" sz="1600" dirty="0"/>
              <a:t> PPPK yang </a:t>
            </a:r>
            <a:r>
              <a:rPr lang="en-US" sz="1600" dirty="0" err="1"/>
              <a:t>dibebani</a:t>
            </a:r>
            <a:r>
              <a:rPr lang="en-US" sz="1600" dirty="0"/>
              <a:t> </a:t>
            </a:r>
            <a:r>
              <a:rPr lang="en-US" sz="1600" dirty="0" err="1"/>
              <a:t>pekerjaan</a:t>
            </a:r>
            <a:r>
              <a:rPr lang="en-US" sz="1600" dirty="0"/>
              <a:t> untuk </a:t>
            </a:r>
            <a:r>
              <a:rPr lang="en-US" sz="1600" dirty="0" err="1"/>
              <a:t>menyelesaikan</a:t>
            </a:r>
            <a:r>
              <a:rPr lang="en-US" sz="1600" dirty="0"/>
              <a:t> </a:t>
            </a:r>
            <a:r>
              <a:rPr lang="en-US" sz="1600" dirty="0" err="1"/>
              <a:t>tugas-tugas</a:t>
            </a:r>
            <a:r>
              <a:rPr lang="en-US" sz="1600" dirty="0"/>
              <a:t> yang </a:t>
            </a:r>
            <a:r>
              <a:rPr lang="en-US" sz="1600" dirty="0" err="1"/>
              <a:t>dinilai</a:t>
            </a:r>
            <a:r>
              <a:rPr lang="en-US" sz="1600" dirty="0"/>
              <a:t> </a:t>
            </a:r>
            <a:r>
              <a:rPr lang="en-US" sz="1600" dirty="0" err="1"/>
              <a:t>melampaui</a:t>
            </a:r>
            <a:r>
              <a:rPr lang="en-US" sz="1600" dirty="0"/>
              <a:t> </a:t>
            </a:r>
            <a:r>
              <a:rPr lang="en-US" sz="1600" b="1" dirty="0" err="1"/>
              <a:t>beban</a:t>
            </a:r>
            <a:r>
              <a:rPr lang="en-US" sz="1600" b="1" dirty="0"/>
              <a:t> kerja normal atau </a:t>
            </a:r>
            <a:r>
              <a:rPr lang="en-US" sz="1600" b="1" dirty="0" err="1"/>
              <a:t>batas</a:t>
            </a:r>
            <a:r>
              <a:rPr lang="en-US" sz="1600" b="1" dirty="0"/>
              <a:t> </a:t>
            </a:r>
            <a:r>
              <a:rPr lang="en-US" sz="1600" b="1" dirty="0" err="1"/>
              <a:t>waktu</a:t>
            </a:r>
            <a:r>
              <a:rPr lang="en-US" sz="1600" b="1" dirty="0"/>
              <a:t> normal, minimal 112,5 (</a:t>
            </a:r>
            <a:r>
              <a:rPr lang="en-US" sz="1600" b="1" dirty="0" err="1"/>
              <a:t>seratus</a:t>
            </a:r>
            <a:r>
              <a:rPr lang="en-US" sz="1600" b="1" dirty="0"/>
              <a:t> </a:t>
            </a:r>
            <a:r>
              <a:rPr lang="en-US" sz="1600" b="1" dirty="0" err="1"/>
              <a:t>dua</a:t>
            </a:r>
            <a:r>
              <a:rPr lang="en-US" sz="1600" b="1" dirty="0"/>
              <a:t> </a:t>
            </a:r>
            <a:r>
              <a:rPr lang="en-US" sz="1600" b="1" dirty="0" err="1"/>
              <a:t>belas</a:t>
            </a:r>
            <a:r>
              <a:rPr lang="en-US" sz="1600" b="1" dirty="0"/>
              <a:t> </a:t>
            </a:r>
            <a:r>
              <a:rPr lang="en-US" sz="1600" b="1" dirty="0" err="1"/>
              <a:t>koma</a:t>
            </a:r>
            <a:r>
              <a:rPr lang="en-US" sz="1600" b="1" dirty="0"/>
              <a:t> lima jam per bulan) jam </a:t>
            </a:r>
            <a:r>
              <a:rPr lang="en-US" sz="1600" b="1" dirty="0" err="1"/>
              <a:t>perbulan</a:t>
            </a:r>
            <a:r>
              <a:rPr lang="en-US" sz="1600" b="1" dirty="0"/>
              <a:t> atau 6.750 (</a:t>
            </a:r>
            <a:r>
              <a:rPr lang="en-US" sz="1600" b="1" dirty="0" err="1"/>
              <a:t>enam</a:t>
            </a:r>
            <a:r>
              <a:rPr lang="en-US" sz="1600" b="1" dirty="0"/>
              <a:t> </a:t>
            </a:r>
            <a:r>
              <a:rPr lang="en-US" sz="1600" b="1" dirty="0" err="1"/>
              <a:t>ribu</a:t>
            </a:r>
            <a:r>
              <a:rPr lang="en-US" sz="1600" b="1" dirty="0"/>
              <a:t> </a:t>
            </a:r>
            <a:r>
              <a:rPr lang="en-US" sz="1600" b="1" dirty="0" err="1"/>
              <a:t>tujuh</a:t>
            </a:r>
            <a:r>
              <a:rPr lang="en-US" sz="1600" b="1" dirty="0"/>
              <a:t> </a:t>
            </a:r>
            <a:r>
              <a:rPr lang="en-US" sz="1600" b="1" dirty="0" err="1"/>
              <a:t>ratus</a:t>
            </a:r>
            <a:r>
              <a:rPr lang="en-US" sz="1600" b="1" dirty="0"/>
              <a:t> lima </a:t>
            </a:r>
            <a:r>
              <a:rPr lang="en-US" sz="1600" b="1" dirty="0" err="1"/>
              <a:t>puluh</a:t>
            </a:r>
            <a:r>
              <a:rPr lang="en-US" sz="1600" b="1" dirty="0"/>
              <a:t>) menit </a:t>
            </a:r>
            <a:r>
              <a:rPr lang="en-US" sz="1600" b="1" dirty="0" err="1"/>
              <a:t>perbulan</a:t>
            </a:r>
            <a:r>
              <a:rPr lang="en-US" sz="1600" b="1" dirty="0"/>
              <a:t>.</a:t>
            </a:r>
            <a:endParaRPr sz="1600" b="1" dirty="0"/>
          </a:p>
        </p:txBody>
      </p:sp>
    </p:spTree>
    <p:extLst>
      <p:ext uri="{BB962C8B-B14F-4D97-AF65-F5344CB8AC3E}">
        <p14:creationId xmlns:p14="http://schemas.microsoft.com/office/powerpoint/2010/main" val="321245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939874" y="1617000"/>
            <a:ext cx="3204125"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TPP bagi ASN yang diberikah Tugas</a:t>
            </a:r>
            <a:endParaRPr dirty="0"/>
          </a:p>
        </p:txBody>
      </p:sp>
      <p:sp>
        <p:nvSpPr>
          <p:cNvPr id="655" name="Google Shape;655;p36"/>
          <p:cNvSpPr txBox="1">
            <a:spLocks noGrp="1"/>
          </p:cNvSpPr>
          <p:nvPr>
            <p:ph type="subTitle" idx="1"/>
          </p:nvPr>
        </p:nvSpPr>
        <p:spPr>
          <a:xfrm>
            <a:off x="5939874" y="2749100"/>
            <a:ext cx="3012739" cy="803022"/>
          </a:xfrm>
          <a:prstGeom prst="rect">
            <a:avLst/>
          </a:prstGeom>
        </p:spPr>
        <p:txBody>
          <a:bodyPr spcFirstLastPara="1" wrap="square" lIns="91425" tIns="91425" rIns="91425" bIns="91425" anchor="t" anchorCtr="0">
            <a:noAutofit/>
          </a:bodyPr>
          <a:lstStyle/>
          <a:p>
            <a:pPr marL="0" lvl="0" indent="0"/>
            <a:r>
              <a:rPr lang="en-US" sz="1400" dirty="0" smtClean="0"/>
              <a:t>TAMBAHAN, AKIBAT PENYETARAAN JABATAN</a:t>
            </a:r>
            <a:endParaRPr lang="en-US" sz="1400"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E</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3923904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359005" y="665015"/>
            <a:ext cx="7516087" cy="3779731"/>
          </a:xfrm>
          <a:prstGeom prst="rect">
            <a:avLst/>
          </a:prstGeom>
        </p:spPr>
        <p:txBody>
          <a:bodyPr spcFirstLastPara="1" wrap="square" lIns="91425" tIns="91425" rIns="91425" bIns="91425" anchor="t" anchorCtr="0">
            <a:noAutofit/>
          </a:bodyPr>
          <a:lstStyle/>
          <a:p>
            <a:pPr marL="482600" lvl="0" indent="-342900" algn="just">
              <a:buFont typeface="+mj-lt"/>
              <a:buAutoNum type="arabicPeriod"/>
            </a:pPr>
            <a:r>
              <a:rPr lang="en-US" dirty="0" smtClean="0"/>
              <a:t>PNS </a:t>
            </a:r>
            <a:r>
              <a:rPr lang="en-US" dirty="0"/>
              <a:t>yang </a:t>
            </a:r>
            <a:r>
              <a:rPr lang="en-US" dirty="0" err="1"/>
              <a:t>diberi</a:t>
            </a:r>
            <a:r>
              <a:rPr lang="en-US" dirty="0"/>
              <a:t> </a:t>
            </a:r>
            <a:r>
              <a:rPr lang="en-US" dirty="0" err="1"/>
              <a:t>tugas</a:t>
            </a:r>
            <a:r>
              <a:rPr lang="en-US" dirty="0"/>
              <a:t> </a:t>
            </a:r>
            <a:r>
              <a:rPr lang="en-US" dirty="0" err="1"/>
              <a:t>tambahan</a:t>
            </a:r>
            <a:r>
              <a:rPr lang="en-US" dirty="0"/>
              <a:t> sebagai </a:t>
            </a:r>
            <a:r>
              <a:rPr lang="en-US" dirty="0" err="1"/>
              <a:t>Pelaksana</a:t>
            </a:r>
            <a:r>
              <a:rPr lang="en-US" dirty="0"/>
              <a:t> Tata Usaha Unit </a:t>
            </a:r>
            <a:r>
              <a:rPr lang="en-US" dirty="0" err="1"/>
              <a:t>Pelaksana</a:t>
            </a:r>
            <a:r>
              <a:rPr lang="en-US" dirty="0"/>
              <a:t> </a:t>
            </a:r>
            <a:r>
              <a:rPr lang="en-US" dirty="0" err="1"/>
              <a:t>Teknis</a:t>
            </a:r>
            <a:r>
              <a:rPr lang="en-US" dirty="0"/>
              <a:t> </a:t>
            </a:r>
            <a:r>
              <a:rPr lang="en-US" dirty="0" err="1"/>
              <a:t>Dinas</a:t>
            </a:r>
            <a:r>
              <a:rPr lang="en-US" dirty="0"/>
              <a:t> </a:t>
            </a:r>
            <a:r>
              <a:rPr lang="en-US" dirty="0" err="1"/>
              <a:t>Pusat</a:t>
            </a:r>
            <a:r>
              <a:rPr lang="en-US" dirty="0"/>
              <a:t> </a:t>
            </a:r>
            <a:r>
              <a:rPr lang="en-US" dirty="0" err="1"/>
              <a:t>Kesehatan</a:t>
            </a:r>
            <a:r>
              <a:rPr lang="en-US" dirty="0"/>
              <a:t> </a:t>
            </a:r>
            <a:r>
              <a:rPr lang="en-US" dirty="0" err="1"/>
              <a:t>Masyarakat</a:t>
            </a:r>
            <a:r>
              <a:rPr lang="en-US" dirty="0"/>
              <a:t> </a:t>
            </a:r>
            <a:r>
              <a:rPr lang="en-US" dirty="0" err="1"/>
              <a:t>pada</a:t>
            </a:r>
            <a:r>
              <a:rPr lang="en-US" dirty="0"/>
              <a:t> </a:t>
            </a:r>
            <a:r>
              <a:rPr lang="en-US" dirty="0" err="1"/>
              <a:t>Dinas</a:t>
            </a:r>
            <a:r>
              <a:rPr lang="en-US" dirty="0"/>
              <a:t> </a:t>
            </a:r>
            <a:r>
              <a:rPr lang="en-US" dirty="0" err="1"/>
              <a:t>Kesehatan</a:t>
            </a:r>
            <a:r>
              <a:rPr lang="en-US" dirty="0"/>
              <a:t> Kota Semarang </a:t>
            </a:r>
            <a:r>
              <a:rPr lang="en-US" dirty="0" err="1"/>
              <a:t>diberikan</a:t>
            </a:r>
            <a:r>
              <a:rPr lang="en-US" dirty="0"/>
              <a:t> TPP dengan </a:t>
            </a:r>
            <a:r>
              <a:rPr lang="en-US" dirty="0" err="1"/>
              <a:t>besaran</a:t>
            </a:r>
            <a:r>
              <a:rPr lang="en-US" dirty="0"/>
              <a:t> </a:t>
            </a:r>
            <a:r>
              <a:rPr lang="en-US" dirty="0" err="1"/>
              <a:t>setara</a:t>
            </a:r>
            <a:r>
              <a:rPr lang="en-US" dirty="0"/>
              <a:t> </a:t>
            </a:r>
            <a:r>
              <a:rPr lang="en-US" dirty="0" err="1"/>
              <a:t>Pejabat</a:t>
            </a:r>
            <a:r>
              <a:rPr lang="en-US" dirty="0"/>
              <a:t> Administrasi dengan </a:t>
            </a:r>
            <a:r>
              <a:rPr lang="en-US" dirty="0" err="1"/>
              <a:t>kelas</a:t>
            </a:r>
            <a:r>
              <a:rPr lang="en-US" dirty="0"/>
              <a:t> jabatan 9 (</a:t>
            </a:r>
            <a:r>
              <a:rPr lang="en-US" dirty="0" err="1"/>
              <a:t>sembilan</a:t>
            </a:r>
            <a:r>
              <a:rPr lang="en-US" dirty="0" smtClean="0"/>
              <a:t>).</a:t>
            </a:r>
          </a:p>
          <a:p>
            <a:pPr marL="1343025" lvl="0" indent="-801688" algn="just">
              <a:buNone/>
            </a:pPr>
            <a:r>
              <a:rPr lang="en-US" dirty="0" err="1"/>
              <a:t>Contoh</a:t>
            </a:r>
            <a:r>
              <a:rPr lang="en-US" dirty="0"/>
              <a:t>:	PNS yang </a:t>
            </a:r>
            <a:r>
              <a:rPr lang="en-US" dirty="0" err="1"/>
              <a:t>diberi</a:t>
            </a:r>
            <a:r>
              <a:rPr lang="en-US" dirty="0"/>
              <a:t> </a:t>
            </a:r>
            <a:r>
              <a:rPr lang="en-US" dirty="0" err="1"/>
              <a:t>tugas</a:t>
            </a:r>
            <a:r>
              <a:rPr lang="en-US" dirty="0"/>
              <a:t> </a:t>
            </a:r>
            <a:r>
              <a:rPr lang="en-US" dirty="0" err="1"/>
              <a:t>tambahan</a:t>
            </a:r>
            <a:r>
              <a:rPr lang="en-US" dirty="0"/>
              <a:t> sebagai </a:t>
            </a:r>
            <a:r>
              <a:rPr lang="en-US" dirty="0" err="1"/>
              <a:t>Kepala</a:t>
            </a:r>
            <a:r>
              <a:rPr lang="en-US" dirty="0"/>
              <a:t> </a:t>
            </a:r>
            <a:r>
              <a:rPr lang="en-US" dirty="0" err="1"/>
              <a:t>Puskesmas</a:t>
            </a:r>
            <a:r>
              <a:rPr lang="en-US" dirty="0"/>
              <a:t> </a:t>
            </a:r>
            <a:r>
              <a:rPr lang="en-US" dirty="0" err="1"/>
              <a:t>Poncol</a:t>
            </a:r>
            <a:r>
              <a:rPr lang="en-US" dirty="0"/>
              <a:t>, maka </a:t>
            </a:r>
            <a:r>
              <a:rPr lang="en-US" dirty="0" err="1"/>
              <a:t>pemebrian</a:t>
            </a:r>
            <a:r>
              <a:rPr lang="en-US" dirty="0"/>
              <a:t> </a:t>
            </a:r>
            <a:r>
              <a:rPr lang="en-US" dirty="0" err="1"/>
              <a:t>TPPnya</a:t>
            </a:r>
            <a:r>
              <a:rPr lang="en-US" dirty="0"/>
              <a:t> </a:t>
            </a:r>
            <a:r>
              <a:rPr lang="en-US" dirty="0" err="1"/>
              <a:t>sebesar</a:t>
            </a:r>
            <a:r>
              <a:rPr lang="en-US" dirty="0"/>
              <a:t> </a:t>
            </a:r>
            <a:r>
              <a:rPr lang="en-US" dirty="0" err="1"/>
              <a:t>Rp</a:t>
            </a:r>
            <a:r>
              <a:rPr lang="en-US" dirty="0"/>
              <a:t>. 9.000.000.</a:t>
            </a:r>
          </a:p>
          <a:p>
            <a:pPr marL="482600" lvl="0" indent="-342900" algn="just">
              <a:buFont typeface="+mj-lt"/>
              <a:buAutoNum type="arabicPeriod"/>
            </a:pPr>
            <a:r>
              <a:rPr lang="en-US" dirty="0" smtClean="0"/>
              <a:t>PNS </a:t>
            </a:r>
            <a:r>
              <a:rPr lang="en-US" dirty="0"/>
              <a:t>yang </a:t>
            </a:r>
            <a:r>
              <a:rPr lang="en-US" dirty="0" err="1"/>
              <a:t>diberi</a:t>
            </a:r>
            <a:r>
              <a:rPr lang="en-US" dirty="0"/>
              <a:t> </a:t>
            </a:r>
            <a:r>
              <a:rPr lang="en-US" dirty="0" err="1"/>
              <a:t>tugas</a:t>
            </a:r>
            <a:r>
              <a:rPr lang="en-US" dirty="0"/>
              <a:t> </a:t>
            </a:r>
            <a:r>
              <a:rPr lang="en-US" dirty="0" err="1"/>
              <a:t>tambahan</a:t>
            </a:r>
            <a:r>
              <a:rPr lang="en-US" dirty="0"/>
              <a:t> sebagai </a:t>
            </a:r>
            <a:r>
              <a:rPr lang="en-US" dirty="0" err="1"/>
              <a:t>Koordinator</a:t>
            </a:r>
            <a:r>
              <a:rPr lang="en-US" dirty="0"/>
              <a:t> </a:t>
            </a:r>
            <a:r>
              <a:rPr lang="en-US" dirty="0" err="1"/>
              <a:t>Satuan</a:t>
            </a:r>
            <a:r>
              <a:rPr lang="en-US" dirty="0"/>
              <a:t> </a:t>
            </a:r>
            <a:r>
              <a:rPr lang="en-US" dirty="0" err="1"/>
              <a:t>Pendidikan</a:t>
            </a:r>
            <a:r>
              <a:rPr lang="en-US" dirty="0"/>
              <a:t> </a:t>
            </a:r>
            <a:r>
              <a:rPr lang="en-US" dirty="0" err="1"/>
              <a:t>pada</a:t>
            </a:r>
            <a:r>
              <a:rPr lang="en-US" dirty="0"/>
              <a:t> </a:t>
            </a:r>
            <a:r>
              <a:rPr lang="en-US" dirty="0" err="1"/>
              <a:t>Dinas</a:t>
            </a:r>
            <a:r>
              <a:rPr lang="en-US" dirty="0"/>
              <a:t> </a:t>
            </a:r>
            <a:r>
              <a:rPr lang="en-US" dirty="0" err="1"/>
              <a:t>Pendidikan</a:t>
            </a:r>
            <a:r>
              <a:rPr lang="en-US" dirty="0"/>
              <a:t> Kota Semarang </a:t>
            </a:r>
            <a:r>
              <a:rPr lang="en-US" dirty="0" err="1"/>
              <a:t>diberikan</a:t>
            </a:r>
            <a:r>
              <a:rPr lang="en-US" dirty="0"/>
              <a:t> TPP dengan </a:t>
            </a:r>
            <a:r>
              <a:rPr lang="en-US" dirty="0" err="1"/>
              <a:t>besaran</a:t>
            </a:r>
            <a:r>
              <a:rPr lang="en-US" dirty="0"/>
              <a:t> </a:t>
            </a:r>
            <a:r>
              <a:rPr lang="en-US" dirty="0" err="1"/>
              <a:t>setara</a:t>
            </a:r>
            <a:r>
              <a:rPr lang="en-US" dirty="0"/>
              <a:t> </a:t>
            </a:r>
            <a:r>
              <a:rPr lang="en-US" dirty="0" err="1"/>
              <a:t>Pejabat</a:t>
            </a:r>
            <a:r>
              <a:rPr lang="en-US" dirty="0"/>
              <a:t> Administrasi dengan </a:t>
            </a:r>
            <a:r>
              <a:rPr lang="en-US" dirty="0" err="1"/>
              <a:t>kelas</a:t>
            </a:r>
            <a:r>
              <a:rPr lang="en-US" dirty="0"/>
              <a:t> jabatan 9 (</a:t>
            </a:r>
            <a:r>
              <a:rPr lang="en-US" dirty="0" err="1"/>
              <a:t>sembilan</a:t>
            </a:r>
            <a:r>
              <a:rPr lang="en-US" dirty="0"/>
              <a:t>).</a:t>
            </a:r>
          </a:p>
          <a:p>
            <a:pPr marL="482600" lvl="0" indent="-342900" algn="just">
              <a:buFont typeface="+mj-lt"/>
              <a:buAutoNum type="arabicPeriod"/>
            </a:pPr>
            <a:r>
              <a:rPr lang="en-US" dirty="0" smtClean="0"/>
              <a:t>PNS </a:t>
            </a:r>
            <a:r>
              <a:rPr lang="en-US" dirty="0"/>
              <a:t>yang </a:t>
            </a:r>
            <a:r>
              <a:rPr lang="en-US" dirty="0" err="1"/>
              <a:t>diberi</a:t>
            </a:r>
            <a:r>
              <a:rPr lang="en-US" dirty="0"/>
              <a:t> </a:t>
            </a:r>
            <a:r>
              <a:rPr lang="en-US" dirty="0" err="1"/>
              <a:t>tugas</a:t>
            </a:r>
            <a:r>
              <a:rPr lang="en-US" dirty="0"/>
              <a:t> </a:t>
            </a:r>
            <a:r>
              <a:rPr lang="en-US" dirty="0" err="1"/>
              <a:t>tambahan</a:t>
            </a:r>
            <a:r>
              <a:rPr lang="en-US" dirty="0"/>
              <a:t> sebagai </a:t>
            </a:r>
            <a:r>
              <a:rPr lang="en-US" dirty="0" err="1"/>
              <a:t>Pelaksana</a:t>
            </a:r>
            <a:r>
              <a:rPr lang="en-US" dirty="0"/>
              <a:t> Tata Usaha Unit </a:t>
            </a:r>
            <a:r>
              <a:rPr lang="en-US" dirty="0" err="1"/>
              <a:t>Pelaksana</a:t>
            </a:r>
            <a:r>
              <a:rPr lang="en-US" dirty="0"/>
              <a:t> </a:t>
            </a:r>
            <a:r>
              <a:rPr lang="en-US" dirty="0" err="1"/>
              <a:t>Teknis</a:t>
            </a:r>
            <a:r>
              <a:rPr lang="en-US" dirty="0"/>
              <a:t> </a:t>
            </a:r>
            <a:r>
              <a:rPr lang="en-US" dirty="0" err="1"/>
              <a:t>Dinas</a:t>
            </a:r>
            <a:r>
              <a:rPr lang="en-US" dirty="0"/>
              <a:t> </a:t>
            </a:r>
            <a:r>
              <a:rPr lang="en-US" dirty="0" err="1"/>
              <a:t>Pusat</a:t>
            </a:r>
            <a:r>
              <a:rPr lang="en-US" dirty="0"/>
              <a:t> </a:t>
            </a:r>
            <a:r>
              <a:rPr lang="en-US" dirty="0" err="1"/>
              <a:t>Kesehatan</a:t>
            </a:r>
            <a:r>
              <a:rPr lang="en-US" dirty="0"/>
              <a:t> </a:t>
            </a:r>
            <a:r>
              <a:rPr lang="en-US" dirty="0" err="1"/>
              <a:t>Masyarakat</a:t>
            </a:r>
            <a:r>
              <a:rPr lang="en-US" dirty="0"/>
              <a:t> </a:t>
            </a:r>
            <a:r>
              <a:rPr lang="en-US" dirty="0" err="1"/>
              <a:t>pada</a:t>
            </a:r>
            <a:r>
              <a:rPr lang="en-US" dirty="0"/>
              <a:t> </a:t>
            </a:r>
            <a:r>
              <a:rPr lang="en-US" dirty="0" err="1"/>
              <a:t>Dinas</a:t>
            </a:r>
            <a:r>
              <a:rPr lang="en-US" dirty="0"/>
              <a:t> </a:t>
            </a:r>
            <a:r>
              <a:rPr lang="en-US" dirty="0" err="1"/>
              <a:t>Kesehatan</a:t>
            </a:r>
            <a:r>
              <a:rPr lang="en-US" dirty="0"/>
              <a:t> Kota Semarang </a:t>
            </a:r>
            <a:r>
              <a:rPr lang="en-US" dirty="0" err="1"/>
              <a:t>diberikan</a:t>
            </a:r>
            <a:r>
              <a:rPr lang="en-US" dirty="0"/>
              <a:t> TPP </a:t>
            </a:r>
            <a:r>
              <a:rPr lang="en-US" dirty="0" err="1"/>
              <a:t>sebesar</a:t>
            </a:r>
            <a:r>
              <a:rPr lang="en-US" dirty="0"/>
              <a:t> </a:t>
            </a:r>
            <a:r>
              <a:rPr lang="en-US" dirty="0" err="1"/>
              <a:t>Rp</a:t>
            </a:r>
            <a:r>
              <a:rPr lang="en-US" dirty="0"/>
              <a:t>. 7.000.000,- (</a:t>
            </a:r>
            <a:r>
              <a:rPr lang="en-US" dirty="0" err="1"/>
              <a:t>tujuh</a:t>
            </a:r>
            <a:r>
              <a:rPr lang="en-US" dirty="0"/>
              <a:t> </a:t>
            </a:r>
            <a:r>
              <a:rPr lang="en-US" dirty="0" err="1"/>
              <a:t>juta</a:t>
            </a:r>
            <a:r>
              <a:rPr lang="en-US" dirty="0"/>
              <a:t> rupiah).</a:t>
            </a:r>
          </a:p>
          <a:p>
            <a:pPr marL="482600" lvl="0" indent="-342900" algn="just">
              <a:buFont typeface="+mj-lt"/>
              <a:buAutoNum type="arabicPeriod"/>
            </a:pPr>
            <a:r>
              <a:rPr lang="en-US" dirty="0" smtClean="0"/>
              <a:t>PNS </a:t>
            </a:r>
            <a:r>
              <a:rPr lang="en-US" dirty="0"/>
              <a:t>yang </a:t>
            </a:r>
            <a:r>
              <a:rPr lang="en-US" dirty="0" err="1"/>
              <a:t>diberi</a:t>
            </a:r>
            <a:r>
              <a:rPr lang="en-US" dirty="0"/>
              <a:t> </a:t>
            </a:r>
            <a:r>
              <a:rPr lang="en-US" dirty="0" err="1"/>
              <a:t>tugas</a:t>
            </a:r>
            <a:r>
              <a:rPr lang="en-US" dirty="0"/>
              <a:t> </a:t>
            </a:r>
            <a:r>
              <a:rPr lang="en-US" dirty="0" err="1"/>
              <a:t>tambahan</a:t>
            </a:r>
            <a:r>
              <a:rPr lang="en-US" dirty="0"/>
              <a:t> sebagai </a:t>
            </a:r>
            <a:r>
              <a:rPr lang="en-US" dirty="0" err="1"/>
              <a:t>Kormin</a:t>
            </a:r>
            <a:r>
              <a:rPr lang="en-US" dirty="0"/>
              <a:t> </a:t>
            </a:r>
            <a:r>
              <a:rPr lang="en-US" dirty="0" err="1"/>
              <a:t>pada</a:t>
            </a:r>
            <a:r>
              <a:rPr lang="en-US" dirty="0"/>
              <a:t> SMP </a:t>
            </a:r>
            <a:r>
              <a:rPr lang="en-US" dirty="0" err="1"/>
              <a:t>Negeri</a:t>
            </a:r>
            <a:r>
              <a:rPr lang="en-US" dirty="0"/>
              <a:t> </a:t>
            </a:r>
            <a:r>
              <a:rPr lang="en-US" dirty="0" err="1"/>
              <a:t>pada</a:t>
            </a:r>
            <a:r>
              <a:rPr lang="en-US" dirty="0"/>
              <a:t> </a:t>
            </a:r>
            <a:r>
              <a:rPr lang="en-US" dirty="0" err="1"/>
              <a:t>Dinas</a:t>
            </a:r>
            <a:r>
              <a:rPr lang="en-US" dirty="0"/>
              <a:t> </a:t>
            </a:r>
            <a:r>
              <a:rPr lang="en-US" dirty="0" err="1"/>
              <a:t>Pendidikan</a:t>
            </a:r>
            <a:r>
              <a:rPr lang="en-US" dirty="0"/>
              <a:t> Kota Semarang </a:t>
            </a:r>
            <a:r>
              <a:rPr lang="en-US" dirty="0" err="1"/>
              <a:t>diberikan</a:t>
            </a:r>
            <a:r>
              <a:rPr lang="en-US" dirty="0"/>
              <a:t> TPP </a:t>
            </a:r>
            <a:r>
              <a:rPr lang="en-US" dirty="0" err="1"/>
              <a:t>sebesar</a:t>
            </a:r>
            <a:r>
              <a:rPr lang="en-US" dirty="0"/>
              <a:t> </a:t>
            </a:r>
            <a:r>
              <a:rPr lang="en-US" dirty="0" err="1"/>
              <a:t>Rp</a:t>
            </a:r>
            <a:r>
              <a:rPr lang="en-US" dirty="0"/>
              <a:t>. 6.500.000,- (</a:t>
            </a:r>
            <a:r>
              <a:rPr lang="en-US" dirty="0" err="1"/>
              <a:t>enam</a:t>
            </a:r>
            <a:r>
              <a:rPr lang="en-US" dirty="0"/>
              <a:t> </a:t>
            </a:r>
            <a:r>
              <a:rPr lang="en-US" dirty="0" err="1"/>
              <a:t>juta</a:t>
            </a:r>
            <a:r>
              <a:rPr lang="en-US" dirty="0"/>
              <a:t> lima </a:t>
            </a:r>
            <a:r>
              <a:rPr lang="en-US" dirty="0" err="1"/>
              <a:t>ratus</a:t>
            </a:r>
            <a:r>
              <a:rPr lang="en-US" dirty="0"/>
              <a:t> </a:t>
            </a:r>
            <a:r>
              <a:rPr lang="en-US" dirty="0" err="1"/>
              <a:t>ribu</a:t>
            </a:r>
            <a:r>
              <a:rPr lang="en-US" dirty="0"/>
              <a:t> rupiah).</a:t>
            </a:r>
          </a:p>
          <a:p>
            <a:pPr marL="482600" lvl="0" indent="-342900" algn="just">
              <a:buFont typeface="+mj-lt"/>
              <a:buAutoNum type="arabicPeriod"/>
            </a:pPr>
            <a:r>
              <a:rPr lang="en-US" dirty="0" err="1" smtClean="0"/>
              <a:t>Pejabat</a:t>
            </a:r>
            <a:r>
              <a:rPr lang="en-US" dirty="0" smtClean="0"/>
              <a:t> </a:t>
            </a:r>
            <a:r>
              <a:rPr lang="en-US" dirty="0" err="1"/>
              <a:t>pengawas</a:t>
            </a:r>
            <a:r>
              <a:rPr lang="en-US" dirty="0"/>
              <a:t> yang </a:t>
            </a:r>
            <a:r>
              <a:rPr lang="en-US" dirty="0" err="1"/>
              <a:t>jabatannya</a:t>
            </a:r>
            <a:r>
              <a:rPr lang="en-US" dirty="0"/>
              <a:t> </a:t>
            </a:r>
            <a:r>
              <a:rPr lang="en-US" dirty="0" err="1"/>
              <a:t>disetarakan</a:t>
            </a:r>
            <a:r>
              <a:rPr lang="en-US" dirty="0"/>
              <a:t> ke jabatan </a:t>
            </a:r>
            <a:r>
              <a:rPr lang="en-US" dirty="0" err="1"/>
              <a:t>fungsional</a:t>
            </a:r>
            <a:r>
              <a:rPr lang="en-US" dirty="0"/>
              <a:t> </a:t>
            </a:r>
            <a:r>
              <a:rPr lang="en-US" dirty="0" err="1"/>
              <a:t>dikarenakan</a:t>
            </a:r>
            <a:r>
              <a:rPr lang="en-US" dirty="0"/>
              <a:t> </a:t>
            </a:r>
            <a:r>
              <a:rPr lang="en-US" dirty="0" err="1"/>
              <a:t>penyederhanaan</a:t>
            </a:r>
            <a:r>
              <a:rPr lang="en-US" dirty="0"/>
              <a:t> </a:t>
            </a:r>
            <a:r>
              <a:rPr lang="en-US" dirty="0" err="1"/>
              <a:t>birokrasi</a:t>
            </a:r>
            <a:r>
              <a:rPr lang="en-US" dirty="0"/>
              <a:t> maka </a:t>
            </a:r>
            <a:r>
              <a:rPr lang="en-US" dirty="0" err="1"/>
              <a:t>diberikan</a:t>
            </a:r>
            <a:r>
              <a:rPr lang="en-US" dirty="0"/>
              <a:t> TPP dengan </a:t>
            </a:r>
            <a:r>
              <a:rPr lang="en-US" dirty="0" err="1"/>
              <a:t>besaran</a:t>
            </a:r>
            <a:r>
              <a:rPr lang="en-US" dirty="0"/>
              <a:t> </a:t>
            </a:r>
            <a:r>
              <a:rPr lang="en-US" dirty="0" err="1"/>
              <a:t>setara</a:t>
            </a:r>
            <a:r>
              <a:rPr lang="en-US" dirty="0"/>
              <a:t> </a:t>
            </a:r>
            <a:r>
              <a:rPr lang="en-US" dirty="0" err="1"/>
              <a:t>Pejabat</a:t>
            </a:r>
            <a:r>
              <a:rPr lang="en-US" dirty="0"/>
              <a:t> Administrasi dengan </a:t>
            </a:r>
            <a:r>
              <a:rPr lang="en-US" dirty="0" err="1"/>
              <a:t>kelas</a:t>
            </a:r>
            <a:r>
              <a:rPr lang="en-US" dirty="0"/>
              <a:t> jabatan 9.</a:t>
            </a:r>
          </a:p>
        </p:txBody>
      </p:sp>
    </p:spTree>
    <p:extLst>
      <p:ext uri="{BB962C8B-B14F-4D97-AF65-F5344CB8AC3E}">
        <p14:creationId xmlns:p14="http://schemas.microsoft.com/office/powerpoint/2010/main" val="3759557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665979" y="1617000"/>
            <a:ext cx="3204125"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Tambahan TPP bagi PNS</a:t>
            </a:r>
            <a:endParaRPr dirty="0"/>
          </a:p>
        </p:txBody>
      </p:sp>
      <p:sp>
        <p:nvSpPr>
          <p:cNvPr id="655" name="Google Shape;655;p36"/>
          <p:cNvSpPr txBox="1">
            <a:spLocks noGrp="1"/>
          </p:cNvSpPr>
          <p:nvPr>
            <p:ph type="subTitle" idx="1"/>
          </p:nvPr>
        </p:nvSpPr>
        <p:spPr>
          <a:xfrm>
            <a:off x="5665979" y="2749100"/>
            <a:ext cx="3012739" cy="803022"/>
          </a:xfrm>
          <a:prstGeom prst="rect">
            <a:avLst/>
          </a:prstGeom>
        </p:spPr>
        <p:txBody>
          <a:bodyPr spcFirstLastPara="1" wrap="square" lIns="91425" tIns="91425" rIns="91425" bIns="91425" anchor="t" anchorCtr="0">
            <a:noAutofit/>
          </a:bodyPr>
          <a:lstStyle/>
          <a:p>
            <a:pPr marL="0" lvl="0" indent="0"/>
            <a:r>
              <a:rPr lang="en-US" sz="1400" dirty="0" smtClean="0"/>
              <a:t>INSPEKTORAT DAN JF UKPBJ PADA SEKDA</a:t>
            </a:r>
            <a:endParaRPr lang="en-US" sz="1400"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
        <p:nvSpPr>
          <p:cNvPr id="186" name="Google Shape;655;p36"/>
          <p:cNvSpPr txBox="1">
            <a:spLocks/>
          </p:cNvSpPr>
          <p:nvPr/>
        </p:nvSpPr>
        <p:spPr>
          <a:xfrm>
            <a:off x="4262981" y="3728140"/>
            <a:ext cx="4607123" cy="111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Medium"/>
              <a:buNone/>
              <a:defRPr sz="1500" b="0" i="0" u="none" strike="noStrike" cap="none">
                <a:solidFill>
                  <a:schemeClr val="accent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9pPr>
          </a:lstStyle>
          <a:p>
            <a:pPr marL="0" indent="0" algn="just"/>
            <a:r>
              <a:rPr lang="en-US" sz="1400" dirty="0"/>
              <a:t>PNS </a:t>
            </a:r>
            <a:r>
              <a:rPr lang="en-US" sz="1400" dirty="0" err="1"/>
              <a:t>pada</a:t>
            </a:r>
            <a:r>
              <a:rPr lang="en-US" sz="1400" dirty="0"/>
              <a:t> </a:t>
            </a:r>
            <a:r>
              <a:rPr lang="en-US" sz="1400" dirty="0" err="1"/>
              <a:t>Inspektorat</a:t>
            </a:r>
            <a:r>
              <a:rPr lang="en-US" sz="1400" dirty="0"/>
              <a:t> </a:t>
            </a:r>
            <a:r>
              <a:rPr lang="en-US" sz="1400" dirty="0" err="1"/>
              <a:t>dan</a:t>
            </a:r>
            <a:r>
              <a:rPr lang="en-US" sz="1400" dirty="0"/>
              <a:t> </a:t>
            </a:r>
            <a:r>
              <a:rPr lang="en-US" sz="1400" dirty="0" err="1"/>
              <a:t>Pejabat</a:t>
            </a:r>
            <a:r>
              <a:rPr lang="en-US" sz="1400" dirty="0"/>
              <a:t> </a:t>
            </a:r>
            <a:r>
              <a:rPr lang="en-US" sz="1400" dirty="0" err="1"/>
              <a:t>Fungsional</a:t>
            </a:r>
            <a:r>
              <a:rPr lang="en-US" sz="1400" dirty="0"/>
              <a:t> </a:t>
            </a:r>
            <a:r>
              <a:rPr lang="en-US" sz="1400" dirty="0" err="1"/>
              <a:t>Pengelola</a:t>
            </a:r>
            <a:r>
              <a:rPr lang="en-US" sz="1400" dirty="0"/>
              <a:t> </a:t>
            </a:r>
            <a:r>
              <a:rPr lang="en-US" sz="1400" dirty="0" err="1"/>
              <a:t>Barang</a:t>
            </a:r>
            <a:r>
              <a:rPr lang="en-US" sz="1400" dirty="0"/>
              <a:t> </a:t>
            </a:r>
            <a:r>
              <a:rPr lang="en-US" sz="1400" dirty="0" err="1"/>
              <a:t>dan</a:t>
            </a:r>
            <a:r>
              <a:rPr lang="en-US" sz="1400" dirty="0"/>
              <a:t> </a:t>
            </a:r>
            <a:r>
              <a:rPr lang="en-US" sz="1400" dirty="0" err="1"/>
              <a:t>Jasa</a:t>
            </a:r>
            <a:r>
              <a:rPr lang="en-US" sz="1400" dirty="0"/>
              <a:t> </a:t>
            </a:r>
            <a:r>
              <a:rPr lang="en-US" sz="1400" dirty="0" err="1"/>
              <a:t>pada</a:t>
            </a:r>
            <a:r>
              <a:rPr lang="en-US" sz="1400" dirty="0"/>
              <a:t> </a:t>
            </a:r>
            <a:r>
              <a:rPr lang="en-US" sz="1400" dirty="0" err="1"/>
              <a:t>Bagian</a:t>
            </a:r>
            <a:r>
              <a:rPr lang="en-US" sz="1400" dirty="0"/>
              <a:t> Pengadaan </a:t>
            </a:r>
            <a:r>
              <a:rPr lang="en-US" sz="1400" dirty="0" err="1"/>
              <a:t>Barang</a:t>
            </a:r>
            <a:r>
              <a:rPr lang="en-US" sz="1400" dirty="0"/>
              <a:t>/</a:t>
            </a:r>
            <a:r>
              <a:rPr lang="en-US" sz="1400" dirty="0" err="1"/>
              <a:t>Jasa</a:t>
            </a:r>
            <a:r>
              <a:rPr lang="en-US" sz="1400" dirty="0"/>
              <a:t> </a:t>
            </a:r>
            <a:r>
              <a:rPr lang="en-US" sz="1400" dirty="0" err="1"/>
              <a:t>Sekretariat</a:t>
            </a:r>
            <a:r>
              <a:rPr lang="en-US" sz="1400" dirty="0"/>
              <a:t> Daerah Kota Semarang </a:t>
            </a:r>
            <a:r>
              <a:rPr lang="en-US" sz="1400" dirty="0" err="1"/>
              <a:t>mendapatkan</a:t>
            </a:r>
            <a:r>
              <a:rPr lang="en-US" sz="1400" dirty="0"/>
              <a:t> TPP </a:t>
            </a:r>
            <a:r>
              <a:rPr lang="en-US" sz="1400" dirty="0" err="1"/>
              <a:t>Tambahan</a:t>
            </a:r>
            <a:r>
              <a:rPr lang="en-US" sz="1400" dirty="0"/>
              <a:t>.</a:t>
            </a:r>
          </a:p>
        </p:txBody>
      </p:sp>
    </p:spTree>
    <p:extLst>
      <p:ext uri="{BB962C8B-B14F-4D97-AF65-F5344CB8AC3E}">
        <p14:creationId xmlns:p14="http://schemas.microsoft.com/office/powerpoint/2010/main" val="413684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939874" y="1468462"/>
            <a:ext cx="3204125" cy="1678086"/>
          </a:xfrm>
          <a:prstGeom prst="rect">
            <a:avLst/>
          </a:prstGeom>
        </p:spPr>
        <p:txBody>
          <a:bodyPr spcFirstLastPara="1" wrap="square" lIns="91425" tIns="91425" rIns="91425" bIns="91425" anchor="b" anchorCtr="0">
            <a:noAutofit/>
          </a:bodyPr>
          <a:lstStyle/>
          <a:p>
            <a:pPr lvl="0"/>
            <a:r>
              <a:rPr lang="fi-FI" dirty="0" smtClean="0"/>
              <a:t>TPP Bagi Pelaksana Tugas Dan Pelaksana Harian</a:t>
            </a:r>
            <a:endParaRPr lang="fi-FI" dirty="0"/>
          </a:p>
        </p:txBody>
      </p:sp>
      <p:sp>
        <p:nvSpPr>
          <p:cNvPr id="655" name="Google Shape;655;p36"/>
          <p:cNvSpPr txBox="1">
            <a:spLocks noGrp="1"/>
          </p:cNvSpPr>
          <p:nvPr>
            <p:ph type="subTitle" idx="1"/>
          </p:nvPr>
        </p:nvSpPr>
        <p:spPr>
          <a:xfrm>
            <a:off x="5939874" y="3002148"/>
            <a:ext cx="3012739" cy="803022"/>
          </a:xfrm>
          <a:prstGeom prst="rect">
            <a:avLst/>
          </a:prstGeom>
        </p:spPr>
        <p:txBody>
          <a:bodyPr spcFirstLastPara="1" wrap="square" lIns="91425" tIns="91425" rIns="91425" bIns="91425" anchor="t" anchorCtr="0">
            <a:noAutofit/>
          </a:bodyPr>
          <a:lstStyle/>
          <a:p>
            <a:pPr marL="0" lvl="0" indent="0"/>
            <a:r>
              <a:rPr lang="en-US" sz="1400" dirty="0" smtClean="0"/>
              <a:t>TAMBAHAN, AKIBAT PENYETARAAN JABATAN</a:t>
            </a:r>
            <a:endParaRPr lang="en-US" sz="1400"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2423609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41" name="Google Shape;641;p35"/>
          <p:cNvSpPr txBox="1">
            <a:spLocks noGrp="1"/>
          </p:cNvSpPr>
          <p:nvPr>
            <p:ph type="subTitle" idx="1"/>
          </p:nvPr>
        </p:nvSpPr>
        <p:spPr>
          <a:xfrm flipH="1">
            <a:off x="373522" y="763463"/>
            <a:ext cx="4198478" cy="3661351"/>
          </a:xfrm>
          <a:prstGeom prst="rect">
            <a:avLst/>
          </a:prstGeom>
        </p:spPr>
        <p:txBody>
          <a:bodyPr spcFirstLastPara="1" wrap="square" lIns="91425" tIns="91425" rIns="91425" bIns="91425" anchor="ctr" anchorCtr="0">
            <a:noAutofit/>
          </a:bodyPr>
          <a:lstStyle/>
          <a:p>
            <a:pPr marL="342900" lvl="0" indent="-342900" algn="just">
              <a:buSzPct val="100000"/>
              <a:buFont typeface="+mj-lt"/>
              <a:buAutoNum type="arabicPeriod"/>
            </a:pPr>
            <a:r>
              <a:rPr lang="en-US" dirty="0" err="1"/>
              <a:t>Plt</a:t>
            </a:r>
            <a:r>
              <a:rPr lang="en-US" dirty="0"/>
              <a:t> dapat </a:t>
            </a:r>
            <a:r>
              <a:rPr lang="en-US" dirty="0" err="1"/>
              <a:t>diberikan</a:t>
            </a:r>
            <a:r>
              <a:rPr lang="en-US" dirty="0"/>
              <a:t> TPP apabila melaksanakan </a:t>
            </a:r>
            <a:r>
              <a:rPr lang="en-US" dirty="0" err="1"/>
              <a:t>tugas</a:t>
            </a:r>
            <a:r>
              <a:rPr lang="en-US" dirty="0"/>
              <a:t> </a:t>
            </a:r>
            <a:r>
              <a:rPr lang="en-US" dirty="0" err="1"/>
              <a:t>pada</a:t>
            </a:r>
            <a:r>
              <a:rPr lang="en-US" dirty="0"/>
              <a:t> Jabatan </a:t>
            </a:r>
            <a:r>
              <a:rPr lang="en-US" dirty="0" err="1"/>
              <a:t>meliputi</a:t>
            </a:r>
            <a:r>
              <a:rPr lang="en-US" dirty="0"/>
              <a:t>:</a:t>
            </a:r>
          </a:p>
          <a:p>
            <a:pPr marL="352425" lvl="0" indent="0" algn="just">
              <a:tabLst>
                <a:tab pos="444500" algn="l"/>
              </a:tabLst>
            </a:pPr>
            <a:r>
              <a:rPr lang="en-US" dirty="0" smtClean="0"/>
              <a:t>a. </a:t>
            </a:r>
            <a:r>
              <a:rPr lang="en-US" dirty="0" err="1" smtClean="0"/>
              <a:t>Pimpinan</a:t>
            </a:r>
            <a:r>
              <a:rPr lang="en-US" dirty="0" smtClean="0"/>
              <a:t> </a:t>
            </a:r>
            <a:r>
              <a:rPr lang="en-US" dirty="0"/>
              <a:t>Tinggi </a:t>
            </a:r>
            <a:r>
              <a:rPr lang="en-US" dirty="0" err="1"/>
              <a:t>Pratama</a:t>
            </a:r>
            <a:r>
              <a:rPr lang="en-US" dirty="0"/>
              <a:t>;</a:t>
            </a:r>
          </a:p>
          <a:p>
            <a:pPr marL="352425" lvl="0" indent="0" algn="just">
              <a:tabLst>
                <a:tab pos="444500" algn="l"/>
              </a:tabLst>
            </a:pPr>
            <a:r>
              <a:rPr lang="en-US" dirty="0" smtClean="0"/>
              <a:t>b. Administrator</a:t>
            </a:r>
            <a:r>
              <a:rPr lang="en-US" dirty="0"/>
              <a:t>; </a:t>
            </a:r>
            <a:r>
              <a:rPr lang="en-US" dirty="0" err="1"/>
              <a:t>dan</a:t>
            </a:r>
            <a:endParaRPr lang="en-US" dirty="0"/>
          </a:p>
          <a:p>
            <a:pPr marL="352425" lvl="0" indent="0" algn="just">
              <a:tabLst>
                <a:tab pos="444500" algn="l"/>
              </a:tabLst>
            </a:pPr>
            <a:r>
              <a:rPr lang="en-US" dirty="0" smtClean="0"/>
              <a:t>c. </a:t>
            </a:r>
            <a:r>
              <a:rPr lang="en-US" dirty="0" err="1" smtClean="0"/>
              <a:t>Pengawas</a:t>
            </a:r>
            <a:r>
              <a:rPr lang="en-US" dirty="0"/>
              <a:t>.</a:t>
            </a:r>
          </a:p>
          <a:p>
            <a:pPr marL="342900" lvl="0" indent="-342900" algn="just">
              <a:buSzPct val="100000"/>
              <a:buFont typeface="+mj-lt"/>
              <a:buAutoNum type="arabicPeriod" startAt="2"/>
            </a:pPr>
            <a:r>
              <a:rPr lang="en-US" dirty="0" err="1"/>
              <a:t>Besaran</a:t>
            </a:r>
            <a:r>
              <a:rPr lang="en-US" dirty="0"/>
              <a:t> TPP </a:t>
            </a:r>
            <a:r>
              <a:rPr lang="en-US" dirty="0" err="1"/>
              <a:t>sebagaimana</a:t>
            </a:r>
            <a:r>
              <a:rPr lang="en-US" dirty="0"/>
              <a:t> </a:t>
            </a:r>
            <a:r>
              <a:rPr lang="en-US" dirty="0" err="1"/>
              <a:t>dimaksud</a:t>
            </a:r>
            <a:r>
              <a:rPr lang="en-US" dirty="0"/>
              <a:t> </a:t>
            </a:r>
            <a:r>
              <a:rPr lang="en-US" dirty="0" err="1"/>
              <a:t>pada</a:t>
            </a:r>
            <a:r>
              <a:rPr lang="en-US" dirty="0"/>
              <a:t> </a:t>
            </a:r>
            <a:r>
              <a:rPr lang="en-US" dirty="0" err="1"/>
              <a:t>angka</a:t>
            </a:r>
            <a:r>
              <a:rPr lang="en-US" dirty="0"/>
              <a:t> 1 </a:t>
            </a:r>
            <a:r>
              <a:rPr lang="en-US" dirty="0" err="1"/>
              <a:t>diberikan</a:t>
            </a:r>
            <a:r>
              <a:rPr lang="en-US" dirty="0"/>
              <a:t> </a:t>
            </a:r>
            <a:r>
              <a:rPr lang="en-US" dirty="0" err="1"/>
              <a:t>sebesar</a:t>
            </a:r>
            <a:r>
              <a:rPr lang="en-US" dirty="0"/>
              <a:t> 20% (</a:t>
            </a:r>
            <a:r>
              <a:rPr lang="en-US" dirty="0" err="1"/>
              <a:t>dua</a:t>
            </a:r>
            <a:r>
              <a:rPr lang="en-US" dirty="0"/>
              <a:t> </a:t>
            </a:r>
            <a:r>
              <a:rPr lang="en-US" dirty="0" err="1"/>
              <a:t>puluh</a:t>
            </a:r>
            <a:r>
              <a:rPr lang="en-US" dirty="0"/>
              <a:t> </a:t>
            </a:r>
            <a:r>
              <a:rPr lang="en-US" dirty="0" err="1"/>
              <a:t>persen</a:t>
            </a:r>
            <a:r>
              <a:rPr lang="en-US" dirty="0"/>
              <a:t>) </a:t>
            </a:r>
            <a:r>
              <a:rPr lang="en-US" dirty="0" err="1"/>
              <a:t>dihitung</a:t>
            </a:r>
            <a:r>
              <a:rPr lang="en-US" dirty="0"/>
              <a:t> </a:t>
            </a:r>
            <a:r>
              <a:rPr lang="en-US" dirty="0" err="1"/>
              <a:t>dari</a:t>
            </a:r>
            <a:r>
              <a:rPr lang="en-US" dirty="0"/>
              <a:t> TPP jabatan </a:t>
            </a:r>
            <a:r>
              <a:rPr lang="en-US" dirty="0" err="1"/>
              <a:t>Plt</a:t>
            </a:r>
            <a:r>
              <a:rPr lang="en-US" dirty="0"/>
              <a:t>. atau </a:t>
            </a:r>
            <a:r>
              <a:rPr lang="en-US" dirty="0" err="1"/>
              <a:t>Plh</a:t>
            </a:r>
            <a:r>
              <a:rPr lang="en-US" dirty="0"/>
              <a:t>. yang </a:t>
            </a:r>
            <a:r>
              <a:rPr lang="en-US" dirty="0" err="1"/>
              <a:t>bersangkutan</a:t>
            </a:r>
            <a:r>
              <a:rPr lang="en-US" dirty="0"/>
              <a:t>.</a:t>
            </a:r>
          </a:p>
          <a:p>
            <a:pPr marL="342900" lvl="0" indent="-342900" algn="just">
              <a:buSzPct val="100000"/>
              <a:buFont typeface="+mj-lt"/>
              <a:buAutoNum type="arabicPeriod" startAt="2"/>
            </a:pPr>
            <a:r>
              <a:rPr lang="en-US" dirty="0"/>
              <a:t>TPP </a:t>
            </a:r>
            <a:r>
              <a:rPr lang="en-US" dirty="0" err="1"/>
              <a:t>sebagaimana</a:t>
            </a:r>
            <a:r>
              <a:rPr lang="en-US" dirty="0"/>
              <a:t> </a:t>
            </a:r>
            <a:r>
              <a:rPr lang="en-US" dirty="0" err="1"/>
              <a:t>dimaksud</a:t>
            </a:r>
            <a:r>
              <a:rPr lang="en-US" dirty="0"/>
              <a:t> </a:t>
            </a:r>
            <a:r>
              <a:rPr lang="en-US" dirty="0" err="1"/>
              <a:t>pada</a:t>
            </a:r>
            <a:r>
              <a:rPr lang="en-US" dirty="0"/>
              <a:t> </a:t>
            </a:r>
            <a:r>
              <a:rPr lang="en-US" dirty="0" err="1"/>
              <a:t>angkat</a:t>
            </a:r>
            <a:r>
              <a:rPr lang="en-US" dirty="0"/>
              <a:t> 1 </a:t>
            </a:r>
            <a:r>
              <a:rPr lang="en-US" dirty="0" err="1"/>
              <a:t>diberikan</a:t>
            </a:r>
            <a:r>
              <a:rPr lang="en-US" dirty="0"/>
              <a:t> </a:t>
            </a:r>
            <a:r>
              <a:rPr lang="en-US" dirty="0" err="1"/>
              <a:t>kepada</a:t>
            </a:r>
            <a:r>
              <a:rPr lang="en-US" dirty="0"/>
              <a:t> </a:t>
            </a:r>
            <a:r>
              <a:rPr lang="en-US" dirty="0" err="1"/>
              <a:t>Plt</a:t>
            </a:r>
            <a:r>
              <a:rPr lang="en-US" dirty="0"/>
              <a:t>. atau </a:t>
            </a:r>
            <a:r>
              <a:rPr lang="en-US" dirty="0" err="1"/>
              <a:t>Plh</a:t>
            </a:r>
            <a:r>
              <a:rPr lang="en-US" dirty="0"/>
              <a:t>. yang </a:t>
            </a:r>
            <a:r>
              <a:rPr lang="en-US" dirty="0" err="1"/>
              <a:t>menjabat</a:t>
            </a:r>
            <a:r>
              <a:rPr lang="en-US" dirty="0"/>
              <a:t> paling </a:t>
            </a:r>
            <a:r>
              <a:rPr lang="en-US" dirty="0" err="1"/>
              <a:t>singkat</a:t>
            </a:r>
            <a:r>
              <a:rPr lang="en-US" dirty="0"/>
              <a:t> 1 (</a:t>
            </a:r>
            <a:r>
              <a:rPr lang="en-US" dirty="0" err="1"/>
              <a:t>satu</a:t>
            </a:r>
            <a:r>
              <a:rPr lang="en-US" dirty="0"/>
              <a:t>) bulan </a:t>
            </a:r>
            <a:r>
              <a:rPr lang="en-US" dirty="0" err="1"/>
              <a:t>kalender</a:t>
            </a:r>
            <a:r>
              <a:rPr lang="en-US" dirty="0"/>
              <a:t> </a:t>
            </a:r>
            <a:r>
              <a:rPr lang="en-US" dirty="0" err="1"/>
              <a:t>pada</a:t>
            </a:r>
            <a:r>
              <a:rPr lang="en-US" dirty="0"/>
              <a:t> jabatan </a:t>
            </a:r>
            <a:r>
              <a:rPr lang="en-US" dirty="0" err="1"/>
              <a:t>dan</a:t>
            </a:r>
            <a:r>
              <a:rPr lang="en-US" dirty="0"/>
              <a:t> </a:t>
            </a:r>
            <a:r>
              <a:rPr lang="en-US" dirty="0" err="1"/>
              <a:t>Perangkat</a:t>
            </a:r>
            <a:r>
              <a:rPr lang="en-US" dirty="0"/>
              <a:t> Daerah yang </a:t>
            </a:r>
            <a:r>
              <a:rPr lang="en-US" dirty="0" err="1"/>
              <a:t>sama</a:t>
            </a:r>
            <a:r>
              <a:rPr lang="en-US" dirty="0"/>
              <a:t>.</a:t>
            </a:r>
          </a:p>
        </p:txBody>
      </p:sp>
      <p:sp>
        <p:nvSpPr>
          <p:cNvPr id="14" name="Rectangle 13"/>
          <p:cNvSpPr/>
          <p:nvPr/>
        </p:nvSpPr>
        <p:spPr>
          <a:xfrm>
            <a:off x="373522" y="169817"/>
            <a:ext cx="4572000" cy="646331"/>
          </a:xfrm>
          <a:prstGeom prst="rect">
            <a:avLst/>
          </a:prstGeom>
        </p:spPr>
        <p:txBody>
          <a:bodyPr>
            <a:spAutoFit/>
          </a:bodyPr>
          <a:lstStyle/>
          <a:p>
            <a:pPr>
              <a:buClr>
                <a:schemeClr val="accent1"/>
              </a:buClr>
              <a:buSzPts val="3000"/>
              <a:tabLst>
                <a:tab pos="231775" algn="l"/>
                <a:tab pos="450215" algn="l"/>
                <a:tab pos="900430" algn="l"/>
                <a:tab pos="6391275" algn="l"/>
              </a:tabLst>
            </a:pPr>
            <a:r>
              <a:rPr lang="en-US" sz="1800" dirty="0" smtClean="0">
                <a:solidFill>
                  <a:schemeClr val="accent1"/>
                </a:solidFill>
                <a:latin typeface="Oswald SemiBold"/>
                <a:ea typeface="Oswald SemiBold"/>
                <a:cs typeface="Oswald SemiBold"/>
                <a:sym typeface="Oswald SemiBold"/>
              </a:rPr>
              <a:t>TPP </a:t>
            </a:r>
            <a:r>
              <a:rPr lang="en-US" sz="1800" dirty="0">
                <a:solidFill>
                  <a:schemeClr val="accent1"/>
                </a:solidFill>
                <a:latin typeface="Oswald SemiBold"/>
                <a:ea typeface="Oswald SemiBold"/>
                <a:cs typeface="Oswald SemiBold"/>
                <a:sym typeface="Oswald SemiBold"/>
              </a:rPr>
              <a:t>BAGI PELAKSANA TUGAS DAN PELAKSANA HARIAN</a:t>
            </a:r>
          </a:p>
        </p:txBody>
      </p:sp>
      <p:sp>
        <p:nvSpPr>
          <p:cNvPr id="28" name="Google Shape;641;p35"/>
          <p:cNvSpPr txBox="1">
            <a:spLocks noGrp="1"/>
          </p:cNvSpPr>
          <p:nvPr>
            <p:ph type="subTitle" idx="1"/>
          </p:nvPr>
        </p:nvSpPr>
        <p:spPr>
          <a:xfrm flipH="1">
            <a:off x="4506686" y="842274"/>
            <a:ext cx="4572000" cy="4346373"/>
          </a:xfrm>
          <a:prstGeom prst="rect">
            <a:avLst/>
          </a:prstGeom>
        </p:spPr>
        <p:txBody>
          <a:bodyPr spcFirstLastPara="1" wrap="square" lIns="91425" tIns="91425" rIns="91425" bIns="91425" anchor="ctr" anchorCtr="0">
            <a:noAutofit/>
          </a:bodyPr>
          <a:lstStyle/>
          <a:p>
            <a:pPr marL="274638" lvl="0" indent="-274638" algn="just">
              <a:buSzPct val="100000"/>
              <a:buFont typeface="+mj-lt"/>
              <a:buAutoNum type="arabicPeriod" startAt="4"/>
            </a:pPr>
            <a:r>
              <a:rPr lang="en-US" dirty="0" smtClean="0"/>
              <a:t>TPP </a:t>
            </a:r>
            <a:r>
              <a:rPr lang="en-US" dirty="0" err="1"/>
              <a:t>sebagaimana</a:t>
            </a:r>
            <a:r>
              <a:rPr lang="en-US" dirty="0"/>
              <a:t> </a:t>
            </a:r>
            <a:r>
              <a:rPr lang="en-US" dirty="0" err="1"/>
              <a:t>dimaksud</a:t>
            </a:r>
            <a:r>
              <a:rPr lang="en-US" dirty="0"/>
              <a:t> </a:t>
            </a:r>
            <a:r>
              <a:rPr lang="en-US" dirty="0" err="1"/>
              <a:t>pada</a:t>
            </a:r>
            <a:r>
              <a:rPr lang="en-US" dirty="0"/>
              <a:t> </a:t>
            </a:r>
            <a:r>
              <a:rPr lang="en-US" dirty="0" err="1"/>
              <a:t>angka</a:t>
            </a:r>
            <a:r>
              <a:rPr lang="en-US" dirty="0"/>
              <a:t> 3 </a:t>
            </a:r>
            <a:r>
              <a:rPr lang="en-US" dirty="0" err="1"/>
              <a:t>angkat</a:t>
            </a:r>
            <a:r>
              <a:rPr lang="en-US" dirty="0"/>
              <a:t> </a:t>
            </a:r>
            <a:r>
              <a:rPr lang="en-US" dirty="0" err="1"/>
              <a:t>diberikan</a:t>
            </a:r>
            <a:r>
              <a:rPr lang="en-US" dirty="0"/>
              <a:t> </a:t>
            </a:r>
            <a:r>
              <a:rPr lang="en-US" dirty="0" err="1"/>
              <a:t>kepada</a:t>
            </a:r>
            <a:r>
              <a:rPr lang="en-US" dirty="0"/>
              <a:t> </a:t>
            </a:r>
            <a:r>
              <a:rPr lang="en-US" dirty="0" err="1"/>
              <a:t>Plt</a:t>
            </a:r>
            <a:r>
              <a:rPr lang="en-US" dirty="0"/>
              <a:t>. atau </a:t>
            </a:r>
            <a:r>
              <a:rPr lang="en-US" dirty="0" err="1"/>
              <a:t>Plh</a:t>
            </a:r>
            <a:r>
              <a:rPr lang="en-US" dirty="0"/>
              <a:t>. yang </a:t>
            </a:r>
            <a:r>
              <a:rPr lang="en-US" dirty="0" err="1"/>
              <a:t>menjabat</a:t>
            </a:r>
            <a:r>
              <a:rPr lang="en-US" dirty="0"/>
              <a:t> paling </a:t>
            </a:r>
            <a:r>
              <a:rPr lang="en-US" dirty="0" err="1"/>
              <a:t>singkat</a:t>
            </a:r>
            <a:r>
              <a:rPr lang="en-US" dirty="0"/>
              <a:t> 30 (</a:t>
            </a:r>
            <a:r>
              <a:rPr lang="en-US" dirty="0" err="1"/>
              <a:t>tiga</a:t>
            </a:r>
            <a:r>
              <a:rPr lang="en-US" dirty="0"/>
              <a:t> </a:t>
            </a:r>
            <a:r>
              <a:rPr lang="en-US" dirty="0" err="1"/>
              <a:t>puluh</a:t>
            </a:r>
            <a:r>
              <a:rPr lang="en-US" dirty="0"/>
              <a:t>) </a:t>
            </a:r>
            <a:r>
              <a:rPr lang="en-US" dirty="0" err="1"/>
              <a:t>hari</a:t>
            </a:r>
            <a:r>
              <a:rPr lang="en-US" dirty="0"/>
              <a:t> </a:t>
            </a:r>
            <a:r>
              <a:rPr lang="en-US" dirty="0" err="1" smtClean="0"/>
              <a:t>kalender</a:t>
            </a:r>
            <a:r>
              <a:rPr lang="en-US" dirty="0" smtClean="0"/>
              <a:t>.</a:t>
            </a:r>
          </a:p>
          <a:p>
            <a:pPr marL="352425" lvl="0" indent="0" algn="just">
              <a:buSzPct val="100000"/>
            </a:pPr>
            <a:r>
              <a:rPr lang="en-US" dirty="0" err="1" smtClean="0"/>
              <a:t>Contoh</a:t>
            </a:r>
            <a:r>
              <a:rPr lang="en-US" dirty="0" smtClean="0"/>
              <a:t>  :</a:t>
            </a:r>
          </a:p>
          <a:p>
            <a:pPr marL="695325" lvl="0" indent="-342900" algn="just">
              <a:buSzPct val="100000"/>
              <a:buFont typeface="+mj-lt"/>
              <a:buAutoNum type="alphaLcPeriod"/>
            </a:pPr>
            <a:r>
              <a:rPr lang="en-US" dirty="0" err="1" smtClean="0">
                <a:solidFill>
                  <a:schemeClr val="accent1"/>
                </a:solidFill>
              </a:rPr>
              <a:t>Seorang</a:t>
            </a:r>
            <a:r>
              <a:rPr lang="en-US" dirty="0" smtClean="0">
                <a:solidFill>
                  <a:schemeClr val="accent1"/>
                </a:solidFill>
              </a:rPr>
              <a:t> PNS </a:t>
            </a:r>
            <a:r>
              <a:rPr lang="en-US" dirty="0" err="1" smtClean="0">
                <a:solidFill>
                  <a:schemeClr val="accent1"/>
                </a:solidFill>
              </a:rPr>
              <a:t>diberi</a:t>
            </a:r>
            <a:r>
              <a:rPr lang="en-US" dirty="0" smtClean="0">
                <a:solidFill>
                  <a:schemeClr val="accent1"/>
                </a:solidFill>
              </a:rPr>
              <a:t> </a:t>
            </a:r>
            <a:r>
              <a:rPr lang="en-US" dirty="0" err="1" smtClean="0">
                <a:solidFill>
                  <a:schemeClr val="accent1"/>
                </a:solidFill>
              </a:rPr>
              <a:t>tugas</a:t>
            </a:r>
            <a:r>
              <a:rPr lang="en-US" dirty="0" smtClean="0">
                <a:solidFill>
                  <a:schemeClr val="accent1"/>
                </a:solidFill>
              </a:rPr>
              <a:t> sebagai </a:t>
            </a:r>
            <a:r>
              <a:rPr lang="en-US" dirty="0" err="1" smtClean="0">
                <a:solidFill>
                  <a:schemeClr val="accent1"/>
                </a:solidFill>
              </a:rPr>
              <a:t>Plt</a:t>
            </a:r>
            <a:r>
              <a:rPr lang="en-US" dirty="0" smtClean="0">
                <a:solidFill>
                  <a:schemeClr val="accent1"/>
                </a:solidFill>
              </a:rPr>
              <a:t>. </a:t>
            </a:r>
            <a:r>
              <a:rPr lang="en-US" dirty="0" err="1" smtClean="0">
                <a:solidFill>
                  <a:schemeClr val="accent1"/>
                </a:solidFill>
              </a:rPr>
              <a:t>Kasi</a:t>
            </a:r>
            <a:r>
              <a:rPr lang="en-US" dirty="0" smtClean="0">
                <a:solidFill>
                  <a:schemeClr val="accent1"/>
                </a:solidFill>
              </a:rPr>
              <a:t> </a:t>
            </a:r>
            <a:r>
              <a:rPr lang="en-US" dirty="0" err="1" smtClean="0">
                <a:solidFill>
                  <a:schemeClr val="accent1"/>
                </a:solidFill>
              </a:rPr>
              <a:t>Ketentraman</a:t>
            </a:r>
            <a:r>
              <a:rPr lang="en-US" dirty="0" smtClean="0">
                <a:solidFill>
                  <a:schemeClr val="accent1"/>
                </a:solidFill>
              </a:rPr>
              <a:t> </a:t>
            </a:r>
            <a:r>
              <a:rPr lang="en-US" dirty="0" err="1" smtClean="0">
                <a:solidFill>
                  <a:schemeClr val="accent1"/>
                </a:solidFill>
              </a:rPr>
              <a:t>dan</a:t>
            </a:r>
            <a:r>
              <a:rPr lang="en-US" dirty="0" smtClean="0">
                <a:solidFill>
                  <a:schemeClr val="accent1"/>
                </a:solidFill>
              </a:rPr>
              <a:t> </a:t>
            </a:r>
            <a:r>
              <a:rPr lang="en-US" dirty="0" err="1" smtClean="0">
                <a:solidFill>
                  <a:schemeClr val="accent1"/>
                </a:solidFill>
              </a:rPr>
              <a:t>Ketertiban</a:t>
            </a:r>
            <a:r>
              <a:rPr lang="en-US" dirty="0" smtClean="0">
                <a:solidFill>
                  <a:schemeClr val="accent1"/>
                </a:solidFill>
              </a:rPr>
              <a:t> Umum </a:t>
            </a:r>
            <a:r>
              <a:rPr lang="en-US" dirty="0" err="1" smtClean="0">
                <a:solidFill>
                  <a:schemeClr val="accent1"/>
                </a:solidFill>
              </a:rPr>
              <a:t>dan</a:t>
            </a:r>
            <a:r>
              <a:rPr lang="en-US" dirty="0" smtClean="0">
                <a:solidFill>
                  <a:schemeClr val="accent1"/>
                </a:solidFill>
              </a:rPr>
              <a:t> </a:t>
            </a:r>
            <a:r>
              <a:rPr lang="en-US" dirty="0" err="1" smtClean="0">
                <a:solidFill>
                  <a:schemeClr val="accent1"/>
                </a:solidFill>
              </a:rPr>
              <a:t>Plt</a:t>
            </a:r>
            <a:r>
              <a:rPr lang="en-US" dirty="0" smtClean="0">
                <a:solidFill>
                  <a:schemeClr val="accent1"/>
                </a:solidFill>
              </a:rPr>
              <a:t>. Sekretaris </a:t>
            </a:r>
            <a:r>
              <a:rPr lang="en-US" dirty="0" err="1" smtClean="0">
                <a:solidFill>
                  <a:schemeClr val="accent1"/>
                </a:solidFill>
              </a:rPr>
              <a:t>Kelurahan</a:t>
            </a:r>
            <a:r>
              <a:rPr lang="en-US" dirty="0" smtClean="0">
                <a:solidFill>
                  <a:schemeClr val="accent1"/>
                </a:solidFill>
              </a:rPr>
              <a:t> maka yang </a:t>
            </a:r>
            <a:r>
              <a:rPr lang="en-US" dirty="0" err="1" smtClean="0">
                <a:solidFill>
                  <a:schemeClr val="accent1"/>
                </a:solidFill>
              </a:rPr>
              <a:t>diberi</a:t>
            </a:r>
            <a:r>
              <a:rPr lang="en-US" dirty="0" smtClean="0">
                <a:solidFill>
                  <a:schemeClr val="accent1"/>
                </a:solidFill>
              </a:rPr>
              <a:t> TPP </a:t>
            </a:r>
            <a:r>
              <a:rPr lang="en-US" dirty="0" err="1" smtClean="0">
                <a:solidFill>
                  <a:schemeClr val="accent1"/>
                </a:solidFill>
              </a:rPr>
              <a:t>Plt</a:t>
            </a:r>
            <a:r>
              <a:rPr lang="en-US" dirty="0" smtClean="0">
                <a:solidFill>
                  <a:schemeClr val="accent1"/>
                </a:solidFill>
              </a:rPr>
              <a:t>. </a:t>
            </a:r>
            <a:r>
              <a:rPr lang="en-US" dirty="0" err="1" smtClean="0">
                <a:solidFill>
                  <a:schemeClr val="accent1"/>
                </a:solidFill>
              </a:rPr>
              <a:t>hanya</a:t>
            </a:r>
            <a:r>
              <a:rPr lang="en-US" dirty="0" smtClean="0">
                <a:solidFill>
                  <a:schemeClr val="accent1"/>
                </a:solidFill>
              </a:rPr>
              <a:t> 1 (</a:t>
            </a:r>
            <a:r>
              <a:rPr lang="en-US" dirty="0" err="1" smtClean="0">
                <a:solidFill>
                  <a:schemeClr val="accent1"/>
                </a:solidFill>
              </a:rPr>
              <a:t>satu</a:t>
            </a:r>
            <a:r>
              <a:rPr lang="en-US" dirty="0" smtClean="0">
                <a:solidFill>
                  <a:schemeClr val="accent1"/>
                </a:solidFill>
              </a:rPr>
              <a:t>) Jabatan.</a:t>
            </a:r>
            <a:r>
              <a:rPr lang="sv-SE" dirty="0">
                <a:solidFill>
                  <a:schemeClr val="accent1"/>
                </a:solidFill>
              </a:rPr>
              <a:t> (Usulan Bulan Maret tidak diberikan karena berbeda jabtan).</a:t>
            </a:r>
            <a:endParaRPr lang="en-US" dirty="0" smtClean="0">
              <a:solidFill>
                <a:schemeClr val="accent1"/>
              </a:solidFill>
            </a:endParaRPr>
          </a:p>
          <a:p>
            <a:pPr marL="695325" lvl="0" indent="-342900" algn="just">
              <a:buSzPct val="100000"/>
              <a:buFont typeface="+mj-lt"/>
              <a:buAutoNum type="alphaLcPeriod"/>
            </a:pPr>
            <a:r>
              <a:rPr lang="en-US" dirty="0" err="1" smtClean="0">
                <a:solidFill>
                  <a:schemeClr val="accent1"/>
                </a:solidFill>
              </a:rPr>
              <a:t>Seorang</a:t>
            </a:r>
            <a:r>
              <a:rPr lang="en-US" dirty="0" smtClean="0">
                <a:solidFill>
                  <a:schemeClr val="accent1"/>
                </a:solidFill>
              </a:rPr>
              <a:t> </a:t>
            </a:r>
            <a:r>
              <a:rPr lang="en-US" dirty="0">
                <a:solidFill>
                  <a:schemeClr val="accent1"/>
                </a:solidFill>
              </a:rPr>
              <a:t>PNS </a:t>
            </a:r>
            <a:r>
              <a:rPr lang="en-US" dirty="0" err="1">
                <a:solidFill>
                  <a:schemeClr val="accent1"/>
                </a:solidFill>
              </a:rPr>
              <a:t>diberi</a:t>
            </a:r>
            <a:r>
              <a:rPr lang="en-US" dirty="0">
                <a:solidFill>
                  <a:schemeClr val="accent1"/>
                </a:solidFill>
              </a:rPr>
              <a:t> </a:t>
            </a:r>
            <a:r>
              <a:rPr lang="en-US" dirty="0" err="1">
                <a:solidFill>
                  <a:schemeClr val="accent1"/>
                </a:solidFill>
              </a:rPr>
              <a:t>tugas</a:t>
            </a:r>
            <a:r>
              <a:rPr lang="en-US" dirty="0">
                <a:solidFill>
                  <a:schemeClr val="accent1"/>
                </a:solidFill>
              </a:rPr>
              <a:t> sebagai </a:t>
            </a:r>
            <a:r>
              <a:rPr lang="en-US" dirty="0" err="1">
                <a:solidFill>
                  <a:schemeClr val="accent1"/>
                </a:solidFill>
              </a:rPr>
              <a:t>Plt</a:t>
            </a:r>
            <a:r>
              <a:rPr lang="en-US" dirty="0">
                <a:solidFill>
                  <a:schemeClr val="accent1"/>
                </a:solidFill>
              </a:rPr>
              <a:t>. </a:t>
            </a:r>
            <a:r>
              <a:rPr lang="en-US" dirty="0" err="1">
                <a:solidFill>
                  <a:schemeClr val="accent1"/>
                </a:solidFill>
              </a:rPr>
              <a:t>Kasi</a:t>
            </a:r>
            <a:r>
              <a:rPr lang="en-US" dirty="0">
                <a:solidFill>
                  <a:schemeClr val="accent1"/>
                </a:solidFill>
              </a:rPr>
              <a:t> </a:t>
            </a:r>
            <a:r>
              <a:rPr lang="en-US" dirty="0" err="1">
                <a:solidFill>
                  <a:schemeClr val="accent1"/>
                </a:solidFill>
              </a:rPr>
              <a:t>Ketentraman</a:t>
            </a:r>
            <a:r>
              <a:rPr lang="en-US" dirty="0">
                <a:solidFill>
                  <a:schemeClr val="accent1"/>
                </a:solidFill>
              </a:rPr>
              <a:t> </a:t>
            </a:r>
            <a:r>
              <a:rPr lang="en-US" dirty="0" err="1">
                <a:solidFill>
                  <a:schemeClr val="accent1"/>
                </a:solidFill>
              </a:rPr>
              <a:t>mulai</a:t>
            </a:r>
            <a:r>
              <a:rPr lang="en-US" dirty="0">
                <a:solidFill>
                  <a:schemeClr val="accent1"/>
                </a:solidFill>
              </a:rPr>
              <a:t> </a:t>
            </a:r>
            <a:r>
              <a:rPr lang="en-US" dirty="0" err="1">
                <a:solidFill>
                  <a:schemeClr val="accent1"/>
                </a:solidFill>
              </a:rPr>
              <a:t>tanggal</a:t>
            </a:r>
            <a:r>
              <a:rPr lang="en-US" dirty="0">
                <a:solidFill>
                  <a:schemeClr val="accent1"/>
                </a:solidFill>
              </a:rPr>
              <a:t> </a:t>
            </a:r>
            <a:r>
              <a:rPr lang="en-US" dirty="0" smtClean="0">
                <a:solidFill>
                  <a:schemeClr val="accent1"/>
                </a:solidFill>
              </a:rPr>
              <a:t> 1 </a:t>
            </a:r>
            <a:r>
              <a:rPr lang="en-US" dirty="0" err="1">
                <a:solidFill>
                  <a:schemeClr val="accent1"/>
                </a:solidFill>
              </a:rPr>
              <a:t>Januari</a:t>
            </a:r>
            <a:r>
              <a:rPr lang="en-US" dirty="0">
                <a:solidFill>
                  <a:schemeClr val="accent1"/>
                </a:solidFill>
              </a:rPr>
              <a:t> 2023 – 2 </a:t>
            </a:r>
            <a:r>
              <a:rPr lang="en-US" dirty="0" err="1">
                <a:solidFill>
                  <a:schemeClr val="accent1"/>
                </a:solidFill>
              </a:rPr>
              <a:t>Februari</a:t>
            </a:r>
            <a:r>
              <a:rPr lang="en-US" dirty="0">
                <a:solidFill>
                  <a:schemeClr val="accent1"/>
                </a:solidFill>
              </a:rPr>
              <a:t> 2023, </a:t>
            </a:r>
            <a:r>
              <a:rPr lang="en-US" dirty="0" err="1">
                <a:solidFill>
                  <a:schemeClr val="accent1"/>
                </a:solidFill>
              </a:rPr>
              <a:t>pada</a:t>
            </a:r>
            <a:r>
              <a:rPr lang="en-US" dirty="0">
                <a:solidFill>
                  <a:schemeClr val="accent1"/>
                </a:solidFill>
              </a:rPr>
              <a:t> </a:t>
            </a:r>
            <a:r>
              <a:rPr lang="en-US" dirty="0" err="1">
                <a:solidFill>
                  <a:schemeClr val="accent1"/>
                </a:solidFill>
              </a:rPr>
              <a:t>tanggal</a:t>
            </a:r>
            <a:r>
              <a:rPr lang="en-US" dirty="0">
                <a:solidFill>
                  <a:schemeClr val="accent1"/>
                </a:solidFill>
              </a:rPr>
              <a:t> 3 </a:t>
            </a:r>
            <a:r>
              <a:rPr lang="en-US" dirty="0" err="1">
                <a:solidFill>
                  <a:schemeClr val="accent1"/>
                </a:solidFill>
              </a:rPr>
              <a:t>Februari</a:t>
            </a:r>
            <a:r>
              <a:rPr lang="en-US" dirty="0">
                <a:solidFill>
                  <a:schemeClr val="accent1"/>
                </a:solidFill>
              </a:rPr>
              <a:t> 2023 – 31 </a:t>
            </a:r>
            <a:r>
              <a:rPr lang="en-US" dirty="0" err="1">
                <a:solidFill>
                  <a:schemeClr val="accent1"/>
                </a:solidFill>
              </a:rPr>
              <a:t>Maret</a:t>
            </a:r>
            <a:r>
              <a:rPr lang="en-US" dirty="0">
                <a:solidFill>
                  <a:schemeClr val="accent1"/>
                </a:solidFill>
              </a:rPr>
              <a:t> 2023 </a:t>
            </a:r>
            <a:r>
              <a:rPr lang="en-US" dirty="0" err="1">
                <a:solidFill>
                  <a:schemeClr val="accent1"/>
                </a:solidFill>
              </a:rPr>
              <a:t>diberi</a:t>
            </a:r>
            <a:r>
              <a:rPr lang="en-US" dirty="0">
                <a:solidFill>
                  <a:schemeClr val="accent1"/>
                </a:solidFill>
              </a:rPr>
              <a:t> </a:t>
            </a:r>
            <a:r>
              <a:rPr lang="en-US" dirty="0" err="1">
                <a:solidFill>
                  <a:schemeClr val="accent1"/>
                </a:solidFill>
              </a:rPr>
              <a:t>tugas</a:t>
            </a:r>
            <a:r>
              <a:rPr lang="en-US" dirty="0">
                <a:solidFill>
                  <a:schemeClr val="accent1"/>
                </a:solidFill>
              </a:rPr>
              <a:t> sebagai </a:t>
            </a:r>
            <a:r>
              <a:rPr lang="en-US" dirty="0" err="1">
                <a:solidFill>
                  <a:schemeClr val="accent1"/>
                </a:solidFill>
              </a:rPr>
              <a:t>Plt</a:t>
            </a:r>
            <a:r>
              <a:rPr lang="en-US" dirty="0">
                <a:solidFill>
                  <a:schemeClr val="accent1"/>
                </a:solidFill>
              </a:rPr>
              <a:t>. Sekretaris </a:t>
            </a:r>
            <a:r>
              <a:rPr lang="en-US" dirty="0" err="1">
                <a:solidFill>
                  <a:schemeClr val="accent1"/>
                </a:solidFill>
              </a:rPr>
              <a:t>Kelurahan</a:t>
            </a:r>
            <a:r>
              <a:rPr lang="en-US" dirty="0">
                <a:solidFill>
                  <a:schemeClr val="accent1"/>
                </a:solidFill>
              </a:rPr>
              <a:t>, maka yang </a:t>
            </a:r>
            <a:r>
              <a:rPr lang="en-US" dirty="0" err="1">
                <a:solidFill>
                  <a:schemeClr val="accent1"/>
                </a:solidFill>
              </a:rPr>
              <a:t>diberi</a:t>
            </a:r>
            <a:r>
              <a:rPr lang="en-US" dirty="0">
                <a:solidFill>
                  <a:schemeClr val="accent1"/>
                </a:solidFill>
              </a:rPr>
              <a:t> TPP </a:t>
            </a:r>
            <a:r>
              <a:rPr lang="en-US" dirty="0" err="1">
                <a:solidFill>
                  <a:schemeClr val="accent1"/>
                </a:solidFill>
              </a:rPr>
              <a:t>Plt</a:t>
            </a:r>
            <a:r>
              <a:rPr lang="en-US" dirty="0">
                <a:solidFill>
                  <a:schemeClr val="accent1"/>
                </a:solidFill>
              </a:rPr>
              <a:t>. Usulan </a:t>
            </a:r>
            <a:r>
              <a:rPr lang="en-US" dirty="0" err="1">
                <a:solidFill>
                  <a:schemeClr val="accent1"/>
                </a:solidFill>
              </a:rPr>
              <a:t>Februari</a:t>
            </a:r>
            <a:r>
              <a:rPr lang="en-US" dirty="0">
                <a:solidFill>
                  <a:schemeClr val="accent1"/>
                </a:solidFill>
              </a:rPr>
              <a:t> dengan </a:t>
            </a:r>
            <a:r>
              <a:rPr lang="en-US" dirty="0" err="1">
                <a:solidFill>
                  <a:schemeClr val="accent1"/>
                </a:solidFill>
              </a:rPr>
              <a:t>dasar</a:t>
            </a:r>
            <a:r>
              <a:rPr lang="en-US" dirty="0">
                <a:solidFill>
                  <a:schemeClr val="accent1"/>
                </a:solidFill>
              </a:rPr>
              <a:t> </a:t>
            </a:r>
            <a:r>
              <a:rPr lang="en-US" dirty="0" err="1">
                <a:solidFill>
                  <a:schemeClr val="accent1"/>
                </a:solidFill>
              </a:rPr>
              <a:t>kinerja</a:t>
            </a:r>
            <a:r>
              <a:rPr lang="en-US" dirty="0">
                <a:solidFill>
                  <a:schemeClr val="accent1"/>
                </a:solidFill>
              </a:rPr>
              <a:t> bulan </a:t>
            </a:r>
            <a:r>
              <a:rPr lang="en-US" dirty="0" err="1">
                <a:solidFill>
                  <a:schemeClr val="accent1"/>
                </a:solidFill>
              </a:rPr>
              <a:t>Januari</a:t>
            </a:r>
            <a:r>
              <a:rPr lang="en-US" dirty="0">
                <a:solidFill>
                  <a:schemeClr val="accent1"/>
                </a:solidFill>
              </a:rPr>
              <a:t> </a:t>
            </a:r>
            <a:r>
              <a:rPr lang="en-US" dirty="0" err="1">
                <a:solidFill>
                  <a:schemeClr val="accent1"/>
                </a:solidFill>
              </a:rPr>
              <a:t>dan</a:t>
            </a:r>
            <a:r>
              <a:rPr lang="en-US" dirty="0">
                <a:solidFill>
                  <a:schemeClr val="accent1"/>
                </a:solidFill>
              </a:rPr>
              <a:t> </a:t>
            </a:r>
            <a:r>
              <a:rPr lang="en-US" dirty="0" err="1">
                <a:solidFill>
                  <a:schemeClr val="accent1"/>
                </a:solidFill>
              </a:rPr>
              <a:t>usulan</a:t>
            </a:r>
            <a:r>
              <a:rPr lang="en-US" dirty="0">
                <a:solidFill>
                  <a:schemeClr val="accent1"/>
                </a:solidFill>
              </a:rPr>
              <a:t> April dengan </a:t>
            </a:r>
            <a:r>
              <a:rPr lang="en-US" dirty="0" err="1">
                <a:solidFill>
                  <a:schemeClr val="accent1"/>
                </a:solidFill>
              </a:rPr>
              <a:t>dasar</a:t>
            </a:r>
            <a:r>
              <a:rPr lang="en-US" dirty="0">
                <a:solidFill>
                  <a:schemeClr val="accent1"/>
                </a:solidFill>
              </a:rPr>
              <a:t> </a:t>
            </a:r>
            <a:r>
              <a:rPr lang="en-US" dirty="0" err="1">
                <a:solidFill>
                  <a:schemeClr val="accent1"/>
                </a:solidFill>
              </a:rPr>
              <a:t>kinerja</a:t>
            </a:r>
            <a:r>
              <a:rPr lang="en-US" dirty="0">
                <a:solidFill>
                  <a:schemeClr val="accent1"/>
                </a:solidFill>
              </a:rPr>
              <a:t> bulan </a:t>
            </a:r>
            <a:r>
              <a:rPr lang="en-US" dirty="0" err="1">
                <a:solidFill>
                  <a:schemeClr val="accent1"/>
                </a:solidFill>
              </a:rPr>
              <a:t>Maret</a:t>
            </a:r>
            <a:r>
              <a:rPr lang="en-US" dirty="0">
                <a:solidFill>
                  <a:schemeClr val="accent1"/>
                </a:solidFill>
              </a:rPr>
              <a:t>.</a:t>
            </a:r>
          </a:p>
          <a:p>
            <a:pPr marL="352425" lvl="0" indent="0" algn="just">
              <a:buSzPct val="100000"/>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41;p35"/>
          <p:cNvSpPr txBox="1">
            <a:spLocks noGrp="1"/>
          </p:cNvSpPr>
          <p:nvPr>
            <p:ph type="subTitle" idx="1"/>
          </p:nvPr>
        </p:nvSpPr>
        <p:spPr>
          <a:xfrm flipH="1">
            <a:off x="-454077" y="-13907"/>
            <a:ext cx="4789312" cy="5202563"/>
          </a:xfrm>
          <a:prstGeom prst="rect">
            <a:avLst/>
          </a:prstGeom>
        </p:spPr>
        <p:txBody>
          <a:bodyPr spcFirstLastPara="1" wrap="square" lIns="91425" tIns="91425" rIns="91425" bIns="91425" anchor="ctr" anchorCtr="0">
            <a:noAutofit/>
          </a:bodyPr>
          <a:lstStyle/>
          <a:p>
            <a:pPr marL="352425" lvl="0" indent="0" algn="just">
              <a:buSzPct val="100000"/>
            </a:pPr>
            <a:r>
              <a:rPr lang="en-US" dirty="0" err="1" smtClean="0"/>
              <a:t>Contoh</a:t>
            </a:r>
            <a:r>
              <a:rPr lang="en-US" dirty="0" smtClean="0"/>
              <a:t>  :</a:t>
            </a:r>
          </a:p>
          <a:p>
            <a:pPr marL="695325" lvl="0" indent="-342900" algn="just">
              <a:buSzPct val="100000"/>
              <a:buFont typeface="+mj-lt"/>
              <a:buAutoNum type="alphaLcPeriod" startAt="3"/>
            </a:pPr>
            <a:r>
              <a:rPr lang="en-US" dirty="0" err="1" smtClean="0">
                <a:solidFill>
                  <a:schemeClr val="accent1"/>
                </a:solidFill>
              </a:rPr>
              <a:t>Seorang</a:t>
            </a:r>
            <a:r>
              <a:rPr lang="en-US" dirty="0" smtClean="0">
                <a:solidFill>
                  <a:schemeClr val="accent1"/>
                </a:solidFill>
              </a:rPr>
              <a:t> </a:t>
            </a:r>
            <a:r>
              <a:rPr lang="en-US" dirty="0">
                <a:solidFill>
                  <a:schemeClr val="accent1"/>
                </a:solidFill>
              </a:rPr>
              <a:t>PNS dengan Jabatan Sekretaris </a:t>
            </a:r>
            <a:r>
              <a:rPr lang="en-US" dirty="0" err="1">
                <a:solidFill>
                  <a:schemeClr val="accent1"/>
                </a:solidFill>
              </a:rPr>
              <a:t>Kelurahan</a:t>
            </a:r>
            <a:r>
              <a:rPr lang="en-US" dirty="0">
                <a:solidFill>
                  <a:schemeClr val="accent1"/>
                </a:solidFill>
              </a:rPr>
              <a:t> </a:t>
            </a:r>
            <a:r>
              <a:rPr lang="en-US" dirty="0" err="1">
                <a:solidFill>
                  <a:schemeClr val="accent1"/>
                </a:solidFill>
              </a:rPr>
              <a:t>Randusari</a:t>
            </a:r>
            <a:r>
              <a:rPr lang="en-US" dirty="0">
                <a:solidFill>
                  <a:schemeClr val="accent1"/>
                </a:solidFill>
              </a:rPr>
              <a:t> </a:t>
            </a:r>
            <a:r>
              <a:rPr lang="en-US" dirty="0" err="1">
                <a:solidFill>
                  <a:schemeClr val="accent1"/>
                </a:solidFill>
              </a:rPr>
              <a:t>diberi</a:t>
            </a:r>
            <a:r>
              <a:rPr lang="en-US" dirty="0">
                <a:solidFill>
                  <a:schemeClr val="accent1"/>
                </a:solidFill>
              </a:rPr>
              <a:t> </a:t>
            </a:r>
            <a:r>
              <a:rPr lang="en-US" dirty="0" err="1">
                <a:solidFill>
                  <a:schemeClr val="accent1"/>
                </a:solidFill>
              </a:rPr>
              <a:t>tugas</a:t>
            </a:r>
            <a:r>
              <a:rPr lang="en-US" dirty="0">
                <a:solidFill>
                  <a:schemeClr val="accent1"/>
                </a:solidFill>
              </a:rPr>
              <a:t> sebagai </a:t>
            </a:r>
            <a:r>
              <a:rPr lang="en-US" dirty="0" err="1">
                <a:solidFill>
                  <a:schemeClr val="accent1"/>
                </a:solidFill>
              </a:rPr>
              <a:t>Plt</a:t>
            </a:r>
            <a:r>
              <a:rPr lang="en-US" dirty="0">
                <a:solidFill>
                  <a:schemeClr val="accent1"/>
                </a:solidFill>
              </a:rPr>
              <a:t>. </a:t>
            </a:r>
            <a:r>
              <a:rPr lang="en-US" dirty="0" err="1">
                <a:solidFill>
                  <a:schemeClr val="accent1"/>
                </a:solidFill>
              </a:rPr>
              <a:t>Lurah</a:t>
            </a:r>
            <a:r>
              <a:rPr lang="en-US" dirty="0">
                <a:solidFill>
                  <a:schemeClr val="accent1"/>
                </a:solidFill>
              </a:rPr>
              <a:t> </a:t>
            </a:r>
            <a:r>
              <a:rPr lang="en-US" dirty="0" err="1">
                <a:solidFill>
                  <a:schemeClr val="accent1"/>
                </a:solidFill>
              </a:rPr>
              <a:t>Randusari</a:t>
            </a:r>
            <a:r>
              <a:rPr lang="en-US" dirty="0">
                <a:solidFill>
                  <a:schemeClr val="accent1"/>
                </a:solidFill>
              </a:rPr>
              <a:t> </a:t>
            </a:r>
            <a:r>
              <a:rPr lang="en-US" dirty="0" err="1">
                <a:solidFill>
                  <a:schemeClr val="accent1"/>
                </a:solidFill>
              </a:rPr>
              <a:t>mulai</a:t>
            </a:r>
            <a:r>
              <a:rPr lang="en-US" dirty="0">
                <a:solidFill>
                  <a:schemeClr val="accent1"/>
                </a:solidFill>
              </a:rPr>
              <a:t> </a:t>
            </a:r>
            <a:r>
              <a:rPr lang="en-US" dirty="0" err="1">
                <a:solidFill>
                  <a:schemeClr val="accent1"/>
                </a:solidFill>
              </a:rPr>
              <a:t>Tanggal</a:t>
            </a:r>
            <a:r>
              <a:rPr lang="en-US" dirty="0">
                <a:solidFill>
                  <a:schemeClr val="accent1"/>
                </a:solidFill>
              </a:rPr>
              <a:t> 1 Desember 2022 – 6 </a:t>
            </a:r>
            <a:r>
              <a:rPr lang="en-US" dirty="0" err="1">
                <a:solidFill>
                  <a:schemeClr val="accent1"/>
                </a:solidFill>
              </a:rPr>
              <a:t>Januari</a:t>
            </a:r>
            <a:r>
              <a:rPr lang="en-US" dirty="0">
                <a:solidFill>
                  <a:schemeClr val="accent1"/>
                </a:solidFill>
              </a:rPr>
              <a:t> 2023, </a:t>
            </a:r>
            <a:r>
              <a:rPr lang="en-US" dirty="0" err="1">
                <a:solidFill>
                  <a:schemeClr val="accent1"/>
                </a:solidFill>
              </a:rPr>
              <a:t>kemudian</a:t>
            </a:r>
            <a:r>
              <a:rPr lang="en-US" dirty="0">
                <a:solidFill>
                  <a:schemeClr val="accent1"/>
                </a:solidFill>
              </a:rPr>
              <a:t> PNS yang </a:t>
            </a:r>
            <a:r>
              <a:rPr lang="en-US" dirty="0" err="1">
                <a:solidFill>
                  <a:schemeClr val="accent1"/>
                </a:solidFill>
              </a:rPr>
              <a:t>bersangkutan</a:t>
            </a:r>
            <a:r>
              <a:rPr lang="en-US" dirty="0">
                <a:solidFill>
                  <a:schemeClr val="accent1"/>
                </a:solidFill>
              </a:rPr>
              <a:t> </a:t>
            </a:r>
            <a:r>
              <a:rPr lang="en-US" dirty="0" err="1">
                <a:solidFill>
                  <a:schemeClr val="accent1"/>
                </a:solidFill>
              </a:rPr>
              <a:t>mutasi</a:t>
            </a:r>
            <a:r>
              <a:rPr lang="en-US" dirty="0">
                <a:solidFill>
                  <a:schemeClr val="accent1"/>
                </a:solidFill>
              </a:rPr>
              <a:t> </a:t>
            </a:r>
            <a:r>
              <a:rPr lang="en-US" dirty="0" err="1">
                <a:solidFill>
                  <a:schemeClr val="accent1"/>
                </a:solidFill>
              </a:rPr>
              <a:t>menjadi</a:t>
            </a:r>
            <a:r>
              <a:rPr lang="en-US" dirty="0">
                <a:solidFill>
                  <a:schemeClr val="accent1"/>
                </a:solidFill>
              </a:rPr>
              <a:t> Sekretaris </a:t>
            </a:r>
            <a:r>
              <a:rPr lang="en-US" dirty="0" err="1">
                <a:solidFill>
                  <a:schemeClr val="accent1"/>
                </a:solidFill>
              </a:rPr>
              <a:t>Bulu</a:t>
            </a:r>
            <a:r>
              <a:rPr lang="en-US" dirty="0">
                <a:solidFill>
                  <a:schemeClr val="accent1"/>
                </a:solidFill>
              </a:rPr>
              <a:t> </a:t>
            </a:r>
            <a:r>
              <a:rPr lang="en-US" dirty="0" err="1">
                <a:solidFill>
                  <a:schemeClr val="accent1"/>
                </a:solidFill>
              </a:rPr>
              <a:t>Lor</a:t>
            </a:r>
            <a:r>
              <a:rPr lang="en-US" dirty="0">
                <a:solidFill>
                  <a:schemeClr val="accent1"/>
                </a:solidFill>
              </a:rPr>
              <a:t> </a:t>
            </a:r>
            <a:r>
              <a:rPr lang="en-US" dirty="0" err="1">
                <a:solidFill>
                  <a:schemeClr val="accent1"/>
                </a:solidFill>
              </a:rPr>
              <a:t>tanggal</a:t>
            </a:r>
            <a:r>
              <a:rPr lang="en-US" dirty="0">
                <a:solidFill>
                  <a:schemeClr val="accent1"/>
                </a:solidFill>
              </a:rPr>
              <a:t> 6 </a:t>
            </a:r>
            <a:r>
              <a:rPr lang="en-US" dirty="0" err="1">
                <a:solidFill>
                  <a:schemeClr val="accent1"/>
                </a:solidFill>
              </a:rPr>
              <a:t>Januari</a:t>
            </a:r>
            <a:r>
              <a:rPr lang="en-US" dirty="0">
                <a:solidFill>
                  <a:schemeClr val="accent1"/>
                </a:solidFill>
              </a:rPr>
              <a:t> 2022, </a:t>
            </a:r>
            <a:r>
              <a:rPr lang="en-US" dirty="0" err="1">
                <a:solidFill>
                  <a:schemeClr val="accent1"/>
                </a:solidFill>
              </a:rPr>
              <a:t>dan</a:t>
            </a:r>
            <a:r>
              <a:rPr lang="en-US" dirty="0">
                <a:solidFill>
                  <a:schemeClr val="accent1"/>
                </a:solidFill>
              </a:rPr>
              <a:t> </a:t>
            </a:r>
            <a:r>
              <a:rPr lang="en-US" dirty="0" err="1">
                <a:solidFill>
                  <a:schemeClr val="accent1"/>
                </a:solidFill>
              </a:rPr>
              <a:t>dibuatkan</a:t>
            </a:r>
            <a:r>
              <a:rPr lang="en-US" dirty="0">
                <a:solidFill>
                  <a:schemeClr val="accent1"/>
                </a:solidFill>
              </a:rPr>
              <a:t> SK </a:t>
            </a:r>
            <a:r>
              <a:rPr lang="en-US" dirty="0" err="1">
                <a:solidFill>
                  <a:schemeClr val="accent1"/>
                </a:solidFill>
              </a:rPr>
              <a:t>Plt.Lurah</a:t>
            </a:r>
            <a:r>
              <a:rPr lang="en-US" dirty="0">
                <a:solidFill>
                  <a:schemeClr val="accent1"/>
                </a:solidFill>
              </a:rPr>
              <a:t> </a:t>
            </a:r>
            <a:r>
              <a:rPr lang="en-US" dirty="0" err="1">
                <a:solidFill>
                  <a:schemeClr val="accent1"/>
                </a:solidFill>
              </a:rPr>
              <a:t>Randusari</a:t>
            </a:r>
            <a:r>
              <a:rPr lang="en-US" dirty="0">
                <a:solidFill>
                  <a:schemeClr val="accent1"/>
                </a:solidFill>
              </a:rPr>
              <a:t> </a:t>
            </a:r>
            <a:r>
              <a:rPr lang="en-US" dirty="0" err="1">
                <a:solidFill>
                  <a:schemeClr val="accent1"/>
                </a:solidFill>
              </a:rPr>
              <a:t>mulai</a:t>
            </a:r>
            <a:r>
              <a:rPr lang="en-US" dirty="0">
                <a:solidFill>
                  <a:schemeClr val="accent1"/>
                </a:solidFill>
              </a:rPr>
              <a:t> </a:t>
            </a:r>
            <a:r>
              <a:rPr lang="en-US" dirty="0" err="1">
                <a:solidFill>
                  <a:schemeClr val="accent1"/>
                </a:solidFill>
              </a:rPr>
              <a:t>tanggal</a:t>
            </a:r>
            <a:r>
              <a:rPr lang="en-US" dirty="0">
                <a:solidFill>
                  <a:schemeClr val="accent1"/>
                </a:solidFill>
              </a:rPr>
              <a:t> 7 </a:t>
            </a:r>
            <a:r>
              <a:rPr lang="en-US" dirty="0" err="1">
                <a:solidFill>
                  <a:schemeClr val="accent1"/>
                </a:solidFill>
              </a:rPr>
              <a:t>Januari</a:t>
            </a:r>
            <a:r>
              <a:rPr lang="en-US" dirty="0">
                <a:solidFill>
                  <a:schemeClr val="accent1"/>
                </a:solidFill>
              </a:rPr>
              <a:t> 2023 – 31 </a:t>
            </a:r>
            <a:r>
              <a:rPr lang="en-US" dirty="0" err="1">
                <a:solidFill>
                  <a:schemeClr val="accent1"/>
                </a:solidFill>
              </a:rPr>
              <a:t>Januari</a:t>
            </a:r>
            <a:r>
              <a:rPr lang="en-US" dirty="0">
                <a:solidFill>
                  <a:schemeClr val="accent1"/>
                </a:solidFill>
              </a:rPr>
              <a:t> 2023, maka yang </a:t>
            </a:r>
            <a:r>
              <a:rPr lang="en-US" dirty="0" err="1">
                <a:solidFill>
                  <a:schemeClr val="accent1"/>
                </a:solidFill>
              </a:rPr>
              <a:t>bersangkutan</a:t>
            </a:r>
            <a:r>
              <a:rPr lang="en-US" dirty="0">
                <a:solidFill>
                  <a:schemeClr val="accent1"/>
                </a:solidFill>
              </a:rPr>
              <a:t> </a:t>
            </a:r>
            <a:r>
              <a:rPr lang="en-US" dirty="0" err="1">
                <a:solidFill>
                  <a:schemeClr val="accent1"/>
                </a:solidFill>
              </a:rPr>
              <a:t>berhak</a:t>
            </a:r>
            <a:r>
              <a:rPr lang="en-US" dirty="0">
                <a:solidFill>
                  <a:schemeClr val="accent1"/>
                </a:solidFill>
              </a:rPr>
              <a:t> </a:t>
            </a:r>
            <a:r>
              <a:rPr lang="en-US" dirty="0" err="1">
                <a:solidFill>
                  <a:schemeClr val="accent1"/>
                </a:solidFill>
              </a:rPr>
              <a:t>mendapatkan</a:t>
            </a:r>
            <a:r>
              <a:rPr lang="en-US" dirty="0">
                <a:solidFill>
                  <a:schemeClr val="accent1"/>
                </a:solidFill>
              </a:rPr>
              <a:t> TPP </a:t>
            </a:r>
            <a:r>
              <a:rPr lang="en-US" dirty="0" err="1">
                <a:solidFill>
                  <a:schemeClr val="accent1"/>
                </a:solidFill>
              </a:rPr>
              <a:t>Plt</a:t>
            </a:r>
            <a:r>
              <a:rPr lang="en-US" dirty="0">
                <a:solidFill>
                  <a:schemeClr val="accent1"/>
                </a:solidFill>
              </a:rPr>
              <a:t>. </a:t>
            </a:r>
            <a:r>
              <a:rPr lang="en-US" dirty="0" err="1">
                <a:solidFill>
                  <a:schemeClr val="accent1"/>
                </a:solidFill>
              </a:rPr>
              <a:t>pada</a:t>
            </a:r>
            <a:r>
              <a:rPr lang="en-US" dirty="0">
                <a:solidFill>
                  <a:schemeClr val="accent1"/>
                </a:solidFill>
              </a:rPr>
              <a:t> Bulan </a:t>
            </a:r>
            <a:r>
              <a:rPr lang="en-US" dirty="0" err="1">
                <a:solidFill>
                  <a:schemeClr val="accent1"/>
                </a:solidFill>
              </a:rPr>
              <a:t>Januari</a:t>
            </a:r>
            <a:r>
              <a:rPr lang="en-US" dirty="0">
                <a:solidFill>
                  <a:schemeClr val="accent1"/>
                </a:solidFill>
              </a:rPr>
              <a:t> </a:t>
            </a:r>
            <a:r>
              <a:rPr lang="en-US" dirty="0" err="1" smtClean="0">
                <a:solidFill>
                  <a:schemeClr val="accent1"/>
                </a:solidFill>
              </a:rPr>
              <a:t>dan</a:t>
            </a:r>
            <a:r>
              <a:rPr lang="en-US" dirty="0" smtClean="0">
                <a:solidFill>
                  <a:schemeClr val="accent1"/>
                </a:solidFill>
              </a:rPr>
              <a:t> Bulan </a:t>
            </a:r>
            <a:r>
              <a:rPr lang="en-US" dirty="0" err="1" smtClean="0">
                <a:solidFill>
                  <a:schemeClr val="accent1"/>
                </a:solidFill>
              </a:rPr>
              <a:t>Februari</a:t>
            </a:r>
            <a:r>
              <a:rPr lang="en-US" dirty="0">
                <a:solidFill>
                  <a:schemeClr val="accent1"/>
                </a:solidFill>
              </a:rPr>
              <a:t> </a:t>
            </a:r>
            <a:r>
              <a:rPr lang="en-US" dirty="0" smtClean="0">
                <a:solidFill>
                  <a:schemeClr val="accent1"/>
                </a:solidFill>
              </a:rPr>
              <a:t>(Usulan </a:t>
            </a:r>
            <a:r>
              <a:rPr lang="en-US" dirty="0" err="1">
                <a:solidFill>
                  <a:schemeClr val="accent1"/>
                </a:solidFill>
              </a:rPr>
              <a:t>diberikan</a:t>
            </a:r>
            <a:r>
              <a:rPr lang="en-US" dirty="0">
                <a:solidFill>
                  <a:schemeClr val="accent1"/>
                </a:solidFill>
              </a:rPr>
              <a:t> </a:t>
            </a:r>
            <a:r>
              <a:rPr lang="en-US" dirty="0" err="1">
                <a:solidFill>
                  <a:schemeClr val="accent1"/>
                </a:solidFill>
              </a:rPr>
              <a:t>karena</a:t>
            </a:r>
            <a:r>
              <a:rPr lang="en-US" dirty="0">
                <a:solidFill>
                  <a:schemeClr val="accent1"/>
                </a:solidFill>
              </a:rPr>
              <a:t> </a:t>
            </a:r>
            <a:r>
              <a:rPr lang="en-US" dirty="0" err="1">
                <a:solidFill>
                  <a:schemeClr val="accent1"/>
                </a:solidFill>
              </a:rPr>
              <a:t>jabatannya</a:t>
            </a:r>
            <a:r>
              <a:rPr lang="en-US" dirty="0">
                <a:solidFill>
                  <a:schemeClr val="accent1"/>
                </a:solidFill>
              </a:rPr>
              <a:t> </a:t>
            </a:r>
            <a:r>
              <a:rPr lang="en-US" dirty="0" err="1">
                <a:solidFill>
                  <a:schemeClr val="accent1"/>
                </a:solidFill>
              </a:rPr>
              <a:t>sama</a:t>
            </a:r>
            <a:r>
              <a:rPr lang="en-US" dirty="0">
                <a:solidFill>
                  <a:schemeClr val="accent1"/>
                </a:solidFill>
              </a:rPr>
              <a:t>).</a:t>
            </a:r>
          </a:p>
          <a:p>
            <a:pPr marL="695325" lvl="0" indent="-342900" algn="just">
              <a:buSzPct val="100000"/>
              <a:buFont typeface="+mj-lt"/>
              <a:buAutoNum type="alphaLcPeriod" startAt="3"/>
            </a:pPr>
            <a:r>
              <a:rPr lang="en-US" dirty="0" err="1" smtClean="0">
                <a:solidFill>
                  <a:schemeClr val="accent1"/>
                </a:solidFill>
              </a:rPr>
              <a:t>Seorang</a:t>
            </a:r>
            <a:r>
              <a:rPr lang="en-US" dirty="0" smtClean="0">
                <a:solidFill>
                  <a:schemeClr val="accent1"/>
                </a:solidFill>
              </a:rPr>
              <a:t> </a:t>
            </a:r>
            <a:r>
              <a:rPr lang="en-US" dirty="0">
                <a:solidFill>
                  <a:schemeClr val="accent1"/>
                </a:solidFill>
              </a:rPr>
              <a:t>JF PNS dengan </a:t>
            </a:r>
            <a:r>
              <a:rPr lang="en-US" dirty="0" err="1">
                <a:solidFill>
                  <a:schemeClr val="accent1"/>
                </a:solidFill>
              </a:rPr>
              <a:t>kelas</a:t>
            </a:r>
            <a:r>
              <a:rPr lang="en-US" dirty="0">
                <a:solidFill>
                  <a:schemeClr val="accent1"/>
                </a:solidFill>
              </a:rPr>
              <a:t> jabatan 9 </a:t>
            </a:r>
            <a:r>
              <a:rPr lang="en-US" dirty="0" err="1">
                <a:solidFill>
                  <a:schemeClr val="accent1"/>
                </a:solidFill>
              </a:rPr>
              <a:t>pada</a:t>
            </a:r>
            <a:r>
              <a:rPr lang="en-US" dirty="0">
                <a:solidFill>
                  <a:schemeClr val="accent1"/>
                </a:solidFill>
              </a:rPr>
              <a:t> </a:t>
            </a:r>
            <a:r>
              <a:rPr lang="en-US" dirty="0" err="1">
                <a:solidFill>
                  <a:schemeClr val="accent1"/>
                </a:solidFill>
              </a:rPr>
              <a:t>suatu</a:t>
            </a:r>
            <a:r>
              <a:rPr lang="en-US" dirty="0">
                <a:solidFill>
                  <a:schemeClr val="accent1"/>
                </a:solidFill>
              </a:rPr>
              <a:t> OPD </a:t>
            </a:r>
            <a:r>
              <a:rPr lang="en-US" dirty="0" err="1">
                <a:solidFill>
                  <a:schemeClr val="accent1"/>
                </a:solidFill>
              </a:rPr>
              <a:t>diberikan</a:t>
            </a:r>
            <a:r>
              <a:rPr lang="en-US" dirty="0">
                <a:solidFill>
                  <a:schemeClr val="accent1"/>
                </a:solidFill>
              </a:rPr>
              <a:t> </a:t>
            </a:r>
            <a:r>
              <a:rPr lang="en-US" dirty="0" err="1">
                <a:solidFill>
                  <a:schemeClr val="accent1"/>
                </a:solidFill>
              </a:rPr>
              <a:t>tugas</a:t>
            </a:r>
            <a:r>
              <a:rPr lang="en-US" dirty="0">
                <a:solidFill>
                  <a:schemeClr val="accent1"/>
                </a:solidFill>
              </a:rPr>
              <a:t> sebagai </a:t>
            </a:r>
            <a:r>
              <a:rPr lang="en-US" dirty="0" err="1">
                <a:solidFill>
                  <a:schemeClr val="accent1"/>
                </a:solidFill>
              </a:rPr>
              <a:t>Plt</a:t>
            </a:r>
            <a:r>
              <a:rPr lang="en-US" dirty="0">
                <a:solidFill>
                  <a:schemeClr val="accent1"/>
                </a:solidFill>
              </a:rPr>
              <a:t> </a:t>
            </a:r>
            <a:r>
              <a:rPr lang="en-US" dirty="0" err="1">
                <a:solidFill>
                  <a:schemeClr val="accent1"/>
                </a:solidFill>
              </a:rPr>
              <a:t>Pengawas</a:t>
            </a:r>
            <a:r>
              <a:rPr lang="en-US" dirty="0">
                <a:solidFill>
                  <a:schemeClr val="accent1"/>
                </a:solidFill>
              </a:rPr>
              <a:t> </a:t>
            </a:r>
            <a:r>
              <a:rPr lang="en-US" dirty="0" err="1">
                <a:solidFill>
                  <a:schemeClr val="accent1"/>
                </a:solidFill>
              </a:rPr>
              <a:t>pada</a:t>
            </a:r>
            <a:r>
              <a:rPr lang="en-US" dirty="0">
                <a:solidFill>
                  <a:schemeClr val="accent1"/>
                </a:solidFill>
              </a:rPr>
              <a:t> </a:t>
            </a:r>
            <a:r>
              <a:rPr lang="en-US" dirty="0" err="1">
                <a:solidFill>
                  <a:schemeClr val="accent1"/>
                </a:solidFill>
              </a:rPr>
              <a:t>dinas</a:t>
            </a:r>
            <a:r>
              <a:rPr lang="en-US" dirty="0">
                <a:solidFill>
                  <a:schemeClr val="accent1"/>
                </a:solidFill>
              </a:rPr>
              <a:t> terkait </a:t>
            </a:r>
            <a:r>
              <a:rPr lang="en-US" dirty="0" err="1">
                <a:solidFill>
                  <a:schemeClr val="accent1"/>
                </a:solidFill>
              </a:rPr>
              <a:t>mulai</a:t>
            </a:r>
            <a:r>
              <a:rPr lang="en-US" dirty="0">
                <a:solidFill>
                  <a:schemeClr val="accent1"/>
                </a:solidFill>
              </a:rPr>
              <a:t> </a:t>
            </a:r>
            <a:r>
              <a:rPr lang="en-US" dirty="0" err="1">
                <a:solidFill>
                  <a:schemeClr val="accent1"/>
                </a:solidFill>
              </a:rPr>
              <a:t>tanggal</a:t>
            </a:r>
            <a:r>
              <a:rPr lang="en-US" dirty="0">
                <a:solidFill>
                  <a:schemeClr val="accent1"/>
                </a:solidFill>
              </a:rPr>
              <a:t> 1 </a:t>
            </a:r>
            <a:r>
              <a:rPr lang="en-US" dirty="0" err="1">
                <a:solidFill>
                  <a:schemeClr val="accent1"/>
                </a:solidFill>
              </a:rPr>
              <a:t>Januari</a:t>
            </a:r>
            <a:r>
              <a:rPr lang="en-US" dirty="0">
                <a:solidFill>
                  <a:schemeClr val="accent1"/>
                </a:solidFill>
              </a:rPr>
              <a:t> 2023 sampai dengan 31 </a:t>
            </a:r>
            <a:r>
              <a:rPr lang="en-US" dirty="0" err="1">
                <a:solidFill>
                  <a:schemeClr val="accent1"/>
                </a:solidFill>
              </a:rPr>
              <a:t>Maret</a:t>
            </a:r>
            <a:r>
              <a:rPr lang="en-US" dirty="0">
                <a:solidFill>
                  <a:schemeClr val="accent1"/>
                </a:solidFill>
              </a:rPr>
              <a:t> 2023, maka PNS yang </a:t>
            </a:r>
            <a:r>
              <a:rPr lang="en-US" dirty="0" err="1">
                <a:solidFill>
                  <a:schemeClr val="accent1"/>
                </a:solidFill>
              </a:rPr>
              <a:t>bersangkutan</a:t>
            </a:r>
            <a:r>
              <a:rPr lang="en-US" dirty="0">
                <a:solidFill>
                  <a:schemeClr val="accent1"/>
                </a:solidFill>
              </a:rPr>
              <a:t> </a:t>
            </a:r>
            <a:r>
              <a:rPr lang="en-US" dirty="0" err="1">
                <a:solidFill>
                  <a:schemeClr val="accent1"/>
                </a:solidFill>
              </a:rPr>
              <a:t>berhak</a:t>
            </a:r>
            <a:r>
              <a:rPr lang="en-US" dirty="0">
                <a:solidFill>
                  <a:schemeClr val="accent1"/>
                </a:solidFill>
              </a:rPr>
              <a:t> </a:t>
            </a:r>
            <a:r>
              <a:rPr lang="en-US" dirty="0" err="1">
                <a:solidFill>
                  <a:schemeClr val="accent1"/>
                </a:solidFill>
              </a:rPr>
              <a:t>mendapatkan</a:t>
            </a:r>
            <a:r>
              <a:rPr lang="en-US" dirty="0">
                <a:solidFill>
                  <a:schemeClr val="accent1"/>
                </a:solidFill>
              </a:rPr>
              <a:t> </a:t>
            </a:r>
            <a:r>
              <a:rPr lang="en-US" dirty="0" err="1">
                <a:solidFill>
                  <a:schemeClr val="accent1"/>
                </a:solidFill>
              </a:rPr>
              <a:t>Tambahan</a:t>
            </a:r>
            <a:r>
              <a:rPr lang="en-US" dirty="0">
                <a:solidFill>
                  <a:schemeClr val="accent1"/>
                </a:solidFill>
              </a:rPr>
              <a:t> TPP </a:t>
            </a:r>
            <a:r>
              <a:rPr lang="en-US" dirty="0" err="1">
                <a:solidFill>
                  <a:schemeClr val="accent1"/>
                </a:solidFill>
              </a:rPr>
              <a:t>Plt</a:t>
            </a:r>
            <a:r>
              <a:rPr lang="en-US" dirty="0">
                <a:solidFill>
                  <a:schemeClr val="accent1"/>
                </a:solidFill>
              </a:rPr>
              <a:t> </a:t>
            </a:r>
            <a:r>
              <a:rPr lang="en-US" dirty="0" err="1">
                <a:solidFill>
                  <a:schemeClr val="accent1"/>
                </a:solidFill>
              </a:rPr>
              <a:t>sebesar</a:t>
            </a:r>
            <a:r>
              <a:rPr lang="en-US" dirty="0">
                <a:solidFill>
                  <a:schemeClr val="accent1"/>
                </a:solidFill>
              </a:rPr>
              <a:t> 20 % (</a:t>
            </a:r>
            <a:r>
              <a:rPr lang="en-US" dirty="0" err="1">
                <a:solidFill>
                  <a:schemeClr val="accent1"/>
                </a:solidFill>
              </a:rPr>
              <a:t>dua</a:t>
            </a:r>
            <a:r>
              <a:rPr lang="en-US" dirty="0">
                <a:solidFill>
                  <a:schemeClr val="accent1"/>
                </a:solidFill>
              </a:rPr>
              <a:t> </a:t>
            </a:r>
            <a:r>
              <a:rPr lang="en-US" dirty="0" err="1">
                <a:solidFill>
                  <a:schemeClr val="accent1"/>
                </a:solidFill>
              </a:rPr>
              <a:t>puluh</a:t>
            </a:r>
            <a:r>
              <a:rPr lang="en-US" dirty="0">
                <a:solidFill>
                  <a:schemeClr val="accent1"/>
                </a:solidFill>
              </a:rPr>
              <a:t> </a:t>
            </a:r>
            <a:r>
              <a:rPr lang="en-US" dirty="0" err="1">
                <a:solidFill>
                  <a:schemeClr val="accent1"/>
                </a:solidFill>
              </a:rPr>
              <a:t>persen</a:t>
            </a:r>
            <a:r>
              <a:rPr lang="en-US" dirty="0">
                <a:solidFill>
                  <a:schemeClr val="accent1"/>
                </a:solidFill>
              </a:rPr>
              <a:t>) </a:t>
            </a:r>
            <a:r>
              <a:rPr lang="en-US" dirty="0" err="1">
                <a:solidFill>
                  <a:schemeClr val="accent1"/>
                </a:solidFill>
              </a:rPr>
              <a:t>selama</a:t>
            </a:r>
            <a:r>
              <a:rPr lang="en-US" dirty="0">
                <a:solidFill>
                  <a:schemeClr val="accent1"/>
                </a:solidFill>
              </a:rPr>
              <a:t> 3 (</a:t>
            </a:r>
            <a:r>
              <a:rPr lang="en-US" dirty="0" err="1">
                <a:solidFill>
                  <a:schemeClr val="accent1"/>
                </a:solidFill>
              </a:rPr>
              <a:t>tiga</a:t>
            </a:r>
            <a:r>
              <a:rPr lang="en-US" dirty="0">
                <a:solidFill>
                  <a:schemeClr val="accent1"/>
                </a:solidFill>
              </a:rPr>
              <a:t>) bulan </a:t>
            </a:r>
            <a:r>
              <a:rPr lang="en-US" dirty="0" err="1">
                <a:solidFill>
                  <a:schemeClr val="accent1"/>
                </a:solidFill>
              </a:rPr>
              <a:t>dari</a:t>
            </a:r>
            <a:r>
              <a:rPr lang="en-US" dirty="0">
                <a:solidFill>
                  <a:schemeClr val="accent1"/>
                </a:solidFill>
              </a:rPr>
              <a:t> </a:t>
            </a:r>
            <a:r>
              <a:rPr lang="en-US" dirty="0" err="1">
                <a:solidFill>
                  <a:schemeClr val="accent1"/>
                </a:solidFill>
              </a:rPr>
              <a:t>besaran</a:t>
            </a:r>
            <a:r>
              <a:rPr lang="en-US" dirty="0">
                <a:solidFill>
                  <a:schemeClr val="accent1"/>
                </a:solidFill>
              </a:rPr>
              <a:t> TPP yang di </a:t>
            </a:r>
            <a:r>
              <a:rPr lang="en-US" dirty="0" err="1">
                <a:solidFill>
                  <a:schemeClr val="accent1"/>
                </a:solidFill>
              </a:rPr>
              <a:t>plt</a:t>
            </a:r>
            <a:r>
              <a:rPr lang="en-US" dirty="0">
                <a:solidFill>
                  <a:schemeClr val="accent1"/>
                </a:solidFill>
              </a:rPr>
              <a:t> </a:t>
            </a:r>
            <a:r>
              <a:rPr lang="en-US" dirty="0" err="1">
                <a:solidFill>
                  <a:schemeClr val="accent1"/>
                </a:solidFill>
              </a:rPr>
              <a:t>kan</a:t>
            </a:r>
            <a:r>
              <a:rPr lang="en-US" dirty="0">
                <a:solidFill>
                  <a:schemeClr val="accent1"/>
                </a:solidFill>
              </a:rPr>
              <a:t> </a:t>
            </a:r>
            <a:r>
              <a:rPr lang="en-US" dirty="0" err="1">
                <a:solidFill>
                  <a:schemeClr val="accent1"/>
                </a:solidFill>
              </a:rPr>
              <a:t>pada</a:t>
            </a:r>
            <a:r>
              <a:rPr lang="en-US" dirty="0">
                <a:solidFill>
                  <a:schemeClr val="accent1"/>
                </a:solidFill>
              </a:rPr>
              <a:t> </a:t>
            </a:r>
            <a:r>
              <a:rPr lang="en-US" dirty="0" err="1">
                <a:solidFill>
                  <a:schemeClr val="accent1"/>
                </a:solidFill>
              </a:rPr>
              <a:t>usulan</a:t>
            </a:r>
            <a:r>
              <a:rPr lang="en-US" dirty="0">
                <a:solidFill>
                  <a:schemeClr val="accent1"/>
                </a:solidFill>
              </a:rPr>
              <a:t> </a:t>
            </a:r>
            <a:r>
              <a:rPr lang="en-US" dirty="0" err="1">
                <a:solidFill>
                  <a:schemeClr val="accent1"/>
                </a:solidFill>
              </a:rPr>
              <a:t>Februari</a:t>
            </a:r>
            <a:r>
              <a:rPr lang="en-US" dirty="0">
                <a:solidFill>
                  <a:schemeClr val="accent1"/>
                </a:solidFill>
              </a:rPr>
              <a:t>, </a:t>
            </a:r>
            <a:r>
              <a:rPr lang="en-US" dirty="0" err="1">
                <a:solidFill>
                  <a:schemeClr val="accent1"/>
                </a:solidFill>
              </a:rPr>
              <a:t>Maret</a:t>
            </a:r>
            <a:r>
              <a:rPr lang="en-US" dirty="0">
                <a:solidFill>
                  <a:schemeClr val="accent1"/>
                </a:solidFill>
              </a:rPr>
              <a:t> </a:t>
            </a:r>
            <a:r>
              <a:rPr lang="en-US" dirty="0" err="1">
                <a:solidFill>
                  <a:schemeClr val="accent1"/>
                </a:solidFill>
              </a:rPr>
              <a:t>dan</a:t>
            </a:r>
            <a:r>
              <a:rPr lang="en-US" dirty="0">
                <a:solidFill>
                  <a:schemeClr val="accent1"/>
                </a:solidFill>
              </a:rPr>
              <a:t> April 2023</a:t>
            </a:r>
            <a:r>
              <a:rPr lang="en-US" dirty="0" smtClean="0">
                <a:solidFill>
                  <a:schemeClr val="accent1"/>
                </a:solidFill>
              </a:rPr>
              <a:t>.</a:t>
            </a:r>
          </a:p>
        </p:txBody>
      </p:sp>
      <p:sp>
        <p:nvSpPr>
          <p:cNvPr id="5" name="Google Shape;641;p35"/>
          <p:cNvSpPr txBox="1">
            <a:spLocks/>
          </p:cNvSpPr>
          <p:nvPr/>
        </p:nvSpPr>
        <p:spPr>
          <a:xfrm flipH="1">
            <a:off x="4335236" y="0"/>
            <a:ext cx="4572000" cy="45167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2800"/>
              <a:buFont typeface="Montserrat Medium"/>
              <a:buNone/>
              <a:defRPr sz="1400" b="0" i="0" u="none" strike="noStrike" cap="none">
                <a:solidFill>
                  <a:schemeClr val="accent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2800"/>
              <a:buFont typeface="Montserrat Medium"/>
              <a:buNone/>
              <a:defRPr sz="2800" b="0" i="0" u="none" strike="noStrike" cap="none">
                <a:solidFill>
                  <a:schemeClr val="accent2"/>
                </a:solidFill>
                <a:latin typeface="Montserrat Medium"/>
                <a:ea typeface="Montserrat Medium"/>
                <a:cs typeface="Montserrat Medium"/>
                <a:sym typeface="Montserrat Medium"/>
              </a:defRPr>
            </a:lvl9pPr>
          </a:lstStyle>
          <a:p>
            <a:pPr marL="352425" indent="0" algn="just">
              <a:buSzPct val="100000"/>
            </a:pPr>
            <a:r>
              <a:rPr lang="en-US" dirty="0" err="1" smtClean="0"/>
              <a:t>Contoh</a:t>
            </a:r>
            <a:r>
              <a:rPr lang="en-US" dirty="0" smtClean="0"/>
              <a:t>  :</a:t>
            </a:r>
          </a:p>
          <a:p>
            <a:pPr marL="695325" indent="-342900" algn="just">
              <a:buSzPct val="100000"/>
              <a:buFont typeface="+mj-lt"/>
              <a:buAutoNum type="alphaLcPeriod" startAt="5"/>
            </a:pPr>
            <a:r>
              <a:rPr lang="en-US" dirty="0" err="1" smtClean="0">
                <a:solidFill>
                  <a:schemeClr val="accent1"/>
                </a:solidFill>
              </a:rPr>
              <a:t>Seorang</a:t>
            </a:r>
            <a:r>
              <a:rPr lang="en-US" dirty="0" smtClean="0">
                <a:solidFill>
                  <a:schemeClr val="accent1"/>
                </a:solidFill>
              </a:rPr>
              <a:t> JF PNS dengan </a:t>
            </a:r>
            <a:r>
              <a:rPr lang="en-US" dirty="0" err="1" smtClean="0">
                <a:solidFill>
                  <a:schemeClr val="accent1"/>
                </a:solidFill>
              </a:rPr>
              <a:t>kelas</a:t>
            </a:r>
            <a:r>
              <a:rPr lang="en-US" dirty="0" smtClean="0">
                <a:solidFill>
                  <a:schemeClr val="accent1"/>
                </a:solidFill>
              </a:rPr>
              <a:t> jabatan 9 </a:t>
            </a:r>
            <a:r>
              <a:rPr lang="en-US" dirty="0" err="1" smtClean="0">
                <a:solidFill>
                  <a:schemeClr val="accent1"/>
                </a:solidFill>
              </a:rPr>
              <a:t>pada</a:t>
            </a:r>
            <a:r>
              <a:rPr lang="en-US" dirty="0" smtClean="0">
                <a:solidFill>
                  <a:schemeClr val="accent1"/>
                </a:solidFill>
              </a:rPr>
              <a:t> </a:t>
            </a:r>
            <a:r>
              <a:rPr lang="en-US" dirty="0" err="1" smtClean="0">
                <a:solidFill>
                  <a:schemeClr val="accent1"/>
                </a:solidFill>
              </a:rPr>
              <a:t>suatu</a:t>
            </a:r>
            <a:r>
              <a:rPr lang="en-US" dirty="0" smtClean="0">
                <a:solidFill>
                  <a:schemeClr val="accent1"/>
                </a:solidFill>
              </a:rPr>
              <a:t> OPD </a:t>
            </a:r>
            <a:r>
              <a:rPr lang="en-US" dirty="0" err="1" smtClean="0">
                <a:solidFill>
                  <a:schemeClr val="accent1"/>
                </a:solidFill>
              </a:rPr>
              <a:t>diberikan</a:t>
            </a:r>
            <a:r>
              <a:rPr lang="en-US" dirty="0" smtClean="0">
                <a:solidFill>
                  <a:schemeClr val="accent1"/>
                </a:solidFill>
              </a:rPr>
              <a:t> </a:t>
            </a:r>
            <a:r>
              <a:rPr lang="en-US" dirty="0" err="1" smtClean="0">
                <a:solidFill>
                  <a:schemeClr val="accent1"/>
                </a:solidFill>
              </a:rPr>
              <a:t>tugas</a:t>
            </a:r>
            <a:r>
              <a:rPr lang="en-US" dirty="0" smtClean="0">
                <a:solidFill>
                  <a:schemeClr val="accent1"/>
                </a:solidFill>
              </a:rPr>
              <a:t> sebagai </a:t>
            </a:r>
            <a:r>
              <a:rPr lang="en-US" dirty="0" err="1" smtClean="0">
                <a:solidFill>
                  <a:schemeClr val="accent1"/>
                </a:solidFill>
              </a:rPr>
              <a:t>Plt</a:t>
            </a:r>
            <a:r>
              <a:rPr lang="en-US" dirty="0" smtClean="0">
                <a:solidFill>
                  <a:schemeClr val="accent1"/>
                </a:solidFill>
              </a:rPr>
              <a:t> </a:t>
            </a:r>
            <a:r>
              <a:rPr lang="en-US" dirty="0" err="1" smtClean="0">
                <a:solidFill>
                  <a:schemeClr val="accent1"/>
                </a:solidFill>
              </a:rPr>
              <a:t>Pengawas</a:t>
            </a:r>
            <a:r>
              <a:rPr lang="en-US" dirty="0" smtClean="0">
                <a:solidFill>
                  <a:schemeClr val="accent1"/>
                </a:solidFill>
              </a:rPr>
              <a:t> </a:t>
            </a:r>
            <a:r>
              <a:rPr lang="en-US" dirty="0" err="1" smtClean="0">
                <a:solidFill>
                  <a:schemeClr val="accent1"/>
                </a:solidFill>
              </a:rPr>
              <a:t>pada</a:t>
            </a:r>
            <a:r>
              <a:rPr lang="en-US" dirty="0" smtClean="0">
                <a:solidFill>
                  <a:schemeClr val="accent1"/>
                </a:solidFill>
              </a:rPr>
              <a:t> </a:t>
            </a:r>
            <a:r>
              <a:rPr lang="en-US" dirty="0" err="1" smtClean="0">
                <a:solidFill>
                  <a:schemeClr val="accent1"/>
                </a:solidFill>
              </a:rPr>
              <a:t>dinas</a:t>
            </a:r>
            <a:r>
              <a:rPr lang="en-US" dirty="0" smtClean="0">
                <a:solidFill>
                  <a:schemeClr val="accent1"/>
                </a:solidFill>
              </a:rPr>
              <a:t> terkait </a:t>
            </a:r>
            <a:r>
              <a:rPr lang="en-US" dirty="0" err="1" smtClean="0">
                <a:solidFill>
                  <a:schemeClr val="accent1"/>
                </a:solidFill>
              </a:rPr>
              <a:t>mulai</a:t>
            </a:r>
            <a:r>
              <a:rPr lang="en-US" dirty="0" smtClean="0">
                <a:solidFill>
                  <a:schemeClr val="accent1"/>
                </a:solidFill>
              </a:rPr>
              <a:t> </a:t>
            </a:r>
            <a:r>
              <a:rPr lang="en-US" dirty="0" err="1" smtClean="0">
                <a:solidFill>
                  <a:schemeClr val="accent1"/>
                </a:solidFill>
              </a:rPr>
              <a:t>tanggal</a:t>
            </a:r>
            <a:r>
              <a:rPr lang="en-US" dirty="0" smtClean="0">
                <a:solidFill>
                  <a:schemeClr val="accent1"/>
                </a:solidFill>
              </a:rPr>
              <a:t> 3 </a:t>
            </a:r>
            <a:r>
              <a:rPr lang="en-US" dirty="0" err="1" smtClean="0">
                <a:solidFill>
                  <a:schemeClr val="accent1"/>
                </a:solidFill>
              </a:rPr>
              <a:t>Januari</a:t>
            </a:r>
            <a:r>
              <a:rPr lang="en-US" dirty="0" smtClean="0">
                <a:solidFill>
                  <a:schemeClr val="accent1"/>
                </a:solidFill>
              </a:rPr>
              <a:t> 2023 sampai dengan 3 </a:t>
            </a:r>
            <a:r>
              <a:rPr lang="en-US" dirty="0" err="1" smtClean="0">
                <a:solidFill>
                  <a:schemeClr val="accent1"/>
                </a:solidFill>
              </a:rPr>
              <a:t>Februari</a:t>
            </a:r>
            <a:r>
              <a:rPr lang="en-US" dirty="0" smtClean="0">
                <a:solidFill>
                  <a:schemeClr val="accent1"/>
                </a:solidFill>
              </a:rPr>
              <a:t> 2023, maka PNS yang </a:t>
            </a:r>
            <a:r>
              <a:rPr lang="en-US" dirty="0" err="1" smtClean="0">
                <a:solidFill>
                  <a:schemeClr val="accent1"/>
                </a:solidFill>
              </a:rPr>
              <a:t>bersangkutan</a:t>
            </a:r>
            <a:r>
              <a:rPr lang="en-US" dirty="0" smtClean="0">
                <a:solidFill>
                  <a:schemeClr val="accent1"/>
                </a:solidFill>
              </a:rPr>
              <a:t> </a:t>
            </a:r>
            <a:r>
              <a:rPr lang="en-US" dirty="0" err="1" smtClean="0">
                <a:solidFill>
                  <a:schemeClr val="accent1"/>
                </a:solidFill>
              </a:rPr>
              <a:t>berhak</a:t>
            </a:r>
            <a:r>
              <a:rPr lang="en-US" dirty="0" smtClean="0">
                <a:solidFill>
                  <a:schemeClr val="accent1"/>
                </a:solidFill>
              </a:rPr>
              <a:t> </a:t>
            </a:r>
            <a:r>
              <a:rPr lang="en-US" dirty="0" err="1" smtClean="0">
                <a:solidFill>
                  <a:schemeClr val="accent1"/>
                </a:solidFill>
              </a:rPr>
              <a:t>mendapatkan</a:t>
            </a:r>
            <a:r>
              <a:rPr lang="en-US" dirty="0" smtClean="0">
                <a:solidFill>
                  <a:schemeClr val="accent1"/>
                </a:solidFill>
              </a:rPr>
              <a:t> </a:t>
            </a:r>
            <a:r>
              <a:rPr lang="en-US" dirty="0" err="1" smtClean="0">
                <a:solidFill>
                  <a:schemeClr val="accent1"/>
                </a:solidFill>
              </a:rPr>
              <a:t>Tambahan</a:t>
            </a:r>
            <a:r>
              <a:rPr lang="en-US" dirty="0" smtClean="0">
                <a:solidFill>
                  <a:schemeClr val="accent1"/>
                </a:solidFill>
              </a:rPr>
              <a:t> TPP </a:t>
            </a:r>
            <a:r>
              <a:rPr lang="en-US" dirty="0" err="1" smtClean="0">
                <a:solidFill>
                  <a:schemeClr val="accent1"/>
                </a:solidFill>
              </a:rPr>
              <a:t>Plt</a:t>
            </a:r>
            <a:r>
              <a:rPr lang="en-US" dirty="0" smtClean="0">
                <a:solidFill>
                  <a:schemeClr val="accent1"/>
                </a:solidFill>
              </a:rPr>
              <a:t> </a:t>
            </a:r>
            <a:r>
              <a:rPr lang="en-US" dirty="0" err="1" smtClean="0">
                <a:solidFill>
                  <a:schemeClr val="accent1"/>
                </a:solidFill>
              </a:rPr>
              <a:t>sebesar</a:t>
            </a:r>
            <a:r>
              <a:rPr lang="en-US" dirty="0" smtClean="0">
                <a:solidFill>
                  <a:schemeClr val="accent1"/>
                </a:solidFill>
              </a:rPr>
              <a:t> 20 % (</a:t>
            </a:r>
            <a:r>
              <a:rPr lang="en-US" dirty="0" err="1" smtClean="0">
                <a:solidFill>
                  <a:schemeClr val="accent1"/>
                </a:solidFill>
              </a:rPr>
              <a:t>dua</a:t>
            </a:r>
            <a:r>
              <a:rPr lang="en-US" dirty="0" smtClean="0">
                <a:solidFill>
                  <a:schemeClr val="accent1"/>
                </a:solidFill>
              </a:rPr>
              <a:t> </a:t>
            </a:r>
            <a:r>
              <a:rPr lang="en-US" dirty="0" err="1" smtClean="0">
                <a:solidFill>
                  <a:schemeClr val="accent1"/>
                </a:solidFill>
              </a:rPr>
              <a:t>puluh</a:t>
            </a:r>
            <a:r>
              <a:rPr lang="en-US" dirty="0" smtClean="0">
                <a:solidFill>
                  <a:schemeClr val="accent1"/>
                </a:solidFill>
              </a:rPr>
              <a:t> </a:t>
            </a:r>
            <a:r>
              <a:rPr lang="en-US" dirty="0" err="1" smtClean="0">
                <a:solidFill>
                  <a:schemeClr val="accent1"/>
                </a:solidFill>
              </a:rPr>
              <a:t>persen</a:t>
            </a:r>
            <a:r>
              <a:rPr lang="en-US" dirty="0" smtClean="0">
                <a:solidFill>
                  <a:schemeClr val="accent1"/>
                </a:solidFill>
              </a:rPr>
              <a:t>) </a:t>
            </a:r>
            <a:r>
              <a:rPr lang="en-US" dirty="0" err="1" smtClean="0">
                <a:solidFill>
                  <a:schemeClr val="accent1"/>
                </a:solidFill>
              </a:rPr>
              <a:t>selama</a:t>
            </a:r>
            <a:r>
              <a:rPr lang="en-US" dirty="0" smtClean="0">
                <a:solidFill>
                  <a:schemeClr val="accent1"/>
                </a:solidFill>
              </a:rPr>
              <a:t> 1 (</a:t>
            </a:r>
            <a:r>
              <a:rPr lang="en-US" dirty="0" err="1" smtClean="0">
                <a:solidFill>
                  <a:schemeClr val="accent1"/>
                </a:solidFill>
              </a:rPr>
              <a:t>satu</a:t>
            </a:r>
            <a:r>
              <a:rPr lang="en-US" dirty="0" smtClean="0">
                <a:solidFill>
                  <a:schemeClr val="accent1"/>
                </a:solidFill>
              </a:rPr>
              <a:t>) bulan </a:t>
            </a:r>
            <a:r>
              <a:rPr lang="en-US" dirty="0" err="1" smtClean="0">
                <a:solidFill>
                  <a:schemeClr val="accent1"/>
                </a:solidFill>
              </a:rPr>
              <a:t>dari</a:t>
            </a:r>
            <a:r>
              <a:rPr lang="en-US" dirty="0" smtClean="0">
                <a:solidFill>
                  <a:schemeClr val="accent1"/>
                </a:solidFill>
              </a:rPr>
              <a:t> </a:t>
            </a:r>
            <a:r>
              <a:rPr lang="en-US" dirty="0" err="1" smtClean="0">
                <a:solidFill>
                  <a:schemeClr val="accent1"/>
                </a:solidFill>
              </a:rPr>
              <a:t>besaran</a:t>
            </a:r>
            <a:r>
              <a:rPr lang="en-US" dirty="0" smtClean="0">
                <a:solidFill>
                  <a:schemeClr val="accent1"/>
                </a:solidFill>
              </a:rPr>
              <a:t> TPP yang di </a:t>
            </a:r>
            <a:r>
              <a:rPr lang="en-US" dirty="0" err="1" smtClean="0">
                <a:solidFill>
                  <a:schemeClr val="accent1"/>
                </a:solidFill>
              </a:rPr>
              <a:t>plt</a:t>
            </a:r>
            <a:r>
              <a:rPr lang="en-US" dirty="0" smtClean="0">
                <a:solidFill>
                  <a:schemeClr val="accent1"/>
                </a:solidFill>
              </a:rPr>
              <a:t> </a:t>
            </a:r>
            <a:r>
              <a:rPr lang="en-US" dirty="0" err="1" smtClean="0">
                <a:solidFill>
                  <a:schemeClr val="accent1"/>
                </a:solidFill>
              </a:rPr>
              <a:t>kan</a:t>
            </a:r>
            <a:r>
              <a:rPr lang="en-US" dirty="0" smtClean="0">
                <a:solidFill>
                  <a:schemeClr val="accent1"/>
                </a:solidFill>
              </a:rPr>
              <a:t> </a:t>
            </a:r>
            <a:r>
              <a:rPr lang="en-US" dirty="0" err="1" smtClean="0">
                <a:solidFill>
                  <a:schemeClr val="accent1"/>
                </a:solidFill>
              </a:rPr>
              <a:t>pada</a:t>
            </a:r>
            <a:r>
              <a:rPr lang="en-US" dirty="0" smtClean="0">
                <a:solidFill>
                  <a:schemeClr val="accent1"/>
                </a:solidFill>
              </a:rPr>
              <a:t> </a:t>
            </a:r>
            <a:r>
              <a:rPr lang="en-US" dirty="0" err="1" smtClean="0">
                <a:solidFill>
                  <a:schemeClr val="accent1"/>
                </a:solidFill>
              </a:rPr>
              <a:t>usulan</a:t>
            </a:r>
            <a:r>
              <a:rPr lang="en-US" dirty="0" smtClean="0">
                <a:solidFill>
                  <a:schemeClr val="accent1"/>
                </a:solidFill>
              </a:rPr>
              <a:t> </a:t>
            </a:r>
            <a:r>
              <a:rPr lang="en-US" dirty="0" err="1" smtClean="0">
                <a:solidFill>
                  <a:schemeClr val="accent1"/>
                </a:solidFill>
              </a:rPr>
              <a:t>Februari</a:t>
            </a:r>
            <a:r>
              <a:rPr lang="en-US" dirty="0" smtClean="0">
                <a:solidFill>
                  <a:schemeClr val="accent1"/>
                </a:solidFill>
              </a:rPr>
              <a:t> 2023.</a:t>
            </a:r>
          </a:p>
          <a:p>
            <a:pPr marL="695325" indent="-342900" algn="just">
              <a:buSzPct val="100000"/>
              <a:buFont typeface="+mj-lt"/>
              <a:buAutoNum type="alphaLcPeriod" startAt="5"/>
            </a:pPr>
            <a:r>
              <a:rPr lang="en-US" dirty="0" err="1" smtClean="0">
                <a:solidFill>
                  <a:schemeClr val="accent1"/>
                </a:solidFill>
              </a:rPr>
              <a:t>Seorang</a:t>
            </a:r>
            <a:r>
              <a:rPr lang="en-US" dirty="0" smtClean="0">
                <a:solidFill>
                  <a:schemeClr val="accent1"/>
                </a:solidFill>
              </a:rPr>
              <a:t> JF PNS dengan </a:t>
            </a:r>
            <a:r>
              <a:rPr lang="en-US" dirty="0" err="1" smtClean="0">
                <a:solidFill>
                  <a:schemeClr val="accent1"/>
                </a:solidFill>
              </a:rPr>
              <a:t>kelas</a:t>
            </a:r>
            <a:r>
              <a:rPr lang="en-US" dirty="0" smtClean="0">
                <a:solidFill>
                  <a:schemeClr val="accent1"/>
                </a:solidFill>
              </a:rPr>
              <a:t> jabatan 8 </a:t>
            </a:r>
            <a:r>
              <a:rPr lang="en-US" dirty="0" err="1" smtClean="0">
                <a:solidFill>
                  <a:schemeClr val="accent1"/>
                </a:solidFill>
              </a:rPr>
              <a:t>pada</a:t>
            </a:r>
            <a:r>
              <a:rPr lang="en-US" dirty="0" smtClean="0">
                <a:solidFill>
                  <a:schemeClr val="accent1"/>
                </a:solidFill>
              </a:rPr>
              <a:t> </a:t>
            </a:r>
            <a:r>
              <a:rPr lang="en-US" dirty="0" err="1" smtClean="0">
                <a:solidFill>
                  <a:schemeClr val="accent1"/>
                </a:solidFill>
              </a:rPr>
              <a:t>suatu</a:t>
            </a:r>
            <a:r>
              <a:rPr lang="en-US" dirty="0" smtClean="0">
                <a:solidFill>
                  <a:schemeClr val="accent1"/>
                </a:solidFill>
              </a:rPr>
              <a:t> OPD </a:t>
            </a:r>
            <a:r>
              <a:rPr lang="en-US" dirty="0" err="1" smtClean="0">
                <a:solidFill>
                  <a:schemeClr val="accent1"/>
                </a:solidFill>
              </a:rPr>
              <a:t>diberikan</a:t>
            </a:r>
            <a:r>
              <a:rPr lang="en-US" dirty="0" smtClean="0">
                <a:solidFill>
                  <a:schemeClr val="accent1"/>
                </a:solidFill>
              </a:rPr>
              <a:t> </a:t>
            </a:r>
            <a:r>
              <a:rPr lang="en-US" dirty="0" err="1" smtClean="0">
                <a:solidFill>
                  <a:schemeClr val="accent1"/>
                </a:solidFill>
              </a:rPr>
              <a:t>tugas</a:t>
            </a:r>
            <a:r>
              <a:rPr lang="en-US" dirty="0" smtClean="0">
                <a:solidFill>
                  <a:schemeClr val="accent1"/>
                </a:solidFill>
              </a:rPr>
              <a:t> sebagai </a:t>
            </a:r>
            <a:r>
              <a:rPr lang="en-US" dirty="0" err="1" smtClean="0">
                <a:solidFill>
                  <a:schemeClr val="accent1"/>
                </a:solidFill>
              </a:rPr>
              <a:t>Plt</a:t>
            </a:r>
            <a:r>
              <a:rPr lang="en-US" dirty="0" smtClean="0">
                <a:solidFill>
                  <a:schemeClr val="accent1"/>
                </a:solidFill>
              </a:rPr>
              <a:t> </a:t>
            </a:r>
            <a:r>
              <a:rPr lang="en-US" dirty="0" err="1" smtClean="0">
                <a:solidFill>
                  <a:schemeClr val="accent1"/>
                </a:solidFill>
              </a:rPr>
              <a:t>Pengawas</a:t>
            </a:r>
            <a:r>
              <a:rPr lang="en-US" dirty="0" smtClean="0">
                <a:solidFill>
                  <a:schemeClr val="accent1"/>
                </a:solidFill>
              </a:rPr>
              <a:t> </a:t>
            </a:r>
            <a:r>
              <a:rPr lang="en-US" dirty="0" err="1" smtClean="0">
                <a:solidFill>
                  <a:schemeClr val="accent1"/>
                </a:solidFill>
              </a:rPr>
              <a:t>pada</a:t>
            </a:r>
            <a:r>
              <a:rPr lang="en-US" dirty="0" smtClean="0">
                <a:solidFill>
                  <a:schemeClr val="accent1"/>
                </a:solidFill>
              </a:rPr>
              <a:t> </a:t>
            </a:r>
            <a:r>
              <a:rPr lang="en-US" dirty="0" err="1" smtClean="0">
                <a:solidFill>
                  <a:schemeClr val="accent1"/>
                </a:solidFill>
              </a:rPr>
              <a:t>dinas</a:t>
            </a:r>
            <a:r>
              <a:rPr lang="en-US" dirty="0" smtClean="0">
                <a:solidFill>
                  <a:schemeClr val="accent1"/>
                </a:solidFill>
              </a:rPr>
              <a:t> terkait </a:t>
            </a:r>
            <a:r>
              <a:rPr lang="en-US" dirty="0" err="1" smtClean="0">
                <a:solidFill>
                  <a:schemeClr val="accent1"/>
                </a:solidFill>
              </a:rPr>
              <a:t>mulai</a:t>
            </a:r>
            <a:r>
              <a:rPr lang="en-US" dirty="0" smtClean="0">
                <a:solidFill>
                  <a:schemeClr val="accent1"/>
                </a:solidFill>
              </a:rPr>
              <a:t> </a:t>
            </a:r>
            <a:r>
              <a:rPr lang="en-US" dirty="0" err="1" smtClean="0">
                <a:solidFill>
                  <a:schemeClr val="accent1"/>
                </a:solidFill>
              </a:rPr>
              <a:t>tanggal</a:t>
            </a:r>
            <a:r>
              <a:rPr lang="en-US" dirty="0" smtClean="0">
                <a:solidFill>
                  <a:schemeClr val="accent1"/>
                </a:solidFill>
              </a:rPr>
              <a:t> 3 </a:t>
            </a:r>
            <a:r>
              <a:rPr lang="en-US" dirty="0" err="1" smtClean="0">
                <a:solidFill>
                  <a:schemeClr val="accent1"/>
                </a:solidFill>
              </a:rPr>
              <a:t>Januari</a:t>
            </a:r>
            <a:r>
              <a:rPr lang="en-US" dirty="0" smtClean="0">
                <a:solidFill>
                  <a:schemeClr val="accent1"/>
                </a:solidFill>
              </a:rPr>
              <a:t> 2023 sampai dengan 3 </a:t>
            </a:r>
            <a:r>
              <a:rPr lang="en-US" dirty="0" err="1" smtClean="0">
                <a:solidFill>
                  <a:schemeClr val="accent1"/>
                </a:solidFill>
              </a:rPr>
              <a:t>Februari</a:t>
            </a:r>
            <a:r>
              <a:rPr lang="en-US" dirty="0" smtClean="0">
                <a:solidFill>
                  <a:schemeClr val="accent1"/>
                </a:solidFill>
              </a:rPr>
              <a:t> 2023, maka PNS yang </a:t>
            </a:r>
            <a:r>
              <a:rPr lang="en-US" dirty="0" err="1" smtClean="0">
                <a:solidFill>
                  <a:schemeClr val="accent1"/>
                </a:solidFill>
              </a:rPr>
              <a:t>bersangkutan</a:t>
            </a:r>
            <a:r>
              <a:rPr lang="en-US" dirty="0" smtClean="0">
                <a:solidFill>
                  <a:schemeClr val="accent1"/>
                </a:solidFill>
              </a:rPr>
              <a:t> </a:t>
            </a:r>
            <a:r>
              <a:rPr lang="en-US" dirty="0" err="1" smtClean="0">
                <a:solidFill>
                  <a:schemeClr val="accent1"/>
                </a:solidFill>
              </a:rPr>
              <a:t>berhak</a:t>
            </a:r>
            <a:r>
              <a:rPr lang="en-US" dirty="0" smtClean="0">
                <a:solidFill>
                  <a:schemeClr val="accent1"/>
                </a:solidFill>
              </a:rPr>
              <a:t> </a:t>
            </a:r>
            <a:r>
              <a:rPr lang="en-US" dirty="0" err="1" smtClean="0">
                <a:solidFill>
                  <a:schemeClr val="accent1"/>
                </a:solidFill>
              </a:rPr>
              <a:t>mendapatkan</a:t>
            </a:r>
            <a:r>
              <a:rPr lang="en-US" dirty="0" smtClean="0">
                <a:solidFill>
                  <a:schemeClr val="accent1"/>
                </a:solidFill>
              </a:rPr>
              <a:t> </a:t>
            </a:r>
            <a:r>
              <a:rPr lang="en-US" dirty="0" err="1" smtClean="0">
                <a:solidFill>
                  <a:schemeClr val="accent1"/>
                </a:solidFill>
              </a:rPr>
              <a:t>besaran</a:t>
            </a:r>
            <a:r>
              <a:rPr lang="en-US" dirty="0" smtClean="0">
                <a:solidFill>
                  <a:schemeClr val="accent1"/>
                </a:solidFill>
              </a:rPr>
              <a:t> TPP </a:t>
            </a:r>
            <a:r>
              <a:rPr lang="en-US" dirty="0" err="1" smtClean="0">
                <a:solidFill>
                  <a:schemeClr val="accent1"/>
                </a:solidFill>
              </a:rPr>
              <a:t>dari</a:t>
            </a:r>
            <a:r>
              <a:rPr lang="en-US" dirty="0" smtClean="0">
                <a:solidFill>
                  <a:schemeClr val="accent1"/>
                </a:solidFill>
              </a:rPr>
              <a:t> </a:t>
            </a:r>
            <a:r>
              <a:rPr lang="en-US" dirty="0" err="1" smtClean="0">
                <a:solidFill>
                  <a:schemeClr val="accent1"/>
                </a:solidFill>
              </a:rPr>
              <a:t>Pengawas</a:t>
            </a:r>
            <a:r>
              <a:rPr lang="en-US" dirty="0" smtClean="0">
                <a:solidFill>
                  <a:schemeClr val="accent1"/>
                </a:solidFill>
              </a:rPr>
              <a:t> </a:t>
            </a:r>
            <a:r>
              <a:rPr lang="en-US" dirty="0" err="1" smtClean="0">
                <a:solidFill>
                  <a:schemeClr val="accent1"/>
                </a:solidFill>
              </a:rPr>
              <a:t>selama</a:t>
            </a:r>
            <a:r>
              <a:rPr lang="en-US" dirty="0" smtClean="0">
                <a:solidFill>
                  <a:schemeClr val="accent1"/>
                </a:solidFill>
              </a:rPr>
              <a:t> 1 (</a:t>
            </a:r>
            <a:r>
              <a:rPr lang="en-US" dirty="0" err="1" smtClean="0">
                <a:solidFill>
                  <a:schemeClr val="accent1"/>
                </a:solidFill>
              </a:rPr>
              <a:t>satu</a:t>
            </a:r>
            <a:r>
              <a:rPr lang="en-US" dirty="0" smtClean="0">
                <a:solidFill>
                  <a:schemeClr val="accent1"/>
                </a:solidFill>
              </a:rPr>
              <a:t>) bulan </a:t>
            </a:r>
            <a:r>
              <a:rPr lang="en-US" dirty="0" err="1" smtClean="0">
                <a:solidFill>
                  <a:schemeClr val="accent1"/>
                </a:solidFill>
              </a:rPr>
              <a:t>pada</a:t>
            </a:r>
            <a:r>
              <a:rPr lang="en-US" dirty="0" smtClean="0">
                <a:solidFill>
                  <a:schemeClr val="accent1"/>
                </a:solidFill>
              </a:rPr>
              <a:t> </a:t>
            </a:r>
            <a:r>
              <a:rPr lang="en-US" dirty="0" err="1" smtClean="0">
                <a:solidFill>
                  <a:schemeClr val="accent1"/>
                </a:solidFill>
              </a:rPr>
              <a:t>usulan</a:t>
            </a:r>
            <a:r>
              <a:rPr lang="en-US" dirty="0" smtClean="0">
                <a:solidFill>
                  <a:schemeClr val="accent1"/>
                </a:solidFill>
              </a:rPr>
              <a:t> </a:t>
            </a:r>
            <a:r>
              <a:rPr lang="en-US" dirty="0" err="1" smtClean="0">
                <a:solidFill>
                  <a:schemeClr val="accent1"/>
                </a:solidFill>
              </a:rPr>
              <a:t>Februari</a:t>
            </a:r>
            <a:r>
              <a:rPr lang="en-US" dirty="0" smtClean="0">
                <a:solidFill>
                  <a:schemeClr val="accent1"/>
                </a:solidFill>
              </a:rPr>
              <a:t> 2023.</a:t>
            </a:r>
            <a:endParaRPr lang="en-US" dirty="0">
              <a:solidFill>
                <a:schemeClr val="accent1"/>
              </a:solidFill>
            </a:endParaRPr>
          </a:p>
        </p:txBody>
      </p:sp>
    </p:spTree>
    <p:extLst>
      <p:ext uri="{BB962C8B-B14F-4D97-AF65-F5344CB8AC3E}">
        <p14:creationId xmlns:p14="http://schemas.microsoft.com/office/powerpoint/2010/main" val="382383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41;p35"/>
          <p:cNvSpPr txBox="1">
            <a:spLocks noGrp="1"/>
          </p:cNvSpPr>
          <p:nvPr>
            <p:ph type="subTitle" idx="1"/>
          </p:nvPr>
        </p:nvSpPr>
        <p:spPr>
          <a:xfrm flipH="1">
            <a:off x="0" y="0"/>
            <a:ext cx="4163786" cy="3545213"/>
          </a:xfrm>
          <a:prstGeom prst="rect">
            <a:avLst/>
          </a:prstGeom>
        </p:spPr>
        <p:txBody>
          <a:bodyPr spcFirstLastPara="1" wrap="square" lIns="91425" tIns="91425" rIns="91425" bIns="91425" anchor="ctr" anchorCtr="0">
            <a:noAutofit/>
          </a:bodyPr>
          <a:lstStyle/>
          <a:p>
            <a:pPr marL="352425" lvl="0" indent="0" algn="just">
              <a:buSzPct val="100000"/>
            </a:pPr>
            <a:r>
              <a:rPr lang="en-US" dirty="0" err="1" smtClean="0"/>
              <a:t>Contoh</a:t>
            </a:r>
            <a:r>
              <a:rPr lang="en-US" dirty="0" smtClean="0"/>
              <a:t>  :</a:t>
            </a:r>
          </a:p>
          <a:p>
            <a:pPr marL="695325" lvl="0" indent="-342900" algn="just">
              <a:buSzPct val="100000"/>
              <a:buFont typeface="+mj-lt"/>
              <a:buAutoNum type="alphaLcPeriod" startAt="7"/>
            </a:pPr>
            <a:r>
              <a:rPr lang="en-US" dirty="0" err="1" smtClean="0">
                <a:solidFill>
                  <a:schemeClr val="accent1"/>
                </a:solidFill>
              </a:rPr>
              <a:t>Seorang</a:t>
            </a:r>
            <a:r>
              <a:rPr lang="en-US" dirty="0" smtClean="0">
                <a:solidFill>
                  <a:schemeClr val="accent1"/>
                </a:solidFill>
              </a:rPr>
              <a:t> </a:t>
            </a:r>
            <a:r>
              <a:rPr lang="en-US" dirty="0">
                <a:solidFill>
                  <a:schemeClr val="accent1"/>
                </a:solidFill>
              </a:rPr>
              <a:t>JF PNS dengan </a:t>
            </a:r>
            <a:r>
              <a:rPr lang="en-US" dirty="0" err="1">
                <a:solidFill>
                  <a:schemeClr val="accent1"/>
                </a:solidFill>
              </a:rPr>
              <a:t>kelas</a:t>
            </a:r>
            <a:r>
              <a:rPr lang="en-US" dirty="0">
                <a:solidFill>
                  <a:schemeClr val="accent1"/>
                </a:solidFill>
              </a:rPr>
              <a:t> jabatan 8 </a:t>
            </a:r>
            <a:r>
              <a:rPr lang="en-US" dirty="0" err="1">
                <a:solidFill>
                  <a:schemeClr val="accent1"/>
                </a:solidFill>
              </a:rPr>
              <a:t>pada</a:t>
            </a:r>
            <a:r>
              <a:rPr lang="en-US" dirty="0">
                <a:solidFill>
                  <a:schemeClr val="accent1"/>
                </a:solidFill>
              </a:rPr>
              <a:t> </a:t>
            </a:r>
            <a:r>
              <a:rPr lang="en-US" dirty="0" err="1">
                <a:solidFill>
                  <a:schemeClr val="accent1"/>
                </a:solidFill>
              </a:rPr>
              <a:t>suatu</a:t>
            </a:r>
            <a:r>
              <a:rPr lang="en-US" dirty="0">
                <a:solidFill>
                  <a:schemeClr val="accent1"/>
                </a:solidFill>
              </a:rPr>
              <a:t> OPD </a:t>
            </a:r>
            <a:r>
              <a:rPr lang="en-US" dirty="0" err="1">
                <a:solidFill>
                  <a:schemeClr val="accent1"/>
                </a:solidFill>
              </a:rPr>
              <a:t>diberikan</a:t>
            </a:r>
            <a:r>
              <a:rPr lang="en-US" dirty="0">
                <a:solidFill>
                  <a:schemeClr val="accent1"/>
                </a:solidFill>
              </a:rPr>
              <a:t> </a:t>
            </a:r>
            <a:r>
              <a:rPr lang="en-US" dirty="0" err="1">
                <a:solidFill>
                  <a:schemeClr val="accent1"/>
                </a:solidFill>
              </a:rPr>
              <a:t>tugas</a:t>
            </a:r>
            <a:r>
              <a:rPr lang="en-US" dirty="0">
                <a:solidFill>
                  <a:schemeClr val="accent1"/>
                </a:solidFill>
              </a:rPr>
              <a:t> sebagai </a:t>
            </a:r>
            <a:r>
              <a:rPr lang="en-US" dirty="0" err="1">
                <a:solidFill>
                  <a:schemeClr val="accent1"/>
                </a:solidFill>
              </a:rPr>
              <a:t>Plt</a:t>
            </a:r>
            <a:r>
              <a:rPr lang="en-US" dirty="0">
                <a:solidFill>
                  <a:schemeClr val="accent1"/>
                </a:solidFill>
              </a:rPr>
              <a:t> </a:t>
            </a:r>
            <a:r>
              <a:rPr lang="en-US" dirty="0" err="1">
                <a:solidFill>
                  <a:schemeClr val="accent1"/>
                </a:solidFill>
              </a:rPr>
              <a:t>Pengawas</a:t>
            </a:r>
            <a:r>
              <a:rPr lang="en-US" dirty="0">
                <a:solidFill>
                  <a:schemeClr val="accent1"/>
                </a:solidFill>
              </a:rPr>
              <a:t> </a:t>
            </a:r>
            <a:r>
              <a:rPr lang="en-US" dirty="0" err="1">
                <a:solidFill>
                  <a:schemeClr val="accent1"/>
                </a:solidFill>
              </a:rPr>
              <a:t>pada</a:t>
            </a:r>
            <a:r>
              <a:rPr lang="en-US" dirty="0">
                <a:solidFill>
                  <a:schemeClr val="accent1"/>
                </a:solidFill>
              </a:rPr>
              <a:t> </a:t>
            </a:r>
            <a:r>
              <a:rPr lang="en-US" dirty="0" err="1">
                <a:solidFill>
                  <a:schemeClr val="accent1"/>
                </a:solidFill>
              </a:rPr>
              <a:t>dinas</a:t>
            </a:r>
            <a:r>
              <a:rPr lang="en-US" dirty="0">
                <a:solidFill>
                  <a:schemeClr val="accent1"/>
                </a:solidFill>
              </a:rPr>
              <a:t> terkait </a:t>
            </a:r>
            <a:r>
              <a:rPr lang="en-US" dirty="0" err="1">
                <a:solidFill>
                  <a:schemeClr val="accent1"/>
                </a:solidFill>
              </a:rPr>
              <a:t>mulai</a:t>
            </a:r>
            <a:r>
              <a:rPr lang="en-US" dirty="0">
                <a:solidFill>
                  <a:schemeClr val="accent1"/>
                </a:solidFill>
              </a:rPr>
              <a:t> </a:t>
            </a:r>
            <a:r>
              <a:rPr lang="en-US" dirty="0" err="1">
                <a:solidFill>
                  <a:schemeClr val="accent1"/>
                </a:solidFill>
              </a:rPr>
              <a:t>tanggal</a:t>
            </a:r>
            <a:r>
              <a:rPr lang="en-US" dirty="0">
                <a:solidFill>
                  <a:schemeClr val="accent1"/>
                </a:solidFill>
              </a:rPr>
              <a:t> 15 </a:t>
            </a:r>
            <a:r>
              <a:rPr lang="en-US" dirty="0" err="1">
                <a:solidFill>
                  <a:schemeClr val="accent1"/>
                </a:solidFill>
              </a:rPr>
              <a:t>Januari</a:t>
            </a:r>
            <a:r>
              <a:rPr lang="en-US" dirty="0">
                <a:solidFill>
                  <a:schemeClr val="accent1"/>
                </a:solidFill>
              </a:rPr>
              <a:t> 2023 sampai dengan 14 </a:t>
            </a:r>
            <a:r>
              <a:rPr lang="en-US" dirty="0" err="1">
                <a:solidFill>
                  <a:schemeClr val="accent1"/>
                </a:solidFill>
              </a:rPr>
              <a:t>Maret</a:t>
            </a:r>
            <a:r>
              <a:rPr lang="en-US" dirty="0">
                <a:solidFill>
                  <a:schemeClr val="accent1"/>
                </a:solidFill>
              </a:rPr>
              <a:t> 2023, maka PNS yang </a:t>
            </a:r>
            <a:r>
              <a:rPr lang="en-US" dirty="0" err="1">
                <a:solidFill>
                  <a:schemeClr val="accent1"/>
                </a:solidFill>
              </a:rPr>
              <a:t>bersangkutan</a:t>
            </a:r>
            <a:r>
              <a:rPr lang="en-US" dirty="0">
                <a:solidFill>
                  <a:schemeClr val="accent1"/>
                </a:solidFill>
              </a:rPr>
              <a:t> </a:t>
            </a:r>
            <a:r>
              <a:rPr lang="en-US" dirty="0" err="1">
                <a:solidFill>
                  <a:schemeClr val="accent1"/>
                </a:solidFill>
              </a:rPr>
              <a:t>hanya</a:t>
            </a:r>
            <a:r>
              <a:rPr lang="en-US" dirty="0">
                <a:solidFill>
                  <a:schemeClr val="accent1"/>
                </a:solidFill>
              </a:rPr>
              <a:t> </a:t>
            </a:r>
            <a:r>
              <a:rPr lang="en-US" dirty="0" err="1">
                <a:solidFill>
                  <a:schemeClr val="accent1"/>
                </a:solidFill>
              </a:rPr>
              <a:t>berhak</a:t>
            </a:r>
            <a:r>
              <a:rPr lang="en-US" dirty="0">
                <a:solidFill>
                  <a:schemeClr val="accent1"/>
                </a:solidFill>
              </a:rPr>
              <a:t> </a:t>
            </a:r>
            <a:r>
              <a:rPr lang="en-US" dirty="0" err="1">
                <a:solidFill>
                  <a:schemeClr val="accent1"/>
                </a:solidFill>
              </a:rPr>
              <a:t>mendapatkan</a:t>
            </a:r>
            <a:r>
              <a:rPr lang="en-US" dirty="0">
                <a:solidFill>
                  <a:schemeClr val="accent1"/>
                </a:solidFill>
              </a:rPr>
              <a:t> </a:t>
            </a:r>
            <a:r>
              <a:rPr lang="en-US" dirty="0" err="1">
                <a:solidFill>
                  <a:schemeClr val="accent1"/>
                </a:solidFill>
              </a:rPr>
              <a:t>besaran</a:t>
            </a:r>
            <a:r>
              <a:rPr lang="en-US" dirty="0">
                <a:solidFill>
                  <a:schemeClr val="accent1"/>
                </a:solidFill>
              </a:rPr>
              <a:t> TPP </a:t>
            </a:r>
            <a:r>
              <a:rPr lang="en-US" dirty="0" err="1">
                <a:solidFill>
                  <a:schemeClr val="accent1"/>
                </a:solidFill>
              </a:rPr>
              <a:t>dari</a:t>
            </a:r>
            <a:r>
              <a:rPr lang="en-US" dirty="0">
                <a:solidFill>
                  <a:schemeClr val="accent1"/>
                </a:solidFill>
              </a:rPr>
              <a:t> </a:t>
            </a:r>
            <a:r>
              <a:rPr lang="en-US" dirty="0" err="1">
                <a:solidFill>
                  <a:schemeClr val="accent1"/>
                </a:solidFill>
              </a:rPr>
              <a:t>Pengawas</a:t>
            </a:r>
            <a:r>
              <a:rPr lang="en-US" dirty="0">
                <a:solidFill>
                  <a:schemeClr val="accent1"/>
                </a:solidFill>
              </a:rPr>
              <a:t> </a:t>
            </a:r>
            <a:r>
              <a:rPr lang="en-US" dirty="0" err="1">
                <a:solidFill>
                  <a:schemeClr val="accent1"/>
                </a:solidFill>
              </a:rPr>
              <a:t>selama</a:t>
            </a:r>
            <a:r>
              <a:rPr lang="en-US" dirty="0">
                <a:solidFill>
                  <a:schemeClr val="accent1"/>
                </a:solidFill>
              </a:rPr>
              <a:t> 1 (</a:t>
            </a:r>
            <a:r>
              <a:rPr lang="en-US" dirty="0" err="1">
                <a:solidFill>
                  <a:schemeClr val="accent1"/>
                </a:solidFill>
              </a:rPr>
              <a:t>satu</a:t>
            </a:r>
            <a:r>
              <a:rPr lang="en-US" dirty="0">
                <a:solidFill>
                  <a:schemeClr val="accent1"/>
                </a:solidFill>
              </a:rPr>
              <a:t>) bulan </a:t>
            </a:r>
            <a:r>
              <a:rPr lang="en-US" dirty="0" err="1">
                <a:solidFill>
                  <a:schemeClr val="accent1"/>
                </a:solidFill>
              </a:rPr>
              <a:t>pada</a:t>
            </a:r>
            <a:r>
              <a:rPr lang="en-US" dirty="0">
                <a:solidFill>
                  <a:schemeClr val="accent1"/>
                </a:solidFill>
              </a:rPr>
              <a:t> </a:t>
            </a:r>
            <a:r>
              <a:rPr lang="en-US" dirty="0" err="1">
                <a:solidFill>
                  <a:schemeClr val="accent1"/>
                </a:solidFill>
              </a:rPr>
              <a:t>usulan</a:t>
            </a:r>
            <a:r>
              <a:rPr lang="en-US" dirty="0">
                <a:solidFill>
                  <a:schemeClr val="accent1"/>
                </a:solidFill>
              </a:rPr>
              <a:t> </a:t>
            </a:r>
            <a:r>
              <a:rPr lang="en-US" dirty="0" err="1">
                <a:solidFill>
                  <a:schemeClr val="accent1"/>
                </a:solidFill>
              </a:rPr>
              <a:t>Maret</a:t>
            </a:r>
            <a:r>
              <a:rPr lang="en-US" dirty="0">
                <a:solidFill>
                  <a:schemeClr val="accent1"/>
                </a:solidFill>
              </a:rPr>
              <a:t> 2023 di </a:t>
            </a:r>
            <a:r>
              <a:rPr lang="en-US" dirty="0" err="1">
                <a:solidFill>
                  <a:schemeClr val="accent1"/>
                </a:solidFill>
              </a:rPr>
              <a:t>karenakan</a:t>
            </a:r>
            <a:r>
              <a:rPr lang="en-US" dirty="0">
                <a:solidFill>
                  <a:schemeClr val="accent1"/>
                </a:solidFill>
              </a:rPr>
              <a:t> </a:t>
            </a:r>
            <a:r>
              <a:rPr lang="en-US" dirty="0" err="1">
                <a:solidFill>
                  <a:schemeClr val="accent1"/>
                </a:solidFill>
              </a:rPr>
              <a:t>perhitungan</a:t>
            </a:r>
            <a:r>
              <a:rPr lang="en-US" dirty="0">
                <a:solidFill>
                  <a:schemeClr val="accent1"/>
                </a:solidFill>
              </a:rPr>
              <a:t> 30 </a:t>
            </a:r>
            <a:r>
              <a:rPr lang="en-US" dirty="0" err="1">
                <a:solidFill>
                  <a:schemeClr val="accent1"/>
                </a:solidFill>
              </a:rPr>
              <a:t>hari</a:t>
            </a:r>
            <a:r>
              <a:rPr lang="en-US" dirty="0">
                <a:solidFill>
                  <a:schemeClr val="accent1"/>
                </a:solidFill>
              </a:rPr>
              <a:t> </a:t>
            </a:r>
            <a:r>
              <a:rPr lang="en-US" dirty="0" err="1">
                <a:solidFill>
                  <a:schemeClr val="accent1"/>
                </a:solidFill>
              </a:rPr>
              <a:t>mulai</a:t>
            </a:r>
            <a:r>
              <a:rPr lang="en-US" dirty="0">
                <a:solidFill>
                  <a:schemeClr val="accent1"/>
                </a:solidFill>
              </a:rPr>
              <a:t> 15 </a:t>
            </a:r>
            <a:r>
              <a:rPr lang="en-US" dirty="0" err="1">
                <a:solidFill>
                  <a:schemeClr val="accent1"/>
                </a:solidFill>
              </a:rPr>
              <a:t>Januari</a:t>
            </a:r>
            <a:r>
              <a:rPr lang="en-US" dirty="0">
                <a:solidFill>
                  <a:schemeClr val="accent1"/>
                </a:solidFill>
              </a:rPr>
              <a:t> sampai dengan 15 </a:t>
            </a:r>
            <a:r>
              <a:rPr lang="en-US" dirty="0" err="1">
                <a:solidFill>
                  <a:schemeClr val="accent1"/>
                </a:solidFill>
              </a:rPr>
              <a:t>februari</a:t>
            </a:r>
            <a:r>
              <a:rPr lang="en-US" dirty="0">
                <a:solidFill>
                  <a:schemeClr val="accent1"/>
                </a:solidFill>
              </a:rPr>
              <a:t>.</a:t>
            </a:r>
            <a:endParaRPr lang="en-US" dirty="0" smtClean="0">
              <a:solidFill>
                <a:schemeClr val="accent1"/>
              </a:solidFill>
            </a:endParaRPr>
          </a:p>
        </p:txBody>
      </p:sp>
    </p:spTree>
    <p:extLst>
      <p:ext uri="{BB962C8B-B14F-4D97-AF65-F5344CB8AC3E}">
        <p14:creationId xmlns:p14="http://schemas.microsoft.com/office/powerpoint/2010/main" val="4192741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Google Shape;655;p36"/>
          <p:cNvSpPr txBox="1">
            <a:spLocks noGrp="1"/>
          </p:cNvSpPr>
          <p:nvPr>
            <p:ph type="subTitle" idx="1"/>
          </p:nvPr>
        </p:nvSpPr>
        <p:spPr>
          <a:xfrm>
            <a:off x="5939874" y="2749100"/>
            <a:ext cx="3012739" cy="803022"/>
          </a:xfrm>
          <a:prstGeom prst="rect">
            <a:avLst/>
          </a:prstGeom>
        </p:spPr>
        <p:txBody>
          <a:bodyPr spcFirstLastPara="1" wrap="square" lIns="91425" tIns="91425" rIns="91425" bIns="91425" anchor="t" anchorCtr="0">
            <a:noAutofit/>
          </a:bodyPr>
          <a:lstStyle/>
          <a:p>
            <a:pPr marL="0" lvl="0" indent="0"/>
            <a:r>
              <a:rPr lang="en-US" sz="1400" dirty="0" smtClean="0"/>
              <a:t>-</a:t>
            </a:r>
            <a:endParaRPr lang="en-US" sz="1400" dirty="0"/>
          </a:p>
        </p:txBody>
      </p:sp>
      <p:sp>
        <p:nvSpPr>
          <p:cNvPr id="656" name="Google Shape;656;p36"/>
          <p:cNvSpPr txBox="1">
            <a:spLocks noGrp="1"/>
          </p:cNvSpPr>
          <p:nvPr>
            <p:ph type="title" idx="2"/>
          </p:nvPr>
        </p:nvSpPr>
        <p:spPr>
          <a:xfrm>
            <a:off x="-387513" y="-33842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H</a:t>
            </a:r>
            <a:endParaRPr dirty="0"/>
          </a:p>
        </p:txBody>
      </p:sp>
      <p:grpSp>
        <p:nvGrpSpPr>
          <p:cNvPr id="2" name="Group 1"/>
          <p:cNvGrpSpPr/>
          <p:nvPr/>
        </p:nvGrpSpPr>
        <p:grpSpPr>
          <a:xfrm>
            <a:off x="405481" y="1680112"/>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
        <p:nvSpPr>
          <p:cNvPr id="654" name="Google Shape;654;p36"/>
          <p:cNvSpPr txBox="1">
            <a:spLocks noGrp="1"/>
          </p:cNvSpPr>
          <p:nvPr>
            <p:ph type="ctrTitle"/>
          </p:nvPr>
        </p:nvSpPr>
        <p:spPr>
          <a:xfrm>
            <a:off x="1328298" y="-113123"/>
            <a:ext cx="7785748" cy="1671574"/>
          </a:xfrm>
          <a:prstGeom prst="rect">
            <a:avLst/>
          </a:prstGeom>
        </p:spPr>
        <p:txBody>
          <a:bodyPr spcFirstLastPara="1" wrap="square" lIns="91425" tIns="91425" rIns="91425" bIns="91425" anchor="b" anchorCtr="0">
            <a:noAutofit/>
          </a:bodyPr>
          <a:lstStyle/>
          <a:p>
            <a:pPr lvl="0"/>
            <a:r>
              <a:rPr lang="en-US" sz="3000" dirty="0" smtClean="0"/>
              <a:t>TPP </a:t>
            </a:r>
            <a:r>
              <a:rPr lang="en-US" sz="3000" dirty="0" err="1" smtClean="0"/>
              <a:t>Bagi</a:t>
            </a:r>
            <a:r>
              <a:rPr lang="en-US" sz="3000" dirty="0" smtClean="0"/>
              <a:t> Pegawai </a:t>
            </a:r>
            <a:r>
              <a:rPr lang="en-US" sz="3000" dirty="0" err="1" smtClean="0"/>
              <a:t>Asn</a:t>
            </a:r>
            <a:r>
              <a:rPr lang="en-US" sz="3000" dirty="0" smtClean="0"/>
              <a:t> Yang </a:t>
            </a:r>
            <a:r>
              <a:rPr lang="en-US" sz="3000" dirty="0" err="1" smtClean="0"/>
              <a:t>Meninggal</a:t>
            </a:r>
            <a:r>
              <a:rPr lang="en-US" sz="3000" dirty="0" smtClean="0"/>
              <a:t> </a:t>
            </a:r>
            <a:r>
              <a:rPr lang="en-US" sz="3000" dirty="0" err="1" smtClean="0"/>
              <a:t>Dunia</a:t>
            </a:r>
            <a:r>
              <a:rPr lang="en-US" sz="3000" dirty="0" smtClean="0"/>
              <a:t>, </a:t>
            </a:r>
            <a:br>
              <a:rPr lang="en-US" sz="3000" dirty="0" smtClean="0"/>
            </a:br>
            <a:r>
              <a:rPr lang="en-US" sz="3000" dirty="0" err="1" smtClean="0"/>
              <a:t>Pensiun</a:t>
            </a:r>
            <a:r>
              <a:rPr lang="en-US" sz="3000" dirty="0" smtClean="0"/>
              <a:t> Dan </a:t>
            </a:r>
            <a:br>
              <a:rPr lang="en-US" sz="3000" dirty="0" smtClean="0"/>
            </a:br>
            <a:r>
              <a:rPr lang="en-US" sz="3000" dirty="0" err="1" smtClean="0"/>
              <a:t>Diberhentikan</a:t>
            </a:r>
            <a:endParaRPr lang="en-US" sz="3000" dirty="0"/>
          </a:p>
        </p:txBody>
      </p:sp>
      <p:sp>
        <p:nvSpPr>
          <p:cNvPr id="186" name="Google Shape;926;p39"/>
          <p:cNvSpPr txBox="1">
            <a:spLocks/>
          </p:cNvSpPr>
          <p:nvPr/>
        </p:nvSpPr>
        <p:spPr>
          <a:xfrm>
            <a:off x="3720716" y="435910"/>
            <a:ext cx="4918203" cy="45696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Medium"/>
              <a:buNone/>
              <a:defRPr sz="1500" b="0" i="0" u="none" strike="noStrike" cap="none">
                <a:solidFill>
                  <a:schemeClr val="accent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accent2"/>
              </a:buClr>
              <a:buSzPts val="1000"/>
              <a:buFont typeface="Montserrat Medium"/>
              <a:buNone/>
              <a:defRPr sz="1000" b="0" i="0" u="none" strike="noStrike" cap="none">
                <a:solidFill>
                  <a:schemeClr val="accent2"/>
                </a:solidFill>
                <a:latin typeface="Montserrat Medium"/>
                <a:ea typeface="Montserrat Medium"/>
                <a:cs typeface="Montserrat Medium"/>
                <a:sym typeface="Montserrat Medium"/>
              </a:defRPr>
            </a:lvl9pPr>
          </a:lstStyle>
          <a:p>
            <a:pPr marL="444500" lvl="0" indent="-261938" algn="just">
              <a:buClr>
                <a:srgbClr val="455A64"/>
              </a:buClr>
              <a:buFont typeface="+mj-lt"/>
              <a:buAutoNum type="arabicPeriod"/>
            </a:pPr>
            <a:r>
              <a:rPr lang="en-US" dirty="0" smtClean="0">
                <a:solidFill>
                  <a:srgbClr val="455A64"/>
                </a:solidFill>
              </a:rPr>
              <a:t>Pegawai </a:t>
            </a:r>
            <a:r>
              <a:rPr lang="en-US" dirty="0">
                <a:solidFill>
                  <a:srgbClr val="455A64"/>
                </a:solidFill>
              </a:rPr>
              <a:t>ASN yang </a:t>
            </a:r>
            <a:r>
              <a:rPr lang="en-US" dirty="0" err="1">
                <a:solidFill>
                  <a:srgbClr val="455A64"/>
                </a:solidFill>
              </a:rPr>
              <a:t>meninggal</a:t>
            </a:r>
            <a:r>
              <a:rPr lang="en-US" dirty="0">
                <a:solidFill>
                  <a:srgbClr val="455A64"/>
                </a:solidFill>
              </a:rPr>
              <a:t> </a:t>
            </a:r>
            <a:r>
              <a:rPr lang="en-US" dirty="0" err="1">
                <a:solidFill>
                  <a:srgbClr val="455A64"/>
                </a:solidFill>
              </a:rPr>
              <a:t>dunia</a:t>
            </a:r>
            <a:r>
              <a:rPr lang="en-US" dirty="0">
                <a:solidFill>
                  <a:srgbClr val="455A64"/>
                </a:solidFill>
              </a:rPr>
              <a:t> </a:t>
            </a:r>
            <a:r>
              <a:rPr lang="en-US" dirty="0" err="1">
                <a:solidFill>
                  <a:srgbClr val="455A64"/>
                </a:solidFill>
              </a:rPr>
              <a:t>kinerjanya</a:t>
            </a:r>
            <a:r>
              <a:rPr lang="en-US" dirty="0">
                <a:solidFill>
                  <a:srgbClr val="455A64"/>
                </a:solidFill>
              </a:rPr>
              <a:t> </a:t>
            </a:r>
            <a:r>
              <a:rPr lang="en-US" dirty="0" err="1">
                <a:solidFill>
                  <a:srgbClr val="455A64"/>
                </a:solidFill>
              </a:rPr>
              <a:t>diperhitungkan</a:t>
            </a:r>
            <a:r>
              <a:rPr lang="en-US" dirty="0">
                <a:solidFill>
                  <a:srgbClr val="455A64"/>
                </a:solidFill>
              </a:rPr>
              <a:t> 1 (</a:t>
            </a:r>
            <a:r>
              <a:rPr lang="en-US" dirty="0" err="1">
                <a:solidFill>
                  <a:srgbClr val="455A64"/>
                </a:solidFill>
              </a:rPr>
              <a:t>satu</a:t>
            </a:r>
            <a:r>
              <a:rPr lang="en-US" dirty="0">
                <a:solidFill>
                  <a:srgbClr val="455A64"/>
                </a:solidFill>
              </a:rPr>
              <a:t>) bulan penuh </a:t>
            </a:r>
            <a:r>
              <a:rPr lang="en-US" dirty="0" err="1">
                <a:solidFill>
                  <a:srgbClr val="455A64"/>
                </a:solidFill>
              </a:rPr>
              <a:t>dibuktikan</a:t>
            </a:r>
            <a:r>
              <a:rPr lang="en-US" dirty="0">
                <a:solidFill>
                  <a:srgbClr val="455A64"/>
                </a:solidFill>
              </a:rPr>
              <a:t> dengan </a:t>
            </a:r>
            <a:r>
              <a:rPr lang="en-US" dirty="0" err="1">
                <a:solidFill>
                  <a:srgbClr val="455A64"/>
                </a:solidFill>
              </a:rPr>
              <a:t>surat</a:t>
            </a:r>
            <a:r>
              <a:rPr lang="en-US" dirty="0">
                <a:solidFill>
                  <a:srgbClr val="455A64"/>
                </a:solidFill>
              </a:rPr>
              <a:t> keterangan </a:t>
            </a:r>
            <a:r>
              <a:rPr lang="en-US" dirty="0" err="1">
                <a:solidFill>
                  <a:srgbClr val="455A64"/>
                </a:solidFill>
              </a:rPr>
              <a:t>kematian</a:t>
            </a:r>
            <a:r>
              <a:rPr lang="en-US" dirty="0">
                <a:solidFill>
                  <a:srgbClr val="455A64"/>
                </a:solidFill>
              </a:rPr>
              <a:t>/</a:t>
            </a:r>
            <a:r>
              <a:rPr lang="en-US" dirty="0" err="1">
                <a:solidFill>
                  <a:srgbClr val="455A64"/>
                </a:solidFill>
              </a:rPr>
              <a:t>akta</a:t>
            </a:r>
            <a:r>
              <a:rPr lang="en-US" dirty="0">
                <a:solidFill>
                  <a:srgbClr val="455A64"/>
                </a:solidFill>
              </a:rPr>
              <a:t> </a:t>
            </a:r>
            <a:r>
              <a:rPr lang="en-US" dirty="0" err="1">
                <a:solidFill>
                  <a:srgbClr val="455A64"/>
                </a:solidFill>
              </a:rPr>
              <a:t>kematian</a:t>
            </a:r>
            <a:r>
              <a:rPr lang="en-US" dirty="0">
                <a:solidFill>
                  <a:srgbClr val="455A64"/>
                </a:solidFill>
              </a:rPr>
              <a:t>.</a:t>
            </a:r>
          </a:p>
          <a:p>
            <a:pPr marL="182562" lvl="0" indent="0" algn="just">
              <a:buClr>
                <a:srgbClr val="455A64"/>
              </a:buClr>
            </a:pPr>
            <a:r>
              <a:rPr lang="en-US" dirty="0" err="1">
                <a:solidFill>
                  <a:schemeClr val="accent1"/>
                </a:solidFill>
              </a:rPr>
              <a:t>Contoh</a:t>
            </a:r>
            <a:r>
              <a:rPr lang="en-US" dirty="0">
                <a:solidFill>
                  <a:schemeClr val="accent1"/>
                </a:solidFill>
              </a:rPr>
              <a:t>:	</a:t>
            </a:r>
            <a:r>
              <a:rPr lang="en-US" dirty="0" err="1">
                <a:solidFill>
                  <a:schemeClr val="accent1"/>
                </a:solidFill>
              </a:rPr>
              <a:t>Seorang</a:t>
            </a:r>
            <a:r>
              <a:rPr lang="en-US" dirty="0">
                <a:solidFill>
                  <a:schemeClr val="accent1"/>
                </a:solidFill>
              </a:rPr>
              <a:t> ASN </a:t>
            </a:r>
            <a:r>
              <a:rPr lang="en-US" dirty="0" err="1">
                <a:solidFill>
                  <a:schemeClr val="accent1"/>
                </a:solidFill>
              </a:rPr>
              <a:t>meninggal</a:t>
            </a:r>
            <a:r>
              <a:rPr lang="en-US" dirty="0">
                <a:solidFill>
                  <a:schemeClr val="accent1"/>
                </a:solidFill>
              </a:rPr>
              <a:t> </a:t>
            </a:r>
            <a:r>
              <a:rPr lang="en-US" dirty="0" err="1">
                <a:solidFill>
                  <a:schemeClr val="accent1"/>
                </a:solidFill>
              </a:rPr>
              <a:t>pada</a:t>
            </a:r>
            <a:r>
              <a:rPr lang="en-US" dirty="0">
                <a:solidFill>
                  <a:schemeClr val="accent1"/>
                </a:solidFill>
              </a:rPr>
              <a:t> </a:t>
            </a:r>
            <a:r>
              <a:rPr lang="en-US" dirty="0" err="1">
                <a:solidFill>
                  <a:schemeClr val="accent1"/>
                </a:solidFill>
              </a:rPr>
              <a:t>tanggal</a:t>
            </a:r>
            <a:r>
              <a:rPr lang="en-US" dirty="0">
                <a:solidFill>
                  <a:schemeClr val="accent1"/>
                </a:solidFill>
              </a:rPr>
              <a:t> 2 </a:t>
            </a:r>
            <a:r>
              <a:rPr lang="en-US" dirty="0" err="1">
                <a:solidFill>
                  <a:schemeClr val="accent1"/>
                </a:solidFill>
              </a:rPr>
              <a:t>Maret</a:t>
            </a:r>
            <a:r>
              <a:rPr lang="en-US" dirty="0">
                <a:solidFill>
                  <a:schemeClr val="accent1"/>
                </a:solidFill>
              </a:rPr>
              <a:t> 2023 maka yang </a:t>
            </a:r>
            <a:r>
              <a:rPr lang="en-US" dirty="0" err="1">
                <a:solidFill>
                  <a:schemeClr val="accent1"/>
                </a:solidFill>
              </a:rPr>
              <a:t>bersangkutan</a:t>
            </a:r>
            <a:r>
              <a:rPr lang="en-US" dirty="0">
                <a:solidFill>
                  <a:schemeClr val="accent1"/>
                </a:solidFill>
              </a:rPr>
              <a:t> </a:t>
            </a:r>
            <a:r>
              <a:rPr lang="en-US" dirty="0" err="1">
                <a:solidFill>
                  <a:schemeClr val="accent1"/>
                </a:solidFill>
              </a:rPr>
              <a:t>mendapatkan</a:t>
            </a:r>
            <a:r>
              <a:rPr lang="en-US" dirty="0">
                <a:solidFill>
                  <a:schemeClr val="accent1"/>
                </a:solidFill>
              </a:rPr>
              <a:t> </a:t>
            </a:r>
            <a:r>
              <a:rPr lang="en-US" dirty="0" err="1">
                <a:solidFill>
                  <a:schemeClr val="accent1"/>
                </a:solidFill>
              </a:rPr>
              <a:t>penghargaan</a:t>
            </a:r>
            <a:r>
              <a:rPr lang="en-US" dirty="0">
                <a:solidFill>
                  <a:schemeClr val="accent1"/>
                </a:solidFill>
              </a:rPr>
              <a:t> dengan </a:t>
            </a:r>
            <a:r>
              <a:rPr lang="en-US" dirty="0" err="1">
                <a:solidFill>
                  <a:schemeClr val="accent1"/>
                </a:solidFill>
              </a:rPr>
              <a:t>masih</a:t>
            </a:r>
            <a:r>
              <a:rPr lang="en-US" dirty="0">
                <a:solidFill>
                  <a:schemeClr val="accent1"/>
                </a:solidFill>
              </a:rPr>
              <a:t> </a:t>
            </a:r>
            <a:r>
              <a:rPr lang="en-US" dirty="0" err="1">
                <a:solidFill>
                  <a:schemeClr val="accent1"/>
                </a:solidFill>
              </a:rPr>
              <a:t>mendapatkan</a:t>
            </a:r>
            <a:r>
              <a:rPr lang="en-US" dirty="0">
                <a:solidFill>
                  <a:schemeClr val="accent1"/>
                </a:solidFill>
              </a:rPr>
              <a:t> TPP </a:t>
            </a:r>
            <a:r>
              <a:rPr lang="en-US" dirty="0" err="1">
                <a:solidFill>
                  <a:schemeClr val="accent1"/>
                </a:solidFill>
              </a:rPr>
              <a:t>pada</a:t>
            </a:r>
            <a:r>
              <a:rPr lang="en-US" dirty="0">
                <a:solidFill>
                  <a:schemeClr val="accent1"/>
                </a:solidFill>
              </a:rPr>
              <a:t> bulan April 2023.</a:t>
            </a:r>
          </a:p>
          <a:p>
            <a:pPr marL="525462" lvl="0" indent="-342900" algn="just">
              <a:buClr>
                <a:srgbClr val="455A64"/>
              </a:buClr>
              <a:buSzPct val="100000"/>
              <a:buFont typeface="+mj-lt"/>
              <a:buAutoNum type="arabicPeriod" startAt="2"/>
            </a:pPr>
            <a:r>
              <a:rPr lang="en-US" dirty="0" smtClean="0">
                <a:solidFill>
                  <a:srgbClr val="455A64"/>
                </a:solidFill>
              </a:rPr>
              <a:t>Pegawai </a:t>
            </a:r>
            <a:r>
              <a:rPr lang="en-US" dirty="0">
                <a:solidFill>
                  <a:srgbClr val="455A64"/>
                </a:solidFill>
              </a:rPr>
              <a:t>ASN yang </a:t>
            </a:r>
            <a:r>
              <a:rPr lang="en-US" dirty="0" err="1">
                <a:solidFill>
                  <a:srgbClr val="455A64"/>
                </a:solidFill>
              </a:rPr>
              <a:t>meninggal</a:t>
            </a:r>
            <a:r>
              <a:rPr lang="en-US" dirty="0">
                <a:solidFill>
                  <a:srgbClr val="455A64"/>
                </a:solidFill>
              </a:rPr>
              <a:t> </a:t>
            </a:r>
            <a:r>
              <a:rPr lang="en-US" dirty="0" err="1">
                <a:solidFill>
                  <a:srgbClr val="455A64"/>
                </a:solidFill>
              </a:rPr>
              <a:t>dunia</a:t>
            </a:r>
            <a:r>
              <a:rPr lang="en-US" dirty="0">
                <a:solidFill>
                  <a:srgbClr val="455A64"/>
                </a:solidFill>
              </a:rPr>
              <a:t> </a:t>
            </a:r>
            <a:r>
              <a:rPr lang="en-US" dirty="0" err="1">
                <a:solidFill>
                  <a:srgbClr val="455A64"/>
                </a:solidFill>
              </a:rPr>
              <a:t>kinerjanya</a:t>
            </a:r>
            <a:r>
              <a:rPr lang="en-US" dirty="0">
                <a:solidFill>
                  <a:srgbClr val="455A64"/>
                </a:solidFill>
              </a:rPr>
              <a:t> </a:t>
            </a:r>
            <a:r>
              <a:rPr lang="en-US" dirty="0" err="1">
                <a:solidFill>
                  <a:srgbClr val="455A64"/>
                </a:solidFill>
              </a:rPr>
              <a:t>diperhitungkan</a:t>
            </a:r>
            <a:r>
              <a:rPr lang="en-US" dirty="0">
                <a:solidFill>
                  <a:srgbClr val="455A64"/>
                </a:solidFill>
              </a:rPr>
              <a:t> 1 (</a:t>
            </a:r>
            <a:r>
              <a:rPr lang="en-US" dirty="0" err="1">
                <a:solidFill>
                  <a:srgbClr val="455A64"/>
                </a:solidFill>
              </a:rPr>
              <a:t>satu</a:t>
            </a:r>
            <a:r>
              <a:rPr lang="en-US" dirty="0">
                <a:solidFill>
                  <a:srgbClr val="455A64"/>
                </a:solidFill>
              </a:rPr>
              <a:t>) bulan penuh </a:t>
            </a:r>
            <a:r>
              <a:rPr lang="en-US" dirty="0" err="1">
                <a:solidFill>
                  <a:srgbClr val="455A64"/>
                </a:solidFill>
              </a:rPr>
              <a:t>dibuktikan</a:t>
            </a:r>
            <a:r>
              <a:rPr lang="en-US" dirty="0">
                <a:solidFill>
                  <a:srgbClr val="455A64"/>
                </a:solidFill>
              </a:rPr>
              <a:t> dengan </a:t>
            </a:r>
            <a:r>
              <a:rPr lang="en-US" dirty="0" err="1">
                <a:solidFill>
                  <a:srgbClr val="455A64"/>
                </a:solidFill>
              </a:rPr>
              <a:t>surat</a:t>
            </a:r>
            <a:r>
              <a:rPr lang="en-US" dirty="0">
                <a:solidFill>
                  <a:srgbClr val="455A64"/>
                </a:solidFill>
              </a:rPr>
              <a:t> keterangan </a:t>
            </a:r>
            <a:r>
              <a:rPr lang="en-US" dirty="0" err="1">
                <a:solidFill>
                  <a:srgbClr val="455A64"/>
                </a:solidFill>
              </a:rPr>
              <a:t>kematian</a:t>
            </a:r>
            <a:r>
              <a:rPr lang="en-US" dirty="0">
                <a:solidFill>
                  <a:srgbClr val="455A64"/>
                </a:solidFill>
              </a:rPr>
              <a:t>/</a:t>
            </a:r>
            <a:r>
              <a:rPr lang="en-US" dirty="0" err="1">
                <a:solidFill>
                  <a:srgbClr val="455A64"/>
                </a:solidFill>
              </a:rPr>
              <a:t>akta</a:t>
            </a:r>
            <a:r>
              <a:rPr lang="en-US" dirty="0">
                <a:solidFill>
                  <a:srgbClr val="455A64"/>
                </a:solidFill>
              </a:rPr>
              <a:t> </a:t>
            </a:r>
            <a:r>
              <a:rPr lang="en-US" dirty="0" err="1">
                <a:solidFill>
                  <a:srgbClr val="455A64"/>
                </a:solidFill>
              </a:rPr>
              <a:t>kematian</a:t>
            </a:r>
            <a:r>
              <a:rPr lang="en-US" dirty="0" smtClean="0">
                <a:solidFill>
                  <a:srgbClr val="455A64"/>
                </a:solidFill>
              </a:rPr>
              <a:t>.</a:t>
            </a:r>
          </a:p>
          <a:p>
            <a:pPr marL="525462" lvl="0" indent="-342900" algn="just">
              <a:buClr>
                <a:srgbClr val="455A64"/>
              </a:buClr>
              <a:buSzPct val="100000"/>
              <a:buFont typeface="+mj-lt"/>
              <a:buAutoNum type="arabicPeriod" startAt="2"/>
            </a:pPr>
            <a:endParaRPr lang="en-US" dirty="0">
              <a:solidFill>
                <a:srgbClr val="455A64"/>
              </a:solidFill>
            </a:endParaRPr>
          </a:p>
          <a:p>
            <a:pPr marL="525462" lvl="0" indent="-342900" algn="just">
              <a:buClr>
                <a:srgbClr val="455A64"/>
              </a:buClr>
              <a:buSzPct val="100000"/>
              <a:buFont typeface="+mj-lt"/>
              <a:buAutoNum type="arabicPeriod" startAt="2"/>
            </a:pPr>
            <a:r>
              <a:rPr lang="en-US" dirty="0" smtClean="0">
                <a:solidFill>
                  <a:srgbClr val="455A64"/>
                </a:solidFill>
              </a:rPr>
              <a:t>PNS </a:t>
            </a:r>
            <a:r>
              <a:rPr lang="en-US" dirty="0">
                <a:solidFill>
                  <a:srgbClr val="455A64"/>
                </a:solidFill>
              </a:rPr>
              <a:t>yang </a:t>
            </a:r>
            <a:r>
              <a:rPr lang="en-US" dirty="0" err="1">
                <a:solidFill>
                  <a:srgbClr val="455A64"/>
                </a:solidFill>
              </a:rPr>
              <a:t>diberhentikan</a:t>
            </a:r>
            <a:r>
              <a:rPr lang="en-US" dirty="0">
                <a:solidFill>
                  <a:srgbClr val="455A64"/>
                </a:solidFill>
              </a:rPr>
              <a:t> </a:t>
            </a:r>
            <a:r>
              <a:rPr lang="en-US" dirty="0" err="1">
                <a:solidFill>
                  <a:srgbClr val="455A64"/>
                </a:solidFill>
              </a:rPr>
              <a:t>dari</a:t>
            </a:r>
            <a:r>
              <a:rPr lang="en-US" dirty="0">
                <a:solidFill>
                  <a:srgbClr val="455A64"/>
                </a:solidFill>
              </a:rPr>
              <a:t> </a:t>
            </a:r>
            <a:r>
              <a:rPr lang="en-US" dirty="0" err="1">
                <a:solidFill>
                  <a:srgbClr val="455A64"/>
                </a:solidFill>
              </a:rPr>
              <a:t>jabatannya</a:t>
            </a:r>
            <a:r>
              <a:rPr lang="en-US" dirty="0">
                <a:solidFill>
                  <a:srgbClr val="455A64"/>
                </a:solidFill>
              </a:rPr>
              <a:t> </a:t>
            </a:r>
            <a:r>
              <a:rPr lang="en-US" dirty="0" err="1">
                <a:solidFill>
                  <a:srgbClr val="455A64"/>
                </a:solidFill>
              </a:rPr>
              <a:t>karena</a:t>
            </a:r>
            <a:r>
              <a:rPr lang="en-US" dirty="0">
                <a:solidFill>
                  <a:srgbClr val="455A64"/>
                </a:solidFill>
              </a:rPr>
              <a:t> </a:t>
            </a:r>
            <a:r>
              <a:rPr lang="en-US" dirty="0" err="1">
                <a:solidFill>
                  <a:srgbClr val="455A64"/>
                </a:solidFill>
              </a:rPr>
              <a:t>mutasi</a:t>
            </a:r>
            <a:r>
              <a:rPr lang="en-US" dirty="0">
                <a:solidFill>
                  <a:srgbClr val="455A64"/>
                </a:solidFill>
              </a:rPr>
              <a:t> ke </a:t>
            </a:r>
            <a:r>
              <a:rPr lang="en-US" dirty="0" err="1">
                <a:solidFill>
                  <a:srgbClr val="455A64"/>
                </a:solidFill>
              </a:rPr>
              <a:t>luar</a:t>
            </a:r>
            <a:r>
              <a:rPr lang="en-US" dirty="0">
                <a:solidFill>
                  <a:srgbClr val="455A64"/>
                </a:solidFill>
              </a:rPr>
              <a:t> Kota Semarang, </a:t>
            </a:r>
            <a:r>
              <a:rPr lang="en-US" dirty="0" err="1">
                <a:solidFill>
                  <a:srgbClr val="455A64"/>
                </a:solidFill>
              </a:rPr>
              <a:t>pensiun</a:t>
            </a:r>
            <a:r>
              <a:rPr lang="en-US" dirty="0">
                <a:solidFill>
                  <a:srgbClr val="455A64"/>
                </a:solidFill>
              </a:rPr>
              <a:t> </a:t>
            </a:r>
            <a:r>
              <a:rPr lang="en-US" dirty="0" err="1">
                <a:solidFill>
                  <a:srgbClr val="455A64"/>
                </a:solidFill>
              </a:rPr>
              <a:t>dan</a:t>
            </a:r>
            <a:r>
              <a:rPr lang="en-US" dirty="0">
                <a:solidFill>
                  <a:srgbClr val="455A64"/>
                </a:solidFill>
              </a:rPr>
              <a:t>/atau </a:t>
            </a:r>
            <a:r>
              <a:rPr lang="en-US" dirty="0" err="1">
                <a:solidFill>
                  <a:srgbClr val="455A64"/>
                </a:solidFill>
              </a:rPr>
              <a:t>diberhentikan</a:t>
            </a:r>
            <a:r>
              <a:rPr lang="en-US" dirty="0">
                <a:solidFill>
                  <a:srgbClr val="455A64"/>
                </a:solidFill>
              </a:rPr>
              <a:t> </a:t>
            </a:r>
            <a:r>
              <a:rPr lang="en-US" dirty="0" err="1">
                <a:solidFill>
                  <a:srgbClr val="455A64"/>
                </a:solidFill>
              </a:rPr>
              <a:t>dari</a:t>
            </a:r>
            <a:r>
              <a:rPr lang="en-US" dirty="0">
                <a:solidFill>
                  <a:srgbClr val="455A64"/>
                </a:solidFill>
              </a:rPr>
              <a:t> Pegawai ASN </a:t>
            </a:r>
            <a:r>
              <a:rPr lang="en-US" dirty="0" err="1">
                <a:solidFill>
                  <a:srgbClr val="455A64"/>
                </a:solidFill>
              </a:rPr>
              <a:t>mendapatkan</a:t>
            </a:r>
            <a:r>
              <a:rPr lang="en-US" dirty="0">
                <a:solidFill>
                  <a:srgbClr val="455A64"/>
                </a:solidFill>
              </a:rPr>
              <a:t> TPP </a:t>
            </a:r>
            <a:r>
              <a:rPr lang="en-US" dirty="0" err="1">
                <a:solidFill>
                  <a:srgbClr val="455A64"/>
                </a:solidFill>
              </a:rPr>
              <a:t>terakhir</a:t>
            </a:r>
            <a:r>
              <a:rPr lang="en-US" dirty="0">
                <a:solidFill>
                  <a:srgbClr val="455A64"/>
                </a:solidFill>
              </a:rPr>
              <a:t> </a:t>
            </a:r>
            <a:r>
              <a:rPr lang="en-US" dirty="0" err="1">
                <a:solidFill>
                  <a:srgbClr val="455A64"/>
                </a:solidFill>
              </a:rPr>
              <a:t>pada</a:t>
            </a:r>
            <a:r>
              <a:rPr lang="en-US" dirty="0">
                <a:solidFill>
                  <a:srgbClr val="455A64"/>
                </a:solidFill>
              </a:rPr>
              <a:t> bulan </a:t>
            </a:r>
            <a:r>
              <a:rPr lang="en-US" dirty="0" err="1">
                <a:solidFill>
                  <a:srgbClr val="455A64"/>
                </a:solidFill>
              </a:rPr>
              <a:t>terakhir</a:t>
            </a:r>
            <a:r>
              <a:rPr lang="en-US" dirty="0">
                <a:solidFill>
                  <a:srgbClr val="455A64"/>
                </a:solidFill>
              </a:rPr>
              <a:t> yang </a:t>
            </a:r>
            <a:r>
              <a:rPr lang="en-US" dirty="0" err="1">
                <a:solidFill>
                  <a:srgbClr val="455A64"/>
                </a:solidFill>
              </a:rPr>
              <a:t>bersangkutan</a:t>
            </a:r>
            <a:r>
              <a:rPr lang="en-US" dirty="0">
                <a:solidFill>
                  <a:srgbClr val="455A64"/>
                </a:solidFill>
              </a:rPr>
              <a:t> </a:t>
            </a:r>
            <a:r>
              <a:rPr lang="en-US" dirty="0" err="1">
                <a:solidFill>
                  <a:srgbClr val="455A64"/>
                </a:solidFill>
              </a:rPr>
              <a:t>bekerja</a:t>
            </a:r>
            <a:r>
              <a:rPr lang="en-US" dirty="0">
                <a:solidFill>
                  <a:srgbClr val="455A64"/>
                </a:solidFill>
              </a:rPr>
              <a:t>.</a:t>
            </a:r>
          </a:p>
        </p:txBody>
      </p:sp>
    </p:spTree>
    <p:extLst>
      <p:ext uri="{BB962C8B-B14F-4D97-AF65-F5344CB8AC3E}">
        <p14:creationId xmlns:p14="http://schemas.microsoft.com/office/powerpoint/2010/main" val="2912354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673174" y="1940955"/>
            <a:ext cx="3204125"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TPP Bagi PNS yang Tugas Belajar</a:t>
            </a:r>
            <a:endParaRPr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556916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359005" y="665015"/>
            <a:ext cx="8265706" cy="3779731"/>
          </a:xfrm>
          <a:prstGeom prst="rect">
            <a:avLst/>
          </a:prstGeom>
        </p:spPr>
        <p:txBody>
          <a:bodyPr spcFirstLastPara="1" wrap="square" lIns="91425" tIns="91425" rIns="91425" bIns="91425" anchor="t" anchorCtr="0">
            <a:noAutofit/>
          </a:bodyPr>
          <a:lstStyle/>
          <a:p>
            <a:pPr marL="482600" lvl="0" indent="-342900" algn="just">
              <a:buFont typeface="+mj-lt"/>
              <a:buAutoNum type="arabicPeriod"/>
            </a:pPr>
            <a:r>
              <a:rPr lang="en-US" dirty="0" smtClean="0"/>
              <a:t>PNS </a:t>
            </a:r>
            <a:r>
              <a:rPr lang="en-US" dirty="0"/>
              <a:t>yang </a:t>
            </a:r>
            <a:r>
              <a:rPr lang="en-US" dirty="0" err="1"/>
              <a:t>diberhentikan</a:t>
            </a:r>
            <a:r>
              <a:rPr lang="en-US" dirty="0"/>
              <a:t> </a:t>
            </a:r>
            <a:r>
              <a:rPr lang="en-US" dirty="0" err="1"/>
              <a:t>dari</a:t>
            </a:r>
            <a:r>
              <a:rPr lang="en-US" dirty="0"/>
              <a:t> </a:t>
            </a:r>
            <a:r>
              <a:rPr lang="en-US" dirty="0" err="1"/>
              <a:t>jabatannya</a:t>
            </a:r>
            <a:r>
              <a:rPr lang="en-US" dirty="0"/>
              <a:t> </a:t>
            </a:r>
            <a:r>
              <a:rPr lang="en-US" dirty="0" err="1"/>
              <a:t>karena</a:t>
            </a:r>
            <a:r>
              <a:rPr lang="en-US" dirty="0"/>
              <a:t> </a:t>
            </a:r>
            <a:r>
              <a:rPr lang="en-US" dirty="0" err="1"/>
              <a:t>tugas</a:t>
            </a:r>
            <a:r>
              <a:rPr lang="en-US" dirty="0"/>
              <a:t> </a:t>
            </a:r>
            <a:r>
              <a:rPr lang="en-US" dirty="0" err="1"/>
              <a:t>belajar</a:t>
            </a:r>
            <a:r>
              <a:rPr lang="en-US" dirty="0"/>
              <a:t> </a:t>
            </a:r>
            <a:r>
              <a:rPr lang="en-US" dirty="0" err="1"/>
              <a:t>diberikan</a:t>
            </a:r>
            <a:r>
              <a:rPr lang="en-US" dirty="0"/>
              <a:t> TPP paling </a:t>
            </a:r>
            <a:r>
              <a:rPr lang="en-US" dirty="0" err="1"/>
              <a:t>banyak</a:t>
            </a:r>
            <a:r>
              <a:rPr lang="en-US" dirty="0"/>
              <a:t> 50% (lima </a:t>
            </a:r>
            <a:r>
              <a:rPr lang="en-US" dirty="0" err="1"/>
              <a:t>puluh</a:t>
            </a:r>
            <a:r>
              <a:rPr lang="en-US" dirty="0"/>
              <a:t> </a:t>
            </a:r>
            <a:r>
              <a:rPr lang="en-US" dirty="0" err="1"/>
              <a:t>persen</a:t>
            </a:r>
            <a:r>
              <a:rPr lang="en-US" dirty="0"/>
              <a:t>) </a:t>
            </a:r>
            <a:r>
              <a:rPr lang="en-US" dirty="0" err="1"/>
              <a:t>dari</a:t>
            </a:r>
            <a:r>
              <a:rPr lang="en-US" dirty="0"/>
              <a:t> </a:t>
            </a:r>
            <a:r>
              <a:rPr lang="en-US" dirty="0" err="1"/>
              <a:t>besaran</a:t>
            </a:r>
            <a:r>
              <a:rPr lang="en-US" dirty="0"/>
              <a:t> TPP berdasarkan </a:t>
            </a:r>
            <a:r>
              <a:rPr lang="en-US" dirty="0" err="1"/>
              <a:t>kelas</a:t>
            </a:r>
            <a:r>
              <a:rPr lang="en-US" dirty="0"/>
              <a:t> </a:t>
            </a:r>
            <a:r>
              <a:rPr lang="en-US" dirty="0" err="1"/>
              <a:t>jabatannya</a:t>
            </a:r>
            <a:r>
              <a:rPr lang="en-US" dirty="0"/>
              <a:t>.</a:t>
            </a:r>
          </a:p>
          <a:p>
            <a:pPr marL="482600" lvl="0" indent="-342900" algn="just">
              <a:buFont typeface="+mj-lt"/>
              <a:buAutoNum type="arabicPeriod"/>
            </a:pPr>
            <a:r>
              <a:rPr lang="en-US" dirty="0" smtClean="0"/>
              <a:t>PNS </a:t>
            </a:r>
            <a:r>
              <a:rPr lang="en-US" dirty="0" err="1"/>
              <a:t>sebagaimana</a:t>
            </a:r>
            <a:r>
              <a:rPr lang="en-US" dirty="0"/>
              <a:t> </a:t>
            </a:r>
            <a:r>
              <a:rPr lang="en-US" dirty="0" err="1"/>
              <a:t>dimaksud</a:t>
            </a:r>
            <a:r>
              <a:rPr lang="en-US" dirty="0"/>
              <a:t> </a:t>
            </a:r>
            <a:r>
              <a:rPr lang="en-US" dirty="0" err="1"/>
              <a:t>pada</a:t>
            </a:r>
            <a:r>
              <a:rPr lang="en-US" dirty="0"/>
              <a:t> </a:t>
            </a:r>
            <a:r>
              <a:rPr lang="en-US" dirty="0" err="1"/>
              <a:t>angka</a:t>
            </a:r>
            <a:r>
              <a:rPr lang="en-US" dirty="0"/>
              <a:t> 1 </a:t>
            </a:r>
            <a:r>
              <a:rPr lang="en-US" dirty="0" err="1"/>
              <a:t>diberikan</a:t>
            </a:r>
            <a:r>
              <a:rPr lang="en-US" dirty="0"/>
              <a:t> TPP dengan </a:t>
            </a:r>
            <a:r>
              <a:rPr lang="en-US" dirty="0" err="1"/>
              <a:t>dasar</a:t>
            </a:r>
            <a:r>
              <a:rPr lang="en-US" dirty="0"/>
              <a:t> </a:t>
            </a:r>
            <a:r>
              <a:rPr lang="en-US" dirty="0" err="1"/>
              <a:t>evaluasi</a:t>
            </a:r>
            <a:r>
              <a:rPr lang="en-US" dirty="0"/>
              <a:t> </a:t>
            </a:r>
            <a:r>
              <a:rPr lang="en-US" dirty="0" err="1"/>
              <a:t>kinerja</a:t>
            </a:r>
            <a:r>
              <a:rPr lang="en-US" dirty="0"/>
              <a:t> </a:t>
            </a:r>
            <a:r>
              <a:rPr lang="en-US" dirty="0" err="1"/>
              <a:t>terakhir</a:t>
            </a:r>
            <a:r>
              <a:rPr lang="en-US" dirty="0"/>
              <a:t> </a:t>
            </a:r>
            <a:r>
              <a:rPr lang="en-US" dirty="0" err="1"/>
              <a:t>selama</a:t>
            </a:r>
            <a:r>
              <a:rPr lang="en-US" dirty="0"/>
              <a:t> 6 (</a:t>
            </a:r>
            <a:r>
              <a:rPr lang="en-US" dirty="0" err="1"/>
              <a:t>enam</a:t>
            </a:r>
            <a:r>
              <a:rPr lang="en-US" dirty="0"/>
              <a:t>) bulan </a:t>
            </a:r>
            <a:r>
              <a:rPr lang="en-US" dirty="0" err="1"/>
              <a:t>pertama</a:t>
            </a:r>
            <a:r>
              <a:rPr lang="en-US" dirty="0"/>
              <a:t> </a:t>
            </a:r>
            <a:r>
              <a:rPr lang="en-US" dirty="0" err="1"/>
              <a:t>menjalankan</a:t>
            </a:r>
            <a:r>
              <a:rPr lang="en-US" dirty="0"/>
              <a:t> </a:t>
            </a:r>
            <a:r>
              <a:rPr lang="en-US" dirty="0" err="1"/>
              <a:t>tugas</a:t>
            </a:r>
            <a:r>
              <a:rPr lang="en-US" dirty="0"/>
              <a:t> </a:t>
            </a:r>
            <a:r>
              <a:rPr lang="en-US" dirty="0" err="1"/>
              <a:t>belajar</a:t>
            </a:r>
            <a:r>
              <a:rPr lang="en-US" dirty="0"/>
              <a:t>.</a:t>
            </a:r>
          </a:p>
          <a:p>
            <a:pPr marL="482600" lvl="0" indent="-342900" algn="just">
              <a:buFont typeface="+mj-lt"/>
              <a:buAutoNum type="arabicPeriod"/>
            </a:pPr>
            <a:r>
              <a:rPr lang="en-US" dirty="0" smtClean="0"/>
              <a:t>PNS </a:t>
            </a:r>
            <a:r>
              <a:rPr lang="en-US" dirty="0"/>
              <a:t>yang </a:t>
            </a:r>
            <a:r>
              <a:rPr lang="en-US" dirty="0" err="1"/>
              <a:t>tugas</a:t>
            </a:r>
            <a:r>
              <a:rPr lang="en-US" dirty="0"/>
              <a:t> </a:t>
            </a:r>
            <a:r>
              <a:rPr lang="en-US" dirty="0" err="1"/>
              <a:t>belajar</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angka</a:t>
            </a:r>
            <a:r>
              <a:rPr lang="en-US" dirty="0"/>
              <a:t> 1 </a:t>
            </a:r>
            <a:r>
              <a:rPr lang="en-US" dirty="0" err="1"/>
              <a:t>wajib</a:t>
            </a:r>
            <a:r>
              <a:rPr lang="en-US" dirty="0"/>
              <a:t> </a:t>
            </a:r>
            <a:r>
              <a:rPr lang="en-US" dirty="0" err="1"/>
              <a:t>melaporkan</a:t>
            </a:r>
            <a:r>
              <a:rPr lang="en-US" dirty="0"/>
              <a:t> </a:t>
            </a:r>
            <a:r>
              <a:rPr lang="en-US" dirty="0" err="1"/>
              <a:t>nilai</a:t>
            </a:r>
            <a:r>
              <a:rPr lang="en-US" dirty="0"/>
              <a:t> </a:t>
            </a:r>
            <a:r>
              <a:rPr lang="en-US" dirty="0" err="1"/>
              <a:t>hasil</a:t>
            </a:r>
            <a:r>
              <a:rPr lang="en-US" dirty="0"/>
              <a:t> </a:t>
            </a:r>
            <a:r>
              <a:rPr lang="en-US" dirty="0" err="1"/>
              <a:t>studi</a:t>
            </a:r>
            <a:r>
              <a:rPr lang="en-US" dirty="0"/>
              <a:t> </a:t>
            </a:r>
            <a:r>
              <a:rPr lang="en-US" dirty="0" err="1"/>
              <a:t>dari</a:t>
            </a:r>
            <a:r>
              <a:rPr lang="en-US" dirty="0"/>
              <a:t> </a:t>
            </a:r>
            <a:r>
              <a:rPr lang="en-US" dirty="0" err="1"/>
              <a:t>Perguruan</a:t>
            </a:r>
            <a:r>
              <a:rPr lang="en-US" dirty="0"/>
              <a:t> Tinggi </a:t>
            </a:r>
            <a:r>
              <a:rPr lang="en-US" dirty="0" err="1"/>
              <a:t>dan</a:t>
            </a:r>
            <a:r>
              <a:rPr lang="en-US" dirty="0"/>
              <a:t> </a:t>
            </a:r>
            <a:r>
              <a:rPr lang="en-US" dirty="0" err="1"/>
              <a:t>menjadi</a:t>
            </a:r>
            <a:r>
              <a:rPr lang="en-US" dirty="0"/>
              <a:t> data </a:t>
            </a:r>
            <a:r>
              <a:rPr lang="en-US" dirty="0" err="1"/>
              <a:t>dukung</a:t>
            </a:r>
            <a:r>
              <a:rPr lang="en-US" dirty="0"/>
              <a:t> </a:t>
            </a:r>
            <a:r>
              <a:rPr lang="en-US" dirty="0" err="1"/>
              <a:t>pemberian</a:t>
            </a:r>
            <a:r>
              <a:rPr lang="en-US" dirty="0"/>
              <a:t> TPP.</a:t>
            </a:r>
          </a:p>
          <a:p>
            <a:pPr marL="482600" lvl="0" indent="-342900" algn="just">
              <a:buFont typeface="+mj-lt"/>
              <a:buAutoNum type="arabicPeriod"/>
            </a:pPr>
            <a:r>
              <a:rPr lang="en-US" dirty="0" err="1" smtClean="0"/>
              <a:t>Hasil</a:t>
            </a:r>
            <a:r>
              <a:rPr lang="en-US" dirty="0" smtClean="0"/>
              <a:t> </a:t>
            </a:r>
            <a:r>
              <a:rPr lang="en-US" dirty="0" err="1"/>
              <a:t>studi</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angka</a:t>
            </a:r>
            <a:r>
              <a:rPr lang="en-US" dirty="0"/>
              <a:t> 2 </a:t>
            </a:r>
            <a:r>
              <a:rPr lang="en-US" dirty="0" err="1"/>
              <a:t>dikonversi</a:t>
            </a:r>
            <a:r>
              <a:rPr lang="en-US" dirty="0"/>
              <a:t> </a:t>
            </a:r>
            <a:r>
              <a:rPr lang="en-US" dirty="0" err="1"/>
              <a:t>menjadi</a:t>
            </a:r>
            <a:r>
              <a:rPr lang="en-US" dirty="0"/>
              <a:t> </a:t>
            </a:r>
            <a:r>
              <a:rPr lang="en-US" dirty="0" err="1"/>
              <a:t>predikat</a:t>
            </a:r>
            <a:r>
              <a:rPr lang="en-US" dirty="0"/>
              <a:t> </a:t>
            </a:r>
            <a:r>
              <a:rPr lang="en-US" dirty="0" err="1"/>
              <a:t>kinerja</a:t>
            </a:r>
            <a:r>
              <a:rPr lang="en-US" dirty="0"/>
              <a:t> pegawai </a:t>
            </a:r>
            <a:r>
              <a:rPr lang="en-US" dirty="0" err="1"/>
              <a:t>menjadi</a:t>
            </a:r>
            <a:r>
              <a:rPr lang="en-US" dirty="0"/>
              <a:t> </a:t>
            </a:r>
            <a:r>
              <a:rPr lang="en-US" dirty="0" err="1"/>
              <a:t>dasar</a:t>
            </a:r>
            <a:r>
              <a:rPr lang="en-US" dirty="0"/>
              <a:t> </a:t>
            </a:r>
            <a:r>
              <a:rPr lang="en-US" dirty="0" err="1"/>
              <a:t>pemberian</a:t>
            </a:r>
            <a:r>
              <a:rPr lang="en-US" dirty="0"/>
              <a:t> TPP untuk </a:t>
            </a:r>
            <a:r>
              <a:rPr lang="en-US" dirty="0" err="1"/>
              <a:t>jangka</a:t>
            </a:r>
            <a:r>
              <a:rPr lang="en-US" dirty="0"/>
              <a:t> </a:t>
            </a:r>
            <a:r>
              <a:rPr lang="en-US" dirty="0" err="1"/>
              <a:t>waktu</a:t>
            </a:r>
            <a:r>
              <a:rPr lang="en-US" dirty="0"/>
              <a:t> 6 (</a:t>
            </a:r>
            <a:r>
              <a:rPr lang="en-US" dirty="0" err="1"/>
              <a:t>enam</a:t>
            </a:r>
            <a:r>
              <a:rPr lang="en-US" dirty="0"/>
              <a:t>) bulan </a:t>
            </a:r>
            <a:r>
              <a:rPr lang="en-US" dirty="0" err="1"/>
              <a:t>kedepan</a:t>
            </a:r>
            <a:r>
              <a:rPr lang="en-US" dirty="0" smtClean="0"/>
              <a:t>.</a:t>
            </a:r>
          </a:p>
          <a:p>
            <a:pPr marL="482600" lvl="0" indent="-342900" algn="just">
              <a:buFont typeface="+mj-lt"/>
              <a:buAutoNum type="arabicPeriod"/>
            </a:pPr>
            <a:r>
              <a:rPr lang="en-US" dirty="0" err="1" smtClean="0"/>
              <a:t>Kriteria</a:t>
            </a:r>
            <a:r>
              <a:rPr lang="en-US" dirty="0" smtClean="0"/>
              <a:t> </a:t>
            </a:r>
            <a:r>
              <a:rPr lang="en-US" dirty="0" err="1"/>
              <a:t>pemberian</a:t>
            </a:r>
            <a:r>
              <a:rPr lang="en-US" dirty="0"/>
              <a:t> TPP </a:t>
            </a:r>
            <a:r>
              <a:rPr lang="en-US" dirty="0" err="1"/>
              <a:t>bagi</a:t>
            </a:r>
            <a:r>
              <a:rPr lang="en-US" dirty="0"/>
              <a:t> PNS yang </a:t>
            </a:r>
            <a:r>
              <a:rPr lang="en-US" dirty="0" err="1"/>
              <a:t>tugas</a:t>
            </a:r>
            <a:r>
              <a:rPr lang="en-US" dirty="0"/>
              <a:t> </a:t>
            </a:r>
            <a:r>
              <a:rPr lang="en-US" dirty="0" err="1"/>
              <a:t>belajar</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angka</a:t>
            </a:r>
            <a:r>
              <a:rPr lang="en-US" dirty="0"/>
              <a:t> (1) </a:t>
            </a:r>
            <a:r>
              <a:rPr lang="en-US" dirty="0" err="1"/>
              <a:t>adalah</a:t>
            </a:r>
            <a:r>
              <a:rPr lang="en-US" dirty="0"/>
              <a:t> sebagai </a:t>
            </a:r>
            <a:r>
              <a:rPr lang="en-US" dirty="0" err="1"/>
              <a:t>berikut</a:t>
            </a:r>
            <a:r>
              <a:rPr lang="en-US" dirty="0"/>
              <a:t>:</a:t>
            </a:r>
          </a:p>
          <a:p>
            <a:pPr marL="892175" lvl="0" indent="-342900" algn="just">
              <a:buFont typeface="+mj-lt"/>
              <a:buAutoNum type="alphaLcPeriod"/>
            </a:pPr>
            <a:r>
              <a:rPr lang="en-US" dirty="0" err="1" smtClean="0"/>
              <a:t>predikat</a:t>
            </a:r>
            <a:r>
              <a:rPr lang="en-US" dirty="0" smtClean="0"/>
              <a:t> </a:t>
            </a:r>
            <a:r>
              <a:rPr lang="en-US" dirty="0" err="1"/>
              <a:t>kinerja</a:t>
            </a:r>
            <a:r>
              <a:rPr lang="en-US" dirty="0"/>
              <a:t> Baik </a:t>
            </a:r>
            <a:r>
              <a:rPr lang="en-US" dirty="0" err="1"/>
              <a:t>dan</a:t>
            </a:r>
            <a:r>
              <a:rPr lang="en-US" dirty="0"/>
              <a:t> </a:t>
            </a:r>
            <a:r>
              <a:rPr lang="en-US" dirty="0" err="1"/>
              <a:t>sangat</a:t>
            </a:r>
            <a:r>
              <a:rPr lang="en-US" dirty="0"/>
              <a:t> baik </a:t>
            </a:r>
            <a:r>
              <a:rPr lang="en-US" dirty="0" err="1"/>
              <a:t>diberikan</a:t>
            </a:r>
            <a:r>
              <a:rPr lang="en-US" dirty="0"/>
              <a:t> TPP </a:t>
            </a:r>
            <a:r>
              <a:rPr lang="en-US" dirty="0" err="1"/>
              <a:t>sebesar</a:t>
            </a:r>
            <a:r>
              <a:rPr lang="en-US" dirty="0"/>
              <a:t> 50 % (lima </a:t>
            </a:r>
            <a:r>
              <a:rPr lang="en-US" dirty="0" err="1"/>
              <a:t>puluh</a:t>
            </a:r>
            <a:r>
              <a:rPr lang="en-US" dirty="0"/>
              <a:t> </a:t>
            </a:r>
            <a:r>
              <a:rPr lang="en-US" dirty="0" err="1"/>
              <a:t>persen</a:t>
            </a:r>
            <a:r>
              <a:rPr lang="en-US" dirty="0"/>
              <a:t>);</a:t>
            </a:r>
          </a:p>
          <a:p>
            <a:pPr marL="892175" lvl="0" indent="-342900" algn="just">
              <a:buFont typeface="+mj-lt"/>
              <a:buAutoNum type="alphaLcPeriod"/>
            </a:pPr>
            <a:r>
              <a:rPr lang="en-US" dirty="0" err="1" smtClean="0"/>
              <a:t>predikat</a:t>
            </a:r>
            <a:r>
              <a:rPr lang="en-US" dirty="0" smtClean="0"/>
              <a:t> </a:t>
            </a:r>
            <a:r>
              <a:rPr lang="en-US" dirty="0" err="1"/>
              <a:t>kinerja</a:t>
            </a:r>
            <a:r>
              <a:rPr lang="en-US" dirty="0"/>
              <a:t> </a:t>
            </a:r>
            <a:r>
              <a:rPr lang="en-US" dirty="0" err="1"/>
              <a:t>butuh</a:t>
            </a:r>
            <a:r>
              <a:rPr lang="en-US" dirty="0"/>
              <a:t> perbaikan atau </a:t>
            </a:r>
            <a:r>
              <a:rPr lang="en-US" dirty="0" err="1"/>
              <a:t>cukup</a:t>
            </a:r>
            <a:r>
              <a:rPr lang="en-US" dirty="0"/>
              <a:t> </a:t>
            </a:r>
            <a:r>
              <a:rPr lang="en-US" dirty="0" err="1"/>
              <a:t>diberikan</a:t>
            </a:r>
            <a:r>
              <a:rPr lang="en-US" dirty="0"/>
              <a:t> TPP </a:t>
            </a:r>
            <a:r>
              <a:rPr lang="en-US" dirty="0" err="1"/>
              <a:t>sebesar</a:t>
            </a:r>
            <a:r>
              <a:rPr lang="en-US" dirty="0"/>
              <a:t> 40 % (</a:t>
            </a:r>
            <a:r>
              <a:rPr lang="en-US" dirty="0" err="1"/>
              <a:t>empat</a:t>
            </a:r>
            <a:r>
              <a:rPr lang="en-US" dirty="0"/>
              <a:t> </a:t>
            </a:r>
            <a:r>
              <a:rPr lang="en-US" dirty="0" err="1"/>
              <a:t>puluh</a:t>
            </a:r>
            <a:r>
              <a:rPr lang="en-US" dirty="0"/>
              <a:t> </a:t>
            </a:r>
            <a:r>
              <a:rPr lang="en-US" dirty="0" err="1"/>
              <a:t>persen</a:t>
            </a:r>
            <a:r>
              <a:rPr lang="en-US" dirty="0"/>
              <a:t>); </a:t>
            </a:r>
            <a:r>
              <a:rPr lang="en-US" dirty="0" err="1"/>
              <a:t>dan</a:t>
            </a:r>
            <a:endParaRPr lang="en-US" dirty="0"/>
          </a:p>
          <a:p>
            <a:pPr marL="892175" lvl="0" indent="-342900" algn="just">
              <a:buFont typeface="+mj-lt"/>
              <a:buAutoNum type="alphaLcPeriod"/>
            </a:pPr>
            <a:r>
              <a:rPr lang="en-US" dirty="0" err="1" smtClean="0"/>
              <a:t>predikat</a:t>
            </a:r>
            <a:r>
              <a:rPr lang="en-US" dirty="0" smtClean="0"/>
              <a:t> </a:t>
            </a:r>
            <a:r>
              <a:rPr lang="en-US" dirty="0" err="1"/>
              <a:t>kinerja</a:t>
            </a:r>
            <a:r>
              <a:rPr lang="en-US" dirty="0"/>
              <a:t> </a:t>
            </a:r>
            <a:r>
              <a:rPr lang="en-US" dirty="0" err="1"/>
              <a:t>kurang</a:t>
            </a:r>
            <a:r>
              <a:rPr lang="en-US" dirty="0"/>
              <a:t> </a:t>
            </a:r>
            <a:r>
              <a:rPr lang="en-US" dirty="0" err="1"/>
              <a:t>diberikan</a:t>
            </a:r>
            <a:r>
              <a:rPr lang="en-US" dirty="0"/>
              <a:t> TPP </a:t>
            </a:r>
            <a:r>
              <a:rPr lang="en-US" dirty="0" err="1"/>
              <a:t>sebesar</a:t>
            </a:r>
            <a:r>
              <a:rPr lang="en-US" dirty="0"/>
              <a:t> 30 % (</a:t>
            </a:r>
            <a:r>
              <a:rPr lang="en-US" dirty="0" err="1"/>
              <a:t>tiga</a:t>
            </a:r>
            <a:r>
              <a:rPr lang="en-US" dirty="0"/>
              <a:t> </a:t>
            </a:r>
            <a:r>
              <a:rPr lang="en-US" dirty="0" err="1"/>
              <a:t>puluh</a:t>
            </a:r>
            <a:r>
              <a:rPr lang="en-US" dirty="0"/>
              <a:t> </a:t>
            </a:r>
            <a:r>
              <a:rPr lang="en-US" dirty="0" err="1"/>
              <a:t>persen</a:t>
            </a:r>
            <a:r>
              <a:rPr lang="en-US" dirty="0"/>
              <a:t>).</a:t>
            </a:r>
          </a:p>
          <a:p>
            <a:pPr marL="482600" indent="-342900" algn="just">
              <a:buFont typeface="+mj-lt"/>
              <a:buAutoNum type="arabicPeriod" startAt="6"/>
            </a:pPr>
            <a:r>
              <a:rPr lang="en-US" dirty="0" err="1" smtClean="0"/>
              <a:t>Kriteria</a:t>
            </a:r>
            <a:r>
              <a:rPr lang="en-US" dirty="0" smtClean="0"/>
              <a:t> </a:t>
            </a:r>
            <a:r>
              <a:rPr lang="en-US" dirty="0" err="1"/>
              <a:t>pemberian</a:t>
            </a:r>
            <a:r>
              <a:rPr lang="en-US" dirty="0"/>
              <a:t> TPP </a:t>
            </a:r>
            <a:r>
              <a:rPr lang="en-US" dirty="0" err="1"/>
              <a:t>bagi</a:t>
            </a:r>
            <a:r>
              <a:rPr lang="en-US" dirty="0"/>
              <a:t> PNS yang </a:t>
            </a:r>
            <a:r>
              <a:rPr lang="en-US" dirty="0" err="1"/>
              <a:t>tugas</a:t>
            </a:r>
            <a:r>
              <a:rPr lang="en-US" dirty="0"/>
              <a:t> </a:t>
            </a:r>
            <a:r>
              <a:rPr lang="en-US" dirty="0" err="1"/>
              <a:t>belajar</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angka</a:t>
            </a:r>
            <a:r>
              <a:rPr lang="en-US" dirty="0"/>
              <a:t> (5) </a:t>
            </a:r>
            <a:r>
              <a:rPr lang="en-US" dirty="0" err="1"/>
              <a:t>diatur</a:t>
            </a:r>
            <a:r>
              <a:rPr lang="en-US" dirty="0"/>
              <a:t> </a:t>
            </a:r>
            <a:r>
              <a:rPr lang="en-US" dirty="0" err="1"/>
              <a:t>lebih</a:t>
            </a:r>
            <a:r>
              <a:rPr lang="en-US" dirty="0"/>
              <a:t> </a:t>
            </a:r>
            <a:r>
              <a:rPr lang="en-US" dirty="0" err="1"/>
              <a:t>lanjut</a:t>
            </a:r>
            <a:r>
              <a:rPr lang="en-US" dirty="0"/>
              <a:t> dengan </a:t>
            </a:r>
            <a:r>
              <a:rPr lang="en-US" dirty="0" err="1"/>
              <a:t>surat</a:t>
            </a:r>
            <a:r>
              <a:rPr lang="en-US" dirty="0"/>
              <a:t> </a:t>
            </a:r>
            <a:r>
              <a:rPr lang="en-US" dirty="0" err="1"/>
              <a:t>edaran</a:t>
            </a:r>
            <a:r>
              <a:rPr lang="en-US" dirty="0"/>
              <a:t> </a:t>
            </a:r>
            <a:r>
              <a:rPr lang="en-US" dirty="0" err="1"/>
              <a:t>Wali</a:t>
            </a:r>
            <a:r>
              <a:rPr lang="en-US" dirty="0"/>
              <a:t> Kota.</a:t>
            </a:r>
          </a:p>
          <a:p>
            <a:pPr marL="482600" lvl="0" indent="-342900" algn="just">
              <a:buFont typeface="+mj-lt"/>
              <a:buAutoNum type="arabicPeriod" startAt="6"/>
            </a:pPr>
            <a:endParaRPr lang="en-US" dirty="0"/>
          </a:p>
        </p:txBody>
      </p:sp>
    </p:spTree>
    <p:extLst>
      <p:ext uri="{BB962C8B-B14F-4D97-AF65-F5344CB8AC3E}">
        <p14:creationId xmlns:p14="http://schemas.microsoft.com/office/powerpoint/2010/main" val="66907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3"/>
          <p:cNvSpPr txBox="1">
            <a:spLocks noGrp="1"/>
          </p:cNvSpPr>
          <p:nvPr>
            <p:ph type="title"/>
          </p:nvPr>
        </p:nvSpPr>
        <p:spPr>
          <a:xfrm>
            <a:off x="0" y="787868"/>
            <a:ext cx="9144000" cy="2302800"/>
          </a:xfrm>
          <a:prstGeom prst="rect">
            <a:avLst/>
          </a:prstGeom>
        </p:spPr>
        <p:txBody>
          <a:bodyPr spcFirstLastPara="1" wrap="square" lIns="91425" tIns="91425" rIns="91425" bIns="91425" anchor="ctr" anchorCtr="0">
            <a:noAutofit/>
          </a:bodyPr>
          <a:lstStyle/>
          <a:p>
            <a:pPr lvl="0"/>
            <a:r>
              <a:rPr lang="en-US" sz="5400" dirty="0" smtClean="0"/>
              <a:t>PERTIMBANGAN OBYEKTIF </a:t>
            </a:r>
            <a:r>
              <a:rPr lang="en-US" sz="5400" dirty="0"/>
              <a:t>LAINNYA</a:t>
            </a:r>
          </a:p>
        </p:txBody>
      </p:sp>
      <p:sp>
        <p:nvSpPr>
          <p:cNvPr id="1250" name="Google Shape;1250;p43"/>
          <p:cNvSpPr txBox="1">
            <a:spLocks noGrp="1"/>
          </p:cNvSpPr>
          <p:nvPr>
            <p:ph type="subTitle" idx="1"/>
          </p:nvPr>
        </p:nvSpPr>
        <p:spPr>
          <a:xfrm>
            <a:off x="478465" y="2489768"/>
            <a:ext cx="8304028" cy="1858966"/>
          </a:xfrm>
          <a:prstGeom prst="rect">
            <a:avLst/>
          </a:prstGeom>
        </p:spPr>
        <p:txBody>
          <a:bodyPr spcFirstLastPara="1" wrap="square" lIns="91425" tIns="91425" rIns="91425" bIns="91425" anchor="t" anchorCtr="0">
            <a:noAutofit/>
          </a:bodyPr>
          <a:lstStyle/>
          <a:p>
            <a:pPr marL="0" lvl="0" indent="0"/>
            <a:r>
              <a:rPr lang="en-US" sz="1600" dirty="0"/>
              <a:t>TPP berdasarkan </a:t>
            </a:r>
            <a:r>
              <a:rPr lang="en-US" sz="1600" dirty="0" err="1"/>
              <a:t>pertimbangan</a:t>
            </a:r>
            <a:r>
              <a:rPr lang="en-US" sz="1600" dirty="0"/>
              <a:t> </a:t>
            </a:r>
            <a:r>
              <a:rPr lang="en-US" sz="1600" dirty="0" err="1"/>
              <a:t>obyektif</a:t>
            </a:r>
            <a:r>
              <a:rPr lang="en-US" sz="1600" dirty="0"/>
              <a:t> lainnya </a:t>
            </a:r>
            <a:r>
              <a:rPr lang="en-US" sz="1600" dirty="0" err="1"/>
              <a:t>diberikan</a:t>
            </a:r>
            <a:r>
              <a:rPr lang="en-US" sz="1600" dirty="0"/>
              <a:t> </a:t>
            </a:r>
            <a:r>
              <a:rPr lang="en-US" sz="1600" dirty="0" err="1"/>
              <a:t>kepada</a:t>
            </a:r>
            <a:r>
              <a:rPr lang="en-US" sz="1600" dirty="0"/>
              <a:t> </a:t>
            </a:r>
            <a:r>
              <a:rPr lang="en-US" sz="1600" dirty="0" err="1"/>
              <a:t>pejabat</a:t>
            </a:r>
            <a:r>
              <a:rPr lang="en-US" sz="1600" dirty="0"/>
              <a:t> </a:t>
            </a:r>
            <a:r>
              <a:rPr lang="en-US" sz="1600" dirty="0" err="1"/>
              <a:t>dan</a:t>
            </a:r>
            <a:r>
              <a:rPr lang="en-US" sz="1600" dirty="0"/>
              <a:t> pegawai ASN yang melaksanakan </a:t>
            </a:r>
            <a:r>
              <a:rPr lang="en-US" sz="1600" dirty="0" err="1"/>
              <a:t>tugas</a:t>
            </a:r>
            <a:r>
              <a:rPr lang="en-US" sz="1600" dirty="0"/>
              <a:t> </a:t>
            </a:r>
            <a:r>
              <a:rPr lang="en-US" sz="1600" dirty="0" err="1"/>
              <a:t>pemungutan</a:t>
            </a:r>
            <a:r>
              <a:rPr lang="en-US" sz="1600" dirty="0"/>
              <a:t> </a:t>
            </a:r>
            <a:r>
              <a:rPr lang="en-US" sz="1600" dirty="0" err="1"/>
              <a:t>pajak</a:t>
            </a:r>
            <a:r>
              <a:rPr lang="en-US" sz="1600" dirty="0"/>
              <a:t> </a:t>
            </a:r>
            <a:r>
              <a:rPr lang="en-US" sz="1600" dirty="0" err="1"/>
              <a:t>daerah</a:t>
            </a:r>
            <a:r>
              <a:rPr lang="en-US" sz="1600" dirty="0"/>
              <a:t>. </a:t>
            </a:r>
            <a:r>
              <a:rPr lang="en-US" sz="1600" dirty="0" err="1"/>
              <a:t>Adapun</a:t>
            </a:r>
            <a:r>
              <a:rPr lang="en-US" sz="1600" dirty="0"/>
              <a:t> </a:t>
            </a:r>
            <a:r>
              <a:rPr lang="en-US" sz="1600" dirty="0" err="1"/>
              <a:t>Pejabat</a:t>
            </a:r>
            <a:r>
              <a:rPr lang="en-US" sz="1600" dirty="0"/>
              <a:t> </a:t>
            </a:r>
            <a:r>
              <a:rPr lang="en-US" sz="1600" dirty="0" err="1"/>
              <a:t>dan</a:t>
            </a:r>
            <a:r>
              <a:rPr lang="en-US" sz="1600" dirty="0"/>
              <a:t> pegawai ASN yang melaksanakan </a:t>
            </a:r>
            <a:r>
              <a:rPr lang="en-US" sz="1600" dirty="0" err="1"/>
              <a:t>tugas</a:t>
            </a:r>
            <a:r>
              <a:rPr lang="en-US" sz="1600" dirty="0"/>
              <a:t> </a:t>
            </a:r>
            <a:r>
              <a:rPr lang="en-US" sz="1600" dirty="0" err="1"/>
              <a:t>pemungutan</a:t>
            </a:r>
            <a:r>
              <a:rPr lang="en-US" sz="1600" dirty="0"/>
              <a:t> </a:t>
            </a:r>
            <a:r>
              <a:rPr lang="en-US" sz="1600" dirty="0" err="1"/>
              <a:t>pajak</a:t>
            </a:r>
            <a:r>
              <a:rPr lang="en-US" sz="1600" dirty="0"/>
              <a:t> </a:t>
            </a:r>
            <a:r>
              <a:rPr lang="en-US" sz="1600" dirty="0" err="1"/>
              <a:t>daerah</a:t>
            </a:r>
            <a:r>
              <a:rPr lang="en-US" sz="1600" dirty="0"/>
              <a:t> </a:t>
            </a:r>
            <a:r>
              <a:rPr lang="en-US" sz="1600" dirty="0" err="1"/>
              <a:t>adalah</a:t>
            </a:r>
            <a:r>
              <a:rPr lang="en-US" sz="1600" dirty="0"/>
              <a:t> </a:t>
            </a:r>
            <a:r>
              <a:rPr lang="en-US" sz="1600" dirty="0" err="1"/>
              <a:t>pejabat</a:t>
            </a:r>
            <a:r>
              <a:rPr lang="en-US" sz="1600" dirty="0"/>
              <a:t> </a:t>
            </a:r>
            <a:r>
              <a:rPr lang="en-US" sz="1600" dirty="0" err="1"/>
              <a:t>dan</a:t>
            </a:r>
            <a:r>
              <a:rPr lang="en-US" sz="1600" dirty="0"/>
              <a:t> pegawai ASN yang </a:t>
            </a:r>
            <a:r>
              <a:rPr lang="en-US" sz="1600" dirty="0" err="1"/>
              <a:t>bertugas</a:t>
            </a:r>
            <a:r>
              <a:rPr lang="en-US" sz="1600" dirty="0"/>
              <a:t> dalam </a:t>
            </a:r>
            <a:r>
              <a:rPr lang="en-US" sz="1600" dirty="0" err="1"/>
              <a:t>rangkaian</a:t>
            </a:r>
            <a:r>
              <a:rPr lang="en-US" sz="1600" dirty="0"/>
              <a:t> kegiatan </a:t>
            </a:r>
            <a:r>
              <a:rPr lang="en-US" sz="1600" dirty="0" err="1"/>
              <a:t>mulai</a:t>
            </a:r>
            <a:r>
              <a:rPr lang="en-US" sz="1600" dirty="0"/>
              <a:t> </a:t>
            </a:r>
            <a:r>
              <a:rPr lang="en-US" sz="1600" dirty="0" err="1"/>
              <a:t>dari</a:t>
            </a:r>
            <a:r>
              <a:rPr lang="en-US" sz="1600" dirty="0"/>
              <a:t> </a:t>
            </a:r>
            <a:r>
              <a:rPr lang="en-US" sz="1600" dirty="0" err="1"/>
              <a:t>penghimpunan</a:t>
            </a:r>
            <a:r>
              <a:rPr lang="en-US" sz="1600" dirty="0"/>
              <a:t> data </a:t>
            </a:r>
            <a:r>
              <a:rPr lang="en-US" sz="1600" dirty="0" err="1"/>
              <a:t>objek</a:t>
            </a:r>
            <a:r>
              <a:rPr lang="en-US" sz="1600" dirty="0"/>
              <a:t> </a:t>
            </a:r>
            <a:r>
              <a:rPr lang="en-US" sz="1600" dirty="0" err="1"/>
              <a:t>dan</a:t>
            </a:r>
            <a:r>
              <a:rPr lang="en-US" sz="1600" dirty="0"/>
              <a:t> </a:t>
            </a:r>
            <a:r>
              <a:rPr lang="en-US" sz="1600" dirty="0" err="1"/>
              <a:t>subjek</a:t>
            </a:r>
            <a:r>
              <a:rPr lang="en-US" sz="1600" dirty="0"/>
              <a:t> </a:t>
            </a:r>
            <a:r>
              <a:rPr lang="en-US" sz="1600" dirty="0" err="1"/>
              <a:t>pajak</a:t>
            </a:r>
            <a:r>
              <a:rPr lang="en-US" sz="1600" dirty="0"/>
              <a:t>, </a:t>
            </a:r>
            <a:r>
              <a:rPr lang="en-US" sz="1600" dirty="0" err="1"/>
              <a:t>penentuan</a:t>
            </a:r>
            <a:r>
              <a:rPr lang="en-US" sz="1600" dirty="0"/>
              <a:t> </a:t>
            </a:r>
            <a:r>
              <a:rPr lang="en-US" sz="1600" dirty="0" err="1"/>
              <a:t>besarnya</a:t>
            </a:r>
            <a:r>
              <a:rPr lang="en-US" sz="1600" dirty="0"/>
              <a:t> </a:t>
            </a:r>
            <a:r>
              <a:rPr lang="en-US" sz="1600" dirty="0" err="1"/>
              <a:t>pajak</a:t>
            </a:r>
            <a:r>
              <a:rPr lang="en-US" sz="1600" dirty="0"/>
              <a:t> yang </a:t>
            </a:r>
            <a:r>
              <a:rPr lang="en-US" sz="1600" dirty="0" err="1"/>
              <a:t>terutang</a:t>
            </a:r>
            <a:r>
              <a:rPr lang="en-US" sz="1600" dirty="0"/>
              <a:t> sampai kegiatan </a:t>
            </a:r>
            <a:r>
              <a:rPr lang="en-US" sz="1600" dirty="0" err="1"/>
              <a:t>penagihan</a:t>
            </a:r>
            <a:r>
              <a:rPr lang="en-US" sz="1600" dirty="0"/>
              <a:t> </a:t>
            </a:r>
            <a:r>
              <a:rPr lang="en-US" sz="1600" dirty="0" err="1"/>
              <a:t>pajak</a:t>
            </a:r>
            <a:r>
              <a:rPr lang="en-US" sz="1600" dirty="0"/>
              <a:t> </a:t>
            </a:r>
            <a:r>
              <a:rPr lang="en-US" sz="1600" dirty="0" err="1"/>
              <a:t>kepada</a:t>
            </a:r>
            <a:r>
              <a:rPr lang="en-US" sz="1600" dirty="0"/>
              <a:t> </a:t>
            </a:r>
            <a:r>
              <a:rPr lang="en-US" sz="1600" dirty="0" err="1"/>
              <a:t>wajib</a:t>
            </a:r>
            <a:r>
              <a:rPr lang="en-US" sz="1600" dirty="0"/>
              <a:t> </a:t>
            </a:r>
            <a:r>
              <a:rPr lang="en-US" sz="1600" dirty="0" err="1"/>
              <a:t>pajak</a:t>
            </a:r>
            <a:r>
              <a:rPr lang="en-US" sz="1600" dirty="0"/>
              <a:t> </a:t>
            </a:r>
            <a:r>
              <a:rPr lang="en-US" sz="1600" dirty="0" err="1"/>
              <a:t>serta</a:t>
            </a:r>
            <a:r>
              <a:rPr lang="en-US" sz="1600" dirty="0"/>
              <a:t> </a:t>
            </a:r>
            <a:r>
              <a:rPr lang="en-US" sz="1600" dirty="0" err="1"/>
              <a:t>pengawasan</a:t>
            </a:r>
            <a:r>
              <a:rPr lang="en-US" sz="1600" dirty="0"/>
              <a:t> </a:t>
            </a:r>
            <a:r>
              <a:rPr lang="en-US" sz="1600" dirty="0" err="1"/>
              <a:t>penyetorannya</a:t>
            </a:r>
            <a:r>
              <a:rPr lang="en-US" sz="1600" dirty="0"/>
              <a:t>, </a:t>
            </a:r>
            <a:r>
              <a:rPr lang="en-US" sz="1600" dirty="0" err="1"/>
              <a:t>termasuk</a:t>
            </a:r>
            <a:r>
              <a:rPr lang="en-US" sz="1600" dirty="0"/>
              <a:t> </a:t>
            </a:r>
            <a:r>
              <a:rPr lang="en-US" sz="1600" dirty="0" err="1"/>
              <a:t>koordinator</a:t>
            </a:r>
            <a:r>
              <a:rPr lang="en-US" sz="1600" dirty="0"/>
              <a:t> </a:t>
            </a:r>
            <a:r>
              <a:rPr lang="en-US" sz="1600" dirty="0" err="1"/>
              <a:t>pengelolaan</a:t>
            </a:r>
            <a:r>
              <a:rPr lang="en-US" sz="1600" dirty="0"/>
              <a:t> </a:t>
            </a:r>
            <a:r>
              <a:rPr lang="en-US" sz="1600" dirty="0" err="1"/>
              <a:t>keuangan</a:t>
            </a:r>
            <a:r>
              <a:rPr lang="en-US" sz="1600" dirty="0"/>
              <a:t>.</a:t>
            </a:r>
            <a:endParaRPr sz="1600" dirty="0"/>
          </a:p>
        </p:txBody>
      </p:sp>
    </p:spTree>
    <p:extLst>
      <p:ext uri="{BB962C8B-B14F-4D97-AF65-F5344CB8AC3E}">
        <p14:creationId xmlns:p14="http://schemas.microsoft.com/office/powerpoint/2010/main" val="562937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673174" y="1940955"/>
            <a:ext cx="3204125" cy="127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Penghentian Pembayaran TPP</a:t>
            </a:r>
            <a:endParaRPr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J</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1396093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8" y="1238710"/>
            <a:ext cx="5350877" cy="4133390"/>
          </a:xfrm>
          <a:prstGeom prst="rect">
            <a:avLst/>
          </a:prstGeom>
        </p:spPr>
        <p:txBody>
          <a:bodyPr spcFirstLastPara="1" wrap="square" lIns="91425" tIns="91425" rIns="91425" bIns="91425" anchor="t" anchorCtr="0">
            <a:noAutofit/>
          </a:bodyPr>
          <a:lstStyle/>
          <a:p>
            <a:pPr marL="482600" lvl="0" indent="-342900" algn="just">
              <a:buFont typeface="+mj-lt"/>
              <a:buAutoNum type="alphaLcPeriod"/>
            </a:pPr>
            <a:r>
              <a:rPr lang="en-US" dirty="0" smtClean="0"/>
              <a:t>PNS </a:t>
            </a:r>
            <a:r>
              <a:rPr lang="en-US" dirty="0"/>
              <a:t>yang </a:t>
            </a:r>
            <a:r>
              <a:rPr lang="en-US" dirty="0" err="1"/>
              <a:t>berstatus</a:t>
            </a:r>
            <a:r>
              <a:rPr lang="en-US" dirty="0"/>
              <a:t> masa </a:t>
            </a:r>
            <a:r>
              <a:rPr lang="en-US" dirty="0" err="1"/>
              <a:t>persiapan</a:t>
            </a:r>
            <a:r>
              <a:rPr lang="en-US" dirty="0"/>
              <a:t> </a:t>
            </a:r>
            <a:r>
              <a:rPr lang="en-US" dirty="0" err="1"/>
              <a:t>pensiun</a:t>
            </a:r>
            <a:r>
              <a:rPr lang="en-US" dirty="0"/>
              <a:t>/</a:t>
            </a:r>
            <a:r>
              <a:rPr lang="en-US" dirty="0" err="1"/>
              <a:t>bebas</a:t>
            </a:r>
            <a:r>
              <a:rPr lang="en-US" dirty="0"/>
              <a:t> </a:t>
            </a:r>
            <a:r>
              <a:rPr lang="en-US" dirty="0" err="1"/>
              <a:t>tugas</a:t>
            </a:r>
            <a:r>
              <a:rPr lang="en-US" dirty="0"/>
              <a:t>;</a:t>
            </a:r>
          </a:p>
          <a:p>
            <a:pPr marL="482600" lvl="0" indent="-342900" algn="just">
              <a:buFont typeface="+mj-lt"/>
              <a:buAutoNum type="alphaLcPeriod"/>
            </a:pPr>
            <a:r>
              <a:rPr lang="en-US" dirty="0" smtClean="0"/>
              <a:t>PNS </a:t>
            </a:r>
            <a:r>
              <a:rPr lang="en-US" dirty="0"/>
              <a:t>yang </a:t>
            </a:r>
            <a:r>
              <a:rPr lang="en-US" dirty="0" err="1"/>
              <a:t>berstatus</a:t>
            </a:r>
            <a:r>
              <a:rPr lang="en-US" dirty="0"/>
              <a:t> </a:t>
            </a:r>
            <a:r>
              <a:rPr lang="en-US" dirty="0" err="1"/>
              <a:t>penerima</a:t>
            </a:r>
            <a:r>
              <a:rPr lang="en-US" dirty="0"/>
              <a:t> </a:t>
            </a:r>
            <a:r>
              <a:rPr lang="en-US" dirty="0" err="1"/>
              <a:t>uang</a:t>
            </a:r>
            <a:r>
              <a:rPr lang="en-US" dirty="0"/>
              <a:t> </a:t>
            </a:r>
            <a:r>
              <a:rPr lang="en-US" dirty="0" err="1"/>
              <a:t>tunggu</a:t>
            </a:r>
            <a:r>
              <a:rPr lang="en-US" dirty="0"/>
              <a:t>;</a:t>
            </a:r>
          </a:p>
          <a:p>
            <a:pPr marL="482600" lvl="0" indent="-342900" algn="just">
              <a:buFont typeface="+mj-lt"/>
              <a:buAutoNum type="alphaLcPeriod"/>
            </a:pPr>
            <a:r>
              <a:rPr lang="en-US" dirty="0" smtClean="0"/>
              <a:t>PNS </a:t>
            </a:r>
            <a:r>
              <a:rPr lang="en-US" dirty="0"/>
              <a:t>yang </a:t>
            </a:r>
            <a:r>
              <a:rPr lang="en-US" dirty="0" err="1"/>
              <a:t>diangkat</a:t>
            </a:r>
            <a:r>
              <a:rPr lang="en-US" dirty="0"/>
              <a:t> </a:t>
            </a:r>
            <a:r>
              <a:rPr lang="en-US" dirty="0" err="1"/>
              <a:t>menjadi</a:t>
            </a:r>
            <a:r>
              <a:rPr lang="en-US" dirty="0"/>
              <a:t> </a:t>
            </a:r>
            <a:r>
              <a:rPr lang="en-US" dirty="0" err="1"/>
              <a:t>komisioner</a:t>
            </a:r>
            <a:r>
              <a:rPr lang="en-US" dirty="0"/>
              <a:t> atau </a:t>
            </a:r>
            <a:r>
              <a:rPr lang="en-US" dirty="0" err="1"/>
              <a:t>anggota</a:t>
            </a:r>
            <a:r>
              <a:rPr lang="en-US" dirty="0"/>
              <a:t> </a:t>
            </a:r>
            <a:r>
              <a:rPr lang="en-US" dirty="0" err="1"/>
              <a:t>Lembaga</a:t>
            </a:r>
            <a:r>
              <a:rPr lang="en-US" dirty="0"/>
              <a:t> Non </a:t>
            </a:r>
            <a:r>
              <a:rPr lang="en-US" dirty="0" err="1"/>
              <a:t>Struktural</a:t>
            </a:r>
            <a:r>
              <a:rPr lang="en-US" dirty="0"/>
              <a:t>/</a:t>
            </a:r>
            <a:r>
              <a:rPr lang="en-US" dirty="0" err="1"/>
              <a:t>Pejabat</a:t>
            </a:r>
            <a:r>
              <a:rPr lang="en-US" dirty="0"/>
              <a:t> Negara/</a:t>
            </a:r>
            <a:r>
              <a:rPr lang="en-US" dirty="0" err="1"/>
              <a:t>Kepala</a:t>
            </a:r>
            <a:r>
              <a:rPr lang="en-US" dirty="0"/>
              <a:t> </a:t>
            </a:r>
            <a:r>
              <a:rPr lang="en-US" dirty="0" err="1"/>
              <a:t>Desa</a:t>
            </a:r>
            <a:r>
              <a:rPr lang="en-US" dirty="0"/>
              <a:t>;</a:t>
            </a:r>
          </a:p>
          <a:p>
            <a:pPr marL="482600" lvl="0" indent="-342900" algn="just">
              <a:buFont typeface="+mj-lt"/>
              <a:buAutoNum type="alphaLcPeriod"/>
            </a:pPr>
            <a:r>
              <a:rPr lang="en-US" dirty="0" smtClean="0"/>
              <a:t>pegawai </a:t>
            </a:r>
            <a:r>
              <a:rPr lang="en-US" dirty="0"/>
              <a:t>ASN yang </a:t>
            </a:r>
            <a:r>
              <a:rPr lang="en-US" dirty="0" err="1"/>
              <a:t>diberhentikan</a:t>
            </a:r>
            <a:r>
              <a:rPr lang="en-US" dirty="0"/>
              <a:t> </a:t>
            </a:r>
            <a:r>
              <a:rPr lang="en-US" dirty="0" err="1"/>
              <a:t>sementara</a:t>
            </a:r>
            <a:r>
              <a:rPr lang="en-US" dirty="0"/>
              <a:t> </a:t>
            </a:r>
            <a:r>
              <a:rPr lang="en-US" dirty="0" err="1"/>
              <a:t>karena</a:t>
            </a:r>
            <a:r>
              <a:rPr lang="en-US" dirty="0"/>
              <a:t> </a:t>
            </a:r>
            <a:r>
              <a:rPr lang="en-US" dirty="0" err="1"/>
              <a:t>ditahan</a:t>
            </a:r>
            <a:r>
              <a:rPr lang="en-US" dirty="0"/>
              <a:t> </a:t>
            </a:r>
            <a:r>
              <a:rPr lang="en-US" dirty="0" err="1"/>
              <a:t>oleh</a:t>
            </a:r>
            <a:r>
              <a:rPr lang="en-US" dirty="0"/>
              <a:t> </a:t>
            </a:r>
            <a:r>
              <a:rPr lang="en-US" dirty="0" err="1"/>
              <a:t>pihak</a:t>
            </a:r>
            <a:r>
              <a:rPr lang="en-US" dirty="0"/>
              <a:t> yang </a:t>
            </a:r>
            <a:r>
              <a:rPr lang="en-US" dirty="0" err="1"/>
              <a:t>berwajib</a:t>
            </a:r>
            <a:r>
              <a:rPr lang="en-US" dirty="0"/>
              <a:t>;</a:t>
            </a:r>
          </a:p>
          <a:p>
            <a:pPr marL="482600" lvl="0" indent="-342900" algn="just">
              <a:buFont typeface="+mj-lt"/>
              <a:buAutoNum type="alphaLcPeriod"/>
            </a:pPr>
            <a:r>
              <a:rPr lang="en-US" dirty="0" smtClean="0"/>
              <a:t>pegawai </a:t>
            </a:r>
            <a:r>
              <a:rPr lang="en-US" dirty="0"/>
              <a:t>ASN yang </a:t>
            </a:r>
            <a:r>
              <a:rPr lang="en-US" dirty="0" err="1"/>
              <a:t>mengajukan</a:t>
            </a:r>
            <a:r>
              <a:rPr lang="en-US" dirty="0"/>
              <a:t> banding </a:t>
            </a:r>
            <a:r>
              <a:rPr lang="en-US" dirty="0" err="1"/>
              <a:t>administratif</a:t>
            </a:r>
            <a:r>
              <a:rPr lang="en-US" dirty="0"/>
              <a:t> </a:t>
            </a:r>
            <a:r>
              <a:rPr lang="en-US" dirty="0" err="1"/>
              <a:t>atas</a:t>
            </a:r>
            <a:r>
              <a:rPr lang="en-US" dirty="0"/>
              <a:t> </a:t>
            </a:r>
            <a:r>
              <a:rPr lang="en-US" dirty="0" err="1"/>
              <a:t>penjatuhan</a:t>
            </a:r>
            <a:r>
              <a:rPr lang="en-US" dirty="0"/>
              <a:t> </a:t>
            </a:r>
            <a:r>
              <a:rPr lang="en-US" dirty="0" err="1"/>
              <a:t>hukuman</a:t>
            </a:r>
            <a:r>
              <a:rPr lang="en-US" dirty="0"/>
              <a:t> </a:t>
            </a:r>
            <a:r>
              <a:rPr lang="en-US" dirty="0" err="1"/>
              <a:t>disiplin</a:t>
            </a:r>
            <a:r>
              <a:rPr lang="en-US" dirty="0"/>
              <a:t> </a:t>
            </a:r>
            <a:r>
              <a:rPr lang="en-US" dirty="0" err="1"/>
              <a:t>berupa</a:t>
            </a:r>
            <a:r>
              <a:rPr lang="en-US" dirty="0"/>
              <a:t> </a:t>
            </a:r>
            <a:r>
              <a:rPr lang="en-US" dirty="0" err="1"/>
              <a:t>pemberhentian</a:t>
            </a:r>
            <a:r>
              <a:rPr lang="en-US" dirty="0"/>
              <a:t> sebagai pegawai ASN;</a:t>
            </a:r>
          </a:p>
          <a:p>
            <a:pPr marL="482600" lvl="0" indent="-342900" algn="just">
              <a:buFont typeface="+mj-lt"/>
              <a:buAutoNum type="alphaLcPeriod"/>
            </a:pPr>
            <a:r>
              <a:rPr lang="en-US" dirty="0" smtClean="0"/>
              <a:t>PNS </a:t>
            </a:r>
            <a:r>
              <a:rPr lang="en-US" dirty="0"/>
              <a:t>yang cuti di </a:t>
            </a:r>
            <a:r>
              <a:rPr lang="en-US" dirty="0" err="1"/>
              <a:t>luar</a:t>
            </a:r>
            <a:r>
              <a:rPr lang="en-US" dirty="0"/>
              <a:t> </a:t>
            </a:r>
            <a:r>
              <a:rPr lang="en-US" dirty="0" err="1"/>
              <a:t>tanggungan</a:t>
            </a:r>
            <a:r>
              <a:rPr lang="en-US" dirty="0"/>
              <a:t> </a:t>
            </a:r>
            <a:r>
              <a:rPr lang="en-US" dirty="0" err="1"/>
              <a:t>negara</a:t>
            </a:r>
            <a:r>
              <a:rPr lang="en-US" dirty="0" smtClean="0"/>
              <a:t>;</a:t>
            </a:r>
          </a:p>
          <a:p>
            <a:pPr marL="482600" lvl="0" indent="-342900" algn="just">
              <a:buFont typeface="+mj-lt"/>
              <a:buAutoNum type="alphaLcPeriod"/>
            </a:pPr>
            <a:r>
              <a:rPr lang="en-US" dirty="0" smtClean="0"/>
              <a:t>pegawai </a:t>
            </a:r>
            <a:r>
              <a:rPr lang="en-US" dirty="0"/>
              <a:t>ASN yang cuti </a:t>
            </a:r>
            <a:r>
              <a:rPr lang="en-US" dirty="0" err="1"/>
              <a:t>bersalin</a:t>
            </a:r>
            <a:r>
              <a:rPr lang="en-US" dirty="0"/>
              <a:t> </a:t>
            </a:r>
            <a:r>
              <a:rPr lang="en-US" dirty="0" err="1"/>
              <a:t>anak</a:t>
            </a:r>
            <a:r>
              <a:rPr lang="en-US" dirty="0"/>
              <a:t> </a:t>
            </a:r>
            <a:r>
              <a:rPr lang="en-US" dirty="0" err="1"/>
              <a:t>ketiga</a:t>
            </a:r>
            <a:r>
              <a:rPr lang="en-US" dirty="0"/>
              <a:t> atau </a:t>
            </a:r>
            <a:r>
              <a:rPr lang="en-US" dirty="0" err="1"/>
              <a:t>seterusnya</a:t>
            </a:r>
            <a:r>
              <a:rPr lang="en-US" dirty="0"/>
              <a:t>;</a:t>
            </a:r>
          </a:p>
          <a:p>
            <a:pPr marL="482600" lvl="0" indent="-342900" algn="just">
              <a:buFont typeface="+mj-lt"/>
              <a:buAutoNum type="alphaLcPeriod"/>
            </a:pPr>
            <a:r>
              <a:rPr lang="en-US" dirty="0" smtClean="0"/>
              <a:t>PNS </a:t>
            </a:r>
            <a:r>
              <a:rPr lang="en-US" dirty="0"/>
              <a:t>yang cuti </a:t>
            </a:r>
            <a:r>
              <a:rPr lang="en-US" dirty="0" err="1"/>
              <a:t>besar</a:t>
            </a:r>
            <a:r>
              <a:rPr lang="en-US" dirty="0"/>
              <a:t> </a:t>
            </a:r>
            <a:r>
              <a:rPr lang="en-US" dirty="0" err="1"/>
              <a:t>dan</a:t>
            </a:r>
            <a:r>
              <a:rPr lang="en-US" dirty="0"/>
              <a:t>/atau cuti </a:t>
            </a:r>
            <a:r>
              <a:rPr lang="en-US" dirty="0" err="1"/>
              <a:t>alasan</a:t>
            </a:r>
            <a:r>
              <a:rPr lang="en-US" dirty="0"/>
              <a:t> </a:t>
            </a:r>
            <a:r>
              <a:rPr lang="en-US" dirty="0" err="1"/>
              <a:t>penting</a:t>
            </a:r>
            <a:r>
              <a:rPr lang="en-US" dirty="0"/>
              <a:t> </a:t>
            </a:r>
            <a:r>
              <a:rPr lang="en-US" dirty="0" err="1"/>
              <a:t>lebih</a:t>
            </a:r>
            <a:r>
              <a:rPr lang="en-US" dirty="0"/>
              <a:t> </a:t>
            </a:r>
            <a:r>
              <a:rPr lang="en-US" dirty="0" err="1"/>
              <a:t>dari</a:t>
            </a:r>
            <a:r>
              <a:rPr lang="en-US" dirty="0"/>
              <a:t> 15 (lima </a:t>
            </a:r>
            <a:r>
              <a:rPr lang="en-US" dirty="0" err="1"/>
              <a:t>belas</a:t>
            </a:r>
            <a:r>
              <a:rPr lang="en-US" dirty="0"/>
              <a:t>) </a:t>
            </a:r>
            <a:r>
              <a:rPr lang="en-US" dirty="0" err="1"/>
              <a:t>hari</a:t>
            </a:r>
            <a:r>
              <a:rPr lang="en-US" dirty="0"/>
              <a:t>;</a:t>
            </a:r>
          </a:p>
          <a:p>
            <a:pPr marL="482600" lvl="0" indent="-342900" algn="just">
              <a:buFont typeface="+mj-lt"/>
              <a:buAutoNum type="alphaLcPeriod"/>
            </a:pPr>
            <a:endParaRPr lang="en-US" dirty="0"/>
          </a:p>
        </p:txBody>
      </p:sp>
      <p:sp>
        <p:nvSpPr>
          <p:cNvPr id="927" name="Google Shape;927;p39"/>
          <p:cNvSpPr txBox="1">
            <a:spLocks noGrp="1"/>
          </p:cNvSpPr>
          <p:nvPr>
            <p:ph type="title"/>
          </p:nvPr>
        </p:nvSpPr>
        <p:spPr>
          <a:xfrm>
            <a:off x="518077" y="393949"/>
            <a:ext cx="4665022" cy="453279"/>
          </a:xfrm>
          <a:prstGeom prst="rect">
            <a:avLst/>
          </a:prstGeom>
        </p:spPr>
        <p:txBody>
          <a:bodyPr spcFirstLastPara="1" wrap="square" lIns="91425" tIns="91425" rIns="91425" bIns="91425" anchor="t" anchorCtr="0">
            <a:noAutofit/>
          </a:bodyPr>
          <a:lstStyle/>
          <a:p>
            <a:pPr lvl="0"/>
            <a:r>
              <a:rPr lang="en-US" sz="2800" dirty="0" smtClean="0"/>
              <a:t>PENGHENTIAN </a:t>
            </a:r>
            <a:r>
              <a:rPr lang="en-US" sz="2800" dirty="0"/>
              <a:t>PEMBAYARAN TPP</a:t>
            </a:r>
            <a:endParaRPr sz="2800" dirty="0"/>
          </a:p>
        </p:txBody>
      </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lvl="0">
              <a:buClr>
                <a:srgbClr val="C53F3F"/>
              </a:buClr>
            </a:pPr>
            <a:r>
              <a:rPr lang="en-US" sz="1600" dirty="0" smtClean="0">
                <a:solidFill>
                  <a:srgbClr val="C53F3F"/>
                </a:solidFill>
              </a:rPr>
              <a:t>1. TPP </a:t>
            </a:r>
            <a:r>
              <a:rPr lang="en-US" sz="1600" dirty="0">
                <a:solidFill>
                  <a:srgbClr val="C53F3F"/>
                </a:solidFill>
              </a:rPr>
              <a:t>tidak </a:t>
            </a:r>
            <a:r>
              <a:rPr lang="en-US" sz="1600" dirty="0" err="1">
                <a:solidFill>
                  <a:srgbClr val="C53F3F"/>
                </a:solidFill>
              </a:rPr>
              <a:t>diberikan</a:t>
            </a:r>
            <a:r>
              <a:rPr lang="en-US" sz="1600" dirty="0">
                <a:solidFill>
                  <a:srgbClr val="C53F3F"/>
                </a:solidFill>
              </a:rPr>
              <a:t> dengan </a:t>
            </a:r>
            <a:r>
              <a:rPr lang="en-US" sz="1600" dirty="0" err="1">
                <a:solidFill>
                  <a:srgbClr val="C53F3F"/>
                </a:solidFill>
              </a:rPr>
              <a:t>ketentuan</a:t>
            </a:r>
            <a:r>
              <a:rPr lang="en-US" sz="1600" dirty="0">
                <a:solidFill>
                  <a:srgbClr val="C53F3F"/>
                </a:solidFill>
              </a:rPr>
              <a:t> sebagai </a:t>
            </a:r>
            <a:r>
              <a:rPr lang="en-US" sz="1600" dirty="0" err="1">
                <a:solidFill>
                  <a:srgbClr val="C53F3F"/>
                </a:solidFill>
              </a:rPr>
              <a:t>berikut</a:t>
            </a:r>
            <a:r>
              <a:rPr lang="en-US" sz="1600" dirty="0">
                <a:solidFill>
                  <a:srgbClr val="C53F3F"/>
                </a:solidFill>
              </a:rPr>
              <a:t>:</a:t>
            </a:r>
            <a:endParaRPr kumimoji="0" lang="en-US" sz="1600" b="0" i="0" u="none" strike="noStrike" kern="0" cap="none" spc="0" normalizeH="0" baseline="0" noProof="0" dirty="0">
              <a:ln>
                <a:noFill/>
              </a:ln>
              <a:solidFill>
                <a:srgbClr val="C53F3F"/>
              </a:solidFill>
              <a:effectLst/>
              <a:uLnTx/>
              <a:uFillTx/>
              <a:latin typeface="Oswald SemiBold"/>
              <a:sym typeface="Oswald SemiBold"/>
            </a:endParaRPr>
          </a:p>
        </p:txBody>
      </p:sp>
      <p:grpSp>
        <p:nvGrpSpPr>
          <p:cNvPr id="161" name="Google Shape;928;p39"/>
          <p:cNvGrpSpPr/>
          <p:nvPr/>
        </p:nvGrpSpPr>
        <p:grpSpPr>
          <a:xfrm>
            <a:off x="5996384" y="2152649"/>
            <a:ext cx="2871707" cy="2872321"/>
            <a:chOff x="4971334" y="1106366"/>
            <a:chExt cx="3760604" cy="3761407"/>
          </a:xfrm>
        </p:grpSpPr>
        <p:sp>
          <p:nvSpPr>
            <p:cNvPr id="162"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786543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8" y="1238710"/>
            <a:ext cx="5316741" cy="4133390"/>
          </a:xfrm>
          <a:prstGeom prst="rect">
            <a:avLst/>
          </a:prstGeom>
        </p:spPr>
        <p:txBody>
          <a:bodyPr spcFirstLastPara="1" wrap="square" lIns="91425" tIns="91425" rIns="91425" bIns="91425" anchor="t" anchorCtr="0">
            <a:noAutofit/>
          </a:bodyPr>
          <a:lstStyle/>
          <a:p>
            <a:pPr marL="482600" lvl="0" indent="-342900" algn="just">
              <a:buFont typeface="+mj-lt"/>
              <a:buAutoNum type="alphaLcPeriod" startAt="9"/>
            </a:pPr>
            <a:r>
              <a:rPr lang="en-US" dirty="0" smtClean="0"/>
              <a:t>PNS </a:t>
            </a:r>
            <a:r>
              <a:rPr lang="en-US" dirty="0"/>
              <a:t>yang cuti sakit </a:t>
            </a:r>
            <a:r>
              <a:rPr lang="en-US" dirty="0" err="1"/>
              <a:t>lebih</a:t>
            </a:r>
            <a:r>
              <a:rPr lang="en-US" dirty="0"/>
              <a:t> </a:t>
            </a:r>
            <a:r>
              <a:rPr lang="en-US" dirty="0" err="1"/>
              <a:t>dari</a:t>
            </a:r>
            <a:r>
              <a:rPr lang="en-US" dirty="0"/>
              <a:t> 1,5 (</a:t>
            </a:r>
            <a:r>
              <a:rPr lang="en-US" dirty="0" err="1"/>
              <a:t>satu</a:t>
            </a:r>
            <a:r>
              <a:rPr lang="en-US" dirty="0"/>
              <a:t> </a:t>
            </a:r>
            <a:r>
              <a:rPr lang="en-US" dirty="0" err="1"/>
              <a:t>setengah</a:t>
            </a:r>
            <a:r>
              <a:rPr lang="en-US" dirty="0"/>
              <a:t>) tahun;</a:t>
            </a:r>
          </a:p>
          <a:p>
            <a:pPr marL="482600" lvl="0" indent="-342900" algn="just">
              <a:buFont typeface="+mj-lt"/>
              <a:buAutoNum type="alphaLcPeriod" startAt="9"/>
            </a:pPr>
            <a:r>
              <a:rPr lang="en-US" dirty="0" smtClean="0"/>
              <a:t>pegawai </a:t>
            </a:r>
            <a:r>
              <a:rPr lang="en-US" dirty="0"/>
              <a:t>ASN yang tidak </a:t>
            </a:r>
            <a:r>
              <a:rPr lang="en-US" dirty="0" err="1"/>
              <a:t>masuk</a:t>
            </a:r>
            <a:r>
              <a:rPr lang="en-US" dirty="0"/>
              <a:t> </a:t>
            </a:r>
            <a:r>
              <a:rPr lang="en-US" dirty="0" err="1"/>
              <a:t>bekerja</a:t>
            </a:r>
            <a:r>
              <a:rPr lang="en-US" dirty="0"/>
              <a:t> </a:t>
            </a:r>
            <a:r>
              <a:rPr lang="en-US" dirty="0" err="1"/>
              <a:t>tanpa</a:t>
            </a:r>
            <a:r>
              <a:rPr lang="en-US" dirty="0"/>
              <a:t> keterangan yang </a:t>
            </a:r>
            <a:r>
              <a:rPr lang="en-US" dirty="0" err="1"/>
              <a:t>sah</a:t>
            </a:r>
            <a:r>
              <a:rPr lang="en-US" dirty="0"/>
              <a:t> </a:t>
            </a:r>
            <a:r>
              <a:rPr lang="en-US" dirty="0" err="1"/>
              <a:t>selama</a:t>
            </a:r>
            <a:r>
              <a:rPr lang="en-US" dirty="0"/>
              <a:t> </a:t>
            </a:r>
            <a:r>
              <a:rPr lang="en-US" dirty="0" smtClean="0"/>
              <a:t> 3 </a:t>
            </a:r>
            <a:r>
              <a:rPr lang="en-US" dirty="0"/>
              <a:t>(</a:t>
            </a:r>
            <a:r>
              <a:rPr lang="en-US" dirty="0" err="1"/>
              <a:t>tiga</a:t>
            </a:r>
            <a:r>
              <a:rPr lang="en-US" dirty="0"/>
              <a:t>) </a:t>
            </a:r>
            <a:r>
              <a:rPr lang="en-US" dirty="0" err="1"/>
              <a:t>hari</a:t>
            </a:r>
            <a:r>
              <a:rPr lang="en-US" dirty="0"/>
              <a:t> atau </a:t>
            </a:r>
            <a:r>
              <a:rPr lang="en-US" dirty="0" err="1"/>
              <a:t>lebih</a:t>
            </a:r>
            <a:r>
              <a:rPr lang="en-US" dirty="0"/>
              <a:t> dalam 1 (</a:t>
            </a:r>
            <a:r>
              <a:rPr lang="en-US" dirty="0" err="1"/>
              <a:t>satu</a:t>
            </a:r>
            <a:r>
              <a:rPr lang="en-US" dirty="0"/>
              <a:t>) bulan;</a:t>
            </a:r>
          </a:p>
          <a:p>
            <a:pPr marL="482600" lvl="0" indent="-342900" algn="just">
              <a:buFont typeface="+mj-lt"/>
              <a:buAutoNum type="alphaLcPeriod" startAt="9"/>
            </a:pPr>
            <a:r>
              <a:rPr lang="en-US" dirty="0" smtClean="0"/>
              <a:t>pegawai </a:t>
            </a:r>
            <a:r>
              <a:rPr lang="en-US" dirty="0"/>
              <a:t>ASN yang tidak </a:t>
            </a:r>
            <a:r>
              <a:rPr lang="en-US" dirty="0" err="1"/>
              <a:t>menyusun</a:t>
            </a:r>
            <a:r>
              <a:rPr lang="en-US" dirty="0"/>
              <a:t> SKP </a:t>
            </a:r>
            <a:r>
              <a:rPr lang="en-US" dirty="0" err="1"/>
              <a:t>tahunan</a:t>
            </a:r>
            <a:r>
              <a:rPr lang="en-US" dirty="0"/>
              <a:t>/ </a:t>
            </a:r>
            <a:r>
              <a:rPr lang="en-US" dirty="0" err="1"/>
              <a:t>evaluasi</a:t>
            </a:r>
            <a:r>
              <a:rPr lang="en-US" dirty="0"/>
              <a:t> </a:t>
            </a:r>
            <a:r>
              <a:rPr lang="en-US" dirty="0" err="1"/>
              <a:t>Kinerja</a:t>
            </a:r>
            <a:r>
              <a:rPr lang="en-US" dirty="0"/>
              <a:t> </a:t>
            </a:r>
            <a:r>
              <a:rPr lang="en-US" dirty="0" err="1"/>
              <a:t>bulanan</a:t>
            </a:r>
            <a:r>
              <a:rPr lang="en-US" dirty="0"/>
              <a:t>;</a:t>
            </a:r>
          </a:p>
          <a:p>
            <a:pPr marL="482600" lvl="0" indent="-342900" algn="just">
              <a:buFont typeface="+mj-lt"/>
              <a:buAutoNum type="alphaLcPeriod" startAt="9"/>
            </a:pPr>
            <a:r>
              <a:rPr lang="en-US" dirty="0" smtClean="0"/>
              <a:t>Pegawai </a:t>
            </a:r>
            <a:r>
              <a:rPr lang="en-US" dirty="0"/>
              <a:t>ASN yang tidak </a:t>
            </a:r>
            <a:r>
              <a:rPr lang="en-US" dirty="0" err="1"/>
              <a:t>masuk</a:t>
            </a:r>
            <a:r>
              <a:rPr lang="en-US" dirty="0"/>
              <a:t> </a:t>
            </a:r>
            <a:r>
              <a:rPr lang="en-US" dirty="0" err="1"/>
              <a:t>bekerja</a:t>
            </a:r>
            <a:r>
              <a:rPr lang="en-US" dirty="0"/>
              <a:t> </a:t>
            </a:r>
            <a:r>
              <a:rPr lang="en-US" dirty="0" err="1"/>
              <a:t>tanpa</a:t>
            </a:r>
            <a:r>
              <a:rPr lang="en-US" dirty="0"/>
              <a:t> keterangan yang </a:t>
            </a:r>
            <a:r>
              <a:rPr lang="en-US" dirty="0" err="1"/>
              <a:t>sah</a:t>
            </a:r>
            <a:r>
              <a:rPr lang="en-US" dirty="0"/>
              <a:t> </a:t>
            </a:r>
            <a:r>
              <a:rPr lang="en-US" dirty="0" err="1"/>
              <a:t>selama</a:t>
            </a:r>
            <a:r>
              <a:rPr lang="en-US" dirty="0"/>
              <a:t> 10 (</a:t>
            </a:r>
            <a:r>
              <a:rPr lang="en-US" dirty="0" err="1"/>
              <a:t>sepuluh</a:t>
            </a:r>
            <a:r>
              <a:rPr lang="en-US" dirty="0"/>
              <a:t>) </a:t>
            </a:r>
            <a:r>
              <a:rPr lang="en-US" dirty="0" err="1"/>
              <a:t>hari</a:t>
            </a:r>
            <a:r>
              <a:rPr lang="en-US" dirty="0"/>
              <a:t> kerja </a:t>
            </a:r>
            <a:r>
              <a:rPr lang="en-US" dirty="0" err="1"/>
              <a:t>berturut-turut</a:t>
            </a:r>
            <a:r>
              <a:rPr lang="en-US" dirty="0"/>
              <a:t> tidak </a:t>
            </a:r>
            <a:r>
              <a:rPr lang="en-US" dirty="0" err="1"/>
              <a:t>diberikan</a:t>
            </a:r>
            <a:r>
              <a:rPr lang="en-US" dirty="0"/>
              <a:t> TPP </a:t>
            </a:r>
            <a:r>
              <a:rPr lang="en-US" dirty="0" err="1"/>
              <a:t>pada</a:t>
            </a:r>
            <a:r>
              <a:rPr lang="en-US" dirty="0"/>
              <a:t> bulan </a:t>
            </a:r>
            <a:r>
              <a:rPr lang="en-US" dirty="0" err="1"/>
              <a:t>berikutnya</a:t>
            </a:r>
            <a:r>
              <a:rPr lang="en-US" dirty="0"/>
              <a:t> sampai </a:t>
            </a:r>
            <a:r>
              <a:rPr lang="en-US" dirty="0" err="1"/>
              <a:t>diterbitkannya</a:t>
            </a:r>
            <a:r>
              <a:rPr lang="en-US" dirty="0"/>
              <a:t> </a:t>
            </a:r>
            <a:r>
              <a:rPr lang="en-US" dirty="0" err="1"/>
              <a:t>Keputusan</a:t>
            </a:r>
            <a:r>
              <a:rPr lang="en-US" dirty="0"/>
              <a:t> </a:t>
            </a:r>
            <a:r>
              <a:rPr lang="en-US" dirty="0" err="1"/>
              <a:t>Penjatuhan</a:t>
            </a:r>
            <a:r>
              <a:rPr lang="en-US" dirty="0"/>
              <a:t> </a:t>
            </a:r>
            <a:r>
              <a:rPr lang="en-US" dirty="0" err="1"/>
              <a:t>hukuman</a:t>
            </a:r>
            <a:r>
              <a:rPr lang="en-US" dirty="0"/>
              <a:t> </a:t>
            </a:r>
            <a:r>
              <a:rPr lang="en-US" dirty="0" err="1"/>
              <a:t>disiplin</a:t>
            </a:r>
            <a:r>
              <a:rPr lang="en-US" dirty="0"/>
              <a:t>;</a:t>
            </a:r>
          </a:p>
          <a:p>
            <a:pPr marL="482600" lvl="0" indent="-342900" algn="just">
              <a:buFont typeface="+mj-lt"/>
              <a:buAutoNum type="alphaLcPeriod" startAt="9"/>
            </a:pPr>
            <a:r>
              <a:rPr lang="en-US" dirty="0" err="1" smtClean="0"/>
              <a:t>pejabat</a:t>
            </a:r>
            <a:r>
              <a:rPr lang="en-US" dirty="0" smtClean="0"/>
              <a:t> </a:t>
            </a:r>
            <a:r>
              <a:rPr lang="en-US" dirty="0" err="1"/>
              <a:t>penilai</a:t>
            </a:r>
            <a:r>
              <a:rPr lang="en-US" dirty="0"/>
              <a:t> yang tidak </a:t>
            </a:r>
            <a:r>
              <a:rPr lang="en-US" dirty="0" err="1"/>
              <a:t>melakukan</a:t>
            </a:r>
            <a:r>
              <a:rPr lang="en-US" dirty="0"/>
              <a:t> </a:t>
            </a:r>
            <a:r>
              <a:rPr lang="en-US" dirty="0" err="1"/>
              <a:t>penilaian</a:t>
            </a:r>
            <a:r>
              <a:rPr lang="en-US" dirty="0"/>
              <a:t> </a:t>
            </a:r>
            <a:r>
              <a:rPr lang="en-US" dirty="0" err="1"/>
              <a:t>kinerja</a:t>
            </a:r>
            <a:r>
              <a:rPr lang="en-US" dirty="0"/>
              <a:t> </a:t>
            </a:r>
            <a:r>
              <a:rPr lang="en-US" dirty="0" err="1"/>
              <a:t>tahunan</a:t>
            </a:r>
            <a:r>
              <a:rPr lang="en-US" dirty="0"/>
              <a:t> </a:t>
            </a:r>
            <a:r>
              <a:rPr lang="en-US" dirty="0" err="1"/>
              <a:t>terhadap</a:t>
            </a:r>
            <a:r>
              <a:rPr lang="en-US" dirty="0"/>
              <a:t> </a:t>
            </a:r>
            <a:r>
              <a:rPr lang="en-US" dirty="0" err="1"/>
              <a:t>bawahan</a:t>
            </a:r>
            <a:r>
              <a:rPr lang="en-US" dirty="0"/>
              <a:t>/pegawai ASN yang </a:t>
            </a:r>
            <a:r>
              <a:rPr lang="en-US" dirty="0" err="1"/>
              <a:t>menjadi</a:t>
            </a:r>
            <a:r>
              <a:rPr lang="en-US" dirty="0"/>
              <a:t> </a:t>
            </a:r>
            <a:r>
              <a:rPr lang="en-US" dirty="0" err="1"/>
              <a:t>tanggung</a:t>
            </a:r>
            <a:r>
              <a:rPr lang="en-US" dirty="0"/>
              <a:t> </a:t>
            </a:r>
            <a:r>
              <a:rPr lang="en-US" dirty="0" err="1"/>
              <a:t>jawabnya</a:t>
            </a:r>
            <a:r>
              <a:rPr lang="en-US" dirty="0"/>
              <a:t>;</a:t>
            </a:r>
          </a:p>
        </p:txBody>
      </p:sp>
      <p:sp>
        <p:nvSpPr>
          <p:cNvPr id="927" name="Google Shape;927;p39"/>
          <p:cNvSpPr txBox="1">
            <a:spLocks noGrp="1"/>
          </p:cNvSpPr>
          <p:nvPr>
            <p:ph type="title"/>
          </p:nvPr>
        </p:nvSpPr>
        <p:spPr>
          <a:xfrm>
            <a:off x="518077" y="393949"/>
            <a:ext cx="4665022" cy="453279"/>
          </a:xfrm>
          <a:prstGeom prst="rect">
            <a:avLst/>
          </a:prstGeom>
        </p:spPr>
        <p:txBody>
          <a:bodyPr spcFirstLastPara="1" wrap="square" lIns="91425" tIns="91425" rIns="91425" bIns="91425" anchor="t" anchorCtr="0">
            <a:noAutofit/>
          </a:bodyPr>
          <a:lstStyle/>
          <a:p>
            <a:pPr lvl="0"/>
            <a:r>
              <a:rPr lang="en-US" sz="2800" dirty="0" smtClean="0"/>
              <a:t>PENGHENTIAN </a:t>
            </a:r>
            <a:r>
              <a:rPr lang="en-US" sz="2800" dirty="0"/>
              <a:t>PEMBAYARAN TPP</a:t>
            </a:r>
            <a:endParaRPr sz="2800" dirty="0"/>
          </a:p>
        </p:txBody>
      </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l"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1600" b="0" i="0" u="none" strike="noStrike" kern="0" cap="none" spc="0" normalizeH="0" baseline="0" noProof="0" dirty="0" smtClean="0">
                <a:ln>
                  <a:noFill/>
                </a:ln>
                <a:solidFill>
                  <a:srgbClr val="C53F3F"/>
                </a:solidFill>
                <a:effectLst/>
                <a:uLnTx/>
                <a:uFillTx/>
                <a:latin typeface="Oswald SemiBold"/>
                <a:sym typeface="Oswald SemiBold"/>
              </a:rPr>
              <a:t>1. TPP </a:t>
            </a:r>
            <a:r>
              <a:rPr kumimoji="0" lang="en-US" sz="1600" b="0" i="0" u="none" strike="noStrike" kern="0" cap="none" spc="0" normalizeH="0" baseline="0" noProof="0" dirty="0">
                <a:ln>
                  <a:noFill/>
                </a:ln>
                <a:solidFill>
                  <a:srgbClr val="C53F3F"/>
                </a:solidFill>
                <a:effectLst/>
                <a:uLnTx/>
                <a:uFillTx/>
                <a:latin typeface="Oswald SemiBold"/>
                <a:sym typeface="Oswald SemiBold"/>
              </a:rPr>
              <a:t>tidak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diberikan</a:t>
            </a:r>
            <a:r>
              <a:rPr kumimoji="0" lang="en-US" sz="1600" b="0" i="0" u="none" strike="noStrike" kern="0" cap="none" spc="0" normalizeH="0" baseline="0" noProof="0" dirty="0">
                <a:ln>
                  <a:noFill/>
                </a:ln>
                <a:solidFill>
                  <a:srgbClr val="C53F3F"/>
                </a:solidFill>
                <a:effectLst/>
                <a:uLnTx/>
                <a:uFillTx/>
                <a:latin typeface="Oswald SemiBold"/>
                <a:sym typeface="Oswald SemiBold"/>
              </a:rPr>
              <a:t> dengan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ketentuan</a:t>
            </a:r>
            <a:r>
              <a:rPr kumimoji="0" lang="en-US" sz="1600" b="0" i="0" u="none" strike="noStrike" kern="0" cap="none" spc="0" normalizeH="0" baseline="0" noProof="0" dirty="0">
                <a:ln>
                  <a:noFill/>
                </a:ln>
                <a:solidFill>
                  <a:srgbClr val="C53F3F"/>
                </a:solidFill>
                <a:effectLst/>
                <a:uLnTx/>
                <a:uFillTx/>
                <a:latin typeface="Oswald SemiBold"/>
                <a:sym typeface="Oswald SemiBold"/>
              </a:rPr>
              <a:t> sebagai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berikut</a:t>
            </a:r>
            <a:r>
              <a:rPr kumimoji="0" lang="en-US" sz="1600" b="0" i="0" u="none" strike="noStrike" kern="0" cap="none" spc="0" normalizeH="0" baseline="0" noProof="0" dirty="0">
                <a:ln>
                  <a:noFill/>
                </a:ln>
                <a:solidFill>
                  <a:srgbClr val="C53F3F"/>
                </a:solidFill>
                <a:effectLst/>
                <a:uLnTx/>
                <a:uFillTx/>
                <a:latin typeface="Oswald SemiBold"/>
                <a:sym typeface="Oswald SemiBold"/>
              </a:rPr>
              <a:t>:</a:t>
            </a:r>
          </a:p>
        </p:txBody>
      </p:sp>
      <p:grpSp>
        <p:nvGrpSpPr>
          <p:cNvPr id="161" name="Google Shape;928;p39"/>
          <p:cNvGrpSpPr/>
          <p:nvPr/>
        </p:nvGrpSpPr>
        <p:grpSpPr>
          <a:xfrm>
            <a:off x="5996384" y="2152649"/>
            <a:ext cx="2871707" cy="2872321"/>
            <a:chOff x="4971334" y="1106366"/>
            <a:chExt cx="3760604" cy="3761407"/>
          </a:xfrm>
        </p:grpSpPr>
        <p:sp>
          <p:nvSpPr>
            <p:cNvPr id="162"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41989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9"/>
          <p:cNvSpPr txBox="1">
            <a:spLocks noGrp="1"/>
          </p:cNvSpPr>
          <p:nvPr>
            <p:ph type="body" idx="1"/>
          </p:nvPr>
        </p:nvSpPr>
        <p:spPr>
          <a:xfrm>
            <a:off x="515838" y="1238710"/>
            <a:ext cx="5371353" cy="4133390"/>
          </a:xfrm>
          <a:prstGeom prst="rect">
            <a:avLst/>
          </a:prstGeom>
        </p:spPr>
        <p:txBody>
          <a:bodyPr spcFirstLastPara="1" wrap="square" lIns="91425" tIns="91425" rIns="91425" bIns="91425" anchor="t" anchorCtr="0">
            <a:noAutofit/>
          </a:bodyPr>
          <a:lstStyle/>
          <a:p>
            <a:pPr marL="482600" lvl="0" indent="-342900" algn="just">
              <a:buFont typeface="+mj-lt"/>
              <a:buAutoNum type="alphaLcPeriod" startAt="14"/>
            </a:pPr>
            <a:r>
              <a:rPr lang="en-US" dirty="0" smtClean="0"/>
              <a:t>pegawai </a:t>
            </a:r>
            <a:r>
              <a:rPr lang="en-US" dirty="0"/>
              <a:t>ASN yang </a:t>
            </a:r>
            <a:r>
              <a:rPr lang="en-US" dirty="0" err="1"/>
              <a:t>melakukan</a:t>
            </a:r>
            <a:r>
              <a:rPr lang="en-US" dirty="0"/>
              <a:t> </a:t>
            </a:r>
            <a:r>
              <a:rPr lang="en-US" dirty="0" err="1"/>
              <a:t>kecurangan</a:t>
            </a:r>
            <a:r>
              <a:rPr lang="en-US" dirty="0"/>
              <a:t> dalam </a:t>
            </a:r>
            <a:r>
              <a:rPr lang="en-US" dirty="0" err="1"/>
              <a:t>pelaksanaan</a:t>
            </a:r>
            <a:r>
              <a:rPr lang="en-US" dirty="0"/>
              <a:t> presensi </a:t>
            </a:r>
            <a:r>
              <a:rPr lang="en-US" dirty="0" err="1"/>
              <a:t>elektronik</a:t>
            </a:r>
            <a:r>
              <a:rPr lang="en-US" dirty="0"/>
              <a:t>, online </a:t>
            </a:r>
            <a:r>
              <a:rPr lang="en-US" dirty="0" err="1"/>
              <a:t>maupun</a:t>
            </a:r>
            <a:r>
              <a:rPr lang="en-US" dirty="0"/>
              <a:t> </a:t>
            </a:r>
            <a:r>
              <a:rPr lang="en-US" dirty="0" err="1"/>
              <a:t>secara</a:t>
            </a:r>
            <a:r>
              <a:rPr lang="en-US" dirty="0"/>
              <a:t> manual </a:t>
            </a:r>
            <a:r>
              <a:rPr lang="en-US" dirty="0" err="1"/>
              <a:t>serta</a:t>
            </a:r>
            <a:r>
              <a:rPr lang="en-US" dirty="0"/>
              <a:t> </a:t>
            </a:r>
            <a:r>
              <a:rPr lang="en-US" dirty="0" err="1"/>
              <a:t>memalsukan</a:t>
            </a:r>
            <a:r>
              <a:rPr lang="en-US" dirty="0"/>
              <a:t> data </a:t>
            </a:r>
            <a:r>
              <a:rPr lang="en-US" dirty="0" err="1"/>
              <a:t>dukung</a:t>
            </a:r>
            <a:r>
              <a:rPr lang="en-US" dirty="0"/>
              <a:t> tidak </a:t>
            </a:r>
            <a:r>
              <a:rPr lang="en-US" dirty="0" err="1"/>
              <a:t>diberikan</a:t>
            </a:r>
            <a:r>
              <a:rPr lang="en-US" dirty="0"/>
              <a:t> TPP </a:t>
            </a:r>
            <a:r>
              <a:rPr lang="en-US" dirty="0" err="1"/>
              <a:t>selama</a:t>
            </a:r>
            <a:r>
              <a:rPr lang="en-US" dirty="0"/>
              <a:t> 1 (</a:t>
            </a:r>
            <a:r>
              <a:rPr lang="en-US" dirty="0" err="1"/>
              <a:t>satu</a:t>
            </a:r>
            <a:r>
              <a:rPr lang="en-US" dirty="0"/>
              <a:t>) bulan;</a:t>
            </a:r>
          </a:p>
          <a:p>
            <a:pPr marL="482600" lvl="0" indent="-342900" algn="just">
              <a:buFont typeface="+mj-lt"/>
              <a:buAutoNum type="alphaLcPeriod" startAt="14"/>
            </a:pPr>
            <a:r>
              <a:rPr lang="en-US" dirty="0" smtClean="0"/>
              <a:t>Pegawai </a:t>
            </a:r>
            <a:r>
              <a:rPr lang="en-US" dirty="0"/>
              <a:t>ASN yang tidak melaksanakan Presensi </a:t>
            </a:r>
            <a:r>
              <a:rPr lang="en-US" dirty="0" err="1"/>
              <a:t>masuk</a:t>
            </a:r>
            <a:r>
              <a:rPr lang="en-US" dirty="0"/>
              <a:t> </a:t>
            </a:r>
            <a:r>
              <a:rPr lang="en-US" dirty="0" err="1"/>
              <a:t>dan</a:t>
            </a:r>
            <a:r>
              <a:rPr lang="en-US" dirty="0"/>
              <a:t> pulang </a:t>
            </a:r>
            <a:r>
              <a:rPr lang="en-US" dirty="0" err="1"/>
              <a:t>lebih</a:t>
            </a:r>
            <a:r>
              <a:rPr lang="en-US" dirty="0"/>
              <a:t> </a:t>
            </a:r>
            <a:r>
              <a:rPr lang="en-US" dirty="0" err="1"/>
              <a:t>dari</a:t>
            </a:r>
            <a:r>
              <a:rPr lang="en-US" dirty="0"/>
              <a:t> 10 (</a:t>
            </a:r>
            <a:r>
              <a:rPr lang="en-US" dirty="0" err="1"/>
              <a:t>sepuluh</a:t>
            </a:r>
            <a:r>
              <a:rPr lang="en-US" dirty="0"/>
              <a:t>) </a:t>
            </a:r>
            <a:r>
              <a:rPr lang="en-US" dirty="0" err="1"/>
              <a:t>hari</a:t>
            </a:r>
            <a:r>
              <a:rPr lang="en-US" dirty="0"/>
              <a:t> kerja;</a:t>
            </a:r>
          </a:p>
          <a:p>
            <a:pPr marL="482600" lvl="0" indent="-342900" algn="just">
              <a:buFont typeface="+mj-lt"/>
              <a:buAutoNum type="alphaLcPeriod" startAt="14"/>
            </a:pPr>
            <a:r>
              <a:rPr lang="en-US" dirty="0" smtClean="0"/>
              <a:t>CPNS </a:t>
            </a:r>
            <a:r>
              <a:rPr lang="en-US" dirty="0"/>
              <a:t>yang </a:t>
            </a:r>
            <a:r>
              <a:rPr lang="en-US" dirty="0" err="1"/>
              <a:t>sedang</a:t>
            </a:r>
            <a:r>
              <a:rPr lang="en-US" dirty="0"/>
              <a:t>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ringan</a:t>
            </a:r>
            <a:r>
              <a:rPr lang="en-US" dirty="0"/>
              <a:t> tidak </a:t>
            </a:r>
            <a:r>
              <a:rPr lang="en-US" dirty="0" err="1"/>
              <a:t>diberikan</a:t>
            </a:r>
            <a:r>
              <a:rPr lang="en-US" dirty="0"/>
              <a:t> </a:t>
            </a:r>
            <a:r>
              <a:rPr lang="en-US" dirty="0" err="1"/>
              <a:t>selama</a:t>
            </a:r>
            <a:r>
              <a:rPr lang="en-US" dirty="0"/>
              <a:t> 3 (</a:t>
            </a:r>
            <a:r>
              <a:rPr lang="en-US" dirty="0" err="1"/>
              <a:t>tiga</a:t>
            </a:r>
            <a:r>
              <a:rPr lang="en-US" dirty="0"/>
              <a:t>) bulan;</a:t>
            </a:r>
          </a:p>
          <a:p>
            <a:pPr marL="482600" lvl="0" indent="-342900" algn="just">
              <a:buFont typeface="+mj-lt"/>
              <a:buAutoNum type="alphaLcPeriod" startAt="14"/>
            </a:pPr>
            <a:r>
              <a:rPr lang="en-US" dirty="0" smtClean="0"/>
              <a:t>pegawai </a:t>
            </a:r>
            <a:r>
              <a:rPr lang="en-US" dirty="0"/>
              <a:t>ASN yang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ringan</a:t>
            </a:r>
            <a:r>
              <a:rPr lang="en-US" dirty="0"/>
              <a:t> tidak </a:t>
            </a:r>
            <a:r>
              <a:rPr lang="en-US" dirty="0" err="1"/>
              <a:t>diberikan</a:t>
            </a:r>
            <a:r>
              <a:rPr lang="en-US" dirty="0"/>
              <a:t> </a:t>
            </a:r>
            <a:r>
              <a:rPr lang="en-US" dirty="0" err="1"/>
              <a:t>selama</a:t>
            </a:r>
            <a:r>
              <a:rPr lang="en-US" dirty="0"/>
              <a:t> 1 (</a:t>
            </a:r>
            <a:r>
              <a:rPr lang="en-US" dirty="0" err="1"/>
              <a:t>satu</a:t>
            </a:r>
            <a:r>
              <a:rPr lang="en-US" dirty="0"/>
              <a:t>) bulan;</a:t>
            </a:r>
          </a:p>
          <a:p>
            <a:pPr marL="482600" lvl="0" indent="-342900" algn="just">
              <a:buFont typeface="+mj-lt"/>
              <a:buAutoNum type="alphaLcPeriod" startAt="14"/>
            </a:pPr>
            <a:r>
              <a:rPr lang="en-US" dirty="0" smtClean="0"/>
              <a:t>pegawai </a:t>
            </a:r>
            <a:r>
              <a:rPr lang="en-US" dirty="0"/>
              <a:t>ASN yang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sedang</a:t>
            </a:r>
            <a:r>
              <a:rPr lang="en-US" dirty="0"/>
              <a:t> tidak </a:t>
            </a:r>
            <a:r>
              <a:rPr lang="en-US" dirty="0" err="1"/>
              <a:t>diberikan</a:t>
            </a:r>
            <a:r>
              <a:rPr lang="en-US" dirty="0"/>
              <a:t> </a:t>
            </a:r>
            <a:r>
              <a:rPr lang="en-US" dirty="0" err="1"/>
              <a:t>selama</a:t>
            </a:r>
            <a:r>
              <a:rPr lang="en-US" dirty="0"/>
              <a:t> 2 (</a:t>
            </a:r>
            <a:r>
              <a:rPr lang="en-US" dirty="0" err="1"/>
              <a:t>dua</a:t>
            </a:r>
            <a:r>
              <a:rPr lang="en-US" dirty="0"/>
              <a:t>) bulan; </a:t>
            </a:r>
            <a:r>
              <a:rPr lang="en-US" dirty="0" err="1"/>
              <a:t>dan</a:t>
            </a:r>
            <a:endParaRPr lang="en-US" dirty="0"/>
          </a:p>
          <a:p>
            <a:pPr marL="482600" lvl="0" indent="-342900" algn="just">
              <a:buFont typeface="+mj-lt"/>
              <a:buAutoNum type="alphaLcPeriod" startAt="14"/>
            </a:pPr>
            <a:r>
              <a:rPr lang="en-US" dirty="0" smtClean="0"/>
              <a:t>pegawai </a:t>
            </a:r>
            <a:r>
              <a:rPr lang="en-US" dirty="0"/>
              <a:t>ASN yang </a:t>
            </a:r>
            <a:r>
              <a:rPr lang="en-US" dirty="0" err="1"/>
              <a:t>dijatuhi</a:t>
            </a:r>
            <a:r>
              <a:rPr lang="en-US" dirty="0"/>
              <a:t> </a:t>
            </a:r>
            <a:r>
              <a:rPr lang="en-US" dirty="0" err="1"/>
              <a:t>hukuman</a:t>
            </a:r>
            <a:r>
              <a:rPr lang="en-US" dirty="0"/>
              <a:t> </a:t>
            </a:r>
            <a:r>
              <a:rPr lang="en-US" dirty="0" err="1"/>
              <a:t>disiplin</a:t>
            </a:r>
            <a:r>
              <a:rPr lang="en-US" dirty="0"/>
              <a:t> </a:t>
            </a:r>
            <a:r>
              <a:rPr lang="en-US" dirty="0" err="1"/>
              <a:t>tingkat</a:t>
            </a:r>
            <a:r>
              <a:rPr lang="en-US" dirty="0"/>
              <a:t> </a:t>
            </a:r>
            <a:r>
              <a:rPr lang="en-US" dirty="0" err="1"/>
              <a:t>berat</a:t>
            </a:r>
            <a:r>
              <a:rPr lang="en-US" dirty="0"/>
              <a:t> tidak </a:t>
            </a:r>
            <a:r>
              <a:rPr lang="en-US" dirty="0" err="1"/>
              <a:t>diberikan</a:t>
            </a:r>
            <a:r>
              <a:rPr lang="en-US" dirty="0"/>
              <a:t> </a:t>
            </a:r>
            <a:r>
              <a:rPr lang="en-US" dirty="0" err="1"/>
              <a:t>selama</a:t>
            </a:r>
            <a:r>
              <a:rPr lang="en-US" dirty="0"/>
              <a:t> 4 (</a:t>
            </a:r>
            <a:r>
              <a:rPr lang="en-US" dirty="0" err="1"/>
              <a:t>empat</a:t>
            </a:r>
            <a:r>
              <a:rPr lang="en-US" dirty="0"/>
              <a:t>) bulan.</a:t>
            </a:r>
          </a:p>
        </p:txBody>
      </p:sp>
      <p:sp>
        <p:nvSpPr>
          <p:cNvPr id="927" name="Google Shape;927;p39"/>
          <p:cNvSpPr txBox="1">
            <a:spLocks noGrp="1"/>
          </p:cNvSpPr>
          <p:nvPr>
            <p:ph type="title"/>
          </p:nvPr>
        </p:nvSpPr>
        <p:spPr>
          <a:xfrm>
            <a:off x="518077" y="393949"/>
            <a:ext cx="4665022" cy="453279"/>
          </a:xfrm>
          <a:prstGeom prst="rect">
            <a:avLst/>
          </a:prstGeom>
        </p:spPr>
        <p:txBody>
          <a:bodyPr spcFirstLastPara="1" wrap="square" lIns="91425" tIns="91425" rIns="91425" bIns="91425" anchor="t" anchorCtr="0">
            <a:noAutofit/>
          </a:bodyPr>
          <a:lstStyle/>
          <a:p>
            <a:pPr lvl="0"/>
            <a:r>
              <a:rPr lang="en-US" sz="2800" dirty="0" smtClean="0"/>
              <a:t>PENGHENTIAN </a:t>
            </a:r>
            <a:r>
              <a:rPr lang="en-US" sz="2800" dirty="0"/>
              <a:t>PEMBAYARAN TPP</a:t>
            </a:r>
            <a:endParaRPr sz="2800" dirty="0"/>
          </a:p>
        </p:txBody>
      </p:sp>
      <p:grpSp>
        <p:nvGrpSpPr>
          <p:cNvPr id="928" name="Google Shape;928;p39"/>
          <p:cNvGrpSpPr/>
          <p:nvPr/>
        </p:nvGrpSpPr>
        <p:grpSpPr>
          <a:xfrm>
            <a:off x="5996384" y="2152649"/>
            <a:ext cx="2871707" cy="2872321"/>
            <a:chOff x="4971334" y="1106366"/>
            <a:chExt cx="3760604" cy="3761407"/>
          </a:xfrm>
        </p:grpSpPr>
        <p:sp>
          <p:nvSpPr>
            <p:cNvPr id="929"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l"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1600" b="0" i="0" u="none" strike="noStrike" kern="0" cap="none" spc="0" normalizeH="0" baseline="0" noProof="0" dirty="0" smtClean="0">
                <a:ln>
                  <a:noFill/>
                </a:ln>
                <a:solidFill>
                  <a:srgbClr val="C53F3F"/>
                </a:solidFill>
                <a:effectLst/>
                <a:uLnTx/>
                <a:uFillTx/>
                <a:latin typeface="Oswald SemiBold"/>
                <a:sym typeface="Oswald SemiBold"/>
              </a:rPr>
              <a:t>1. TPP </a:t>
            </a:r>
            <a:r>
              <a:rPr kumimoji="0" lang="en-US" sz="1600" b="0" i="0" u="none" strike="noStrike" kern="0" cap="none" spc="0" normalizeH="0" baseline="0" noProof="0" dirty="0">
                <a:ln>
                  <a:noFill/>
                </a:ln>
                <a:solidFill>
                  <a:srgbClr val="C53F3F"/>
                </a:solidFill>
                <a:effectLst/>
                <a:uLnTx/>
                <a:uFillTx/>
                <a:latin typeface="Oswald SemiBold"/>
                <a:sym typeface="Oswald SemiBold"/>
              </a:rPr>
              <a:t>tidak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diberikan</a:t>
            </a:r>
            <a:r>
              <a:rPr kumimoji="0" lang="en-US" sz="1600" b="0" i="0" u="none" strike="noStrike" kern="0" cap="none" spc="0" normalizeH="0" baseline="0" noProof="0" dirty="0">
                <a:ln>
                  <a:noFill/>
                </a:ln>
                <a:solidFill>
                  <a:srgbClr val="C53F3F"/>
                </a:solidFill>
                <a:effectLst/>
                <a:uLnTx/>
                <a:uFillTx/>
                <a:latin typeface="Oswald SemiBold"/>
                <a:sym typeface="Oswald SemiBold"/>
              </a:rPr>
              <a:t> dengan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ketentuan</a:t>
            </a:r>
            <a:r>
              <a:rPr kumimoji="0" lang="en-US" sz="1600" b="0" i="0" u="none" strike="noStrike" kern="0" cap="none" spc="0" normalizeH="0" baseline="0" noProof="0" dirty="0">
                <a:ln>
                  <a:noFill/>
                </a:ln>
                <a:solidFill>
                  <a:srgbClr val="C53F3F"/>
                </a:solidFill>
                <a:effectLst/>
                <a:uLnTx/>
                <a:uFillTx/>
                <a:latin typeface="Oswald SemiBold"/>
                <a:sym typeface="Oswald SemiBold"/>
              </a:rPr>
              <a:t> sebagai </a:t>
            </a:r>
            <a:r>
              <a:rPr kumimoji="0" lang="en-US" sz="1600" b="0" i="0" u="none" strike="noStrike" kern="0" cap="none" spc="0" normalizeH="0" baseline="0" noProof="0" dirty="0" err="1">
                <a:ln>
                  <a:noFill/>
                </a:ln>
                <a:solidFill>
                  <a:srgbClr val="C53F3F"/>
                </a:solidFill>
                <a:effectLst/>
                <a:uLnTx/>
                <a:uFillTx/>
                <a:latin typeface="Oswald SemiBold"/>
                <a:sym typeface="Oswald SemiBold"/>
              </a:rPr>
              <a:t>berikut</a:t>
            </a:r>
            <a:r>
              <a:rPr kumimoji="0" lang="en-US" sz="1600" b="0" i="0" u="none" strike="noStrike" kern="0" cap="none" spc="0" normalizeH="0" baseline="0" noProof="0" dirty="0">
                <a:ln>
                  <a:noFill/>
                </a:ln>
                <a:solidFill>
                  <a:srgbClr val="C53F3F"/>
                </a:solidFill>
                <a:effectLst/>
                <a:uLnTx/>
                <a:uFillTx/>
                <a:latin typeface="Oswald SemiBold"/>
                <a:sym typeface="Oswald SemiBold"/>
              </a:rPr>
              <a:t>:</a:t>
            </a:r>
          </a:p>
        </p:txBody>
      </p:sp>
    </p:spTree>
    <p:extLst>
      <p:ext uri="{BB962C8B-B14F-4D97-AF65-F5344CB8AC3E}">
        <p14:creationId xmlns:p14="http://schemas.microsoft.com/office/powerpoint/2010/main" val="2988361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7" name="Google Shape;927;p39"/>
          <p:cNvSpPr txBox="1">
            <a:spLocks noGrp="1"/>
          </p:cNvSpPr>
          <p:nvPr>
            <p:ph type="title"/>
          </p:nvPr>
        </p:nvSpPr>
        <p:spPr>
          <a:xfrm>
            <a:off x="2879030" y="908190"/>
            <a:ext cx="2320816" cy="1681265"/>
          </a:xfrm>
          <a:prstGeom prst="rect">
            <a:avLst/>
          </a:prstGeom>
        </p:spPr>
        <p:txBody>
          <a:bodyPr spcFirstLastPara="1" wrap="square" lIns="91425" tIns="91425" rIns="91425" bIns="91425" anchor="t" anchorCtr="0">
            <a:noAutofit/>
          </a:bodyPr>
          <a:lstStyle/>
          <a:p>
            <a:pPr lvl="0"/>
            <a:r>
              <a:rPr lang="en-US" sz="2800" dirty="0" smtClean="0"/>
              <a:t>PENGHENTIAN </a:t>
            </a:r>
            <a:r>
              <a:rPr lang="en-US" sz="2800" dirty="0"/>
              <a:t>PEMBAYARAN TPP</a:t>
            </a:r>
            <a:endParaRPr sz="2800" dirty="0"/>
          </a:p>
        </p:txBody>
      </p:sp>
      <p:grpSp>
        <p:nvGrpSpPr>
          <p:cNvPr id="928" name="Google Shape;928;p39"/>
          <p:cNvGrpSpPr/>
          <p:nvPr/>
        </p:nvGrpSpPr>
        <p:grpSpPr>
          <a:xfrm>
            <a:off x="560424" y="591957"/>
            <a:ext cx="2110556" cy="2111007"/>
            <a:chOff x="4971334" y="1106366"/>
            <a:chExt cx="3760604" cy="3761407"/>
          </a:xfrm>
        </p:grpSpPr>
        <p:sp>
          <p:nvSpPr>
            <p:cNvPr id="929"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927;p39"/>
          <p:cNvSpPr txBox="1">
            <a:spLocks/>
          </p:cNvSpPr>
          <p:nvPr/>
        </p:nvSpPr>
        <p:spPr>
          <a:xfrm>
            <a:off x="597462" y="2819927"/>
            <a:ext cx="8033983" cy="2037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342900" lvl="0" indent="-342900">
              <a:buClr>
                <a:srgbClr val="C53F3F"/>
              </a:buClr>
              <a:buSzPct val="100000"/>
              <a:buFont typeface="+mj-lt"/>
              <a:buAutoNum type="arabicPeriod" startAt="2"/>
            </a:pPr>
            <a:r>
              <a:rPr lang="en-US" sz="2000" dirty="0" err="1" smtClean="0">
                <a:solidFill>
                  <a:srgbClr val="C53F3F"/>
                </a:solidFill>
              </a:rPr>
              <a:t>Hukuman</a:t>
            </a:r>
            <a:r>
              <a:rPr lang="en-US" sz="2000" dirty="0" smtClean="0">
                <a:solidFill>
                  <a:srgbClr val="C53F3F"/>
                </a:solidFill>
              </a:rPr>
              <a:t> </a:t>
            </a:r>
            <a:r>
              <a:rPr lang="en-US" sz="2000" dirty="0" err="1">
                <a:solidFill>
                  <a:srgbClr val="C53F3F"/>
                </a:solidFill>
              </a:rPr>
              <a:t>disiplin</a:t>
            </a:r>
            <a:r>
              <a:rPr lang="en-US" sz="2000" dirty="0">
                <a:solidFill>
                  <a:srgbClr val="C53F3F"/>
                </a:solidFill>
              </a:rPr>
              <a:t> </a:t>
            </a:r>
            <a:r>
              <a:rPr lang="en-US" sz="2000" dirty="0" err="1">
                <a:solidFill>
                  <a:srgbClr val="C53F3F"/>
                </a:solidFill>
              </a:rPr>
              <a:t>sebagaimana</a:t>
            </a:r>
            <a:r>
              <a:rPr lang="en-US" sz="2000" dirty="0">
                <a:solidFill>
                  <a:srgbClr val="C53F3F"/>
                </a:solidFill>
              </a:rPr>
              <a:t> </a:t>
            </a:r>
            <a:r>
              <a:rPr lang="en-US" sz="2000" dirty="0" err="1">
                <a:solidFill>
                  <a:srgbClr val="C53F3F"/>
                </a:solidFill>
              </a:rPr>
              <a:t>dimaksud</a:t>
            </a:r>
            <a:r>
              <a:rPr lang="en-US" sz="2000" dirty="0">
                <a:solidFill>
                  <a:srgbClr val="C53F3F"/>
                </a:solidFill>
              </a:rPr>
              <a:t> </a:t>
            </a:r>
            <a:r>
              <a:rPr lang="en-US" sz="2000" dirty="0" err="1">
                <a:solidFill>
                  <a:srgbClr val="C53F3F"/>
                </a:solidFill>
              </a:rPr>
              <a:t>pada</a:t>
            </a:r>
            <a:r>
              <a:rPr lang="en-US" sz="2000" dirty="0">
                <a:solidFill>
                  <a:srgbClr val="C53F3F"/>
                </a:solidFill>
              </a:rPr>
              <a:t> </a:t>
            </a:r>
            <a:r>
              <a:rPr lang="en-US" sz="2000" dirty="0" err="1">
                <a:solidFill>
                  <a:srgbClr val="C53F3F"/>
                </a:solidFill>
              </a:rPr>
              <a:t>angka</a:t>
            </a:r>
            <a:r>
              <a:rPr lang="en-US" sz="2000" dirty="0">
                <a:solidFill>
                  <a:srgbClr val="C53F3F"/>
                </a:solidFill>
              </a:rPr>
              <a:t> 1 </a:t>
            </a:r>
            <a:r>
              <a:rPr lang="en-US" sz="2000" dirty="0" err="1">
                <a:solidFill>
                  <a:srgbClr val="C53F3F"/>
                </a:solidFill>
              </a:rPr>
              <a:t>huruf</a:t>
            </a:r>
            <a:r>
              <a:rPr lang="en-US" sz="2000" dirty="0">
                <a:solidFill>
                  <a:srgbClr val="C53F3F"/>
                </a:solidFill>
              </a:rPr>
              <a:t> p, </a:t>
            </a:r>
            <a:r>
              <a:rPr lang="en-US" sz="2000" dirty="0" err="1">
                <a:solidFill>
                  <a:srgbClr val="C53F3F"/>
                </a:solidFill>
              </a:rPr>
              <a:t>huruf</a:t>
            </a:r>
            <a:r>
              <a:rPr lang="en-US" sz="2000" dirty="0">
                <a:solidFill>
                  <a:srgbClr val="C53F3F"/>
                </a:solidFill>
              </a:rPr>
              <a:t> q, </a:t>
            </a:r>
            <a:r>
              <a:rPr lang="en-US" sz="2000" dirty="0" err="1">
                <a:solidFill>
                  <a:srgbClr val="C53F3F"/>
                </a:solidFill>
              </a:rPr>
              <a:t>huruf</a:t>
            </a:r>
            <a:r>
              <a:rPr lang="en-US" sz="2000" dirty="0">
                <a:solidFill>
                  <a:srgbClr val="C53F3F"/>
                </a:solidFill>
              </a:rPr>
              <a:t> r, </a:t>
            </a:r>
            <a:r>
              <a:rPr lang="en-US" sz="2000" dirty="0" err="1">
                <a:solidFill>
                  <a:srgbClr val="C53F3F"/>
                </a:solidFill>
              </a:rPr>
              <a:t>dan</a:t>
            </a:r>
            <a:r>
              <a:rPr lang="en-US" sz="2000" dirty="0">
                <a:solidFill>
                  <a:srgbClr val="C53F3F"/>
                </a:solidFill>
              </a:rPr>
              <a:t> </a:t>
            </a:r>
            <a:r>
              <a:rPr lang="en-US" sz="2000" dirty="0" err="1">
                <a:solidFill>
                  <a:srgbClr val="C53F3F"/>
                </a:solidFill>
              </a:rPr>
              <a:t>huruf</a:t>
            </a:r>
            <a:r>
              <a:rPr lang="en-US" sz="2000" dirty="0">
                <a:solidFill>
                  <a:srgbClr val="C53F3F"/>
                </a:solidFill>
              </a:rPr>
              <a:t> s berdasarkan </a:t>
            </a:r>
            <a:r>
              <a:rPr lang="en-US" sz="2000" dirty="0" err="1">
                <a:solidFill>
                  <a:srgbClr val="C53F3F"/>
                </a:solidFill>
              </a:rPr>
              <a:t>ketentuan</a:t>
            </a:r>
            <a:r>
              <a:rPr lang="en-US" sz="2000" dirty="0">
                <a:solidFill>
                  <a:srgbClr val="C53F3F"/>
                </a:solidFill>
              </a:rPr>
              <a:t> </a:t>
            </a:r>
            <a:r>
              <a:rPr lang="en-US" sz="2000" dirty="0" err="1">
                <a:solidFill>
                  <a:srgbClr val="C53F3F"/>
                </a:solidFill>
              </a:rPr>
              <a:t>peraturan</a:t>
            </a:r>
            <a:r>
              <a:rPr lang="en-US" sz="2000" dirty="0">
                <a:solidFill>
                  <a:srgbClr val="C53F3F"/>
                </a:solidFill>
              </a:rPr>
              <a:t> </a:t>
            </a:r>
            <a:r>
              <a:rPr lang="en-US" sz="2000" dirty="0" err="1">
                <a:solidFill>
                  <a:srgbClr val="C53F3F"/>
                </a:solidFill>
              </a:rPr>
              <a:t>perundang</a:t>
            </a:r>
            <a:r>
              <a:rPr lang="en-US" sz="2000" dirty="0">
                <a:solidFill>
                  <a:srgbClr val="C53F3F"/>
                </a:solidFill>
              </a:rPr>
              <a:t>-undangan.</a:t>
            </a:r>
          </a:p>
          <a:p>
            <a:pPr marL="342900" lvl="0" indent="-342900">
              <a:buClr>
                <a:srgbClr val="C53F3F"/>
              </a:buClr>
              <a:buSzPct val="100000"/>
              <a:buFont typeface="+mj-lt"/>
              <a:buAutoNum type="arabicPeriod" startAt="2"/>
            </a:pPr>
            <a:r>
              <a:rPr lang="en-US" sz="2000" dirty="0" err="1" smtClean="0">
                <a:solidFill>
                  <a:srgbClr val="C53F3F"/>
                </a:solidFill>
              </a:rPr>
              <a:t>Hukuman</a:t>
            </a:r>
            <a:r>
              <a:rPr lang="en-US" sz="2000" dirty="0" smtClean="0">
                <a:solidFill>
                  <a:srgbClr val="C53F3F"/>
                </a:solidFill>
              </a:rPr>
              <a:t> </a:t>
            </a:r>
            <a:r>
              <a:rPr lang="en-US" sz="2000" dirty="0" err="1">
                <a:solidFill>
                  <a:srgbClr val="C53F3F"/>
                </a:solidFill>
              </a:rPr>
              <a:t>disiplin</a:t>
            </a:r>
            <a:r>
              <a:rPr lang="en-US" sz="2000" dirty="0">
                <a:solidFill>
                  <a:srgbClr val="C53F3F"/>
                </a:solidFill>
              </a:rPr>
              <a:t> </a:t>
            </a:r>
            <a:r>
              <a:rPr lang="en-US" sz="2000" dirty="0" err="1">
                <a:solidFill>
                  <a:srgbClr val="C53F3F"/>
                </a:solidFill>
              </a:rPr>
              <a:t>sebagaimana</a:t>
            </a:r>
            <a:r>
              <a:rPr lang="en-US" sz="2000" dirty="0">
                <a:solidFill>
                  <a:srgbClr val="C53F3F"/>
                </a:solidFill>
              </a:rPr>
              <a:t> </a:t>
            </a:r>
            <a:r>
              <a:rPr lang="en-US" sz="2000" dirty="0" err="1">
                <a:solidFill>
                  <a:srgbClr val="C53F3F"/>
                </a:solidFill>
              </a:rPr>
              <a:t>dimaksud</a:t>
            </a:r>
            <a:r>
              <a:rPr lang="en-US" sz="2000" dirty="0">
                <a:solidFill>
                  <a:srgbClr val="C53F3F"/>
                </a:solidFill>
              </a:rPr>
              <a:t> </a:t>
            </a:r>
            <a:r>
              <a:rPr lang="en-US" sz="2000" dirty="0" err="1">
                <a:solidFill>
                  <a:srgbClr val="C53F3F"/>
                </a:solidFill>
              </a:rPr>
              <a:t>pada</a:t>
            </a:r>
            <a:r>
              <a:rPr lang="en-US" sz="2000" dirty="0">
                <a:solidFill>
                  <a:srgbClr val="C53F3F"/>
                </a:solidFill>
              </a:rPr>
              <a:t> </a:t>
            </a:r>
            <a:r>
              <a:rPr lang="en-US" sz="2000" dirty="0" err="1">
                <a:solidFill>
                  <a:srgbClr val="C53F3F"/>
                </a:solidFill>
              </a:rPr>
              <a:t>angka</a:t>
            </a:r>
            <a:r>
              <a:rPr lang="en-US" sz="2000" dirty="0">
                <a:solidFill>
                  <a:srgbClr val="C53F3F"/>
                </a:solidFill>
              </a:rPr>
              <a:t> 2 </a:t>
            </a:r>
            <a:r>
              <a:rPr lang="en-US" sz="2000" dirty="0" err="1">
                <a:solidFill>
                  <a:srgbClr val="C53F3F"/>
                </a:solidFill>
              </a:rPr>
              <a:t>termasuk</a:t>
            </a:r>
            <a:r>
              <a:rPr lang="en-US" sz="2000" dirty="0">
                <a:solidFill>
                  <a:srgbClr val="C53F3F"/>
                </a:solidFill>
              </a:rPr>
              <a:t> pegawai ASN yang </a:t>
            </a:r>
            <a:r>
              <a:rPr lang="en-US" sz="2000" dirty="0" err="1">
                <a:solidFill>
                  <a:srgbClr val="C53F3F"/>
                </a:solidFill>
              </a:rPr>
              <a:t>terbukti</a:t>
            </a:r>
            <a:r>
              <a:rPr lang="en-US" sz="2000" dirty="0">
                <a:solidFill>
                  <a:srgbClr val="C53F3F"/>
                </a:solidFill>
              </a:rPr>
              <a:t> </a:t>
            </a:r>
            <a:r>
              <a:rPr lang="en-US" sz="2000" dirty="0" err="1">
                <a:solidFill>
                  <a:srgbClr val="C53F3F"/>
                </a:solidFill>
              </a:rPr>
              <a:t>melakukan</a:t>
            </a:r>
            <a:r>
              <a:rPr lang="en-US" sz="2000" dirty="0">
                <a:solidFill>
                  <a:srgbClr val="C53F3F"/>
                </a:solidFill>
              </a:rPr>
              <a:t> </a:t>
            </a:r>
            <a:r>
              <a:rPr lang="en-US" sz="2000" dirty="0" err="1">
                <a:solidFill>
                  <a:srgbClr val="C53F3F"/>
                </a:solidFill>
              </a:rPr>
              <a:t>Gratifikasi</a:t>
            </a:r>
            <a:r>
              <a:rPr lang="en-US" sz="2000" dirty="0">
                <a:solidFill>
                  <a:srgbClr val="C53F3F"/>
                </a:solidFill>
              </a:rPr>
              <a:t>. </a:t>
            </a:r>
          </a:p>
          <a:p>
            <a:pPr marL="342900" lvl="0" indent="-342900">
              <a:buClr>
                <a:srgbClr val="C53F3F"/>
              </a:buClr>
              <a:buSzPct val="100000"/>
              <a:buFont typeface="+mj-lt"/>
              <a:buAutoNum type="arabicPeriod" startAt="2"/>
            </a:pPr>
            <a:r>
              <a:rPr lang="en-US" sz="2000" dirty="0" err="1" smtClean="0">
                <a:solidFill>
                  <a:srgbClr val="C53F3F"/>
                </a:solidFill>
              </a:rPr>
              <a:t>Penghentian</a:t>
            </a:r>
            <a:r>
              <a:rPr lang="en-US" sz="2000" dirty="0" smtClean="0">
                <a:solidFill>
                  <a:srgbClr val="C53F3F"/>
                </a:solidFill>
              </a:rPr>
              <a:t> </a:t>
            </a:r>
            <a:r>
              <a:rPr lang="en-US" sz="2000" dirty="0" err="1">
                <a:solidFill>
                  <a:srgbClr val="C53F3F"/>
                </a:solidFill>
              </a:rPr>
              <a:t>pemberian</a:t>
            </a:r>
            <a:r>
              <a:rPr lang="en-US" sz="2000" dirty="0">
                <a:solidFill>
                  <a:srgbClr val="C53F3F"/>
                </a:solidFill>
              </a:rPr>
              <a:t> TPP </a:t>
            </a:r>
            <a:r>
              <a:rPr lang="en-US" sz="2000" dirty="0" err="1">
                <a:solidFill>
                  <a:srgbClr val="C53F3F"/>
                </a:solidFill>
              </a:rPr>
              <a:t>sebagaimana</a:t>
            </a:r>
            <a:r>
              <a:rPr lang="en-US" sz="2000" dirty="0">
                <a:solidFill>
                  <a:srgbClr val="C53F3F"/>
                </a:solidFill>
              </a:rPr>
              <a:t> </a:t>
            </a:r>
            <a:r>
              <a:rPr lang="en-US" sz="2000" dirty="0" err="1">
                <a:solidFill>
                  <a:srgbClr val="C53F3F"/>
                </a:solidFill>
              </a:rPr>
              <a:t>dimaksud</a:t>
            </a:r>
            <a:r>
              <a:rPr lang="en-US" sz="2000" dirty="0">
                <a:solidFill>
                  <a:srgbClr val="C53F3F"/>
                </a:solidFill>
              </a:rPr>
              <a:t> </a:t>
            </a:r>
            <a:r>
              <a:rPr lang="en-US" sz="2000" dirty="0" err="1">
                <a:solidFill>
                  <a:srgbClr val="C53F3F"/>
                </a:solidFill>
              </a:rPr>
              <a:t>angka</a:t>
            </a:r>
            <a:r>
              <a:rPr lang="en-US" sz="2000" dirty="0">
                <a:solidFill>
                  <a:srgbClr val="C53F3F"/>
                </a:solidFill>
              </a:rPr>
              <a:t> 2 </a:t>
            </a:r>
            <a:r>
              <a:rPr lang="en-US" sz="2000" dirty="0" err="1">
                <a:solidFill>
                  <a:srgbClr val="C53F3F"/>
                </a:solidFill>
              </a:rPr>
              <a:t>terhitung</a:t>
            </a:r>
            <a:r>
              <a:rPr lang="en-US" sz="2000" dirty="0">
                <a:solidFill>
                  <a:srgbClr val="C53F3F"/>
                </a:solidFill>
              </a:rPr>
              <a:t> </a:t>
            </a:r>
            <a:r>
              <a:rPr lang="en-US" sz="2000" dirty="0" err="1">
                <a:solidFill>
                  <a:srgbClr val="C53F3F"/>
                </a:solidFill>
              </a:rPr>
              <a:t>pada</a:t>
            </a:r>
            <a:r>
              <a:rPr lang="en-US" sz="2000" dirty="0">
                <a:solidFill>
                  <a:srgbClr val="C53F3F"/>
                </a:solidFill>
              </a:rPr>
              <a:t> bulan </a:t>
            </a:r>
            <a:r>
              <a:rPr lang="en-US" sz="2000" dirty="0" err="1">
                <a:solidFill>
                  <a:srgbClr val="C53F3F"/>
                </a:solidFill>
              </a:rPr>
              <a:t>berikutnya</a:t>
            </a:r>
            <a:r>
              <a:rPr lang="en-US" sz="2000" dirty="0">
                <a:solidFill>
                  <a:srgbClr val="C53F3F"/>
                </a:solidFill>
              </a:rPr>
              <a:t> </a:t>
            </a:r>
            <a:r>
              <a:rPr lang="en-US" sz="2000" dirty="0" err="1">
                <a:solidFill>
                  <a:srgbClr val="C53F3F"/>
                </a:solidFill>
              </a:rPr>
              <a:t>setelah</a:t>
            </a:r>
            <a:r>
              <a:rPr lang="en-US" sz="2000" dirty="0">
                <a:solidFill>
                  <a:srgbClr val="C53F3F"/>
                </a:solidFill>
              </a:rPr>
              <a:t> </a:t>
            </a:r>
            <a:r>
              <a:rPr lang="en-US" sz="2000" dirty="0" err="1">
                <a:solidFill>
                  <a:srgbClr val="C53F3F"/>
                </a:solidFill>
              </a:rPr>
              <a:t>berlakunya</a:t>
            </a:r>
            <a:r>
              <a:rPr lang="en-US" sz="2000" dirty="0">
                <a:solidFill>
                  <a:srgbClr val="C53F3F"/>
                </a:solidFill>
              </a:rPr>
              <a:t> </a:t>
            </a:r>
            <a:r>
              <a:rPr lang="en-US" sz="2000" dirty="0" err="1">
                <a:solidFill>
                  <a:srgbClr val="C53F3F"/>
                </a:solidFill>
              </a:rPr>
              <a:t>keputusan</a:t>
            </a:r>
            <a:r>
              <a:rPr lang="en-US" sz="2000" dirty="0">
                <a:solidFill>
                  <a:srgbClr val="C53F3F"/>
                </a:solidFill>
              </a:rPr>
              <a:t> </a:t>
            </a:r>
            <a:r>
              <a:rPr lang="en-US" sz="2000" dirty="0" err="1">
                <a:solidFill>
                  <a:srgbClr val="C53F3F"/>
                </a:solidFill>
              </a:rPr>
              <a:t>Hukuman</a:t>
            </a:r>
            <a:r>
              <a:rPr lang="en-US" sz="2000" dirty="0">
                <a:solidFill>
                  <a:srgbClr val="C53F3F"/>
                </a:solidFill>
              </a:rPr>
              <a:t> Disiplin.</a:t>
            </a:r>
          </a:p>
          <a:p>
            <a:pPr marL="342900" marR="0" lvl="0" indent="-342900" algn="l" defTabSz="914400" rtl="0" eaLnBrk="1" fontAlgn="auto" latinLnBrk="0" hangingPunct="1">
              <a:lnSpc>
                <a:spcPct val="100000"/>
              </a:lnSpc>
              <a:spcBef>
                <a:spcPts val="0"/>
              </a:spcBef>
              <a:spcAft>
                <a:spcPts val="0"/>
              </a:spcAft>
              <a:buClr>
                <a:srgbClr val="C53F3F"/>
              </a:buClr>
              <a:buSzPct val="100000"/>
              <a:buFont typeface="+mj-lt"/>
              <a:buAutoNum type="arabicPeriod" startAt="2"/>
              <a:tabLst/>
              <a:defRPr/>
            </a:pPr>
            <a:endParaRPr kumimoji="0" lang="en-US" sz="2000" b="0" i="0" u="none" strike="noStrike" kern="0" cap="none" spc="0" normalizeH="0" baseline="0" noProof="0" dirty="0">
              <a:ln>
                <a:noFill/>
              </a:ln>
              <a:solidFill>
                <a:srgbClr val="C53F3F"/>
              </a:solidFill>
              <a:effectLst/>
              <a:uLnTx/>
              <a:uFillTx/>
              <a:sym typeface="Oswald SemiBold"/>
            </a:endParaRPr>
          </a:p>
        </p:txBody>
      </p:sp>
    </p:spTree>
    <p:extLst>
      <p:ext uri="{BB962C8B-B14F-4D97-AF65-F5344CB8AC3E}">
        <p14:creationId xmlns:p14="http://schemas.microsoft.com/office/powerpoint/2010/main" val="12795492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6"/>
          <p:cNvSpPr txBox="1">
            <a:spLocks noGrp="1"/>
          </p:cNvSpPr>
          <p:nvPr>
            <p:ph type="ctrTitle"/>
          </p:nvPr>
        </p:nvSpPr>
        <p:spPr>
          <a:xfrm>
            <a:off x="5641276" y="2259418"/>
            <a:ext cx="3204125" cy="1276500"/>
          </a:xfrm>
          <a:prstGeom prst="rect">
            <a:avLst/>
          </a:prstGeom>
        </p:spPr>
        <p:txBody>
          <a:bodyPr spcFirstLastPara="1" wrap="square" lIns="91425" tIns="91425" rIns="91425" bIns="91425" anchor="b" anchorCtr="0">
            <a:noAutofit/>
          </a:bodyPr>
          <a:lstStyle/>
          <a:p>
            <a:pPr lvl="0"/>
            <a:r>
              <a:rPr lang="en-US" sz="2800" dirty="0" err="1" smtClean="0"/>
              <a:t>Mekanisme</a:t>
            </a:r>
            <a:r>
              <a:rPr lang="en-US" sz="2800" dirty="0" smtClean="0"/>
              <a:t> </a:t>
            </a:r>
            <a:r>
              <a:rPr lang="en-US" sz="2800" dirty="0" err="1" smtClean="0"/>
              <a:t>Pengajuan</a:t>
            </a:r>
            <a:r>
              <a:rPr lang="en-US" sz="2800" dirty="0" smtClean="0"/>
              <a:t> Dokumen Dan </a:t>
            </a:r>
            <a:r>
              <a:rPr lang="en-US" sz="2800" dirty="0" err="1" smtClean="0"/>
              <a:t>Pembayaran</a:t>
            </a:r>
            <a:r>
              <a:rPr lang="en-US" sz="2800" dirty="0" smtClean="0"/>
              <a:t> TPP </a:t>
            </a:r>
            <a:endParaRPr lang="en-US" sz="2800" dirty="0"/>
          </a:p>
        </p:txBody>
      </p:sp>
      <p:sp>
        <p:nvSpPr>
          <p:cNvPr id="656" name="Google Shape;656;p36"/>
          <p:cNvSpPr txBox="1">
            <a:spLocks noGrp="1"/>
          </p:cNvSpPr>
          <p:nvPr>
            <p:ph type="title" idx="2"/>
          </p:nvPr>
        </p:nvSpPr>
        <p:spPr>
          <a:xfrm>
            <a:off x="3755650" y="1452100"/>
            <a:ext cx="2652300" cy="18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a:t>
            </a:r>
            <a:endParaRPr dirty="0"/>
          </a:p>
        </p:txBody>
      </p:sp>
      <p:grpSp>
        <p:nvGrpSpPr>
          <p:cNvPr id="2" name="Group 1"/>
          <p:cNvGrpSpPr/>
          <p:nvPr/>
        </p:nvGrpSpPr>
        <p:grpSpPr>
          <a:xfrm>
            <a:off x="405481" y="1162768"/>
            <a:ext cx="3531237" cy="3272943"/>
            <a:chOff x="405481" y="1162768"/>
            <a:chExt cx="3531237" cy="3272943"/>
          </a:xfrm>
        </p:grpSpPr>
        <p:grpSp>
          <p:nvGrpSpPr>
            <p:cNvPr id="657" name="Google Shape;657;p36"/>
            <p:cNvGrpSpPr/>
            <p:nvPr/>
          </p:nvGrpSpPr>
          <p:grpSpPr>
            <a:xfrm>
              <a:off x="405481" y="1162768"/>
              <a:ext cx="3531237" cy="3272943"/>
              <a:chOff x="1405350" y="580850"/>
              <a:chExt cx="4810950" cy="4459050"/>
            </a:xfrm>
          </p:grpSpPr>
          <p:sp>
            <p:nvSpPr>
              <p:cNvPr id="658" name="Google Shape;658;p36"/>
              <p:cNvSpPr/>
              <p:nvPr/>
            </p:nvSpPr>
            <p:spPr>
              <a:xfrm>
                <a:off x="4058900" y="652575"/>
                <a:ext cx="1465250" cy="2632750"/>
              </a:xfrm>
              <a:custGeom>
                <a:avLst/>
                <a:gdLst/>
                <a:ahLst/>
                <a:cxnLst/>
                <a:rect l="l" t="t" r="r" b="b"/>
                <a:pathLst>
                  <a:path w="58610" h="105310" extrusionOk="0">
                    <a:moveTo>
                      <a:pt x="1" y="1"/>
                    </a:moveTo>
                    <a:lnTo>
                      <a:pt x="1" y="105309"/>
                    </a:lnTo>
                    <a:lnTo>
                      <a:pt x="58609" y="105309"/>
                    </a:lnTo>
                    <a:lnTo>
                      <a:pt x="5860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6"/>
              <p:cNvSpPr/>
              <p:nvPr/>
            </p:nvSpPr>
            <p:spPr>
              <a:xfrm>
                <a:off x="4117275" y="728475"/>
                <a:ext cx="1333475" cy="2477625"/>
              </a:xfrm>
              <a:custGeom>
                <a:avLst/>
                <a:gdLst/>
                <a:ahLst/>
                <a:cxnLst/>
                <a:rect l="l" t="t" r="r" b="b"/>
                <a:pathLst>
                  <a:path w="53339" h="99105" extrusionOk="0">
                    <a:moveTo>
                      <a:pt x="1" y="0"/>
                    </a:moveTo>
                    <a:lnTo>
                      <a:pt x="1" y="99104"/>
                    </a:lnTo>
                    <a:lnTo>
                      <a:pt x="53339" y="99104"/>
                    </a:lnTo>
                    <a:lnTo>
                      <a:pt x="5333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6"/>
              <p:cNvSpPr/>
              <p:nvPr/>
            </p:nvSpPr>
            <p:spPr>
              <a:xfrm>
                <a:off x="4117275" y="728475"/>
                <a:ext cx="1333475" cy="1725425"/>
              </a:xfrm>
              <a:custGeom>
                <a:avLst/>
                <a:gdLst/>
                <a:ahLst/>
                <a:cxnLst/>
                <a:rect l="l" t="t" r="r" b="b"/>
                <a:pathLst>
                  <a:path w="53339" h="69017" extrusionOk="0">
                    <a:moveTo>
                      <a:pt x="1" y="0"/>
                    </a:moveTo>
                    <a:lnTo>
                      <a:pt x="1" y="69016"/>
                    </a:lnTo>
                    <a:lnTo>
                      <a:pt x="53339" y="1168"/>
                    </a:lnTo>
                    <a:lnTo>
                      <a:pt x="5333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6"/>
              <p:cNvSpPr/>
              <p:nvPr/>
            </p:nvSpPr>
            <p:spPr>
              <a:xfrm>
                <a:off x="4117275" y="1441475"/>
                <a:ext cx="1362675" cy="26700"/>
              </a:xfrm>
              <a:custGeom>
                <a:avLst/>
                <a:gdLst/>
                <a:ahLst/>
                <a:cxnLst/>
                <a:rect l="l" t="t" r="r" b="b"/>
                <a:pathLst>
                  <a:path w="54507" h="1068" extrusionOk="0">
                    <a:moveTo>
                      <a:pt x="1" y="0"/>
                    </a:moveTo>
                    <a:lnTo>
                      <a:pt x="1" y="1068"/>
                    </a:lnTo>
                    <a:lnTo>
                      <a:pt x="54506" y="1068"/>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6"/>
              <p:cNvSpPr/>
              <p:nvPr/>
            </p:nvSpPr>
            <p:spPr>
              <a:xfrm>
                <a:off x="4117275" y="2031075"/>
                <a:ext cx="1362675" cy="26700"/>
              </a:xfrm>
              <a:custGeom>
                <a:avLst/>
                <a:gdLst/>
                <a:ahLst/>
                <a:cxnLst/>
                <a:rect l="l" t="t" r="r" b="b"/>
                <a:pathLst>
                  <a:path w="54507" h="1068" extrusionOk="0">
                    <a:moveTo>
                      <a:pt x="1" y="0"/>
                    </a:moveTo>
                    <a:lnTo>
                      <a:pt x="1" y="1067"/>
                    </a:lnTo>
                    <a:lnTo>
                      <a:pt x="54506" y="1067"/>
                    </a:lnTo>
                    <a:lnTo>
                      <a:pt x="54506"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6"/>
              <p:cNvSpPr/>
              <p:nvPr/>
            </p:nvSpPr>
            <p:spPr>
              <a:xfrm>
                <a:off x="4117275" y="2621475"/>
                <a:ext cx="1362675" cy="26725"/>
              </a:xfrm>
              <a:custGeom>
                <a:avLst/>
                <a:gdLst/>
                <a:ahLst/>
                <a:cxnLst/>
                <a:rect l="l" t="t" r="r" b="b"/>
                <a:pathLst>
                  <a:path w="54507" h="1069" extrusionOk="0">
                    <a:moveTo>
                      <a:pt x="1" y="1"/>
                    </a:moveTo>
                    <a:lnTo>
                      <a:pt x="1" y="1068"/>
                    </a:lnTo>
                    <a:lnTo>
                      <a:pt x="54506" y="1068"/>
                    </a:lnTo>
                    <a:lnTo>
                      <a:pt x="54506"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36"/>
              <p:cNvSpPr/>
              <p:nvPr/>
            </p:nvSpPr>
            <p:spPr>
              <a:xfrm>
                <a:off x="4750225" y="1454825"/>
                <a:ext cx="67575" cy="1822150"/>
              </a:xfrm>
              <a:custGeom>
                <a:avLst/>
                <a:gdLst/>
                <a:ahLst/>
                <a:cxnLst/>
                <a:rect l="l" t="t" r="r" b="b"/>
                <a:pathLst>
                  <a:path w="2703" h="72886" extrusionOk="0">
                    <a:moveTo>
                      <a:pt x="1" y="0"/>
                    </a:moveTo>
                    <a:lnTo>
                      <a:pt x="1" y="72886"/>
                    </a:lnTo>
                    <a:lnTo>
                      <a:pt x="2703" y="72886"/>
                    </a:lnTo>
                    <a:lnTo>
                      <a:pt x="270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6"/>
              <p:cNvSpPr/>
              <p:nvPr/>
            </p:nvSpPr>
            <p:spPr>
              <a:xfrm>
                <a:off x="4374125" y="728475"/>
                <a:ext cx="30875" cy="726375"/>
              </a:xfrm>
              <a:custGeom>
                <a:avLst/>
                <a:gdLst/>
                <a:ahLst/>
                <a:cxnLst/>
                <a:rect l="l" t="t" r="r" b="b"/>
                <a:pathLst>
                  <a:path w="1235"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6"/>
              <p:cNvSpPr/>
              <p:nvPr/>
            </p:nvSpPr>
            <p:spPr>
              <a:xfrm>
                <a:off x="4637650" y="728475"/>
                <a:ext cx="30050" cy="726375"/>
              </a:xfrm>
              <a:custGeom>
                <a:avLst/>
                <a:gdLst/>
                <a:ahLst/>
                <a:cxnLst/>
                <a:rect l="l" t="t" r="r" b="b"/>
                <a:pathLst>
                  <a:path w="1202" h="29055" extrusionOk="0">
                    <a:moveTo>
                      <a:pt x="0" y="0"/>
                    </a:moveTo>
                    <a:lnTo>
                      <a:pt x="0" y="29054"/>
                    </a:lnTo>
                    <a:lnTo>
                      <a:pt x="1201" y="29054"/>
                    </a:lnTo>
                    <a:lnTo>
                      <a:pt x="120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6"/>
              <p:cNvSpPr/>
              <p:nvPr/>
            </p:nvSpPr>
            <p:spPr>
              <a:xfrm>
                <a:off x="4900325"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36"/>
              <p:cNvSpPr/>
              <p:nvPr/>
            </p:nvSpPr>
            <p:spPr>
              <a:xfrm>
                <a:off x="5163850" y="728475"/>
                <a:ext cx="30900" cy="726375"/>
              </a:xfrm>
              <a:custGeom>
                <a:avLst/>
                <a:gdLst/>
                <a:ahLst/>
                <a:cxnLst/>
                <a:rect l="l" t="t" r="r" b="b"/>
                <a:pathLst>
                  <a:path w="1236" h="29055" extrusionOk="0">
                    <a:moveTo>
                      <a:pt x="1" y="0"/>
                    </a:moveTo>
                    <a:lnTo>
                      <a:pt x="1" y="29054"/>
                    </a:lnTo>
                    <a:lnTo>
                      <a:pt x="1235" y="29054"/>
                    </a:lnTo>
                    <a:lnTo>
                      <a:pt x="1235"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36"/>
              <p:cNvSpPr/>
              <p:nvPr/>
            </p:nvSpPr>
            <p:spPr>
              <a:xfrm>
                <a:off x="3997200" y="607550"/>
                <a:ext cx="61725" cy="2693625"/>
              </a:xfrm>
              <a:custGeom>
                <a:avLst/>
                <a:gdLst/>
                <a:ahLst/>
                <a:cxnLst/>
                <a:rect l="l" t="t" r="r" b="b"/>
                <a:pathLst>
                  <a:path w="2469" h="107745" extrusionOk="0">
                    <a:moveTo>
                      <a:pt x="0" y="0"/>
                    </a:moveTo>
                    <a:lnTo>
                      <a:pt x="0" y="107744"/>
                    </a:lnTo>
                    <a:lnTo>
                      <a:pt x="2469" y="107744"/>
                    </a:lnTo>
                    <a:lnTo>
                      <a:pt x="2469"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36"/>
              <p:cNvSpPr/>
              <p:nvPr/>
            </p:nvSpPr>
            <p:spPr>
              <a:xfrm>
                <a:off x="5524125" y="607550"/>
                <a:ext cx="62550" cy="2701125"/>
              </a:xfrm>
              <a:custGeom>
                <a:avLst/>
                <a:gdLst/>
                <a:ahLst/>
                <a:cxnLst/>
                <a:rect l="l" t="t" r="r" b="b"/>
                <a:pathLst>
                  <a:path w="2502" h="108045" extrusionOk="0">
                    <a:moveTo>
                      <a:pt x="0" y="0"/>
                    </a:moveTo>
                    <a:lnTo>
                      <a:pt x="0" y="107077"/>
                    </a:lnTo>
                    <a:lnTo>
                      <a:pt x="2502" y="108044"/>
                    </a:lnTo>
                    <a:lnTo>
                      <a:pt x="250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36"/>
              <p:cNvSpPr/>
              <p:nvPr/>
            </p:nvSpPr>
            <p:spPr>
              <a:xfrm>
                <a:off x="3997200" y="580850"/>
                <a:ext cx="1589475" cy="71750"/>
              </a:xfrm>
              <a:custGeom>
                <a:avLst/>
                <a:gdLst/>
                <a:ahLst/>
                <a:cxnLst/>
                <a:rect l="l" t="t" r="r" b="b"/>
                <a:pathLst>
                  <a:path w="63579" h="2870" extrusionOk="0">
                    <a:moveTo>
                      <a:pt x="0" y="1"/>
                    </a:moveTo>
                    <a:lnTo>
                      <a:pt x="0" y="2870"/>
                    </a:lnTo>
                    <a:lnTo>
                      <a:pt x="63579" y="2870"/>
                    </a:lnTo>
                    <a:lnTo>
                      <a:pt x="63579"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36"/>
              <p:cNvSpPr/>
              <p:nvPr/>
            </p:nvSpPr>
            <p:spPr>
              <a:xfrm>
                <a:off x="3953000" y="3316975"/>
                <a:ext cx="1675375" cy="67575"/>
              </a:xfrm>
              <a:custGeom>
                <a:avLst/>
                <a:gdLst/>
                <a:ahLst/>
                <a:cxnLst/>
                <a:rect l="l" t="t" r="r" b="b"/>
                <a:pathLst>
                  <a:path w="67015" h="2703" extrusionOk="0">
                    <a:moveTo>
                      <a:pt x="0" y="1"/>
                    </a:moveTo>
                    <a:lnTo>
                      <a:pt x="0" y="2703"/>
                    </a:lnTo>
                    <a:lnTo>
                      <a:pt x="67015" y="2703"/>
                    </a:lnTo>
                    <a:lnTo>
                      <a:pt x="6701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36"/>
              <p:cNvSpPr/>
              <p:nvPr/>
            </p:nvSpPr>
            <p:spPr>
              <a:xfrm>
                <a:off x="3953000" y="3284450"/>
                <a:ext cx="1675375" cy="32550"/>
              </a:xfrm>
              <a:custGeom>
                <a:avLst/>
                <a:gdLst/>
                <a:ahLst/>
                <a:cxnLst/>
                <a:rect l="l" t="t" r="r" b="b"/>
                <a:pathLst>
                  <a:path w="67015" h="1302" extrusionOk="0">
                    <a:moveTo>
                      <a:pt x="4237" y="1"/>
                    </a:moveTo>
                    <a:lnTo>
                      <a:pt x="0" y="1302"/>
                    </a:lnTo>
                    <a:lnTo>
                      <a:pt x="67015" y="1302"/>
                    </a:lnTo>
                    <a:lnTo>
                      <a:pt x="62845"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36"/>
              <p:cNvSpPr/>
              <p:nvPr/>
            </p:nvSpPr>
            <p:spPr>
              <a:xfrm>
                <a:off x="3429275" y="3824000"/>
                <a:ext cx="876500" cy="1208425"/>
              </a:xfrm>
              <a:custGeom>
                <a:avLst/>
                <a:gdLst/>
                <a:ahLst/>
                <a:cxnLst/>
                <a:rect l="l" t="t" r="r" b="b"/>
                <a:pathLst>
                  <a:path w="35060" h="48337" extrusionOk="0">
                    <a:moveTo>
                      <a:pt x="4537" y="1"/>
                    </a:moveTo>
                    <a:cubicBezTo>
                      <a:pt x="2853" y="1"/>
                      <a:pt x="1114" y="975"/>
                      <a:pt x="601" y="2603"/>
                    </a:cubicBezTo>
                    <a:cubicBezTo>
                      <a:pt x="1" y="4371"/>
                      <a:pt x="935" y="6306"/>
                      <a:pt x="1969" y="7873"/>
                    </a:cubicBezTo>
                    <a:cubicBezTo>
                      <a:pt x="3537" y="10175"/>
                      <a:pt x="5438" y="12243"/>
                      <a:pt x="7606" y="14011"/>
                    </a:cubicBezTo>
                    <a:cubicBezTo>
                      <a:pt x="8007" y="14278"/>
                      <a:pt x="8340" y="14678"/>
                      <a:pt x="8507" y="15145"/>
                    </a:cubicBezTo>
                    <a:cubicBezTo>
                      <a:pt x="8741" y="16046"/>
                      <a:pt x="7873" y="16813"/>
                      <a:pt x="7006" y="17047"/>
                    </a:cubicBezTo>
                    <a:cubicBezTo>
                      <a:pt x="6538" y="17171"/>
                      <a:pt x="6064" y="17201"/>
                      <a:pt x="5588" y="17201"/>
                    </a:cubicBezTo>
                    <a:cubicBezTo>
                      <a:pt x="5147" y="17201"/>
                      <a:pt x="4705" y="17175"/>
                      <a:pt x="4268" y="17175"/>
                    </a:cubicBezTo>
                    <a:cubicBezTo>
                      <a:pt x="4169" y="17175"/>
                      <a:pt x="4069" y="17177"/>
                      <a:pt x="3970" y="17180"/>
                    </a:cubicBezTo>
                    <a:cubicBezTo>
                      <a:pt x="2936" y="17213"/>
                      <a:pt x="1836" y="17614"/>
                      <a:pt x="1369" y="18514"/>
                    </a:cubicBezTo>
                    <a:cubicBezTo>
                      <a:pt x="768" y="19815"/>
                      <a:pt x="1769" y="21283"/>
                      <a:pt x="2803" y="22250"/>
                    </a:cubicBezTo>
                    <a:cubicBezTo>
                      <a:pt x="4838" y="24218"/>
                      <a:pt x="7206" y="25819"/>
                      <a:pt x="9808" y="26987"/>
                    </a:cubicBezTo>
                    <a:cubicBezTo>
                      <a:pt x="10742" y="27387"/>
                      <a:pt x="11709" y="27754"/>
                      <a:pt x="12443" y="28488"/>
                    </a:cubicBezTo>
                    <a:cubicBezTo>
                      <a:pt x="13144" y="29189"/>
                      <a:pt x="13511" y="30389"/>
                      <a:pt x="13010" y="31290"/>
                    </a:cubicBezTo>
                    <a:cubicBezTo>
                      <a:pt x="12611" y="31939"/>
                      <a:pt x="11839" y="32214"/>
                      <a:pt x="11056" y="32214"/>
                    </a:cubicBezTo>
                    <a:cubicBezTo>
                      <a:pt x="10792" y="32214"/>
                      <a:pt x="10527" y="32183"/>
                      <a:pt x="10275" y="32124"/>
                    </a:cubicBezTo>
                    <a:cubicBezTo>
                      <a:pt x="9308" y="31857"/>
                      <a:pt x="8440" y="31257"/>
                      <a:pt x="7540" y="30823"/>
                    </a:cubicBezTo>
                    <a:cubicBezTo>
                      <a:pt x="6790" y="30477"/>
                      <a:pt x="5934" y="30274"/>
                      <a:pt x="5104" y="30274"/>
                    </a:cubicBezTo>
                    <a:cubicBezTo>
                      <a:pt x="4014" y="30274"/>
                      <a:pt x="2970" y="30624"/>
                      <a:pt x="2269" y="31457"/>
                    </a:cubicBezTo>
                    <a:cubicBezTo>
                      <a:pt x="1469" y="32458"/>
                      <a:pt x="1235" y="33792"/>
                      <a:pt x="1569" y="35026"/>
                    </a:cubicBezTo>
                    <a:cubicBezTo>
                      <a:pt x="1902" y="36260"/>
                      <a:pt x="2503" y="37394"/>
                      <a:pt x="3303" y="38362"/>
                    </a:cubicBezTo>
                    <a:cubicBezTo>
                      <a:pt x="5872" y="41931"/>
                      <a:pt x="9374" y="44766"/>
                      <a:pt x="13377" y="46568"/>
                    </a:cubicBezTo>
                    <a:cubicBezTo>
                      <a:pt x="15989" y="47668"/>
                      <a:pt x="18502" y="48336"/>
                      <a:pt x="21081" y="48336"/>
                    </a:cubicBezTo>
                    <a:cubicBezTo>
                      <a:pt x="22488" y="48336"/>
                      <a:pt x="23914" y="48137"/>
                      <a:pt x="25386" y="47702"/>
                    </a:cubicBezTo>
                    <a:cubicBezTo>
                      <a:pt x="32391" y="43499"/>
                      <a:pt x="34492" y="34959"/>
                      <a:pt x="34759" y="27154"/>
                    </a:cubicBezTo>
                    <a:cubicBezTo>
                      <a:pt x="34826" y="25853"/>
                      <a:pt x="35059" y="24485"/>
                      <a:pt x="34526" y="23318"/>
                    </a:cubicBezTo>
                    <a:cubicBezTo>
                      <a:pt x="34063" y="22366"/>
                      <a:pt x="33068" y="21591"/>
                      <a:pt x="32065" y="21591"/>
                    </a:cubicBezTo>
                    <a:cubicBezTo>
                      <a:pt x="31839" y="21591"/>
                      <a:pt x="31612" y="21630"/>
                      <a:pt x="31390" y="21717"/>
                    </a:cubicBezTo>
                    <a:cubicBezTo>
                      <a:pt x="30389" y="22117"/>
                      <a:pt x="29889" y="23184"/>
                      <a:pt x="29289" y="24085"/>
                    </a:cubicBezTo>
                    <a:cubicBezTo>
                      <a:pt x="28488" y="25286"/>
                      <a:pt x="27354" y="26220"/>
                      <a:pt x="26053" y="26787"/>
                    </a:cubicBezTo>
                    <a:cubicBezTo>
                      <a:pt x="25555" y="26997"/>
                      <a:pt x="25003" y="27153"/>
                      <a:pt x="24478" y="27153"/>
                    </a:cubicBezTo>
                    <a:cubicBezTo>
                      <a:pt x="24087" y="27153"/>
                      <a:pt x="23711" y="27067"/>
                      <a:pt x="23384" y="26854"/>
                    </a:cubicBezTo>
                    <a:cubicBezTo>
                      <a:pt x="22284" y="26153"/>
                      <a:pt x="22284" y="24585"/>
                      <a:pt x="22350" y="23318"/>
                    </a:cubicBezTo>
                    <a:cubicBezTo>
                      <a:pt x="22550" y="20883"/>
                      <a:pt x="22717" y="18481"/>
                      <a:pt x="22917" y="16079"/>
                    </a:cubicBezTo>
                    <a:cubicBezTo>
                      <a:pt x="23084" y="14812"/>
                      <a:pt x="23051" y="13511"/>
                      <a:pt x="22784" y="12210"/>
                    </a:cubicBezTo>
                    <a:cubicBezTo>
                      <a:pt x="22484" y="10976"/>
                      <a:pt x="21650" y="9775"/>
                      <a:pt x="20449" y="9341"/>
                    </a:cubicBezTo>
                    <a:cubicBezTo>
                      <a:pt x="20187" y="9246"/>
                      <a:pt x="19908" y="9201"/>
                      <a:pt x="19627" y="9201"/>
                    </a:cubicBezTo>
                    <a:cubicBezTo>
                      <a:pt x="18623" y="9201"/>
                      <a:pt x="17608" y="9784"/>
                      <a:pt x="17347" y="10775"/>
                    </a:cubicBezTo>
                    <a:cubicBezTo>
                      <a:pt x="17247" y="11276"/>
                      <a:pt x="17213" y="11843"/>
                      <a:pt x="17180" y="12377"/>
                    </a:cubicBezTo>
                    <a:cubicBezTo>
                      <a:pt x="17113" y="12910"/>
                      <a:pt x="16813" y="13477"/>
                      <a:pt x="16313" y="13577"/>
                    </a:cubicBezTo>
                    <a:cubicBezTo>
                      <a:pt x="16241" y="13595"/>
                      <a:pt x="16170" y="13604"/>
                      <a:pt x="16100" y="13604"/>
                    </a:cubicBezTo>
                    <a:cubicBezTo>
                      <a:pt x="15647" y="13604"/>
                      <a:pt x="15229" y="13257"/>
                      <a:pt x="14912" y="12910"/>
                    </a:cubicBezTo>
                    <a:cubicBezTo>
                      <a:pt x="13677" y="11509"/>
                      <a:pt x="12910" y="9775"/>
                      <a:pt x="12176" y="8040"/>
                    </a:cubicBezTo>
                    <a:cubicBezTo>
                      <a:pt x="11442" y="6306"/>
                      <a:pt x="10742" y="4538"/>
                      <a:pt x="9608" y="3037"/>
                    </a:cubicBezTo>
                    <a:cubicBezTo>
                      <a:pt x="8507" y="1502"/>
                      <a:pt x="6906" y="268"/>
                      <a:pt x="5071" y="34"/>
                    </a:cubicBezTo>
                    <a:cubicBezTo>
                      <a:pt x="4895" y="12"/>
                      <a:pt x="4716" y="1"/>
                      <a:pt x="4537"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36"/>
              <p:cNvSpPr/>
              <p:nvPr/>
            </p:nvSpPr>
            <p:spPr>
              <a:xfrm>
                <a:off x="3493500" y="3847375"/>
                <a:ext cx="550425" cy="1178350"/>
              </a:xfrm>
              <a:custGeom>
                <a:avLst/>
                <a:gdLst/>
                <a:ahLst/>
                <a:cxnLst/>
                <a:rect l="l" t="t" r="r" b="b"/>
                <a:pathLst>
                  <a:path w="22017" h="47134" extrusionOk="0">
                    <a:moveTo>
                      <a:pt x="0" y="0"/>
                    </a:moveTo>
                    <a:lnTo>
                      <a:pt x="0" y="0"/>
                    </a:lnTo>
                    <a:cubicBezTo>
                      <a:pt x="34" y="67"/>
                      <a:pt x="67" y="100"/>
                      <a:pt x="134" y="133"/>
                    </a:cubicBezTo>
                    <a:cubicBezTo>
                      <a:pt x="101" y="100"/>
                      <a:pt x="67" y="33"/>
                      <a:pt x="0" y="0"/>
                    </a:cubicBezTo>
                    <a:close/>
                    <a:moveTo>
                      <a:pt x="134" y="133"/>
                    </a:moveTo>
                    <a:lnTo>
                      <a:pt x="501" y="500"/>
                    </a:lnTo>
                    <a:cubicBezTo>
                      <a:pt x="801" y="834"/>
                      <a:pt x="1268" y="1301"/>
                      <a:pt x="1868" y="1935"/>
                    </a:cubicBezTo>
                    <a:cubicBezTo>
                      <a:pt x="3503" y="3703"/>
                      <a:pt x="5037" y="5604"/>
                      <a:pt x="6405" y="7605"/>
                    </a:cubicBezTo>
                    <a:cubicBezTo>
                      <a:pt x="7306" y="8840"/>
                      <a:pt x="8206" y="10307"/>
                      <a:pt x="9140" y="11842"/>
                    </a:cubicBezTo>
                    <a:cubicBezTo>
                      <a:pt x="10074" y="13376"/>
                      <a:pt x="11075" y="15044"/>
                      <a:pt x="12076" y="16845"/>
                    </a:cubicBezTo>
                    <a:cubicBezTo>
                      <a:pt x="13110" y="18713"/>
                      <a:pt x="14044" y="20615"/>
                      <a:pt x="14878" y="22583"/>
                    </a:cubicBezTo>
                    <a:cubicBezTo>
                      <a:pt x="15278" y="23617"/>
                      <a:pt x="15678" y="24684"/>
                      <a:pt x="16045" y="25752"/>
                    </a:cubicBezTo>
                    <a:lnTo>
                      <a:pt x="17213" y="29054"/>
                    </a:lnTo>
                    <a:cubicBezTo>
                      <a:pt x="18680" y="33224"/>
                      <a:pt x="19948" y="37494"/>
                      <a:pt x="20949" y="41797"/>
                    </a:cubicBezTo>
                    <a:cubicBezTo>
                      <a:pt x="21849" y="45799"/>
                      <a:pt x="21316" y="44065"/>
                      <a:pt x="21382" y="47134"/>
                    </a:cubicBezTo>
                    <a:lnTo>
                      <a:pt x="21549" y="47134"/>
                    </a:lnTo>
                    <a:cubicBezTo>
                      <a:pt x="21482" y="44032"/>
                      <a:pt x="22016" y="45766"/>
                      <a:pt x="21116" y="41763"/>
                    </a:cubicBezTo>
                    <a:cubicBezTo>
                      <a:pt x="20148" y="37427"/>
                      <a:pt x="18881" y="33157"/>
                      <a:pt x="17413" y="28987"/>
                    </a:cubicBezTo>
                    <a:cubicBezTo>
                      <a:pt x="17013" y="27853"/>
                      <a:pt x="16612" y="26753"/>
                      <a:pt x="16245" y="25685"/>
                    </a:cubicBezTo>
                    <a:cubicBezTo>
                      <a:pt x="15878" y="24584"/>
                      <a:pt x="15478" y="23517"/>
                      <a:pt x="15078" y="22483"/>
                    </a:cubicBezTo>
                    <a:cubicBezTo>
                      <a:pt x="14211" y="20515"/>
                      <a:pt x="13277" y="18613"/>
                      <a:pt x="12243" y="16745"/>
                    </a:cubicBezTo>
                    <a:cubicBezTo>
                      <a:pt x="11242" y="14944"/>
                      <a:pt x="10241" y="13276"/>
                      <a:pt x="9307" y="11742"/>
                    </a:cubicBezTo>
                    <a:cubicBezTo>
                      <a:pt x="8373" y="10174"/>
                      <a:pt x="7439" y="8773"/>
                      <a:pt x="6538" y="7505"/>
                    </a:cubicBezTo>
                    <a:cubicBezTo>
                      <a:pt x="5171" y="5504"/>
                      <a:pt x="3603" y="3636"/>
                      <a:pt x="1935" y="1868"/>
                    </a:cubicBezTo>
                    <a:cubicBezTo>
                      <a:pt x="1335" y="1268"/>
                      <a:pt x="834" y="801"/>
                      <a:pt x="534" y="467"/>
                    </a:cubicBezTo>
                    <a:lnTo>
                      <a:pt x="134" y="133"/>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36"/>
              <p:cNvSpPr/>
              <p:nvPr/>
            </p:nvSpPr>
            <p:spPr>
              <a:xfrm>
                <a:off x="3868775" y="4057525"/>
                <a:ext cx="71725" cy="351925"/>
              </a:xfrm>
              <a:custGeom>
                <a:avLst/>
                <a:gdLst/>
                <a:ahLst/>
                <a:cxnLst/>
                <a:rect l="l" t="t" r="r" b="b"/>
                <a:pathLst>
                  <a:path w="2869" h="14077" extrusionOk="0">
                    <a:moveTo>
                      <a:pt x="2869" y="0"/>
                    </a:moveTo>
                    <a:lnTo>
                      <a:pt x="2869" y="0"/>
                    </a:lnTo>
                    <a:cubicBezTo>
                      <a:pt x="2769" y="167"/>
                      <a:pt x="2702" y="334"/>
                      <a:pt x="2669" y="534"/>
                    </a:cubicBezTo>
                    <a:cubicBezTo>
                      <a:pt x="2535" y="867"/>
                      <a:pt x="2402" y="1368"/>
                      <a:pt x="2235" y="2001"/>
                    </a:cubicBezTo>
                    <a:cubicBezTo>
                      <a:pt x="1902" y="3269"/>
                      <a:pt x="1535" y="5037"/>
                      <a:pt x="1201" y="6972"/>
                    </a:cubicBezTo>
                    <a:cubicBezTo>
                      <a:pt x="867" y="8940"/>
                      <a:pt x="567" y="10674"/>
                      <a:pt x="334" y="11975"/>
                    </a:cubicBezTo>
                    <a:cubicBezTo>
                      <a:pt x="234" y="12576"/>
                      <a:pt x="134" y="13109"/>
                      <a:pt x="67" y="13510"/>
                    </a:cubicBezTo>
                    <a:cubicBezTo>
                      <a:pt x="34" y="13676"/>
                      <a:pt x="0" y="13877"/>
                      <a:pt x="0" y="14077"/>
                    </a:cubicBezTo>
                    <a:cubicBezTo>
                      <a:pt x="67" y="13910"/>
                      <a:pt x="134" y="13710"/>
                      <a:pt x="167" y="13543"/>
                    </a:cubicBezTo>
                    <a:cubicBezTo>
                      <a:pt x="267" y="13176"/>
                      <a:pt x="367" y="12676"/>
                      <a:pt x="501" y="12042"/>
                    </a:cubicBezTo>
                    <a:cubicBezTo>
                      <a:pt x="767" y="10741"/>
                      <a:pt x="1101" y="8973"/>
                      <a:pt x="1435" y="7038"/>
                    </a:cubicBezTo>
                    <a:cubicBezTo>
                      <a:pt x="1768" y="5070"/>
                      <a:pt x="2102" y="3302"/>
                      <a:pt x="2402" y="2035"/>
                    </a:cubicBezTo>
                    <a:cubicBezTo>
                      <a:pt x="2535" y="1401"/>
                      <a:pt x="2669" y="901"/>
                      <a:pt x="2769" y="534"/>
                    </a:cubicBezTo>
                    <a:cubicBezTo>
                      <a:pt x="2802" y="367"/>
                      <a:pt x="2836" y="167"/>
                      <a:pt x="2869"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6"/>
              <p:cNvSpPr/>
              <p:nvPr/>
            </p:nvSpPr>
            <p:spPr>
              <a:xfrm>
                <a:off x="3459300" y="4303525"/>
                <a:ext cx="409500" cy="106775"/>
              </a:xfrm>
              <a:custGeom>
                <a:avLst/>
                <a:gdLst/>
                <a:ahLst/>
                <a:cxnLst/>
                <a:rect l="l" t="t" r="r" b="b"/>
                <a:pathLst>
                  <a:path w="16380" h="4271" extrusionOk="0">
                    <a:moveTo>
                      <a:pt x="1" y="0"/>
                    </a:moveTo>
                    <a:cubicBezTo>
                      <a:pt x="201" y="67"/>
                      <a:pt x="434" y="100"/>
                      <a:pt x="635" y="134"/>
                    </a:cubicBezTo>
                    <a:cubicBezTo>
                      <a:pt x="1068" y="201"/>
                      <a:pt x="1669" y="301"/>
                      <a:pt x="2436" y="434"/>
                    </a:cubicBezTo>
                    <a:cubicBezTo>
                      <a:pt x="3937" y="701"/>
                      <a:pt x="6005" y="1135"/>
                      <a:pt x="8273" y="1735"/>
                    </a:cubicBezTo>
                    <a:cubicBezTo>
                      <a:pt x="10542" y="2335"/>
                      <a:pt x="12576" y="2969"/>
                      <a:pt x="14011" y="3470"/>
                    </a:cubicBezTo>
                    <a:cubicBezTo>
                      <a:pt x="14745" y="3703"/>
                      <a:pt x="15312" y="3903"/>
                      <a:pt x="15745" y="4037"/>
                    </a:cubicBezTo>
                    <a:cubicBezTo>
                      <a:pt x="15946" y="4137"/>
                      <a:pt x="16146" y="4203"/>
                      <a:pt x="16379" y="4270"/>
                    </a:cubicBezTo>
                    <a:cubicBezTo>
                      <a:pt x="16179" y="4137"/>
                      <a:pt x="15979" y="4037"/>
                      <a:pt x="15779" y="3970"/>
                    </a:cubicBezTo>
                    <a:cubicBezTo>
                      <a:pt x="15378" y="3803"/>
                      <a:pt x="14778" y="3536"/>
                      <a:pt x="14078" y="3303"/>
                    </a:cubicBezTo>
                    <a:cubicBezTo>
                      <a:pt x="12610" y="2769"/>
                      <a:pt x="10608" y="2102"/>
                      <a:pt x="8340" y="1501"/>
                    </a:cubicBezTo>
                    <a:cubicBezTo>
                      <a:pt x="6405" y="1001"/>
                      <a:pt x="4437" y="567"/>
                      <a:pt x="2469" y="267"/>
                    </a:cubicBezTo>
                    <a:cubicBezTo>
                      <a:pt x="1702" y="134"/>
                      <a:pt x="1068" y="67"/>
                      <a:pt x="635" y="34"/>
                    </a:cubicBezTo>
                    <a:cubicBezTo>
                      <a:pt x="434" y="0"/>
                      <a:pt x="20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6"/>
              <p:cNvSpPr/>
              <p:nvPr/>
            </p:nvSpPr>
            <p:spPr>
              <a:xfrm>
                <a:off x="4017200" y="4367725"/>
                <a:ext cx="246050" cy="515400"/>
              </a:xfrm>
              <a:custGeom>
                <a:avLst/>
                <a:gdLst/>
                <a:ahLst/>
                <a:cxnLst/>
                <a:rect l="l" t="t" r="r" b="b"/>
                <a:pathLst>
                  <a:path w="9842" h="20616" extrusionOk="0">
                    <a:moveTo>
                      <a:pt x="9841" y="1"/>
                    </a:moveTo>
                    <a:lnTo>
                      <a:pt x="9841" y="1"/>
                    </a:lnTo>
                    <a:cubicBezTo>
                      <a:pt x="9774" y="34"/>
                      <a:pt x="9741" y="101"/>
                      <a:pt x="9708" y="201"/>
                    </a:cubicBezTo>
                    <a:lnTo>
                      <a:pt x="9374" y="768"/>
                    </a:lnTo>
                    <a:cubicBezTo>
                      <a:pt x="9107" y="1268"/>
                      <a:pt x="8707" y="2002"/>
                      <a:pt x="8240" y="2936"/>
                    </a:cubicBezTo>
                    <a:cubicBezTo>
                      <a:pt x="7306" y="4771"/>
                      <a:pt x="6105" y="7373"/>
                      <a:pt x="4804" y="10242"/>
                    </a:cubicBezTo>
                    <a:cubicBezTo>
                      <a:pt x="3537" y="13144"/>
                      <a:pt x="2336" y="15746"/>
                      <a:pt x="1435" y="17580"/>
                    </a:cubicBezTo>
                    <a:lnTo>
                      <a:pt x="368" y="19815"/>
                    </a:lnTo>
                    <a:lnTo>
                      <a:pt x="101" y="20416"/>
                    </a:lnTo>
                    <a:cubicBezTo>
                      <a:pt x="67" y="20482"/>
                      <a:pt x="34" y="20549"/>
                      <a:pt x="1" y="20616"/>
                    </a:cubicBezTo>
                    <a:cubicBezTo>
                      <a:pt x="67" y="20549"/>
                      <a:pt x="101" y="20482"/>
                      <a:pt x="134" y="20416"/>
                    </a:cubicBezTo>
                    <a:lnTo>
                      <a:pt x="468" y="19848"/>
                    </a:lnTo>
                    <a:cubicBezTo>
                      <a:pt x="735" y="19348"/>
                      <a:pt x="1135" y="18581"/>
                      <a:pt x="1602" y="17680"/>
                    </a:cubicBezTo>
                    <a:cubicBezTo>
                      <a:pt x="2536" y="15812"/>
                      <a:pt x="3737" y="13244"/>
                      <a:pt x="5038" y="10342"/>
                    </a:cubicBezTo>
                    <a:cubicBezTo>
                      <a:pt x="6339" y="7473"/>
                      <a:pt x="7506" y="4871"/>
                      <a:pt x="8407" y="3003"/>
                    </a:cubicBezTo>
                    <a:lnTo>
                      <a:pt x="9474" y="801"/>
                    </a:lnTo>
                    <a:lnTo>
                      <a:pt x="9741" y="201"/>
                    </a:lnTo>
                    <a:cubicBezTo>
                      <a:pt x="9808" y="134"/>
                      <a:pt x="9808" y="68"/>
                      <a:pt x="984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6"/>
              <p:cNvSpPr/>
              <p:nvPr/>
            </p:nvSpPr>
            <p:spPr>
              <a:xfrm>
                <a:off x="3478500" y="4667125"/>
                <a:ext cx="538725" cy="216000"/>
              </a:xfrm>
              <a:custGeom>
                <a:avLst/>
                <a:gdLst/>
                <a:ahLst/>
                <a:cxnLst/>
                <a:rect l="l" t="t" r="r" b="b"/>
                <a:pathLst>
                  <a:path w="21549" h="8640" extrusionOk="0">
                    <a:moveTo>
                      <a:pt x="0" y="0"/>
                    </a:moveTo>
                    <a:cubicBezTo>
                      <a:pt x="67" y="34"/>
                      <a:pt x="133" y="67"/>
                      <a:pt x="200" y="100"/>
                    </a:cubicBezTo>
                    <a:lnTo>
                      <a:pt x="834" y="367"/>
                    </a:lnTo>
                    <a:lnTo>
                      <a:pt x="3136" y="1301"/>
                    </a:lnTo>
                    <a:cubicBezTo>
                      <a:pt x="5070" y="2102"/>
                      <a:pt x="7739" y="3202"/>
                      <a:pt x="10708" y="4437"/>
                    </a:cubicBezTo>
                    <a:cubicBezTo>
                      <a:pt x="13676" y="5671"/>
                      <a:pt x="16378" y="6772"/>
                      <a:pt x="18346" y="7506"/>
                    </a:cubicBezTo>
                    <a:cubicBezTo>
                      <a:pt x="19314" y="7872"/>
                      <a:pt x="20114" y="8173"/>
                      <a:pt x="20681" y="8373"/>
                    </a:cubicBezTo>
                    <a:lnTo>
                      <a:pt x="21315" y="8573"/>
                    </a:lnTo>
                    <a:cubicBezTo>
                      <a:pt x="21382" y="8606"/>
                      <a:pt x="21449" y="8640"/>
                      <a:pt x="21549" y="8640"/>
                    </a:cubicBezTo>
                    <a:cubicBezTo>
                      <a:pt x="21482" y="8606"/>
                      <a:pt x="21415" y="8573"/>
                      <a:pt x="21315" y="8540"/>
                    </a:cubicBezTo>
                    <a:lnTo>
                      <a:pt x="20715" y="8273"/>
                    </a:lnTo>
                    <a:lnTo>
                      <a:pt x="18380" y="7339"/>
                    </a:lnTo>
                    <a:cubicBezTo>
                      <a:pt x="16445" y="6572"/>
                      <a:pt x="13777" y="5437"/>
                      <a:pt x="10808" y="4203"/>
                    </a:cubicBezTo>
                    <a:cubicBezTo>
                      <a:pt x="7839" y="2969"/>
                      <a:pt x="5137" y="1902"/>
                      <a:pt x="3169" y="1134"/>
                    </a:cubicBezTo>
                    <a:cubicBezTo>
                      <a:pt x="2202" y="767"/>
                      <a:pt x="1401" y="467"/>
                      <a:pt x="834" y="300"/>
                    </a:cubicBezTo>
                    <a:lnTo>
                      <a:pt x="200" y="67"/>
                    </a:lnTo>
                    <a:cubicBezTo>
                      <a:pt x="133" y="34"/>
                      <a:pt x="67" y="0"/>
                      <a:pt x="0"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6"/>
              <p:cNvSpPr/>
              <p:nvPr/>
            </p:nvSpPr>
            <p:spPr>
              <a:xfrm>
                <a:off x="2852200" y="980300"/>
                <a:ext cx="393650" cy="126800"/>
              </a:xfrm>
              <a:custGeom>
                <a:avLst/>
                <a:gdLst/>
                <a:ahLst/>
                <a:cxnLst/>
                <a:rect l="l" t="t" r="r" b="b"/>
                <a:pathLst>
                  <a:path w="15746" h="5072" extrusionOk="0">
                    <a:moveTo>
                      <a:pt x="1" y="1"/>
                    </a:moveTo>
                    <a:lnTo>
                      <a:pt x="1" y="5071"/>
                    </a:lnTo>
                    <a:lnTo>
                      <a:pt x="15745" y="5071"/>
                    </a:lnTo>
                    <a:lnTo>
                      <a:pt x="1574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6"/>
              <p:cNvSpPr/>
              <p:nvPr/>
            </p:nvSpPr>
            <p:spPr>
              <a:xfrm>
                <a:off x="3221650" y="123382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6"/>
              <p:cNvSpPr/>
              <p:nvPr/>
            </p:nvSpPr>
            <p:spPr>
              <a:xfrm>
                <a:off x="3008150" y="1104500"/>
                <a:ext cx="390300" cy="131025"/>
              </a:xfrm>
              <a:custGeom>
                <a:avLst/>
                <a:gdLst/>
                <a:ahLst/>
                <a:cxnLst/>
                <a:rect l="l" t="t" r="r" b="b"/>
                <a:pathLst>
                  <a:path w="15612" h="5241" extrusionOk="0">
                    <a:moveTo>
                      <a:pt x="117" y="203"/>
                    </a:moveTo>
                    <a:cubicBezTo>
                      <a:pt x="117" y="203"/>
                      <a:pt x="117" y="203"/>
                      <a:pt x="117" y="203"/>
                    </a:cubicBezTo>
                    <a:lnTo>
                      <a:pt x="117" y="203"/>
                    </a:lnTo>
                    <a:cubicBezTo>
                      <a:pt x="117" y="203"/>
                      <a:pt x="117" y="203"/>
                      <a:pt x="117" y="203"/>
                    </a:cubicBezTo>
                    <a:lnTo>
                      <a:pt x="117" y="203"/>
                    </a:lnTo>
                    <a:lnTo>
                      <a:pt x="117" y="203"/>
                    </a:lnTo>
                    <a:close/>
                    <a:moveTo>
                      <a:pt x="15245" y="5140"/>
                    </a:moveTo>
                    <a:cubicBezTo>
                      <a:pt x="15278" y="5157"/>
                      <a:pt x="15320" y="5165"/>
                      <a:pt x="15366" y="5165"/>
                    </a:cubicBezTo>
                    <a:cubicBezTo>
                      <a:pt x="15412" y="5165"/>
                      <a:pt x="15462" y="5157"/>
                      <a:pt x="15512" y="5140"/>
                    </a:cubicBezTo>
                    <a:close/>
                    <a:moveTo>
                      <a:pt x="113" y="1"/>
                    </a:moveTo>
                    <a:cubicBezTo>
                      <a:pt x="112" y="1"/>
                      <a:pt x="111" y="1"/>
                      <a:pt x="108" y="3"/>
                    </a:cubicBezTo>
                    <a:lnTo>
                      <a:pt x="108" y="3"/>
                    </a:lnTo>
                    <a:lnTo>
                      <a:pt x="101" y="3"/>
                    </a:lnTo>
                    <a:cubicBezTo>
                      <a:pt x="99" y="7"/>
                      <a:pt x="98" y="10"/>
                      <a:pt x="97" y="12"/>
                    </a:cubicBezTo>
                    <a:lnTo>
                      <a:pt x="97" y="12"/>
                    </a:lnTo>
                    <a:cubicBezTo>
                      <a:pt x="81" y="25"/>
                      <a:pt x="51" y="52"/>
                      <a:pt x="1" y="103"/>
                    </a:cubicBezTo>
                    <a:lnTo>
                      <a:pt x="1" y="1371"/>
                    </a:lnTo>
                    <a:lnTo>
                      <a:pt x="1" y="2638"/>
                    </a:lnTo>
                    <a:lnTo>
                      <a:pt x="1" y="5240"/>
                    </a:lnTo>
                    <a:lnTo>
                      <a:pt x="101" y="5240"/>
                    </a:lnTo>
                    <a:lnTo>
                      <a:pt x="11175" y="5174"/>
                    </a:lnTo>
                    <a:lnTo>
                      <a:pt x="14411" y="5140"/>
                    </a:lnTo>
                    <a:lnTo>
                      <a:pt x="11109" y="5140"/>
                    </a:lnTo>
                    <a:lnTo>
                      <a:pt x="201" y="5074"/>
                    </a:lnTo>
                    <a:lnTo>
                      <a:pt x="201" y="5074"/>
                    </a:lnTo>
                    <a:lnTo>
                      <a:pt x="201" y="203"/>
                    </a:lnTo>
                    <a:lnTo>
                      <a:pt x="201" y="203"/>
                    </a:lnTo>
                    <a:lnTo>
                      <a:pt x="15478" y="170"/>
                    </a:lnTo>
                    <a:lnTo>
                      <a:pt x="15478" y="170"/>
                    </a:lnTo>
                    <a:cubicBezTo>
                      <a:pt x="15479" y="1707"/>
                      <a:pt x="15512" y="2951"/>
                      <a:pt x="15512" y="3806"/>
                    </a:cubicBezTo>
                    <a:lnTo>
                      <a:pt x="15512" y="4840"/>
                    </a:lnTo>
                    <a:lnTo>
                      <a:pt x="15512" y="5073"/>
                    </a:lnTo>
                    <a:cubicBezTo>
                      <a:pt x="15512" y="5107"/>
                      <a:pt x="15512" y="5140"/>
                      <a:pt x="15512" y="5174"/>
                    </a:cubicBezTo>
                    <a:cubicBezTo>
                      <a:pt x="15512" y="5174"/>
                      <a:pt x="15578" y="5107"/>
                      <a:pt x="15578" y="4873"/>
                    </a:cubicBezTo>
                    <a:lnTo>
                      <a:pt x="15578" y="3873"/>
                    </a:lnTo>
                    <a:cubicBezTo>
                      <a:pt x="15578" y="2972"/>
                      <a:pt x="15612" y="1704"/>
                      <a:pt x="15612" y="103"/>
                    </a:cubicBezTo>
                    <a:lnTo>
                      <a:pt x="15612" y="37"/>
                    </a:lnTo>
                    <a:lnTo>
                      <a:pt x="15545" y="37"/>
                    </a:lnTo>
                    <a:lnTo>
                      <a:pt x="113" y="3"/>
                    </a:lnTo>
                    <a:lnTo>
                      <a:pt x="113" y="3"/>
                    </a:lnTo>
                    <a:cubicBezTo>
                      <a:pt x="114" y="2"/>
                      <a:pt x="114" y="1"/>
                      <a:pt x="113"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6"/>
              <p:cNvSpPr/>
              <p:nvPr/>
            </p:nvSpPr>
            <p:spPr>
              <a:xfrm>
                <a:off x="5687575" y="2063575"/>
                <a:ext cx="394475" cy="126800"/>
              </a:xfrm>
              <a:custGeom>
                <a:avLst/>
                <a:gdLst/>
                <a:ahLst/>
                <a:cxnLst/>
                <a:rect l="l" t="t" r="r" b="b"/>
                <a:pathLst>
                  <a:path w="15779" h="5072" extrusionOk="0">
                    <a:moveTo>
                      <a:pt x="0" y="1"/>
                    </a:moveTo>
                    <a:lnTo>
                      <a:pt x="0" y="5071"/>
                    </a:lnTo>
                    <a:lnTo>
                      <a:pt x="15778" y="5071"/>
                    </a:lnTo>
                    <a:lnTo>
                      <a:pt x="15778"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6"/>
              <p:cNvSpPr/>
              <p:nvPr/>
            </p:nvSpPr>
            <p:spPr>
              <a:xfrm>
                <a:off x="5826000" y="1930150"/>
                <a:ext cx="390300" cy="132625"/>
              </a:xfrm>
              <a:custGeom>
                <a:avLst/>
                <a:gdLst/>
                <a:ahLst/>
                <a:cxnLst/>
                <a:rect l="l" t="t" r="r" b="b"/>
                <a:pathLst>
                  <a:path w="15612" h="5305" extrusionOk="0">
                    <a:moveTo>
                      <a:pt x="167" y="218"/>
                    </a:moveTo>
                    <a:cubicBezTo>
                      <a:pt x="149" y="232"/>
                      <a:pt x="142" y="237"/>
                      <a:pt x="141" y="237"/>
                    </a:cubicBezTo>
                    <a:cubicBezTo>
                      <a:pt x="138" y="237"/>
                      <a:pt x="158" y="220"/>
                      <a:pt x="167" y="218"/>
                    </a:cubicBezTo>
                    <a:close/>
                    <a:moveTo>
                      <a:pt x="134" y="1"/>
                    </a:moveTo>
                    <a:cubicBezTo>
                      <a:pt x="121" y="14"/>
                      <a:pt x="117" y="18"/>
                      <a:pt x="117" y="18"/>
                    </a:cubicBezTo>
                    <a:lnTo>
                      <a:pt x="117" y="18"/>
                    </a:lnTo>
                    <a:cubicBezTo>
                      <a:pt x="100" y="34"/>
                      <a:pt x="66" y="68"/>
                      <a:pt x="0" y="134"/>
                    </a:cubicBezTo>
                    <a:lnTo>
                      <a:pt x="0" y="1435"/>
                    </a:lnTo>
                    <a:lnTo>
                      <a:pt x="0" y="2703"/>
                    </a:lnTo>
                    <a:lnTo>
                      <a:pt x="0" y="5305"/>
                    </a:lnTo>
                    <a:lnTo>
                      <a:pt x="134" y="5305"/>
                    </a:lnTo>
                    <a:lnTo>
                      <a:pt x="11275" y="5205"/>
                    </a:lnTo>
                    <a:lnTo>
                      <a:pt x="14477" y="5171"/>
                    </a:lnTo>
                    <a:lnTo>
                      <a:pt x="14411" y="5171"/>
                    </a:lnTo>
                    <a:lnTo>
                      <a:pt x="11175" y="5138"/>
                    </a:lnTo>
                    <a:lnTo>
                      <a:pt x="267" y="5072"/>
                    </a:lnTo>
                    <a:lnTo>
                      <a:pt x="267" y="5072"/>
                    </a:lnTo>
                    <a:lnTo>
                      <a:pt x="267" y="234"/>
                    </a:lnTo>
                    <a:lnTo>
                      <a:pt x="267" y="234"/>
                    </a:lnTo>
                    <a:lnTo>
                      <a:pt x="15512" y="201"/>
                    </a:lnTo>
                    <a:lnTo>
                      <a:pt x="15512" y="201"/>
                    </a:lnTo>
                    <a:cubicBezTo>
                      <a:pt x="15512" y="1737"/>
                      <a:pt x="15545" y="2949"/>
                      <a:pt x="15545" y="3837"/>
                    </a:cubicBezTo>
                    <a:lnTo>
                      <a:pt x="15545" y="4838"/>
                    </a:lnTo>
                    <a:lnTo>
                      <a:pt x="15545" y="5104"/>
                    </a:lnTo>
                    <a:cubicBezTo>
                      <a:pt x="15545" y="5138"/>
                      <a:pt x="15545" y="5171"/>
                      <a:pt x="15545" y="5205"/>
                    </a:cubicBezTo>
                    <a:cubicBezTo>
                      <a:pt x="15545" y="5205"/>
                      <a:pt x="15578" y="5104"/>
                      <a:pt x="15578" y="4871"/>
                    </a:cubicBezTo>
                    <a:lnTo>
                      <a:pt x="15578" y="3870"/>
                    </a:lnTo>
                    <a:cubicBezTo>
                      <a:pt x="15612"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6"/>
              <p:cNvSpPr/>
              <p:nvPr/>
            </p:nvSpPr>
            <p:spPr>
              <a:xfrm>
                <a:off x="5521625" y="3492100"/>
                <a:ext cx="394450" cy="126800"/>
              </a:xfrm>
              <a:custGeom>
                <a:avLst/>
                <a:gdLst/>
                <a:ahLst/>
                <a:cxnLst/>
                <a:rect l="l" t="t" r="r" b="b"/>
                <a:pathLst>
                  <a:path w="15778" h="5072" extrusionOk="0">
                    <a:moveTo>
                      <a:pt x="0" y="1"/>
                    </a:moveTo>
                    <a:lnTo>
                      <a:pt x="0" y="5071"/>
                    </a:lnTo>
                    <a:lnTo>
                      <a:pt x="15778" y="5071"/>
                    </a:lnTo>
                    <a:lnTo>
                      <a:pt x="15778"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6"/>
              <p:cNvSpPr/>
              <p:nvPr/>
            </p:nvSpPr>
            <p:spPr>
              <a:xfrm>
                <a:off x="5659200" y="3614700"/>
                <a:ext cx="394475" cy="126775"/>
              </a:xfrm>
              <a:custGeom>
                <a:avLst/>
                <a:gdLst/>
                <a:ahLst/>
                <a:cxnLst/>
                <a:rect l="l" t="t" r="r" b="b"/>
                <a:pathLst>
                  <a:path w="15779" h="5071" extrusionOk="0">
                    <a:moveTo>
                      <a:pt x="1" y="0"/>
                    </a:moveTo>
                    <a:lnTo>
                      <a:pt x="1" y="5071"/>
                    </a:lnTo>
                    <a:lnTo>
                      <a:pt x="15779" y="5071"/>
                    </a:lnTo>
                    <a:lnTo>
                      <a:pt x="15779"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6"/>
              <p:cNvSpPr/>
              <p:nvPr/>
            </p:nvSpPr>
            <p:spPr>
              <a:xfrm>
                <a:off x="5415700" y="3734775"/>
                <a:ext cx="390300" cy="132625"/>
              </a:xfrm>
              <a:custGeom>
                <a:avLst/>
                <a:gdLst/>
                <a:ahLst/>
                <a:cxnLst/>
                <a:rect l="l" t="t" r="r" b="b"/>
                <a:pathLst>
                  <a:path w="15612" h="5305" extrusionOk="0">
                    <a:moveTo>
                      <a:pt x="134" y="1"/>
                    </a:moveTo>
                    <a:cubicBezTo>
                      <a:pt x="121" y="14"/>
                      <a:pt x="117" y="18"/>
                      <a:pt x="117" y="18"/>
                    </a:cubicBezTo>
                    <a:lnTo>
                      <a:pt x="117" y="18"/>
                    </a:lnTo>
                    <a:cubicBezTo>
                      <a:pt x="101" y="34"/>
                      <a:pt x="67" y="68"/>
                      <a:pt x="1" y="134"/>
                    </a:cubicBezTo>
                    <a:lnTo>
                      <a:pt x="1" y="1435"/>
                    </a:lnTo>
                    <a:lnTo>
                      <a:pt x="1" y="2703"/>
                    </a:lnTo>
                    <a:lnTo>
                      <a:pt x="1" y="5305"/>
                    </a:lnTo>
                    <a:lnTo>
                      <a:pt x="101" y="5305"/>
                    </a:lnTo>
                    <a:lnTo>
                      <a:pt x="11209" y="5238"/>
                    </a:lnTo>
                    <a:lnTo>
                      <a:pt x="14411" y="5205"/>
                    </a:lnTo>
                    <a:lnTo>
                      <a:pt x="14344" y="5205"/>
                    </a:lnTo>
                    <a:lnTo>
                      <a:pt x="11109" y="5171"/>
                    </a:lnTo>
                    <a:lnTo>
                      <a:pt x="201" y="5138"/>
                    </a:lnTo>
                    <a:lnTo>
                      <a:pt x="201" y="5138"/>
                    </a:lnTo>
                    <a:lnTo>
                      <a:pt x="201" y="267"/>
                    </a:lnTo>
                    <a:lnTo>
                      <a:pt x="201" y="267"/>
                    </a:lnTo>
                    <a:lnTo>
                      <a:pt x="15446" y="235"/>
                    </a:lnTo>
                    <a:lnTo>
                      <a:pt x="15446" y="235"/>
                    </a:lnTo>
                    <a:cubicBezTo>
                      <a:pt x="15479" y="1771"/>
                      <a:pt x="15512" y="3015"/>
                      <a:pt x="15512" y="3870"/>
                    </a:cubicBezTo>
                    <a:lnTo>
                      <a:pt x="15512" y="4871"/>
                    </a:lnTo>
                    <a:lnTo>
                      <a:pt x="15512" y="5138"/>
                    </a:lnTo>
                    <a:cubicBezTo>
                      <a:pt x="15478" y="5171"/>
                      <a:pt x="15478" y="5205"/>
                      <a:pt x="15512" y="5238"/>
                    </a:cubicBezTo>
                    <a:cubicBezTo>
                      <a:pt x="15512" y="5241"/>
                      <a:pt x="15512" y="5242"/>
                      <a:pt x="15513" y="5242"/>
                    </a:cubicBezTo>
                    <a:cubicBezTo>
                      <a:pt x="15523" y="5242"/>
                      <a:pt x="15578" y="5084"/>
                      <a:pt x="15578" y="4871"/>
                    </a:cubicBezTo>
                    <a:lnTo>
                      <a:pt x="15578" y="3870"/>
                    </a:lnTo>
                    <a:cubicBezTo>
                      <a:pt x="15578" y="2970"/>
                      <a:pt x="15612" y="1702"/>
                      <a:pt x="15612" y="134"/>
                    </a:cubicBezTo>
                    <a:lnTo>
                      <a:pt x="15612" y="34"/>
                    </a:lnTo>
                    <a:lnTo>
                      <a:pt x="15545" y="34"/>
                    </a:lnTo>
                    <a:lnTo>
                      <a:pt x="1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6"/>
              <p:cNvSpPr/>
              <p:nvPr/>
            </p:nvSpPr>
            <p:spPr>
              <a:xfrm>
                <a:off x="1547950" y="1773375"/>
                <a:ext cx="393625" cy="126775"/>
              </a:xfrm>
              <a:custGeom>
                <a:avLst/>
                <a:gdLst/>
                <a:ahLst/>
                <a:cxnLst/>
                <a:rect l="l" t="t" r="r" b="b"/>
                <a:pathLst>
                  <a:path w="15745" h="5071" extrusionOk="0">
                    <a:moveTo>
                      <a:pt x="0" y="1"/>
                    </a:moveTo>
                    <a:lnTo>
                      <a:pt x="0" y="5071"/>
                    </a:lnTo>
                    <a:lnTo>
                      <a:pt x="15745" y="5071"/>
                    </a:lnTo>
                    <a:lnTo>
                      <a:pt x="15745"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6"/>
              <p:cNvSpPr/>
              <p:nvPr/>
            </p:nvSpPr>
            <p:spPr>
              <a:xfrm>
                <a:off x="1728900" y="1642450"/>
                <a:ext cx="389475" cy="131775"/>
              </a:xfrm>
              <a:custGeom>
                <a:avLst/>
                <a:gdLst/>
                <a:ahLst/>
                <a:cxnLst/>
                <a:rect l="l" t="t" r="r" b="b"/>
                <a:pathLst>
                  <a:path w="15579" h="5271" extrusionOk="0">
                    <a:moveTo>
                      <a:pt x="101" y="1"/>
                    </a:moveTo>
                    <a:cubicBezTo>
                      <a:pt x="82" y="20"/>
                      <a:pt x="50" y="51"/>
                      <a:pt x="1" y="101"/>
                    </a:cubicBezTo>
                    <a:lnTo>
                      <a:pt x="1" y="2702"/>
                    </a:lnTo>
                    <a:lnTo>
                      <a:pt x="1" y="5171"/>
                    </a:lnTo>
                    <a:lnTo>
                      <a:pt x="1" y="5271"/>
                    </a:lnTo>
                    <a:lnTo>
                      <a:pt x="101" y="5271"/>
                    </a:lnTo>
                    <a:lnTo>
                      <a:pt x="11209" y="5238"/>
                    </a:lnTo>
                    <a:lnTo>
                      <a:pt x="14411" y="5204"/>
                    </a:lnTo>
                    <a:lnTo>
                      <a:pt x="14344" y="5204"/>
                    </a:lnTo>
                    <a:lnTo>
                      <a:pt x="11109" y="5171"/>
                    </a:lnTo>
                    <a:lnTo>
                      <a:pt x="201" y="5105"/>
                    </a:lnTo>
                    <a:lnTo>
                      <a:pt x="201" y="5105"/>
                    </a:lnTo>
                    <a:lnTo>
                      <a:pt x="201" y="2736"/>
                    </a:lnTo>
                    <a:lnTo>
                      <a:pt x="201" y="267"/>
                    </a:lnTo>
                    <a:lnTo>
                      <a:pt x="201" y="267"/>
                    </a:lnTo>
                    <a:lnTo>
                      <a:pt x="15447" y="234"/>
                    </a:lnTo>
                    <a:lnTo>
                      <a:pt x="15447" y="234"/>
                    </a:lnTo>
                    <a:cubicBezTo>
                      <a:pt x="15478" y="1787"/>
                      <a:pt x="15478" y="2988"/>
                      <a:pt x="15478" y="3870"/>
                    </a:cubicBezTo>
                    <a:lnTo>
                      <a:pt x="15478" y="4871"/>
                    </a:lnTo>
                    <a:lnTo>
                      <a:pt x="15478" y="5138"/>
                    </a:lnTo>
                    <a:lnTo>
                      <a:pt x="15478" y="5188"/>
                    </a:lnTo>
                    <a:lnTo>
                      <a:pt x="15478" y="5188"/>
                    </a:lnTo>
                    <a:cubicBezTo>
                      <a:pt x="15446" y="5182"/>
                      <a:pt x="15412" y="5179"/>
                      <a:pt x="15378" y="5179"/>
                    </a:cubicBezTo>
                    <a:cubicBezTo>
                      <a:pt x="15320" y="5179"/>
                      <a:pt x="15262" y="5188"/>
                      <a:pt x="15212" y="5204"/>
                    </a:cubicBezTo>
                    <a:lnTo>
                      <a:pt x="15478" y="5204"/>
                    </a:lnTo>
                    <a:lnTo>
                      <a:pt x="15478" y="5238"/>
                    </a:lnTo>
                    <a:cubicBezTo>
                      <a:pt x="15481" y="5227"/>
                      <a:pt x="15484" y="5215"/>
                      <a:pt x="15486" y="5204"/>
                    </a:cubicBezTo>
                    <a:lnTo>
                      <a:pt x="15545" y="5204"/>
                    </a:lnTo>
                    <a:cubicBezTo>
                      <a:pt x="15527" y="5198"/>
                      <a:pt x="15509" y="5193"/>
                      <a:pt x="15489" y="5190"/>
                    </a:cubicBezTo>
                    <a:lnTo>
                      <a:pt x="15489" y="5190"/>
                    </a:lnTo>
                    <a:cubicBezTo>
                      <a:pt x="15512" y="5072"/>
                      <a:pt x="15512" y="4955"/>
                      <a:pt x="15512" y="4837"/>
                    </a:cubicBezTo>
                    <a:lnTo>
                      <a:pt x="15512" y="3837"/>
                    </a:lnTo>
                    <a:cubicBezTo>
                      <a:pt x="15545" y="2969"/>
                      <a:pt x="15579" y="1668"/>
                      <a:pt x="15579" y="101"/>
                    </a:cubicBezTo>
                    <a:lnTo>
                      <a:pt x="15579" y="34"/>
                    </a:lnTo>
                    <a:lnTo>
                      <a:pt x="15545" y="34"/>
                    </a:lnTo>
                    <a:lnTo>
                      <a:pt x="10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36"/>
              <p:cNvSpPr/>
              <p:nvPr/>
            </p:nvSpPr>
            <p:spPr>
              <a:xfrm>
                <a:off x="1405350" y="5033200"/>
                <a:ext cx="4760925" cy="5875"/>
              </a:xfrm>
              <a:custGeom>
                <a:avLst/>
                <a:gdLst/>
                <a:ahLst/>
                <a:cxnLst/>
                <a:rect l="l" t="t" r="r" b="b"/>
                <a:pathLst>
                  <a:path w="190437" h="235" extrusionOk="0">
                    <a:moveTo>
                      <a:pt x="95235" y="1"/>
                    </a:moveTo>
                    <a:cubicBezTo>
                      <a:pt x="42631" y="1"/>
                      <a:pt x="0" y="68"/>
                      <a:pt x="0" y="134"/>
                    </a:cubicBezTo>
                    <a:cubicBezTo>
                      <a:pt x="0" y="201"/>
                      <a:pt x="42631" y="234"/>
                      <a:pt x="95235" y="234"/>
                    </a:cubicBezTo>
                    <a:cubicBezTo>
                      <a:pt x="147806" y="234"/>
                      <a:pt x="190436" y="201"/>
                      <a:pt x="190436" y="134"/>
                    </a:cubicBezTo>
                    <a:cubicBezTo>
                      <a:pt x="190436" y="68"/>
                      <a:pt x="147806" y="1"/>
                      <a:pt x="95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6"/>
              <p:cNvSpPr/>
              <p:nvPr/>
            </p:nvSpPr>
            <p:spPr>
              <a:xfrm>
                <a:off x="5267275" y="4491925"/>
                <a:ext cx="515375" cy="296125"/>
              </a:xfrm>
              <a:custGeom>
                <a:avLst/>
                <a:gdLst/>
                <a:ahLst/>
                <a:cxnLst/>
                <a:rect l="l" t="t" r="r" b="b"/>
                <a:pathLst>
                  <a:path w="20615" h="11845" extrusionOk="0">
                    <a:moveTo>
                      <a:pt x="19965" y="1"/>
                    </a:moveTo>
                    <a:cubicBezTo>
                      <a:pt x="19948" y="1"/>
                      <a:pt x="19931" y="2"/>
                      <a:pt x="19914" y="3"/>
                    </a:cubicBezTo>
                    <a:lnTo>
                      <a:pt x="15078" y="36"/>
                    </a:lnTo>
                    <a:cubicBezTo>
                      <a:pt x="14911" y="36"/>
                      <a:pt x="14711" y="103"/>
                      <a:pt x="14611" y="237"/>
                    </a:cubicBezTo>
                    <a:lnTo>
                      <a:pt x="12609" y="2205"/>
                    </a:lnTo>
                    <a:cubicBezTo>
                      <a:pt x="12476" y="2338"/>
                      <a:pt x="12309" y="2405"/>
                      <a:pt x="12142" y="2405"/>
                    </a:cubicBezTo>
                    <a:lnTo>
                      <a:pt x="701" y="2405"/>
                    </a:lnTo>
                    <a:cubicBezTo>
                      <a:pt x="334" y="2405"/>
                      <a:pt x="0" y="2705"/>
                      <a:pt x="0" y="3105"/>
                    </a:cubicBezTo>
                    <a:lnTo>
                      <a:pt x="67" y="11144"/>
                    </a:lnTo>
                    <a:cubicBezTo>
                      <a:pt x="67" y="11545"/>
                      <a:pt x="400" y="11845"/>
                      <a:pt x="767" y="11845"/>
                    </a:cubicBezTo>
                    <a:lnTo>
                      <a:pt x="19347" y="11712"/>
                    </a:lnTo>
                    <a:cubicBezTo>
                      <a:pt x="19714" y="11712"/>
                      <a:pt x="20014" y="11411"/>
                      <a:pt x="20048" y="11044"/>
                    </a:cubicBezTo>
                    <a:lnTo>
                      <a:pt x="20615" y="704"/>
                    </a:lnTo>
                    <a:cubicBezTo>
                      <a:pt x="20615" y="322"/>
                      <a:pt x="20311" y="1"/>
                      <a:pt x="199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6"/>
              <p:cNvSpPr/>
              <p:nvPr/>
            </p:nvSpPr>
            <p:spPr>
              <a:xfrm>
                <a:off x="5267275" y="4517850"/>
                <a:ext cx="509550" cy="306900"/>
              </a:xfrm>
              <a:custGeom>
                <a:avLst/>
                <a:gdLst/>
                <a:ahLst/>
                <a:cxnLst/>
                <a:rect l="l" t="t" r="r" b="b"/>
                <a:pathLst>
                  <a:path w="20382" h="12276" extrusionOk="0">
                    <a:moveTo>
                      <a:pt x="20281" y="0"/>
                    </a:moveTo>
                    <a:lnTo>
                      <a:pt x="0" y="167"/>
                    </a:lnTo>
                    <a:lnTo>
                      <a:pt x="100" y="12276"/>
                    </a:lnTo>
                    <a:lnTo>
                      <a:pt x="20381" y="12142"/>
                    </a:lnTo>
                    <a:lnTo>
                      <a:pt x="2028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6"/>
              <p:cNvSpPr/>
              <p:nvPr/>
            </p:nvSpPr>
            <p:spPr>
              <a:xfrm>
                <a:off x="5233900" y="4532025"/>
                <a:ext cx="582125" cy="343600"/>
              </a:xfrm>
              <a:custGeom>
                <a:avLst/>
                <a:gdLst/>
                <a:ahLst/>
                <a:cxnLst/>
                <a:rect l="l" t="t" r="r" b="b"/>
                <a:pathLst>
                  <a:path w="23285" h="13744" extrusionOk="0">
                    <a:moveTo>
                      <a:pt x="22817" y="0"/>
                    </a:moveTo>
                    <a:lnTo>
                      <a:pt x="468" y="167"/>
                    </a:lnTo>
                    <a:cubicBezTo>
                      <a:pt x="201" y="167"/>
                      <a:pt x="1" y="401"/>
                      <a:pt x="34" y="667"/>
                    </a:cubicBezTo>
                    <a:lnTo>
                      <a:pt x="1135" y="13310"/>
                    </a:lnTo>
                    <a:cubicBezTo>
                      <a:pt x="1135" y="13543"/>
                      <a:pt x="1335" y="13743"/>
                      <a:pt x="1569" y="13743"/>
                    </a:cubicBezTo>
                    <a:lnTo>
                      <a:pt x="21349" y="13577"/>
                    </a:lnTo>
                    <a:cubicBezTo>
                      <a:pt x="21583" y="13577"/>
                      <a:pt x="21783" y="13410"/>
                      <a:pt x="21783" y="13176"/>
                    </a:cubicBezTo>
                    <a:lnTo>
                      <a:pt x="23251" y="501"/>
                    </a:lnTo>
                    <a:cubicBezTo>
                      <a:pt x="23284" y="234"/>
                      <a:pt x="23084" y="0"/>
                      <a:pt x="22817"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6"/>
              <p:cNvSpPr/>
              <p:nvPr/>
            </p:nvSpPr>
            <p:spPr>
              <a:xfrm>
                <a:off x="5404025" y="4442800"/>
                <a:ext cx="515400" cy="296050"/>
              </a:xfrm>
              <a:custGeom>
                <a:avLst/>
                <a:gdLst/>
                <a:ahLst/>
                <a:cxnLst/>
                <a:rect l="l" t="t" r="r" b="b"/>
                <a:pathLst>
                  <a:path w="20616" h="11842" extrusionOk="0">
                    <a:moveTo>
                      <a:pt x="19882" y="0"/>
                    </a:moveTo>
                    <a:lnTo>
                      <a:pt x="15078" y="33"/>
                    </a:lnTo>
                    <a:cubicBezTo>
                      <a:pt x="14911" y="33"/>
                      <a:pt x="14711" y="133"/>
                      <a:pt x="14578" y="267"/>
                    </a:cubicBezTo>
                    <a:lnTo>
                      <a:pt x="12610" y="2235"/>
                    </a:lnTo>
                    <a:cubicBezTo>
                      <a:pt x="12476" y="2335"/>
                      <a:pt x="12309" y="2435"/>
                      <a:pt x="12143" y="2435"/>
                    </a:cubicBezTo>
                    <a:lnTo>
                      <a:pt x="701" y="2435"/>
                    </a:lnTo>
                    <a:cubicBezTo>
                      <a:pt x="301" y="2435"/>
                      <a:pt x="1" y="2735"/>
                      <a:pt x="1" y="3136"/>
                    </a:cubicBezTo>
                    <a:lnTo>
                      <a:pt x="67" y="11175"/>
                    </a:lnTo>
                    <a:cubicBezTo>
                      <a:pt x="67" y="11542"/>
                      <a:pt x="368" y="11842"/>
                      <a:pt x="768" y="11842"/>
                    </a:cubicBezTo>
                    <a:lnTo>
                      <a:pt x="19348" y="11708"/>
                    </a:lnTo>
                    <a:cubicBezTo>
                      <a:pt x="19715" y="11708"/>
                      <a:pt x="20015" y="11442"/>
                      <a:pt x="20048" y="11075"/>
                    </a:cubicBezTo>
                    <a:lnTo>
                      <a:pt x="20582" y="734"/>
                    </a:lnTo>
                    <a:cubicBezTo>
                      <a:pt x="20615" y="334"/>
                      <a:pt x="20282" y="0"/>
                      <a:pt x="19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6"/>
              <p:cNvSpPr/>
              <p:nvPr/>
            </p:nvSpPr>
            <p:spPr>
              <a:xfrm>
                <a:off x="5404025" y="4469475"/>
                <a:ext cx="509550" cy="306900"/>
              </a:xfrm>
              <a:custGeom>
                <a:avLst/>
                <a:gdLst/>
                <a:ahLst/>
                <a:cxnLst/>
                <a:rect l="l" t="t" r="r" b="b"/>
                <a:pathLst>
                  <a:path w="20382" h="12276" extrusionOk="0">
                    <a:moveTo>
                      <a:pt x="20282" y="0"/>
                    </a:moveTo>
                    <a:lnTo>
                      <a:pt x="1" y="134"/>
                    </a:lnTo>
                    <a:lnTo>
                      <a:pt x="67" y="12276"/>
                    </a:lnTo>
                    <a:lnTo>
                      <a:pt x="20382" y="12109"/>
                    </a:lnTo>
                    <a:lnTo>
                      <a:pt x="2028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6"/>
              <p:cNvSpPr/>
              <p:nvPr/>
            </p:nvSpPr>
            <p:spPr>
              <a:xfrm>
                <a:off x="5370675" y="4483650"/>
                <a:ext cx="582100" cy="342775"/>
              </a:xfrm>
              <a:custGeom>
                <a:avLst/>
                <a:gdLst/>
                <a:ahLst/>
                <a:cxnLst/>
                <a:rect l="l" t="t" r="r" b="b"/>
                <a:pathLst>
                  <a:path w="23284" h="13711" extrusionOk="0">
                    <a:moveTo>
                      <a:pt x="22783" y="1"/>
                    </a:moveTo>
                    <a:lnTo>
                      <a:pt x="467" y="167"/>
                    </a:lnTo>
                    <a:cubicBezTo>
                      <a:pt x="201" y="167"/>
                      <a:pt x="0" y="401"/>
                      <a:pt x="34" y="668"/>
                    </a:cubicBezTo>
                    <a:lnTo>
                      <a:pt x="1101" y="13310"/>
                    </a:lnTo>
                    <a:cubicBezTo>
                      <a:pt x="1135" y="13544"/>
                      <a:pt x="1335" y="13710"/>
                      <a:pt x="1568" y="13710"/>
                    </a:cubicBezTo>
                    <a:lnTo>
                      <a:pt x="21349" y="13577"/>
                    </a:lnTo>
                    <a:cubicBezTo>
                      <a:pt x="21583" y="13577"/>
                      <a:pt x="21783" y="13410"/>
                      <a:pt x="21783" y="13177"/>
                    </a:cubicBezTo>
                    <a:lnTo>
                      <a:pt x="23250" y="501"/>
                    </a:lnTo>
                    <a:cubicBezTo>
                      <a:pt x="23284" y="234"/>
                      <a:pt x="23050" y="1"/>
                      <a:pt x="2278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6"/>
              <p:cNvSpPr/>
              <p:nvPr/>
            </p:nvSpPr>
            <p:spPr>
              <a:xfrm>
                <a:off x="5557475" y="4503675"/>
                <a:ext cx="516225" cy="296050"/>
              </a:xfrm>
              <a:custGeom>
                <a:avLst/>
                <a:gdLst/>
                <a:ahLst/>
                <a:cxnLst/>
                <a:rect l="l" t="t" r="r" b="b"/>
                <a:pathLst>
                  <a:path w="20649" h="11842" extrusionOk="0">
                    <a:moveTo>
                      <a:pt x="19915" y="0"/>
                    </a:moveTo>
                    <a:lnTo>
                      <a:pt x="15078" y="33"/>
                    </a:lnTo>
                    <a:cubicBezTo>
                      <a:pt x="14911" y="33"/>
                      <a:pt x="14744" y="100"/>
                      <a:pt x="14611" y="234"/>
                    </a:cubicBezTo>
                    <a:lnTo>
                      <a:pt x="12643" y="2202"/>
                    </a:lnTo>
                    <a:cubicBezTo>
                      <a:pt x="12509" y="2335"/>
                      <a:pt x="12309" y="2402"/>
                      <a:pt x="12142" y="2402"/>
                    </a:cubicBezTo>
                    <a:lnTo>
                      <a:pt x="701" y="2402"/>
                    </a:lnTo>
                    <a:cubicBezTo>
                      <a:pt x="334" y="2402"/>
                      <a:pt x="0" y="2735"/>
                      <a:pt x="34" y="3102"/>
                    </a:cubicBezTo>
                    <a:lnTo>
                      <a:pt x="100" y="11141"/>
                    </a:lnTo>
                    <a:cubicBezTo>
                      <a:pt x="100" y="11542"/>
                      <a:pt x="401" y="11842"/>
                      <a:pt x="801" y="11842"/>
                    </a:cubicBezTo>
                    <a:lnTo>
                      <a:pt x="19381" y="11709"/>
                    </a:lnTo>
                    <a:cubicBezTo>
                      <a:pt x="19748" y="11709"/>
                      <a:pt x="20048" y="11408"/>
                      <a:pt x="20048" y="11041"/>
                    </a:cubicBezTo>
                    <a:lnTo>
                      <a:pt x="20615" y="734"/>
                    </a:lnTo>
                    <a:cubicBezTo>
                      <a:pt x="20649" y="300"/>
                      <a:pt x="20315" y="0"/>
                      <a:pt x="1991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6"/>
              <p:cNvSpPr/>
              <p:nvPr/>
            </p:nvSpPr>
            <p:spPr>
              <a:xfrm>
                <a:off x="5557475" y="4529525"/>
                <a:ext cx="509550" cy="306900"/>
              </a:xfrm>
              <a:custGeom>
                <a:avLst/>
                <a:gdLst/>
                <a:ahLst/>
                <a:cxnLst/>
                <a:rect l="l" t="t" r="r" b="b"/>
                <a:pathLst>
                  <a:path w="20382" h="12276" extrusionOk="0">
                    <a:moveTo>
                      <a:pt x="20315" y="0"/>
                    </a:moveTo>
                    <a:lnTo>
                      <a:pt x="0" y="167"/>
                    </a:lnTo>
                    <a:lnTo>
                      <a:pt x="100" y="12276"/>
                    </a:lnTo>
                    <a:lnTo>
                      <a:pt x="20382" y="12142"/>
                    </a:lnTo>
                    <a:lnTo>
                      <a:pt x="2031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6"/>
              <p:cNvSpPr/>
              <p:nvPr/>
            </p:nvSpPr>
            <p:spPr>
              <a:xfrm>
                <a:off x="5524950" y="4543700"/>
                <a:ext cx="582100" cy="342775"/>
              </a:xfrm>
              <a:custGeom>
                <a:avLst/>
                <a:gdLst/>
                <a:ahLst/>
                <a:cxnLst/>
                <a:rect l="l" t="t" r="r" b="b"/>
                <a:pathLst>
                  <a:path w="23284" h="13711" extrusionOk="0">
                    <a:moveTo>
                      <a:pt x="22783" y="0"/>
                    </a:moveTo>
                    <a:lnTo>
                      <a:pt x="467" y="167"/>
                    </a:lnTo>
                    <a:cubicBezTo>
                      <a:pt x="201" y="167"/>
                      <a:pt x="0" y="401"/>
                      <a:pt x="34" y="667"/>
                    </a:cubicBezTo>
                    <a:lnTo>
                      <a:pt x="1101" y="13310"/>
                    </a:lnTo>
                    <a:cubicBezTo>
                      <a:pt x="1135" y="13543"/>
                      <a:pt x="1301" y="13710"/>
                      <a:pt x="1568" y="13710"/>
                    </a:cubicBezTo>
                    <a:lnTo>
                      <a:pt x="21349" y="13577"/>
                    </a:lnTo>
                    <a:cubicBezTo>
                      <a:pt x="21549" y="13577"/>
                      <a:pt x="21749" y="13410"/>
                      <a:pt x="21783" y="13176"/>
                    </a:cubicBezTo>
                    <a:lnTo>
                      <a:pt x="23250" y="534"/>
                    </a:lnTo>
                    <a:cubicBezTo>
                      <a:pt x="23284" y="234"/>
                      <a:pt x="23050" y="0"/>
                      <a:pt x="22783"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36"/>
              <p:cNvSpPr/>
              <p:nvPr/>
            </p:nvSpPr>
            <p:spPr>
              <a:xfrm>
                <a:off x="5524950" y="4599575"/>
                <a:ext cx="633800" cy="439500"/>
              </a:xfrm>
              <a:custGeom>
                <a:avLst/>
                <a:gdLst/>
                <a:ahLst/>
                <a:cxnLst/>
                <a:rect l="l" t="t" r="r" b="b"/>
                <a:pathLst>
                  <a:path w="25352" h="17580" extrusionOk="0">
                    <a:moveTo>
                      <a:pt x="15873" y="1866"/>
                    </a:moveTo>
                    <a:cubicBezTo>
                      <a:pt x="17581" y="1866"/>
                      <a:pt x="17581" y="4473"/>
                      <a:pt x="15873" y="4473"/>
                    </a:cubicBezTo>
                    <a:cubicBezTo>
                      <a:pt x="15842" y="4473"/>
                      <a:pt x="15811" y="4472"/>
                      <a:pt x="15778" y="4470"/>
                    </a:cubicBezTo>
                    <a:lnTo>
                      <a:pt x="9574" y="4470"/>
                    </a:lnTo>
                    <a:cubicBezTo>
                      <a:pt x="8873" y="4470"/>
                      <a:pt x="8273" y="3870"/>
                      <a:pt x="8273" y="3169"/>
                    </a:cubicBezTo>
                    <a:cubicBezTo>
                      <a:pt x="8273" y="2469"/>
                      <a:pt x="8873" y="1868"/>
                      <a:pt x="9574" y="1868"/>
                    </a:cubicBezTo>
                    <a:lnTo>
                      <a:pt x="15778" y="1868"/>
                    </a:lnTo>
                    <a:cubicBezTo>
                      <a:pt x="15811" y="1866"/>
                      <a:pt x="15842" y="1866"/>
                      <a:pt x="15873" y="1866"/>
                    </a:cubicBezTo>
                    <a:close/>
                    <a:moveTo>
                      <a:pt x="0" y="0"/>
                    </a:moveTo>
                    <a:lnTo>
                      <a:pt x="0" y="17579"/>
                    </a:lnTo>
                    <a:lnTo>
                      <a:pt x="25352" y="17579"/>
                    </a:lnTo>
                    <a:lnTo>
                      <a:pt x="25352"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36"/>
              <p:cNvSpPr/>
              <p:nvPr/>
            </p:nvSpPr>
            <p:spPr>
              <a:xfrm>
                <a:off x="5183875" y="4599575"/>
                <a:ext cx="341100" cy="439500"/>
              </a:xfrm>
              <a:custGeom>
                <a:avLst/>
                <a:gdLst/>
                <a:ahLst/>
                <a:cxnLst/>
                <a:rect l="l" t="t" r="r" b="b"/>
                <a:pathLst>
                  <a:path w="13644" h="17580" extrusionOk="0">
                    <a:moveTo>
                      <a:pt x="0" y="0"/>
                    </a:moveTo>
                    <a:lnTo>
                      <a:pt x="0" y="17579"/>
                    </a:lnTo>
                    <a:lnTo>
                      <a:pt x="13643" y="17579"/>
                    </a:lnTo>
                    <a:lnTo>
                      <a:pt x="1364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36"/>
              <p:cNvSpPr/>
              <p:nvPr/>
            </p:nvSpPr>
            <p:spPr>
              <a:xfrm>
                <a:off x="3742850" y="4707150"/>
                <a:ext cx="430325" cy="332750"/>
              </a:xfrm>
              <a:custGeom>
                <a:avLst/>
                <a:gdLst/>
                <a:ahLst/>
                <a:cxnLst/>
                <a:rect l="l" t="t" r="r" b="b"/>
                <a:pathLst>
                  <a:path w="17213" h="13310" extrusionOk="0">
                    <a:moveTo>
                      <a:pt x="9874" y="0"/>
                    </a:moveTo>
                    <a:lnTo>
                      <a:pt x="8573" y="7639"/>
                    </a:lnTo>
                    <a:cubicBezTo>
                      <a:pt x="8573" y="7639"/>
                      <a:pt x="367" y="8840"/>
                      <a:pt x="0" y="10241"/>
                    </a:cubicBezTo>
                    <a:lnTo>
                      <a:pt x="14677" y="13310"/>
                    </a:lnTo>
                    <a:lnTo>
                      <a:pt x="17213" y="1535"/>
                    </a:lnTo>
                    <a:lnTo>
                      <a:pt x="9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6"/>
              <p:cNvSpPr/>
              <p:nvPr/>
            </p:nvSpPr>
            <p:spPr>
              <a:xfrm>
                <a:off x="4050575" y="4903825"/>
                <a:ext cx="33375" cy="29125"/>
              </a:xfrm>
              <a:custGeom>
                <a:avLst/>
                <a:gdLst/>
                <a:ahLst/>
                <a:cxnLst/>
                <a:rect l="l" t="t" r="r" b="b"/>
                <a:pathLst>
                  <a:path w="1335" h="1165" extrusionOk="0">
                    <a:moveTo>
                      <a:pt x="661" y="0"/>
                    </a:moveTo>
                    <a:cubicBezTo>
                      <a:pt x="461" y="0"/>
                      <a:pt x="273" y="102"/>
                      <a:pt x="167" y="272"/>
                    </a:cubicBezTo>
                    <a:cubicBezTo>
                      <a:pt x="0" y="606"/>
                      <a:pt x="133" y="973"/>
                      <a:pt x="434" y="1106"/>
                    </a:cubicBezTo>
                    <a:cubicBezTo>
                      <a:pt x="521" y="1145"/>
                      <a:pt x="612" y="1164"/>
                      <a:pt x="699" y="1164"/>
                    </a:cubicBezTo>
                    <a:cubicBezTo>
                      <a:pt x="912" y="1164"/>
                      <a:pt x="1106" y="1052"/>
                      <a:pt x="1201" y="840"/>
                    </a:cubicBezTo>
                    <a:cubicBezTo>
                      <a:pt x="1334" y="539"/>
                      <a:pt x="1201" y="239"/>
                      <a:pt x="934" y="72"/>
                    </a:cubicBezTo>
                    <a:lnTo>
                      <a:pt x="934" y="72"/>
                    </a:lnTo>
                    <a:lnTo>
                      <a:pt x="1001" y="106"/>
                    </a:lnTo>
                    <a:cubicBezTo>
                      <a:pt x="892" y="33"/>
                      <a:pt x="774" y="0"/>
                      <a:pt x="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6"/>
              <p:cNvSpPr/>
              <p:nvPr/>
            </p:nvSpPr>
            <p:spPr>
              <a:xfrm>
                <a:off x="3742000" y="4947325"/>
                <a:ext cx="372800" cy="92575"/>
              </a:xfrm>
              <a:custGeom>
                <a:avLst/>
                <a:gdLst/>
                <a:ahLst/>
                <a:cxnLst/>
                <a:rect l="l" t="t" r="r" b="b"/>
                <a:pathLst>
                  <a:path w="14912" h="3703" extrusionOk="0">
                    <a:moveTo>
                      <a:pt x="735" y="0"/>
                    </a:moveTo>
                    <a:cubicBezTo>
                      <a:pt x="735" y="0"/>
                      <a:pt x="34" y="167"/>
                      <a:pt x="1" y="634"/>
                    </a:cubicBezTo>
                    <a:lnTo>
                      <a:pt x="14711" y="3703"/>
                    </a:lnTo>
                    <a:lnTo>
                      <a:pt x="14912" y="2502"/>
                    </a:lnTo>
                    <a:lnTo>
                      <a:pt x="7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6"/>
              <p:cNvSpPr/>
              <p:nvPr/>
            </p:nvSpPr>
            <p:spPr>
              <a:xfrm>
                <a:off x="3951325" y="4893925"/>
                <a:ext cx="30875" cy="28450"/>
              </a:xfrm>
              <a:custGeom>
                <a:avLst/>
                <a:gdLst/>
                <a:ahLst/>
                <a:cxnLst/>
                <a:rect l="l" t="t" r="r" b="b"/>
                <a:pathLst>
                  <a:path w="1235" h="1138" extrusionOk="0">
                    <a:moveTo>
                      <a:pt x="104" y="1"/>
                    </a:moveTo>
                    <a:cubicBezTo>
                      <a:pt x="39" y="1"/>
                      <a:pt x="1" y="15"/>
                      <a:pt x="1" y="35"/>
                    </a:cubicBezTo>
                    <a:cubicBezTo>
                      <a:pt x="1" y="101"/>
                      <a:pt x="334" y="201"/>
                      <a:pt x="634" y="502"/>
                    </a:cubicBezTo>
                    <a:cubicBezTo>
                      <a:pt x="954" y="789"/>
                      <a:pt x="1059" y="1138"/>
                      <a:pt x="1126" y="1138"/>
                    </a:cubicBezTo>
                    <a:cubicBezTo>
                      <a:pt x="1129" y="1138"/>
                      <a:pt x="1132" y="1137"/>
                      <a:pt x="1135" y="1135"/>
                    </a:cubicBezTo>
                    <a:cubicBezTo>
                      <a:pt x="1235" y="1135"/>
                      <a:pt x="1201" y="702"/>
                      <a:pt x="834" y="335"/>
                    </a:cubicBezTo>
                    <a:cubicBezTo>
                      <a:pt x="554" y="78"/>
                      <a:pt x="257"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6"/>
              <p:cNvSpPr/>
              <p:nvPr/>
            </p:nvSpPr>
            <p:spPr>
              <a:xfrm>
                <a:off x="3908800" y="4901825"/>
                <a:ext cx="22300" cy="33050"/>
              </a:xfrm>
              <a:custGeom>
                <a:avLst/>
                <a:gdLst/>
                <a:ahLst/>
                <a:cxnLst/>
                <a:rect l="l" t="t" r="r" b="b"/>
                <a:pathLst>
                  <a:path w="892" h="1322" extrusionOk="0">
                    <a:moveTo>
                      <a:pt x="71" y="0"/>
                    </a:moveTo>
                    <a:cubicBezTo>
                      <a:pt x="47" y="0"/>
                      <a:pt x="34" y="7"/>
                      <a:pt x="34" y="19"/>
                    </a:cubicBezTo>
                    <a:cubicBezTo>
                      <a:pt x="0" y="86"/>
                      <a:pt x="301" y="286"/>
                      <a:pt x="434" y="619"/>
                    </a:cubicBezTo>
                    <a:cubicBezTo>
                      <a:pt x="601" y="986"/>
                      <a:pt x="634" y="1320"/>
                      <a:pt x="701" y="1320"/>
                    </a:cubicBezTo>
                    <a:cubicBezTo>
                      <a:pt x="703" y="1321"/>
                      <a:pt x="706" y="1322"/>
                      <a:pt x="709" y="1322"/>
                    </a:cubicBezTo>
                    <a:cubicBezTo>
                      <a:pt x="777" y="1322"/>
                      <a:pt x="892" y="935"/>
                      <a:pt x="667" y="486"/>
                    </a:cubicBezTo>
                    <a:cubicBezTo>
                      <a:pt x="477" y="132"/>
                      <a:pt x="175" y="0"/>
                      <a:pt x="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6"/>
              <p:cNvSpPr/>
              <p:nvPr/>
            </p:nvSpPr>
            <p:spPr>
              <a:xfrm>
                <a:off x="3869600" y="4910350"/>
                <a:ext cx="14075" cy="33725"/>
              </a:xfrm>
              <a:custGeom>
                <a:avLst/>
                <a:gdLst/>
                <a:ahLst/>
                <a:cxnLst/>
                <a:rect l="l" t="t" r="r" b="b"/>
                <a:pathLst>
                  <a:path w="563" h="1349" extrusionOk="0">
                    <a:moveTo>
                      <a:pt x="46" y="0"/>
                    </a:moveTo>
                    <a:cubicBezTo>
                      <a:pt x="38" y="0"/>
                      <a:pt x="34" y="4"/>
                      <a:pt x="34" y="11"/>
                    </a:cubicBezTo>
                    <a:cubicBezTo>
                      <a:pt x="1" y="45"/>
                      <a:pt x="134" y="312"/>
                      <a:pt x="234" y="645"/>
                    </a:cubicBezTo>
                    <a:cubicBezTo>
                      <a:pt x="301" y="1012"/>
                      <a:pt x="267" y="1312"/>
                      <a:pt x="334" y="1346"/>
                    </a:cubicBezTo>
                    <a:cubicBezTo>
                      <a:pt x="337" y="1347"/>
                      <a:pt x="340" y="1348"/>
                      <a:pt x="344" y="1348"/>
                    </a:cubicBezTo>
                    <a:cubicBezTo>
                      <a:pt x="416" y="1348"/>
                      <a:pt x="563" y="1025"/>
                      <a:pt x="468" y="612"/>
                    </a:cubicBezTo>
                    <a:cubicBezTo>
                      <a:pt x="379" y="227"/>
                      <a:pt x="106" y="0"/>
                      <a:pt x="4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6"/>
              <p:cNvSpPr/>
              <p:nvPr/>
            </p:nvSpPr>
            <p:spPr>
              <a:xfrm>
                <a:off x="3963225" y="4848500"/>
                <a:ext cx="39000" cy="14100"/>
              </a:xfrm>
              <a:custGeom>
                <a:avLst/>
                <a:gdLst/>
                <a:ahLst/>
                <a:cxnLst/>
                <a:rect l="l" t="t" r="r" b="b"/>
                <a:pathLst>
                  <a:path w="1560" h="564" extrusionOk="0">
                    <a:moveTo>
                      <a:pt x="486" y="0"/>
                    </a:moveTo>
                    <a:cubicBezTo>
                      <a:pt x="189" y="0"/>
                      <a:pt x="1" y="102"/>
                      <a:pt x="25" y="150"/>
                    </a:cubicBezTo>
                    <a:cubicBezTo>
                      <a:pt x="25" y="217"/>
                      <a:pt x="392" y="184"/>
                      <a:pt x="792" y="284"/>
                    </a:cubicBezTo>
                    <a:cubicBezTo>
                      <a:pt x="1138" y="399"/>
                      <a:pt x="1409" y="564"/>
                      <a:pt x="1498" y="564"/>
                    </a:cubicBezTo>
                    <a:cubicBezTo>
                      <a:pt x="1512" y="564"/>
                      <a:pt x="1521" y="560"/>
                      <a:pt x="1526" y="551"/>
                    </a:cubicBezTo>
                    <a:cubicBezTo>
                      <a:pt x="1559" y="484"/>
                      <a:pt x="1326" y="184"/>
                      <a:pt x="859" y="50"/>
                    </a:cubicBezTo>
                    <a:cubicBezTo>
                      <a:pt x="723" y="14"/>
                      <a:pt x="597" y="0"/>
                      <a:pt x="4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6"/>
              <p:cNvSpPr/>
              <p:nvPr/>
            </p:nvSpPr>
            <p:spPr>
              <a:xfrm>
                <a:off x="3977175" y="4744675"/>
                <a:ext cx="187650" cy="70900"/>
              </a:xfrm>
              <a:custGeom>
                <a:avLst/>
                <a:gdLst/>
                <a:ahLst/>
                <a:cxnLst/>
                <a:rect l="l" t="t" r="r" b="b"/>
                <a:pathLst>
                  <a:path w="7506" h="2836" extrusionOk="0">
                    <a:moveTo>
                      <a:pt x="234" y="0"/>
                    </a:moveTo>
                    <a:lnTo>
                      <a:pt x="1" y="1368"/>
                    </a:lnTo>
                    <a:lnTo>
                      <a:pt x="7239" y="2836"/>
                    </a:lnTo>
                    <a:lnTo>
                      <a:pt x="7506" y="1602"/>
                    </a:lnTo>
                    <a:lnTo>
                      <a:pt x="2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6"/>
              <p:cNvSpPr/>
              <p:nvPr/>
            </p:nvSpPr>
            <p:spPr>
              <a:xfrm>
                <a:off x="3971350" y="4793050"/>
                <a:ext cx="61725" cy="24425"/>
              </a:xfrm>
              <a:custGeom>
                <a:avLst/>
                <a:gdLst/>
                <a:ahLst/>
                <a:cxnLst/>
                <a:rect l="l" t="t" r="r" b="b"/>
                <a:pathLst>
                  <a:path w="2469" h="977" extrusionOk="0">
                    <a:moveTo>
                      <a:pt x="1835" y="267"/>
                    </a:moveTo>
                    <a:cubicBezTo>
                      <a:pt x="2002" y="267"/>
                      <a:pt x="2135" y="300"/>
                      <a:pt x="2168" y="367"/>
                    </a:cubicBezTo>
                    <a:cubicBezTo>
                      <a:pt x="2202" y="434"/>
                      <a:pt x="2168" y="400"/>
                      <a:pt x="2135" y="434"/>
                    </a:cubicBezTo>
                    <a:cubicBezTo>
                      <a:pt x="2068" y="467"/>
                      <a:pt x="2002" y="500"/>
                      <a:pt x="1935" y="534"/>
                    </a:cubicBezTo>
                    <a:cubicBezTo>
                      <a:pt x="1801" y="601"/>
                      <a:pt x="1668" y="634"/>
                      <a:pt x="1535" y="667"/>
                    </a:cubicBezTo>
                    <a:cubicBezTo>
                      <a:pt x="1268" y="734"/>
                      <a:pt x="1001" y="767"/>
                      <a:pt x="734" y="801"/>
                    </a:cubicBezTo>
                    <a:cubicBezTo>
                      <a:pt x="551" y="801"/>
                      <a:pt x="347" y="801"/>
                      <a:pt x="155" y="817"/>
                    </a:cubicBezTo>
                    <a:lnTo>
                      <a:pt x="155" y="817"/>
                    </a:lnTo>
                    <a:cubicBezTo>
                      <a:pt x="269" y="749"/>
                      <a:pt x="441" y="647"/>
                      <a:pt x="667" y="534"/>
                    </a:cubicBezTo>
                    <a:cubicBezTo>
                      <a:pt x="901" y="434"/>
                      <a:pt x="1134" y="334"/>
                      <a:pt x="1401" y="300"/>
                    </a:cubicBezTo>
                    <a:cubicBezTo>
                      <a:pt x="1535" y="267"/>
                      <a:pt x="1701" y="267"/>
                      <a:pt x="1835" y="267"/>
                    </a:cubicBezTo>
                    <a:close/>
                    <a:moveTo>
                      <a:pt x="1835" y="0"/>
                    </a:moveTo>
                    <a:cubicBezTo>
                      <a:pt x="1668" y="33"/>
                      <a:pt x="1501" y="33"/>
                      <a:pt x="1334" y="67"/>
                    </a:cubicBezTo>
                    <a:cubicBezTo>
                      <a:pt x="1068" y="134"/>
                      <a:pt x="801" y="234"/>
                      <a:pt x="567" y="367"/>
                    </a:cubicBezTo>
                    <a:cubicBezTo>
                      <a:pt x="280" y="559"/>
                      <a:pt x="113" y="733"/>
                      <a:pt x="41" y="829"/>
                    </a:cubicBezTo>
                    <a:lnTo>
                      <a:pt x="41" y="829"/>
                    </a:lnTo>
                    <a:cubicBezTo>
                      <a:pt x="28" y="830"/>
                      <a:pt x="14" y="832"/>
                      <a:pt x="0" y="834"/>
                    </a:cubicBezTo>
                    <a:cubicBezTo>
                      <a:pt x="10" y="838"/>
                      <a:pt x="19" y="842"/>
                      <a:pt x="29" y="846"/>
                    </a:cubicBezTo>
                    <a:lnTo>
                      <a:pt x="29" y="846"/>
                    </a:lnTo>
                    <a:cubicBezTo>
                      <a:pt x="9" y="874"/>
                      <a:pt x="0" y="893"/>
                      <a:pt x="0" y="901"/>
                    </a:cubicBezTo>
                    <a:cubicBezTo>
                      <a:pt x="9" y="901"/>
                      <a:pt x="34" y="888"/>
                      <a:pt x="74" y="865"/>
                    </a:cubicBezTo>
                    <a:lnTo>
                      <a:pt x="74" y="865"/>
                    </a:lnTo>
                    <a:cubicBezTo>
                      <a:pt x="242" y="931"/>
                      <a:pt x="411" y="976"/>
                      <a:pt x="595" y="976"/>
                    </a:cubicBezTo>
                    <a:cubicBezTo>
                      <a:pt x="640" y="976"/>
                      <a:pt x="687" y="973"/>
                      <a:pt x="734" y="967"/>
                    </a:cubicBezTo>
                    <a:cubicBezTo>
                      <a:pt x="1001" y="967"/>
                      <a:pt x="1301" y="967"/>
                      <a:pt x="1568" y="901"/>
                    </a:cubicBezTo>
                    <a:cubicBezTo>
                      <a:pt x="1735" y="867"/>
                      <a:pt x="1868" y="834"/>
                      <a:pt x="2035" y="767"/>
                    </a:cubicBezTo>
                    <a:cubicBezTo>
                      <a:pt x="2135" y="734"/>
                      <a:pt x="2202" y="701"/>
                      <a:pt x="2268" y="634"/>
                    </a:cubicBezTo>
                    <a:cubicBezTo>
                      <a:pt x="2402" y="567"/>
                      <a:pt x="2469" y="400"/>
                      <a:pt x="2402" y="267"/>
                    </a:cubicBezTo>
                    <a:cubicBezTo>
                      <a:pt x="2335" y="134"/>
                      <a:pt x="2235" y="67"/>
                      <a:pt x="2102" y="33"/>
                    </a:cubicBezTo>
                    <a:cubicBezTo>
                      <a:pt x="2035" y="0"/>
                      <a:pt x="1935" y="0"/>
                      <a:pt x="18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6"/>
              <p:cNvSpPr/>
              <p:nvPr/>
            </p:nvSpPr>
            <p:spPr>
              <a:xfrm>
                <a:off x="3956325" y="4755200"/>
                <a:ext cx="28375" cy="61225"/>
              </a:xfrm>
              <a:custGeom>
                <a:avLst/>
                <a:gdLst/>
                <a:ahLst/>
                <a:cxnLst/>
                <a:rect l="l" t="t" r="r" b="b"/>
                <a:pathLst>
                  <a:path w="1135" h="2449" extrusionOk="0">
                    <a:moveTo>
                      <a:pt x="508" y="1"/>
                    </a:moveTo>
                    <a:cubicBezTo>
                      <a:pt x="408" y="1"/>
                      <a:pt x="319" y="45"/>
                      <a:pt x="268" y="146"/>
                    </a:cubicBezTo>
                    <a:cubicBezTo>
                      <a:pt x="201" y="213"/>
                      <a:pt x="167" y="313"/>
                      <a:pt x="134" y="380"/>
                    </a:cubicBezTo>
                    <a:cubicBezTo>
                      <a:pt x="67" y="547"/>
                      <a:pt x="34" y="714"/>
                      <a:pt x="34" y="880"/>
                    </a:cubicBezTo>
                    <a:cubicBezTo>
                      <a:pt x="1" y="1181"/>
                      <a:pt x="67" y="1447"/>
                      <a:pt x="167" y="1714"/>
                    </a:cubicBezTo>
                    <a:cubicBezTo>
                      <a:pt x="379" y="2137"/>
                      <a:pt x="617" y="2286"/>
                      <a:pt x="661" y="2286"/>
                    </a:cubicBezTo>
                    <a:cubicBezTo>
                      <a:pt x="665" y="2286"/>
                      <a:pt x="668" y="2284"/>
                      <a:pt x="668" y="2281"/>
                    </a:cubicBezTo>
                    <a:cubicBezTo>
                      <a:pt x="701" y="2281"/>
                      <a:pt x="501" y="2081"/>
                      <a:pt x="334" y="1648"/>
                    </a:cubicBezTo>
                    <a:cubicBezTo>
                      <a:pt x="268" y="1414"/>
                      <a:pt x="234" y="1181"/>
                      <a:pt x="268" y="914"/>
                    </a:cubicBezTo>
                    <a:cubicBezTo>
                      <a:pt x="268" y="780"/>
                      <a:pt x="301" y="613"/>
                      <a:pt x="368" y="513"/>
                    </a:cubicBezTo>
                    <a:cubicBezTo>
                      <a:pt x="434" y="347"/>
                      <a:pt x="501" y="247"/>
                      <a:pt x="568" y="247"/>
                    </a:cubicBezTo>
                    <a:cubicBezTo>
                      <a:pt x="601" y="280"/>
                      <a:pt x="735" y="413"/>
                      <a:pt x="768" y="547"/>
                    </a:cubicBezTo>
                    <a:cubicBezTo>
                      <a:pt x="801" y="714"/>
                      <a:pt x="835" y="847"/>
                      <a:pt x="868" y="980"/>
                    </a:cubicBezTo>
                    <a:cubicBezTo>
                      <a:pt x="901" y="1247"/>
                      <a:pt x="901" y="1514"/>
                      <a:pt x="868" y="1748"/>
                    </a:cubicBezTo>
                    <a:cubicBezTo>
                      <a:pt x="768" y="2181"/>
                      <a:pt x="634" y="2448"/>
                      <a:pt x="701" y="2448"/>
                    </a:cubicBezTo>
                    <a:cubicBezTo>
                      <a:pt x="868" y="2281"/>
                      <a:pt x="968" y="2048"/>
                      <a:pt x="1035" y="1781"/>
                    </a:cubicBezTo>
                    <a:cubicBezTo>
                      <a:pt x="1101" y="1514"/>
                      <a:pt x="1135" y="1247"/>
                      <a:pt x="1101" y="947"/>
                    </a:cubicBezTo>
                    <a:cubicBezTo>
                      <a:pt x="1068" y="780"/>
                      <a:pt x="1035" y="613"/>
                      <a:pt x="1001" y="480"/>
                    </a:cubicBezTo>
                    <a:cubicBezTo>
                      <a:pt x="968" y="247"/>
                      <a:pt x="801" y="80"/>
                      <a:pt x="601" y="13"/>
                    </a:cubicBezTo>
                    <a:cubicBezTo>
                      <a:pt x="570" y="5"/>
                      <a:pt x="538" y="1"/>
                      <a:pt x="5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6"/>
              <p:cNvSpPr/>
              <p:nvPr/>
            </p:nvSpPr>
            <p:spPr>
              <a:xfrm>
                <a:off x="5018750" y="4602075"/>
                <a:ext cx="316925" cy="430325"/>
              </a:xfrm>
              <a:custGeom>
                <a:avLst/>
                <a:gdLst/>
                <a:ahLst/>
                <a:cxnLst/>
                <a:rect l="l" t="t" r="r" b="b"/>
                <a:pathLst>
                  <a:path w="12677" h="17213" extrusionOk="0">
                    <a:moveTo>
                      <a:pt x="5405" y="0"/>
                    </a:moveTo>
                    <a:lnTo>
                      <a:pt x="1" y="4037"/>
                    </a:lnTo>
                    <a:lnTo>
                      <a:pt x="5004" y="9540"/>
                    </a:lnTo>
                    <a:lnTo>
                      <a:pt x="4804" y="15111"/>
                    </a:lnTo>
                    <a:cubicBezTo>
                      <a:pt x="2035" y="15845"/>
                      <a:pt x="1602" y="17213"/>
                      <a:pt x="1602" y="17213"/>
                    </a:cubicBezTo>
                    <a:lnTo>
                      <a:pt x="7406" y="17213"/>
                    </a:lnTo>
                    <a:lnTo>
                      <a:pt x="12676" y="7072"/>
                    </a:lnTo>
                    <a:lnTo>
                      <a:pt x="8740" y="4370"/>
                    </a:lnTo>
                    <a:lnTo>
                      <a:pt x="5571" y="234"/>
                    </a:lnTo>
                    <a:lnTo>
                      <a:pt x="54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6"/>
              <p:cNvSpPr/>
              <p:nvPr/>
            </p:nvSpPr>
            <p:spPr>
              <a:xfrm>
                <a:off x="5058775" y="4764675"/>
                <a:ext cx="276900" cy="267725"/>
              </a:xfrm>
              <a:custGeom>
                <a:avLst/>
                <a:gdLst/>
                <a:ahLst/>
                <a:cxnLst/>
                <a:rect l="l" t="t" r="r" b="b"/>
                <a:pathLst>
                  <a:path w="11076" h="10709" extrusionOk="0">
                    <a:moveTo>
                      <a:pt x="10241" y="1"/>
                    </a:moveTo>
                    <a:lnTo>
                      <a:pt x="5371" y="9574"/>
                    </a:lnTo>
                    <a:lnTo>
                      <a:pt x="668" y="9841"/>
                    </a:lnTo>
                    <a:lnTo>
                      <a:pt x="1" y="10709"/>
                    </a:lnTo>
                    <a:lnTo>
                      <a:pt x="5805" y="10709"/>
                    </a:lnTo>
                    <a:lnTo>
                      <a:pt x="11075" y="568"/>
                    </a:lnTo>
                    <a:lnTo>
                      <a:pt x="1024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6"/>
              <p:cNvSpPr/>
              <p:nvPr/>
            </p:nvSpPr>
            <p:spPr>
              <a:xfrm>
                <a:off x="5138850" y="4906450"/>
                <a:ext cx="44225" cy="10375"/>
              </a:xfrm>
              <a:custGeom>
                <a:avLst/>
                <a:gdLst/>
                <a:ahLst/>
                <a:cxnLst/>
                <a:rect l="l" t="t" r="r" b="b"/>
                <a:pathLst>
                  <a:path w="1769" h="415" extrusionOk="0">
                    <a:moveTo>
                      <a:pt x="901" y="1"/>
                    </a:moveTo>
                    <a:cubicBezTo>
                      <a:pt x="334" y="1"/>
                      <a:pt x="0" y="334"/>
                      <a:pt x="67" y="368"/>
                    </a:cubicBezTo>
                    <a:cubicBezTo>
                      <a:pt x="72" y="377"/>
                      <a:pt x="83" y="381"/>
                      <a:pt x="100" y="381"/>
                    </a:cubicBezTo>
                    <a:cubicBezTo>
                      <a:pt x="190" y="381"/>
                      <a:pt x="448" y="264"/>
                      <a:pt x="794" y="264"/>
                    </a:cubicBezTo>
                    <a:cubicBezTo>
                      <a:pt x="829" y="264"/>
                      <a:pt x="864" y="265"/>
                      <a:pt x="901" y="268"/>
                    </a:cubicBezTo>
                    <a:cubicBezTo>
                      <a:pt x="1272" y="268"/>
                      <a:pt x="1571" y="415"/>
                      <a:pt x="1690" y="415"/>
                    </a:cubicBezTo>
                    <a:cubicBezTo>
                      <a:pt x="1710" y="415"/>
                      <a:pt x="1725" y="410"/>
                      <a:pt x="1735" y="401"/>
                    </a:cubicBezTo>
                    <a:cubicBezTo>
                      <a:pt x="1768" y="334"/>
                      <a:pt x="1434" y="1"/>
                      <a:pt x="9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36"/>
              <p:cNvSpPr/>
              <p:nvPr/>
            </p:nvSpPr>
            <p:spPr>
              <a:xfrm>
                <a:off x="5142175" y="4865000"/>
                <a:ext cx="42550" cy="16525"/>
              </a:xfrm>
              <a:custGeom>
                <a:avLst/>
                <a:gdLst/>
                <a:ahLst/>
                <a:cxnLst/>
                <a:rect l="l" t="t" r="r" b="b"/>
                <a:pathLst>
                  <a:path w="1702" h="661" extrusionOk="0">
                    <a:moveTo>
                      <a:pt x="956" y="0"/>
                    </a:moveTo>
                    <a:cubicBezTo>
                      <a:pt x="646" y="0"/>
                      <a:pt x="349" y="133"/>
                      <a:pt x="134" y="391"/>
                    </a:cubicBezTo>
                    <a:cubicBezTo>
                      <a:pt x="1" y="525"/>
                      <a:pt x="1" y="625"/>
                      <a:pt x="34" y="658"/>
                    </a:cubicBezTo>
                    <a:cubicBezTo>
                      <a:pt x="35" y="660"/>
                      <a:pt x="38" y="660"/>
                      <a:pt x="40" y="660"/>
                    </a:cubicBezTo>
                    <a:cubicBezTo>
                      <a:pt x="93" y="660"/>
                      <a:pt x="356" y="353"/>
                      <a:pt x="801" y="258"/>
                    </a:cubicBezTo>
                    <a:cubicBezTo>
                      <a:pt x="886" y="240"/>
                      <a:pt x="967" y="232"/>
                      <a:pt x="1044" y="232"/>
                    </a:cubicBezTo>
                    <a:cubicBezTo>
                      <a:pt x="1336" y="232"/>
                      <a:pt x="1560" y="337"/>
                      <a:pt x="1640" y="337"/>
                    </a:cubicBezTo>
                    <a:cubicBezTo>
                      <a:pt x="1654" y="337"/>
                      <a:pt x="1664" y="333"/>
                      <a:pt x="1668" y="324"/>
                    </a:cubicBezTo>
                    <a:cubicBezTo>
                      <a:pt x="1702" y="258"/>
                      <a:pt x="1635" y="191"/>
                      <a:pt x="1468" y="124"/>
                    </a:cubicBezTo>
                    <a:cubicBezTo>
                      <a:pt x="1302" y="41"/>
                      <a:pt x="1127" y="0"/>
                      <a:pt x="9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36"/>
              <p:cNvSpPr/>
              <p:nvPr/>
            </p:nvSpPr>
            <p:spPr>
              <a:xfrm>
                <a:off x="5141350" y="4818600"/>
                <a:ext cx="37550" cy="18725"/>
              </a:xfrm>
              <a:custGeom>
                <a:avLst/>
                <a:gdLst/>
                <a:ahLst/>
                <a:cxnLst/>
                <a:rect l="l" t="t" r="r" b="b"/>
                <a:pathLst>
                  <a:path w="1502" h="749" extrusionOk="0">
                    <a:moveTo>
                      <a:pt x="951" y="0"/>
                    </a:moveTo>
                    <a:cubicBezTo>
                      <a:pt x="598" y="0"/>
                      <a:pt x="273" y="170"/>
                      <a:pt x="67" y="479"/>
                    </a:cubicBezTo>
                    <a:cubicBezTo>
                      <a:pt x="0" y="613"/>
                      <a:pt x="0" y="713"/>
                      <a:pt x="0" y="746"/>
                    </a:cubicBezTo>
                    <a:cubicBezTo>
                      <a:pt x="3" y="748"/>
                      <a:pt x="7" y="748"/>
                      <a:pt x="11" y="748"/>
                    </a:cubicBezTo>
                    <a:cubicBezTo>
                      <a:pt x="86" y="748"/>
                      <a:pt x="286" y="438"/>
                      <a:pt x="667" y="279"/>
                    </a:cubicBezTo>
                    <a:cubicBezTo>
                      <a:pt x="815" y="230"/>
                      <a:pt x="959" y="217"/>
                      <a:pt x="1082" y="217"/>
                    </a:cubicBezTo>
                    <a:cubicBezTo>
                      <a:pt x="1217" y="217"/>
                      <a:pt x="1329" y="232"/>
                      <a:pt x="1397" y="232"/>
                    </a:cubicBezTo>
                    <a:cubicBezTo>
                      <a:pt x="1436" y="232"/>
                      <a:pt x="1460" y="227"/>
                      <a:pt x="1468" y="212"/>
                    </a:cubicBezTo>
                    <a:cubicBezTo>
                      <a:pt x="1501" y="146"/>
                      <a:pt x="1401" y="112"/>
                      <a:pt x="1268" y="46"/>
                    </a:cubicBezTo>
                    <a:cubicBezTo>
                      <a:pt x="1161" y="15"/>
                      <a:pt x="1055" y="0"/>
                      <a:pt x="9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6"/>
              <p:cNvSpPr/>
              <p:nvPr/>
            </p:nvSpPr>
            <p:spPr>
              <a:xfrm>
                <a:off x="5101325" y="4778750"/>
                <a:ext cx="34200" cy="24325"/>
              </a:xfrm>
              <a:custGeom>
                <a:avLst/>
                <a:gdLst/>
                <a:ahLst/>
                <a:cxnLst/>
                <a:rect l="l" t="t" r="r" b="b"/>
                <a:pathLst>
                  <a:path w="1368" h="973" extrusionOk="0">
                    <a:moveTo>
                      <a:pt x="1131" y="1"/>
                    </a:moveTo>
                    <a:cubicBezTo>
                      <a:pt x="971" y="1"/>
                      <a:pt x="745" y="48"/>
                      <a:pt x="500" y="205"/>
                    </a:cubicBezTo>
                    <a:cubicBezTo>
                      <a:pt x="67" y="505"/>
                      <a:pt x="0" y="939"/>
                      <a:pt x="67" y="972"/>
                    </a:cubicBezTo>
                    <a:cubicBezTo>
                      <a:pt x="133" y="972"/>
                      <a:pt x="300" y="639"/>
                      <a:pt x="667" y="405"/>
                    </a:cubicBezTo>
                    <a:cubicBezTo>
                      <a:pt x="1001" y="172"/>
                      <a:pt x="1368" y="138"/>
                      <a:pt x="1368" y="72"/>
                    </a:cubicBezTo>
                    <a:cubicBezTo>
                      <a:pt x="1368" y="40"/>
                      <a:pt x="1277" y="1"/>
                      <a:pt x="11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6"/>
              <p:cNvSpPr/>
              <p:nvPr/>
            </p:nvSpPr>
            <p:spPr>
              <a:xfrm>
                <a:off x="5074625" y="4714650"/>
                <a:ext cx="41725" cy="58400"/>
              </a:xfrm>
              <a:custGeom>
                <a:avLst/>
                <a:gdLst/>
                <a:ahLst/>
                <a:cxnLst/>
                <a:rect l="l" t="t" r="r" b="b"/>
                <a:pathLst>
                  <a:path w="1669" h="2336" extrusionOk="0">
                    <a:moveTo>
                      <a:pt x="1235" y="1"/>
                    </a:moveTo>
                    <a:cubicBezTo>
                      <a:pt x="1035" y="34"/>
                      <a:pt x="868" y="134"/>
                      <a:pt x="701" y="301"/>
                    </a:cubicBezTo>
                    <a:cubicBezTo>
                      <a:pt x="568" y="401"/>
                      <a:pt x="434" y="568"/>
                      <a:pt x="334" y="701"/>
                    </a:cubicBezTo>
                    <a:cubicBezTo>
                      <a:pt x="201" y="968"/>
                      <a:pt x="101" y="1235"/>
                      <a:pt x="34" y="1535"/>
                    </a:cubicBezTo>
                    <a:cubicBezTo>
                      <a:pt x="1" y="1802"/>
                      <a:pt x="34" y="2102"/>
                      <a:pt x="167" y="2336"/>
                    </a:cubicBezTo>
                    <a:cubicBezTo>
                      <a:pt x="167" y="2069"/>
                      <a:pt x="201" y="1835"/>
                      <a:pt x="234" y="1568"/>
                    </a:cubicBezTo>
                    <a:cubicBezTo>
                      <a:pt x="301" y="1135"/>
                      <a:pt x="534" y="768"/>
                      <a:pt x="868" y="501"/>
                    </a:cubicBezTo>
                    <a:cubicBezTo>
                      <a:pt x="968" y="367"/>
                      <a:pt x="1135" y="301"/>
                      <a:pt x="1268" y="267"/>
                    </a:cubicBezTo>
                    <a:cubicBezTo>
                      <a:pt x="1335" y="267"/>
                      <a:pt x="1368" y="267"/>
                      <a:pt x="1402" y="334"/>
                    </a:cubicBezTo>
                    <a:cubicBezTo>
                      <a:pt x="1402" y="367"/>
                      <a:pt x="1402" y="434"/>
                      <a:pt x="1402" y="501"/>
                    </a:cubicBezTo>
                    <a:cubicBezTo>
                      <a:pt x="1335" y="634"/>
                      <a:pt x="1268" y="768"/>
                      <a:pt x="1168" y="901"/>
                    </a:cubicBezTo>
                    <a:lnTo>
                      <a:pt x="734" y="1635"/>
                    </a:lnTo>
                    <a:cubicBezTo>
                      <a:pt x="568" y="1835"/>
                      <a:pt x="434" y="2069"/>
                      <a:pt x="368" y="2336"/>
                    </a:cubicBezTo>
                    <a:cubicBezTo>
                      <a:pt x="568" y="2135"/>
                      <a:pt x="734" y="1935"/>
                      <a:pt x="868" y="1702"/>
                    </a:cubicBezTo>
                    <a:lnTo>
                      <a:pt x="1368" y="1001"/>
                    </a:lnTo>
                    <a:cubicBezTo>
                      <a:pt x="1468" y="868"/>
                      <a:pt x="1568" y="701"/>
                      <a:pt x="1635" y="534"/>
                    </a:cubicBezTo>
                    <a:cubicBezTo>
                      <a:pt x="1668" y="434"/>
                      <a:pt x="1668" y="301"/>
                      <a:pt x="1602" y="201"/>
                    </a:cubicBezTo>
                    <a:cubicBezTo>
                      <a:pt x="1535" y="67"/>
                      <a:pt x="1402" y="1"/>
                      <a:pt x="12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36"/>
              <p:cNvSpPr/>
              <p:nvPr/>
            </p:nvSpPr>
            <p:spPr>
              <a:xfrm>
                <a:off x="5025425" y="4749000"/>
                <a:ext cx="54225" cy="30375"/>
              </a:xfrm>
              <a:custGeom>
                <a:avLst/>
                <a:gdLst/>
                <a:ahLst/>
                <a:cxnLst/>
                <a:rect l="l" t="t" r="r" b="b"/>
                <a:pathLst>
                  <a:path w="2169" h="1215" extrusionOk="0">
                    <a:moveTo>
                      <a:pt x="807" y="247"/>
                    </a:moveTo>
                    <a:cubicBezTo>
                      <a:pt x="913" y="247"/>
                      <a:pt x="1007" y="271"/>
                      <a:pt x="1101" y="294"/>
                    </a:cubicBezTo>
                    <a:cubicBezTo>
                      <a:pt x="1335" y="328"/>
                      <a:pt x="1535" y="428"/>
                      <a:pt x="1735" y="595"/>
                    </a:cubicBezTo>
                    <a:cubicBezTo>
                      <a:pt x="1923" y="806"/>
                      <a:pt x="2029" y="1002"/>
                      <a:pt x="2086" y="1087"/>
                    </a:cubicBezTo>
                    <a:lnTo>
                      <a:pt x="2086" y="1087"/>
                    </a:lnTo>
                    <a:cubicBezTo>
                      <a:pt x="1978" y="1069"/>
                      <a:pt x="1770" y="1062"/>
                      <a:pt x="1502" y="995"/>
                    </a:cubicBezTo>
                    <a:cubicBezTo>
                      <a:pt x="1235" y="962"/>
                      <a:pt x="1035" y="861"/>
                      <a:pt x="801" y="761"/>
                    </a:cubicBezTo>
                    <a:cubicBezTo>
                      <a:pt x="668" y="695"/>
                      <a:pt x="568" y="628"/>
                      <a:pt x="468" y="528"/>
                    </a:cubicBezTo>
                    <a:cubicBezTo>
                      <a:pt x="401" y="495"/>
                      <a:pt x="334" y="461"/>
                      <a:pt x="301" y="394"/>
                    </a:cubicBezTo>
                    <a:cubicBezTo>
                      <a:pt x="267" y="361"/>
                      <a:pt x="267" y="361"/>
                      <a:pt x="301" y="361"/>
                    </a:cubicBezTo>
                    <a:cubicBezTo>
                      <a:pt x="367" y="328"/>
                      <a:pt x="401" y="294"/>
                      <a:pt x="468" y="294"/>
                    </a:cubicBezTo>
                    <a:cubicBezTo>
                      <a:pt x="534" y="261"/>
                      <a:pt x="601" y="261"/>
                      <a:pt x="668" y="261"/>
                    </a:cubicBezTo>
                    <a:cubicBezTo>
                      <a:pt x="717" y="251"/>
                      <a:pt x="763" y="247"/>
                      <a:pt x="807" y="247"/>
                    </a:cubicBezTo>
                    <a:close/>
                    <a:moveTo>
                      <a:pt x="748" y="1"/>
                    </a:moveTo>
                    <a:cubicBezTo>
                      <a:pt x="528" y="1"/>
                      <a:pt x="305" y="53"/>
                      <a:pt x="101" y="161"/>
                    </a:cubicBezTo>
                    <a:cubicBezTo>
                      <a:pt x="34" y="228"/>
                      <a:pt x="1" y="294"/>
                      <a:pt x="1" y="361"/>
                    </a:cubicBezTo>
                    <a:cubicBezTo>
                      <a:pt x="1" y="428"/>
                      <a:pt x="34" y="495"/>
                      <a:pt x="67" y="561"/>
                    </a:cubicBezTo>
                    <a:cubicBezTo>
                      <a:pt x="134" y="628"/>
                      <a:pt x="201" y="695"/>
                      <a:pt x="267" y="728"/>
                    </a:cubicBezTo>
                    <a:cubicBezTo>
                      <a:pt x="401" y="828"/>
                      <a:pt x="534" y="895"/>
                      <a:pt x="701" y="962"/>
                    </a:cubicBezTo>
                    <a:cubicBezTo>
                      <a:pt x="935" y="1095"/>
                      <a:pt x="1201" y="1162"/>
                      <a:pt x="1468" y="1195"/>
                    </a:cubicBezTo>
                    <a:cubicBezTo>
                      <a:pt x="1554" y="1207"/>
                      <a:pt x="1639" y="1215"/>
                      <a:pt x="1725" y="1215"/>
                    </a:cubicBezTo>
                    <a:cubicBezTo>
                      <a:pt x="1873" y="1215"/>
                      <a:pt x="2021" y="1192"/>
                      <a:pt x="2169" y="1128"/>
                    </a:cubicBezTo>
                    <a:cubicBezTo>
                      <a:pt x="2169" y="1114"/>
                      <a:pt x="2156" y="1104"/>
                      <a:pt x="2133" y="1097"/>
                    </a:cubicBezTo>
                    <a:lnTo>
                      <a:pt x="2133" y="1097"/>
                    </a:lnTo>
                    <a:cubicBezTo>
                      <a:pt x="2123" y="1011"/>
                      <a:pt x="2071" y="758"/>
                      <a:pt x="1802" y="461"/>
                    </a:cubicBezTo>
                    <a:cubicBezTo>
                      <a:pt x="1525" y="163"/>
                      <a:pt x="1139" y="1"/>
                      <a:pt x="7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6"/>
              <p:cNvSpPr/>
              <p:nvPr/>
            </p:nvSpPr>
            <p:spPr>
              <a:xfrm>
                <a:off x="5220575" y="4757175"/>
                <a:ext cx="34200" cy="34225"/>
              </a:xfrm>
              <a:custGeom>
                <a:avLst/>
                <a:gdLst/>
                <a:ahLst/>
                <a:cxnLst/>
                <a:rect l="l" t="t" r="r" b="b"/>
                <a:pathLst>
                  <a:path w="1368" h="1369" extrusionOk="0">
                    <a:moveTo>
                      <a:pt x="667" y="1"/>
                    </a:moveTo>
                    <a:cubicBezTo>
                      <a:pt x="300" y="1"/>
                      <a:pt x="0" y="301"/>
                      <a:pt x="0" y="701"/>
                    </a:cubicBezTo>
                    <a:cubicBezTo>
                      <a:pt x="0" y="1068"/>
                      <a:pt x="300" y="1368"/>
                      <a:pt x="667" y="1368"/>
                    </a:cubicBezTo>
                    <a:cubicBezTo>
                      <a:pt x="1068" y="1368"/>
                      <a:pt x="1368" y="1068"/>
                      <a:pt x="1368" y="701"/>
                    </a:cubicBezTo>
                    <a:cubicBezTo>
                      <a:pt x="1368" y="301"/>
                      <a:pt x="1068" y="1"/>
                      <a:pt x="6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36"/>
              <p:cNvSpPr/>
              <p:nvPr/>
            </p:nvSpPr>
            <p:spPr>
              <a:xfrm>
                <a:off x="5031275" y="4610400"/>
                <a:ext cx="145125" cy="136800"/>
              </a:xfrm>
              <a:custGeom>
                <a:avLst/>
                <a:gdLst/>
                <a:ahLst/>
                <a:cxnLst/>
                <a:rect l="l" t="t" r="r" b="b"/>
                <a:pathLst>
                  <a:path w="5805" h="5472" extrusionOk="0">
                    <a:moveTo>
                      <a:pt x="5137" y="1"/>
                    </a:moveTo>
                    <a:lnTo>
                      <a:pt x="0" y="4271"/>
                    </a:lnTo>
                    <a:lnTo>
                      <a:pt x="1101" y="5471"/>
                    </a:lnTo>
                    <a:lnTo>
                      <a:pt x="5804" y="835"/>
                    </a:lnTo>
                    <a:lnTo>
                      <a:pt x="51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36"/>
              <p:cNvSpPr/>
              <p:nvPr/>
            </p:nvSpPr>
            <p:spPr>
              <a:xfrm>
                <a:off x="3923800" y="2825800"/>
                <a:ext cx="964875" cy="1976450"/>
              </a:xfrm>
              <a:custGeom>
                <a:avLst/>
                <a:gdLst/>
                <a:ahLst/>
                <a:cxnLst/>
                <a:rect l="l" t="t" r="r" b="b"/>
                <a:pathLst>
                  <a:path w="38595" h="79058" extrusionOk="0">
                    <a:moveTo>
                      <a:pt x="37794" y="0"/>
                    </a:moveTo>
                    <a:lnTo>
                      <a:pt x="15979" y="968"/>
                    </a:lnTo>
                    <a:cubicBezTo>
                      <a:pt x="15979" y="968"/>
                      <a:pt x="10542" y="19348"/>
                      <a:pt x="5705" y="40163"/>
                    </a:cubicBezTo>
                    <a:cubicBezTo>
                      <a:pt x="2803" y="52772"/>
                      <a:pt x="1" y="76222"/>
                      <a:pt x="1" y="76222"/>
                    </a:cubicBezTo>
                    <a:lnTo>
                      <a:pt x="12877" y="79057"/>
                    </a:lnTo>
                    <a:lnTo>
                      <a:pt x="18414" y="48902"/>
                    </a:lnTo>
                    <a:lnTo>
                      <a:pt x="24285" y="31056"/>
                    </a:lnTo>
                    <a:cubicBezTo>
                      <a:pt x="26320" y="25419"/>
                      <a:pt x="29222" y="21282"/>
                      <a:pt x="32757" y="18247"/>
                    </a:cubicBezTo>
                    <a:cubicBezTo>
                      <a:pt x="36594" y="12810"/>
                      <a:pt x="38595" y="6605"/>
                      <a:pt x="37794"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36"/>
              <p:cNvSpPr/>
              <p:nvPr/>
            </p:nvSpPr>
            <p:spPr>
              <a:xfrm>
                <a:off x="4296575" y="2833300"/>
                <a:ext cx="940700" cy="1916400"/>
              </a:xfrm>
              <a:custGeom>
                <a:avLst/>
                <a:gdLst/>
                <a:ahLst/>
                <a:cxnLst/>
                <a:rect l="l" t="t" r="r" b="b"/>
                <a:pathLst>
                  <a:path w="37628" h="76656" extrusionOk="0">
                    <a:moveTo>
                      <a:pt x="20582" y="1"/>
                    </a:moveTo>
                    <a:lnTo>
                      <a:pt x="401" y="3436"/>
                    </a:lnTo>
                    <a:lnTo>
                      <a:pt x="0" y="3603"/>
                    </a:lnTo>
                    <a:lnTo>
                      <a:pt x="4804" y="43198"/>
                    </a:lnTo>
                    <a:cubicBezTo>
                      <a:pt x="5271" y="47034"/>
                      <a:pt x="5938" y="50704"/>
                      <a:pt x="8506" y="53539"/>
                    </a:cubicBezTo>
                    <a:lnTo>
                      <a:pt x="27987" y="76656"/>
                    </a:lnTo>
                    <a:lnTo>
                      <a:pt x="37627" y="67983"/>
                    </a:lnTo>
                    <a:lnTo>
                      <a:pt x="17013" y="39762"/>
                    </a:lnTo>
                    <a:lnTo>
                      <a:pt x="20582"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36"/>
              <p:cNvSpPr/>
              <p:nvPr/>
            </p:nvSpPr>
            <p:spPr>
              <a:xfrm>
                <a:off x="4651000" y="3819650"/>
                <a:ext cx="76750" cy="77800"/>
              </a:xfrm>
              <a:custGeom>
                <a:avLst/>
                <a:gdLst/>
                <a:ahLst/>
                <a:cxnLst/>
                <a:rect l="l" t="t" r="r" b="b"/>
                <a:pathLst>
                  <a:path w="3070" h="3112" extrusionOk="0">
                    <a:moveTo>
                      <a:pt x="2985" y="1"/>
                    </a:moveTo>
                    <a:cubicBezTo>
                      <a:pt x="2851" y="1"/>
                      <a:pt x="1938" y="377"/>
                      <a:pt x="1168" y="1209"/>
                    </a:cubicBezTo>
                    <a:cubicBezTo>
                      <a:pt x="300" y="2110"/>
                      <a:pt x="0" y="3077"/>
                      <a:pt x="67" y="3110"/>
                    </a:cubicBezTo>
                    <a:cubicBezTo>
                      <a:pt x="68" y="3111"/>
                      <a:pt x="69" y="3111"/>
                      <a:pt x="71" y="3111"/>
                    </a:cubicBezTo>
                    <a:cubicBezTo>
                      <a:pt x="147" y="3111"/>
                      <a:pt x="516" y="2228"/>
                      <a:pt x="1334" y="1376"/>
                    </a:cubicBezTo>
                    <a:cubicBezTo>
                      <a:pt x="2168" y="542"/>
                      <a:pt x="3069" y="108"/>
                      <a:pt x="3002" y="8"/>
                    </a:cubicBezTo>
                    <a:cubicBezTo>
                      <a:pt x="3002" y="3"/>
                      <a:pt x="2997" y="1"/>
                      <a:pt x="29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36"/>
              <p:cNvSpPr/>
              <p:nvPr/>
            </p:nvSpPr>
            <p:spPr>
              <a:xfrm>
                <a:off x="4634325" y="3823950"/>
                <a:ext cx="85075" cy="12150"/>
              </a:xfrm>
              <a:custGeom>
                <a:avLst/>
                <a:gdLst/>
                <a:ahLst/>
                <a:cxnLst/>
                <a:rect l="l" t="t" r="r" b="b"/>
                <a:pathLst>
                  <a:path w="3403" h="486" extrusionOk="0">
                    <a:moveTo>
                      <a:pt x="2364" y="0"/>
                    </a:moveTo>
                    <a:cubicBezTo>
                      <a:pt x="2151" y="0"/>
                      <a:pt x="1916" y="11"/>
                      <a:pt x="1668" y="36"/>
                    </a:cubicBezTo>
                    <a:cubicBezTo>
                      <a:pt x="1067" y="36"/>
                      <a:pt x="500" y="203"/>
                      <a:pt x="0" y="470"/>
                    </a:cubicBezTo>
                    <a:cubicBezTo>
                      <a:pt x="5" y="481"/>
                      <a:pt x="28" y="485"/>
                      <a:pt x="67" y="485"/>
                    </a:cubicBezTo>
                    <a:cubicBezTo>
                      <a:pt x="272" y="485"/>
                      <a:pt x="916" y="354"/>
                      <a:pt x="1701" y="270"/>
                    </a:cubicBezTo>
                    <a:cubicBezTo>
                      <a:pt x="2602" y="203"/>
                      <a:pt x="3402" y="237"/>
                      <a:pt x="3402" y="136"/>
                    </a:cubicBezTo>
                    <a:cubicBezTo>
                      <a:pt x="3402" y="87"/>
                      <a:pt x="2979" y="0"/>
                      <a:pt x="2364"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36"/>
              <p:cNvSpPr/>
              <p:nvPr/>
            </p:nvSpPr>
            <p:spPr>
              <a:xfrm>
                <a:off x="4380800" y="3050950"/>
                <a:ext cx="473700" cy="1008250"/>
              </a:xfrm>
              <a:custGeom>
                <a:avLst/>
                <a:gdLst/>
                <a:ahLst/>
                <a:cxnLst/>
                <a:rect l="l" t="t" r="r" b="b"/>
                <a:pathLst>
                  <a:path w="18948" h="40330" extrusionOk="0">
                    <a:moveTo>
                      <a:pt x="18947" y="1"/>
                    </a:moveTo>
                    <a:lnTo>
                      <a:pt x="18947" y="1"/>
                    </a:lnTo>
                    <a:cubicBezTo>
                      <a:pt x="18881" y="134"/>
                      <a:pt x="18847" y="301"/>
                      <a:pt x="18814" y="435"/>
                    </a:cubicBezTo>
                    <a:cubicBezTo>
                      <a:pt x="18781" y="601"/>
                      <a:pt x="18747" y="768"/>
                      <a:pt x="18680" y="968"/>
                    </a:cubicBezTo>
                    <a:cubicBezTo>
                      <a:pt x="18614" y="1168"/>
                      <a:pt x="18547" y="1435"/>
                      <a:pt x="18447" y="1702"/>
                    </a:cubicBezTo>
                    <a:cubicBezTo>
                      <a:pt x="17913" y="3203"/>
                      <a:pt x="17179" y="4638"/>
                      <a:pt x="16245" y="5938"/>
                    </a:cubicBezTo>
                    <a:cubicBezTo>
                      <a:pt x="15111" y="7640"/>
                      <a:pt x="13543" y="9474"/>
                      <a:pt x="11876" y="11576"/>
                    </a:cubicBezTo>
                    <a:cubicBezTo>
                      <a:pt x="10975" y="12677"/>
                      <a:pt x="10174" y="13844"/>
                      <a:pt x="9441" y="15045"/>
                    </a:cubicBezTo>
                    <a:cubicBezTo>
                      <a:pt x="8640" y="16346"/>
                      <a:pt x="7939" y="17680"/>
                      <a:pt x="7306" y="19048"/>
                    </a:cubicBezTo>
                    <a:cubicBezTo>
                      <a:pt x="6005" y="21883"/>
                      <a:pt x="4937" y="24685"/>
                      <a:pt x="4070" y="27220"/>
                    </a:cubicBezTo>
                    <a:cubicBezTo>
                      <a:pt x="3203" y="29756"/>
                      <a:pt x="2469" y="32091"/>
                      <a:pt x="1868" y="34025"/>
                    </a:cubicBezTo>
                    <a:lnTo>
                      <a:pt x="501" y="38629"/>
                    </a:lnTo>
                    <a:lnTo>
                      <a:pt x="101" y="39896"/>
                    </a:lnTo>
                    <a:cubicBezTo>
                      <a:pt x="67" y="40030"/>
                      <a:pt x="34" y="40196"/>
                      <a:pt x="0" y="40330"/>
                    </a:cubicBezTo>
                    <a:cubicBezTo>
                      <a:pt x="67" y="40196"/>
                      <a:pt x="134" y="40063"/>
                      <a:pt x="167" y="39929"/>
                    </a:cubicBezTo>
                    <a:cubicBezTo>
                      <a:pt x="267" y="39596"/>
                      <a:pt x="401" y="39196"/>
                      <a:pt x="601" y="38662"/>
                    </a:cubicBezTo>
                    <a:cubicBezTo>
                      <a:pt x="934" y="37561"/>
                      <a:pt x="1435" y="36027"/>
                      <a:pt x="2069" y="34092"/>
                    </a:cubicBezTo>
                    <a:cubicBezTo>
                      <a:pt x="2702" y="32157"/>
                      <a:pt x="3436" y="29856"/>
                      <a:pt x="4304" y="27287"/>
                    </a:cubicBezTo>
                    <a:cubicBezTo>
                      <a:pt x="5204" y="24752"/>
                      <a:pt x="6238" y="21983"/>
                      <a:pt x="7539" y="19181"/>
                    </a:cubicBezTo>
                    <a:cubicBezTo>
                      <a:pt x="8173" y="17814"/>
                      <a:pt x="8873" y="16479"/>
                      <a:pt x="9641" y="15178"/>
                    </a:cubicBezTo>
                    <a:cubicBezTo>
                      <a:pt x="10375" y="13978"/>
                      <a:pt x="11208" y="12843"/>
                      <a:pt x="12076" y="11743"/>
                    </a:cubicBezTo>
                    <a:cubicBezTo>
                      <a:pt x="13744" y="9641"/>
                      <a:pt x="15311" y="7773"/>
                      <a:pt x="16412" y="6039"/>
                    </a:cubicBezTo>
                    <a:cubicBezTo>
                      <a:pt x="17346" y="4704"/>
                      <a:pt x="18047" y="3270"/>
                      <a:pt x="18547" y="1735"/>
                    </a:cubicBezTo>
                    <a:cubicBezTo>
                      <a:pt x="18647" y="1469"/>
                      <a:pt x="18714" y="1202"/>
                      <a:pt x="18781" y="1002"/>
                    </a:cubicBezTo>
                    <a:cubicBezTo>
                      <a:pt x="18814" y="801"/>
                      <a:pt x="18847" y="601"/>
                      <a:pt x="18881" y="435"/>
                    </a:cubicBezTo>
                    <a:cubicBezTo>
                      <a:pt x="18914" y="301"/>
                      <a:pt x="18947" y="168"/>
                      <a:pt x="1894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36"/>
              <p:cNvSpPr/>
              <p:nvPr/>
            </p:nvSpPr>
            <p:spPr>
              <a:xfrm>
                <a:off x="3383425" y="2563950"/>
                <a:ext cx="378625" cy="230175"/>
              </a:xfrm>
              <a:custGeom>
                <a:avLst/>
                <a:gdLst/>
                <a:ahLst/>
                <a:cxnLst/>
                <a:rect l="l" t="t" r="r" b="b"/>
                <a:pathLst>
                  <a:path w="15145" h="9207" extrusionOk="0">
                    <a:moveTo>
                      <a:pt x="12342" y="0"/>
                    </a:moveTo>
                    <a:lnTo>
                      <a:pt x="8973" y="1768"/>
                    </a:lnTo>
                    <a:lnTo>
                      <a:pt x="3103" y="4637"/>
                    </a:lnTo>
                    <a:cubicBezTo>
                      <a:pt x="2702" y="4770"/>
                      <a:pt x="2369" y="5037"/>
                      <a:pt x="2169" y="5404"/>
                    </a:cubicBezTo>
                    <a:lnTo>
                      <a:pt x="0" y="9207"/>
                    </a:lnTo>
                    <a:lnTo>
                      <a:pt x="4137" y="9207"/>
                    </a:lnTo>
                    <a:lnTo>
                      <a:pt x="5204" y="7339"/>
                    </a:lnTo>
                    <a:cubicBezTo>
                      <a:pt x="5600" y="7477"/>
                      <a:pt x="6006" y="7544"/>
                      <a:pt x="6407" y="7544"/>
                    </a:cubicBezTo>
                    <a:cubicBezTo>
                      <a:pt x="7458" y="7544"/>
                      <a:pt x="8473" y="7083"/>
                      <a:pt x="9174" y="6238"/>
                    </a:cubicBezTo>
                    <a:lnTo>
                      <a:pt x="15144" y="4170"/>
                    </a:lnTo>
                    <a:lnTo>
                      <a:pt x="12342"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36"/>
              <p:cNvSpPr/>
              <p:nvPr/>
            </p:nvSpPr>
            <p:spPr>
              <a:xfrm>
                <a:off x="4674350" y="1363650"/>
                <a:ext cx="177650" cy="166950"/>
              </a:xfrm>
              <a:custGeom>
                <a:avLst/>
                <a:gdLst/>
                <a:ahLst/>
                <a:cxnLst/>
                <a:rect l="l" t="t" r="r" b="b"/>
                <a:pathLst>
                  <a:path w="7106" h="6678" extrusionOk="0">
                    <a:moveTo>
                      <a:pt x="2390" y="0"/>
                    </a:moveTo>
                    <a:cubicBezTo>
                      <a:pt x="1436" y="0"/>
                      <a:pt x="479" y="497"/>
                      <a:pt x="0" y="1546"/>
                    </a:cubicBezTo>
                    <a:lnTo>
                      <a:pt x="267" y="2880"/>
                    </a:lnTo>
                    <a:cubicBezTo>
                      <a:pt x="667" y="4114"/>
                      <a:pt x="1134" y="5448"/>
                      <a:pt x="2235" y="6149"/>
                    </a:cubicBezTo>
                    <a:cubicBezTo>
                      <a:pt x="2854" y="6541"/>
                      <a:pt x="3600" y="6678"/>
                      <a:pt x="4356" y="6678"/>
                    </a:cubicBezTo>
                    <a:cubicBezTo>
                      <a:pt x="4822" y="6678"/>
                      <a:pt x="5292" y="6626"/>
                      <a:pt x="5738" y="6549"/>
                    </a:cubicBezTo>
                    <a:cubicBezTo>
                      <a:pt x="6004" y="6549"/>
                      <a:pt x="6238" y="6449"/>
                      <a:pt x="6438" y="6349"/>
                    </a:cubicBezTo>
                    <a:cubicBezTo>
                      <a:pt x="6672" y="6216"/>
                      <a:pt x="6772" y="5949"/>
                      <a:pt x="6738" y="5715"/>
                    </a:cubicBezTo>
                    <a:cubicBezTo>
                      <a:pt x="6692" y="5528"/>
                      <a:pt x="6530" y="5423"/>
                      <a:pt x="6368" y="5423"/>
                    </a:cubicBezTo>
                    <a:cubicBezTo>
                      <a:pt x="6323" y="5423"/>
                      <a:pt x="6278" y="5431"/>
                      <a:pt x="6235" y="5448"/>
                    </a:cubicBezTo>
                    <a:lnTo>
                      <a:pt x="6235" y="5448"/>
                    </a:lnTo>
                    <a:cubicBezTo>
                      <a:pt x="6604" y="5245"/>
                      <a:pt x="6884" y="4926"/>
                      <a:pt x="7105" y="4548"/>
                    </a:cubicBezTo>
                    <a:lnTo>
                      <a:pt x="7105" y="4548"/>
                    </a:lnTo>
                    <a:cubicBezTo>
                      <a:pt x="6980" y="4576"/>
                      <a:pt x="6854" y="4590"/>
                      <a:pt x="6729" y="4590"/>
                    </a:cubicBezTo>
                    <a:cubicBezTo>
                      <a:pt x="6123" y="4590"/>
                      <a:pt x="5553" y="4262"/>
                      <a:pt x="5304" y="3681"/>
                    </a:cubicBezTo>
                    <a:cubicBezTo>
                      <a:pt x="5137" y="3180"/>
                      <a:pt x="5070" y="2646"/>
                      <a:pt x="5004" y="2146"/>
                    </a:cubicBezTo>
                    <a:cubicBezTo>
                      <a:pt x="4728" y="749"/>
                      <a:pt x="3561" y="0"/>
                      <a:pt x="23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36"/>
              <p:cNvSpPr/>
              <p:nvPr/>
            </p:nvSpPr>
            <p:spPr>
              <a:xfrm>
                <a:off x="4169825" y="1315550"/>
                <a:ext cx="393625" cy="499725"/>
              </a:xfrm>
              <a:custGeom>
                <a:avLst/>
                <a:gdLst/>
                <a:ahLst/>
                <a:cxnLst/>
                <a:rect l="l" t="t" r="r" b="b"/>
                <a:pathLst>
                  <a:path w="15745" h="19989" extrusionOk="0">
                    <a:moveTo>
                      <a:pt x="8773" y="1"/>
                    </a:moveTo>
                    <a:cubicBezTo>
                      <a:pt x="7539" y="134"/>
                      <a:pt x="6505" y="1035"/>
                      <a:pt x="5771" y="2069"/>
                    </a:cubicBezTo>
                    <a:cubicBezTo>
                      <a:pt x="5037" y="3103"/>
                      <a:pt x="4537" y="4270"/>
                      <a:pt x="3769" y="5271"/>
                    </a:cubicBezTo>
                    <a:cubicBezTo>
                      <a:pt x="3202" y="6005"/>
                      <a:pt x="2502" y="6705"/>
                      <a:pt x="2202" y="7573"/>
                    </a:cubicBezTo>
                    <a:cubicBezTo>
                      <a:pt x="1768" y="9007"/>
                      <a:pt x="2535" y="10641"/>
                      <a:pt x="1935" y="12009"/>
                    </a:cubicBezTo>
                    <a:cubicBezTo>
                      <a:pt x="1568" y="12776"/>
                      <a:pt x="834" y="13310"/>
                      <a:pt x="467" y="14044"/>
                    </a:cubicBezTo>
                    <a:cubicBezTo>
                      <a:pt x="0" y="15011"/>
                      <a:pt x="200" y="16145"/>
                      <a:pt x="500" y="17146"/>
                    </a:cubicBezTo>
                    <a:cubicBezTo>
                      <a:pt x="634" y="17847"/>
                      <a:pt x="1001" y="18514"/>
                      <a:pt x="1501" y="19047"/>
                    </a:cubicBezTo>
                    <a:cubicBezTo>
                      <a:pt x="2002" y="19348"/>
                      <a:pt x="2535" y="19548"/>
                      <a:pt x="3102" y="19648"/>
                    </a:cubicBezTo>
                    <a:cubicBezTo>
                      <a:pt x="4366" y="19875"/>
                      <a:pt x="5642" y="19988"/>
                      <a:pt x="6914" y="19988"/>
                    </a:cubicBezTo>
                    <a:cubicBezTo>
                      <a:pt x="9941" y="19988"/>
                      <a:pt x="12950" y="19348"/>
                      <a:pt x="15745" y="18080"/>
                    </a:cubicBezTo>
                    <a:lnTo>
                      <a:pt x="8773"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36"/>
              <p:cNvSpPr/>
              <p:nvPr/>
            </p:nvSpPr>
            <p:spPr>
              <a:xfrm>
                <a:off x="4309925" y="1335325"/>
                <a:ext cx="323575" cy="672400"/>
              </a:xfrm>
              <a:custGeom>
                <a:avLst/>
                <a:gdLst/>
                <a:ahLst/>
                <a:cxnLst/>
                <a:rect l="l" t="t" r="r" b="b"/>
                <a:pathLst>
                  <a:path w="12943" h="26896" extrusionOk="0">
                    <a:moveTo>
                      <a:pt x="6499" y="0"/>
                    </a:moveTo>
                    <a:cubicBezTo>
                      <a:pt x="6379" y="0"/>
                      <a:pt x="6259" y="3"/>
                      <a:pt x="6138" y="10"/>
                    </a:cubicBezTo>
                    <a:cubicBezTo>
                      <a:pt x="2669" y="177"/>
                      <a:pt x="0" y="3179"/>
                      <a:pt x="0" y="6648"/>
                    </a:cubicBezTo>
                    <a:cubicBezTo>
                      <a:pt x="0" y="9684"/>
                      <a:pt x="33" y="12753"/>
                      <a:pt x="200" y="13820"/>
                    </a:cubicBezTo>
                    <a:cubicBezTo>
                      <a:pt x="734" y="17122"/>
                      <a:pt x="2835" y="18123"/>
                      <a:pt x="3669" y="18390"/>
                    </a:cubicBezTo>
                    <a:cubicBezTo>
                      <a:pt x="3970" y="18457"/>
                      <a:pt x="4270" y="18490"/>
                      <a:pt x="4570" y="18490"/>
                    </a:cubicBezTo>
                    <a:lnTo>
                      <a:pt x="4603" y="18490"/>
                    </a:lnTo>
                    <a:lnTo>
                      <a:pt x="4403" y="22393"/>
                    </a:lnTo>
                    <a:cubicBezTo>
                      <a:pt x="4437" y="24895"/>
                      <a:pt x="6138" y="26896"/>
                      <a:pt x="8673" y="26896"/>
                    </a:cubicBezTo>
                    <a:cubicBezTo>
                      <a:pt x="11175" y="26896"/>
                      <a:pt x="12843" y="24728"/>
                      <a:pt x="12876" y="22193"/>
                    </a:cubicBezTo>
                    <a:lnTo>
                      <a:pt x="12943" y="6348"/>
                    </a:lnTo>
                    <a:cubicBezTo>
                      <a:pt x="12878" y="2800"/>
                      <a:pt x="10006" y="0"/>
                      <a:pt x="649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36"/>
              <p:cNvSpPr/>
              <p:nvPr/>
            </p:nvSpPr>
            <p:spPr>
              <a:xfrm>
                <a:off x="4340775" y="1531550"/>
                <a:ext cx="26700" cy="25875"/>
              </a:xfrm>
              <a:custGeom>
                <a:avLst/>
                <a:gdLst/>
                <a:ahLst/>
                <a:cxnLst/>
                <a:rect l="l" t="t" r="r" b="b"/>
                <a:pathLst>
                  <a:path w="1068" h="1035" extrusionOk="0">
                    <a:moveTo>
                      <a:pt x="534" y="0"/>
                    </a:moveTo>
                    <a:cubicBezTo>
                      <a:pt x="267" y="0"/>
                      <a:pt x="0" y="200"/>
                      <a:pt x="0" y="500"/>
                    </a:cubicBezTo>
                    <a:cubicBezTo>
                      <a:pt x="0" y="767"/>
                      <a:pt x="234" y="1001"/>
                      <a:pt x="501" y="1034"/>
                    </a:cubicBezTo>
                    <a:cubicBezTo>
                      <a:pt x="801" y="1034"/>
                      <a:pt x="1034" y="834"/>
                      <a:pt x="1034" y="567"/>
                    </a:cubicBezTo>
                    <a:cubicBezTo>
                      <a:pt x="1068" y="267"/>
                      <a:pt x="834" y="33"/>
                      <a:pt x="5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36"/>
              <p:cNvSpPr/>
              <p:nvPr/>
            </p:nvSpPr>
            <p:spPr>
              <a:xfrm>
                <a:off x="4331600" y="1507200"/>
                <a:ext cx="54225" cy="13800"/>
              </a:xfrm>
              <a:custGeom>
                <a:avLst/>
                <a:gdLst/>
                <a:ahLst/>
                <a:cxnLst/>
                <a:rect l="l" t="t" r="r" b="b"/>
                <a:pathLst>
                  <a:path w="2169" h="552" extrusionOk="0">
                    <a:moveTo>
                      <a:pt x="922" y="0"/>
                    </a:moveTo>
                    <a:cubicBezTo>
                      <a:pt x="666" y="0"/>
                      <a:pt x="434" y="99"/>
                      <a:pt x="201" y="274"/>
                    </a:cubicBezTo>
                    <a:cubicBezTo>
                      <a:pt x="34" y="407"/>
                      <a:pt x="0" y="540"/>
                      <a:pt x="34" y="540"/>
                    </a:cubicBezTo>
                    <a:cubicBezTo>
                      <a:pt x="41" y="548"/>
                      <a:pt x="53" y="551"/>
                      <a:pt x="68" y="551"/>
                    </a:cubicBezTo>
                    <a:cubicBezTo>
                      <a:pt x="191" y="551"/>
                      <a:pt x="564" y="340"/>
                      <a:pt x="1068" y="340"/>
                    </a:cubicBezTo>
                    <a:cubicBezTo>
                      <a:pt x="1572" y="340"/>
                      <a:pt x="1944" y="551"/>
                      <a:pt x="2068" y="551"/>
                    </a:cubicBezTo>
                    <a:cubicBezTo>
                      <a:pt x="2083" y="551"/>
                      <a:pt x="2094" y="548"/>
                      <a:pt x="2102" y="540"/>
                    </a:cubicBezTo>
                    <a:cubicBezTo>
                      <a:pt x="2169" y="474"/>
                      <a:pt x="2069" y="374"/>
                      <a:pt x="1868" y="240"/>
                    </a:cubicBezTo>
                    <a:cubicBezTo>
                      <a:pt x="1635" y="73"/>
                      <a:pt x="1335" y="7"/>
                      <a:pt x="1034" y="7"/>
                    </a:cubicBezTo>
                    <a:cubicBezTo>
                      <a:pt x="996" y="2"/>
                      <a:pt x="959" y="0"/>
                      <a:pt x="92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36"/>
              <p:cNvSpPr/>
              <p:nvPr/>
            </p:nvSpPr>
            <p:spPr>
              <a:xfrm>
                <a:off x="4479200" y="1531550"/>
                <a:ext cx="26725" cy="25875"/>
              </a:xfrm>
              <a:custGeom>
                <a:avLst/>
                <a:gdLst/>
                <a:ahLst/>
                <a:cxnLst/>
                <a:rect l="l" t="t" r="r" b="b"/>
                <a:pathLst>
                  <a:path w="1069" h="1035" extrusionOk="0">
                    <a:moveTo>
                      <a:pt x="568" y="0"/>
                    </a:moveTo>
                    <a:cubicBezTo>
                      <a:pt x="267" y="0"/>
                      <a:pt x="34" y="200"/>
                      <a:pt x="34" y="500"/>
                    </a:cubicBezTo>
                    <a:cubicBezTo>
                      <a:pt x="1" y="767"/>
                      <a:pt x="234" y="1034"/>
                      <a:pt x="534" y="1034"/>
                    </a:cubicBezTo>
                    <a:cubicBezTo>
                      <a:pt x="801" y="1034"/>
                      <a:pt x="1068" y="834"/>
                      <a:pt x="1068" y="567"/>
                    </a:cubicBezTo>
                    <a:cubicBezTo>
                      <a:pt x="1068" y="267"/>
                      <a:pt x="835" y="33"/>
                      <a:pt x="5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36"/>
              <p:cNvSpPr/>
              <p:nvPr/>
            </p:nvSpPr>
            <p:spPr>
              <a:xfrm>
                <a:off x="4470875" y="1509850"/>
                <a:ext cx="54225" cy="14275"/>
              </a:xfrm>
              <a:custGeom>
                <a:avLst/>
                <a:gdLst/>
                <a:ahLst/>
                <a:cxnLst/>
                <a:rect l="l" t="t" r="r" b="b"/>
                <a:pathLst>
                  <a:path w="2169" h="571" extrusionOk="0">
                    <a:moveTo>
                      <a:pt x="1067" y="1"/>
                    </a:moveTo>
                    <a:cubicBezTo>
                      <a:pt x="767" y="1"/>
                      <a:pt x="467" y="101"/>
                      <a:pt x="234" y="268"/>
                    </a:cubicBezTo>
                    <a:cubicBezTo>
                      <a:pt x="67" y="401"/>
                      <a:pt x="0" y="534"/>
                      <a:pt x="33" y="568"/>
                    </a:cubicBezTo>
                    <a:cubicBezTo>
                      <a:pt x="37" y="570"/>
                      <a:pt x="42" y="571"/>
                      <a:pt x="49" y="571"/>
                    </a:cubicBezTo>
                    <a:cubicBezTo>
                      <a:pt x="148" y="571"/>
                      <a:pt x="534" y="334"/>
                      <a:pt x="1067" y="334"/>
                    </a:cubicBezTo>
                    <a:cubicBezTo>
                      <a:pt x="1572" y="334"/>
                      <a:pt x="1970" y="545"/>
                      <a:pt x="2099" y="545"/>
                    </a:cubicBezTo>
                    <a:cubicBezTo>
                      <a:pt x="2116" y="545"/>
                      <a:pt x="2127" y="542"/>
                      <a:pt x="2135" y="534"/>
                    </a:cubicBezTo>
                    <a:cubicBezTo>
                      <a:pt x="2168" y="468"/>
                      <a:pt x="2102" y="368"/>
                      <a:pt x="1901" y="268"/>
                    </a:cubicBezTo>
                    <a:cubicBezTo>
                      <a:pt x="1668" y="67"/>
                      <a:pt x="1368" y="1"/>
                      <a:pt x="10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36"/>
              <p:cNvSpPr/>
              <p:nvPr/>
            </p:nvSpPr>
            <p:spPr>
              <a:xfrm>
                <a:off x="4383300" y="1510700"/>
                <a:ext cx="45050" cy="119050"/>
              </a:xfrm>
              <a:custGeom>
                <a:avLst/>
                <a:gdLst/>
                <a:ahLst/>
                <a:cxnLst/>
                <a:rect l="l" t="t" r="r" b="b"/>
                <a:pathLst>
                  <a:path w="1802" h="4762" extrusionOk="0">
                    <a:moveTo>
                      <a:pt x="1735" y="0"/>
                    </a:moveTo>
                    <a:lnTo>
                      <a:pt x="1735" y="0"/>
                    </a:lnTo>
                    <a:cubicBezTo>
                      <a:pt x="1235" y="901"/>
                      <a:pt x="868" y="1868"/>
                      <a:pt x="534" y="2802"/>
                    </a:cubicBezTo>
                    <a:cubicBezTo>
                      <a:pt x="401" y="3202"/>
                      <a:pt x="267" y="3569"/>
                      <a:pt x="101" y="3936"/>
                    </a:cubicBezTo>
                    <a:cubicBezTo>
                      <a:pt x="34" y="4103"/>
                      <a:pt x="1" y="4303"/>
                      <a:pt x="34" y="4503"/>
                    </a:cubicBezTo>
                    <a:cubicBezTo>
                      <a:pt x="67" y="4603"/>
                      <a:pt x="167" y="4670"/>
                      <a:pt x="267" y="4703"/>
                    </a:cubicBezTo>
                    <a:cubicBezTo>
                      <a:pt x="367" y="4737"/>
                      <a:pt x="434" y="4737"/>
                      <a:pt x="534" y="4737"/>
                    </a:cubicBezTo>
                    <a:cubicBezTo>
                      <a:pt x="684" y="4754"/>
                      <a:pt x="843" y="4762"/>
                      <a:pt x="1001" y="4762"/>
                    </a:cubicBezTo>
                    <a:cubicBezTo>
                      <a:pt x="1160" y="4762"/>
                      <a:pt x="1318" y="4754"/>
                      <a:pt x="1468" y="4737"/>
                    </a:cubicBezTo>
                    <a:cubicBezTo>
                      <a:pt x="1168" y="4637"/>
                      <a:pt x="868" y="4570"/>
                      <a:pt x="568" y="4570"/>
                    </a:cubicBezTo>
                    <a:cubicBezTo>
                      <a:pt x="401" y="4570"/>
                      <a:pt x="267" y="4503"/>
                      <a:pt x="234" y="4437"/>
                    </a:cubicBezTo>
                    <a:cubicBezTo>
                      <a:pt x="234" y="4270"/>
                      <a:pt x="267" y="4136"/>
                      <a:pt x="334" y="4003"/>
                    </a:cubicBezTo>
                    <a:lnTo>
                      <a:pt x="768" y="2902"/>
                    </a:lnTo>
                    <a:cubicBezTo>
                      <a:pt x="1368" y="1334"/>
                      <a:pt x="1802" y="33"/>
                      <a:pt x="17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36"/>
              <p:cNvSpPr/>
              <p:nvPr/>
            </p:nvSpPr>
            <p:spPr>
              <a:xfrm>
                <a:off x="4423325" y="1760025"/>
                <a:ext cx="125125" cy="63675"/>
              </a:xfrm>
              <a:custGeom>
                <a:avLst/>
                <a:gdLst/>
                <a:ahLst/>
                <a:cxnLst/>
                <a:rect l="l" t="t" r="r" b="b"/>
                <a:pathLst>
                  <a:path w="5005" h="2547" extrusionOk="0">
                    <a:moveTo>
                      <a:pt x="5004" y="1"/>
                    </a:moveTo>
                    <a:cubicBezTo>
                      <a:pt x="2725" y="1391"/>
                      <a:pt x="816" y="1507"/>
                      <a:pt x="243" y="1507"/>
                    </a:cubicBezTo>
                    <a:cubicBezTo>
                      <a:pt x="129" y="1507"/>
                      <a:pt x="67" y="1502"/>
                      <a:pt x="67" y="1502"/>
                    </a:cubicBezTo>
                    <a:lnTo>
                      <a:pt x="1" y="2503"/>
                    </a:lnTo>
                    <a:cubicBezTo>
                      <a:pt x="285" y="2533"/>
                      <a:pt x="554" y="2546"/>
                      <a:pt x="809" y="2546"/>
                    </a:cubicBezTo>
                    <a:cubicBezTo>
                      <a:pt x="4252" y="2546"/>
                      <a:pt x="5004" y="1"/>
                      <a:pt x="500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36"/>
              <p:cNvSpPr/>
              <p:nvPr/>
            </p:nvSpPr>
            <p:spPr>
              <a:xfrm>
                <a:off x="4424175" y="1653750"/>
                <a:ext cx="45875" cy="31550"/>
              </a:xfrm>
              <a:custGeom>
                <a:avLst/>
                <a:gdLst/>
                <a:ahLst/>
                <a:cxnLst/>
                <a:rect l="l" t="t" r="r" b="b"/>
                <a:pathLst>
                  <a:path w="1835" h="1262" extrusionOk="0">
                    <a:moveTo>
                      <a:pt x="839" y="1"/>
                    </a:moveTo>
                    <a:cubicBezTo>
                      <a:pt x="537" y="1"/>
                      <a:pt x="270" y="155"/>
                      <a:pt x="100" y="382"/>
                    </a:cubicBezTo>
                    <a:lnTo>
                      <a:pt x="67" y="416"/>
                    </a:lnTo>
                    <a:cubicBezTo>
                      <a:pt x="0" y="483"/>
                      <a:pt x="0" y="549"/>
                      <a:pt x="67" y="616"/>
                    </a:cubicBezTo>
                    <a:cubicBezTo>
                      <a:pt x="100" y="683"/>
                      <a:pt x="167" y="749"/>
                      <a:pt x="234" y="783"/>
                    </a:cubicBezTo>
                    <a:cubicBezTo>
                      <a:pt x="434" y="983"/>
                      <a:pt x="667" y="1116"/>
                      <a:pt x="934" y="1216"/>
                    </a:cubicBezTo>
                    <a:cubicBezTo>
                      <a:pt x="1014" y="1246"/>
                      <a:pt x="1097" y="1261"/>
                      <a:pt x="1180" y="1261"/>
                    </a:cubicBezTo>
                    <a:cubicBezTo>
                      <a:pt x="1372" y="1261"/>
                      <a:pt x="1561" y="1180"/>
                      <a:pt x="1701" y="1016"/>
                    </a:cubicBezTo>
                    <a:cubicBezTo>
                      <a:pt x="1835" y="816"/>
                      <a:pt x="1801" y="549"/>
                      <a:pt x="1635" y="349"/>
                    </a:cubicBezTo>
                    <a:cubicBezTo>
                      <a:pt x="1501" y="149"/>
                      <a:pt x="1268" y="16"/>
                      <a:pt x="1001" y="16"/>
                    </a:cubicBezTo>
                    <a:cubicBezTo>
                      <a:pt x="946" y="6"/>
                      <a:pt x="892" y="1"/>
                      <a:pt x="83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36"/>
              <p:cNvSpPr/>
              <p:nvPr/>
            </p:nvSpPr>
            <p:spPr>
              <a:xfrm>
                <a:off x="4416650" y="1639125"/>
                <a:ext cx="48400" cy="40875"/>
              </a:xfrm>
              <a:custGeom>
                <a:avLst/>
                <a:gdLst/>
                <a:ahLst/>
                <a:cxnLst/>
                <a:rect l="l" t="t" r="r" b="b"/>
                <a:pathLst>
                  <a:path w="1936" h="1635" extrusionOk="0">
                    <a:moveTo>
                      <a:pt x="1802" y="0"/>
                    </a:moveTo>
                    <a:cubicBezTo>
                      <a:pt x="1735" y="0"/>
                      <a:pt x="1735" y="601"/>
                      <a:pt x="1202" y="1034"/>
                    </a:cubicBezTo>
                    <a:cubicBezTo>
                      <a:pt x="668" y="1468"/>
                      <a:pt x="1" y="1401"/>
                      <a:pt x="1" y="1501"/>
                    </a:cubicBezTo>
                    <a:cubicBezTo>
                      <a:pt x="1" y="1568"/>
                      <a:pt x="168" y="1601"/>
                      <a:pt x="434" y="1635"/>
                    </a:cubicBezTo>
                    <a:cubicBezTo>
                      <a:pt x="768" y="1635"/>
                      <a:pt x="1135" y="1501"/>
                      <a:pt x="1402" y="1268"/>
                    </a:cubicBezTo>
                    <a:cubicBezTo>
                      <a:pt x="1669" y="1068"/>
                      <a:pt x="1869" y="734"/>
                      <a:pt x="1902" y="400"/>
                    </a:cubicBezTo>
                    <a:cubicBezTo>
                      <a:pt x="1936" y="134"/>
                      <a:pt x="1869" y="0"/>
                      <a:pt x="18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36"/>
              <p:cNvSpPr/>
              <p:nvPr/>
            </p:nvSpPr>
            <p:spPr>
              <a:xfrm>
                <a:off x="4465025" y="1488100"/>
                <a:ext cx="65900" cy="18875"/>
              </a:xfrm>
              <a:custGeom>
                <a:avLst/>
                <a:gdLst/>
                <a:ahLst/>
                <a:cxnLst/>
                <a:rect l="l" t="t" r="r" b="b"/>
                <a:pathLst>
                  <a:path w="2636" h="755" extrusionOk="0">
                    <a:moveTo>
                      <a:pt x="1139" y="1"/>
                    </a:moveTo>
                    <a:cubicBezTo>
                      <a:pt x="876" y="1"/>
                      <a:pt x="614" y="46"/>
                      <a:pt x="367" y="137"/>
                    </a:cubicBezTo>
                    <a:cubicBezTo>
                      <a:pt x="101" y="237"/>
                      <a:pt x="1" y="337"/>
                      <a:pt x="34" y="437"/>
                    </a:cubicBezTo>
                    <a:cubicBezTo>
                      <a:pt x="67" y="571"/>
                      <a:pt x="634" y="504"/>
                      <a:pt x="1301" y="604"/>
                    </a:cubicBezTo>
                    <a:cubicBezTo>
                      <a:pt x="1788" y="653"/>
                      <a:pt x="2203" y="754"/>
                      <a:pt x="2431" y="754"/>
                    </a:cubicBezTo>
                    <a:cubicBezTo>
                      <a:pt x="2516" y="754"/>
                      <a:pt x="2575" y="740"/>
                      <a:pt x="2602" y="704"/>
                    </a:cubicBezTo>
                    <a:cubicBezTo>
                      <a:pt x="2636" y="637"/>
                      <a:pt x="2536" y="504"/>
                      <a:pt x="2336" y="337"/>
                    </a:cubicBezTo>
                    <a:cubicBezTo>
                      <a:pt x="1969" y="113"/>
                      <a:pt x="1552" y="1"/>
                      <a:pt x="1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36"/>
              <p:cNvSpPr/>
              <p:nvPr/>
            </p:nvSpPr>
            <p:spPr>
              <a:xfrm>
                <a:off x="4336600" y="1477200"/>
                <a:ext cx="50050" cy="15825"/>
              </a:xfrm>
              <a:custGeom>
                <a:avLst/>
                <a:gdLst/>
                <a:ahLst/>
                <a:cxnLst/>
                <a:rect l="l" t="t" r="r" b="b"/>
                <a:pathLst>
                  <a:path w="2002" h="633" extrusionOk="0">
                    <a:moveTo>
                      <a:pt x="1036" y="0"/>
                    </a:moveTo>
                    <a:cubicBezTo>
                      <a:pt x="743" y="0"/>
                      <a:pt x="453" y="93"/>
                      <a:pt x="201" y="273"/>
                    </a:cubicBezTo>
                    <a:cubicBezTo>
                      <a:pt x="34" y="406"/>
                      <a:pt x="1" y="540"/>
                      <a:pt x="34" y="573"/>
                    </a:cubicBezTo>
                    <a:cubicBezTo>
                      <a:pt x="67" y="617"/>
                      <a:pt x="134" y="632"/>
                      <a:pt x="225" y="632"/>
                    </a:cubicBezTo>
                    <a:cubicBezTo>
                      <a:pt x="408" y="632"/>
                      <a:pt x="690" y="573"/>
                      <a:pt x="1001" y="573"/>
                    </a:cubicBezTo>
                    <a:cubicBezTo>
                      <a:pt x="1281" y="573"/>
                      <a:pt x="1538" y="609"/>
                      <a:pt x="1719" y="609"/>
                    </a:cubicBezTo>
                    <a:cubicBezTo>
                      <a:pt x="1841" y="609"/>
                      <a:pt x="1929" y="593"/>
                      <a:pt x="1969" y="540"/>
                    </a:cubicBezTo>
                    <a:cubicBezTo>
                      <a:pt x="2002" y="473"/>
                      <a:pt x="1969" y="339"/>
                      <a:pt x="1768" y="206"/>
                    </a:cubicBezTo>
                    <a:cubicBezTo>
                      <a:pt x="1538" y="68"/>
                      <a:pt x="1286" y="0"/>
                      <a:pt x="10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36"/>
              <p:cNvSpPr/>
              <p:nvPr/>
            </p:nvSpPr>
            <p:spPr>
              <a:xfrm>
                <a:off x="4275725" y="1287825"/>
                <a:ext cx="299400" cy="205875"/>
              </a:xfrm>
              <a:custGeom>
                <a:avLst/>
                <a:gdLst/>
                <a:ahLst/>
                <a:cxnLst/>
                <a:rect l="l" t="t" r="r" b="b"/>
                <a:pathLst>
                  <a:path w="11976" h="8235" extrusionOk="0">
                    <a:moveTo>
                      <a:pt x="6998" y="1"/>
                    </a:moveTo>
                    <a:cubicBezTo>
                      <a:pt x="4359" y="1"/>
                      <a:pt x="1919" y="1479"/>
                      <a:pt x="768" y="3878"/>
                    </a:cubicBezTo>
                    <a:cubicBezTo>
                      <a:pt x="201" y="5079"/>
                      <a:pt x="0" y="6580"/>
                      <a:pt x="601" y="7814"/>
                    </a:cubicBezTo>
                    <a:lnTo>
                      <a:pt x="601" y="7848"/>
                    </a:lnTo>
                    <a:cubicBezTo>
                      <a:pt x="845" y="8121"/>
                      <a:pt x="1198" y="8235"/>
                      <a:pt x="1605" y="8235"/>
                    </a:cubicBezTo>
                    <a:cubicBezTo>
                      <a:pt x="2586" y="8235"/>
                      <a:pt x="3878" y="7574"/>
                      <a:pt x="4704" y="6914"/>
                    </a:cubicBezTo>
                    <a:cubicBezTo>
                      <a:pt x="5117" y="7102"/>
                      <a:pt x="5552" y="7192"/>
                      <a:pt x="5982" y="7192"/>
                    </a:cubicBezTo>
                    <a:cubicBezTo>
                      <a:pt x="7147" y="7192"/>
                      <a:pt x="8271" y="6534"/>
                      <a:pt x="8807" y="5413"/>
                    </a:cubicBezTo>
                    <a:cubicBezTo>
                      <a:pt x="9110" y="5693"/>
                      <a:pt x="9477" y="5819"/>
                      <a:pt x="9847" y="5819"/>
                    </a:cubicBezTo>
                    <a:cubicBezTo>
                      <a:pt x="10575" y="5819"/>
                      <a:pt x="11310" y="5331"/>
                      <a:pt x="11575" y="4579"/>
                    </a:cubicBezTo>
                    <a:cubicBezTo>
                      <a:pt x="11976" y="3445"/>
                      <a:pt x="11442" y="2010"/>
                      <a:pt x="10541" y="1176"/>
                    </a:cubicBezTo>
                    <a:cubicBezTo>
                      <a:pt x="9641" y="409"/>
                      <a:pt x="8507" y="9"/>
                      <a:pt x="7339" y="9"/>
                    </a:cubicBezTo>
                    <a:cubicBezTo>
                      <a:pt x="7225" y="3"/>
                      <a:pt x="7112" y="1"/>
                      <a:pt x="69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36"/>
              <p:cNvSpPr/>
              <p:nvPr/>
            </p:nvSpPr>
            <p:spPr>
              <a:xfrm>
                <a:off x="4497550" y="1310850"/>
                <a:ext cx="294400" cy="462275"/>
              </a:xfrm>
              <a:custGeom>
                <a:avLst/>
                <a:gdLst/>
                <a:ahLst/>
                <a:cxnLst/>
                <a:rect l="l" t="t" r="r" b="b"/>
                <a:pathLst>
                  <a:path w="11776" h="18491" extrusionOk="0">
                    <a:moveTo>
                      <a:pt x="2589" y="0"/>
                    </a:moveTo>
                    <a:cubicBezTo>
                      <a:pt x="2214" y="0"/>
                      <a:pt x="1837" y="59"/>
                      <a:pt x="1468" y="189"/>
                    </a:cubicBezTo>
                    <a:lnTo>
                      <a:pt x="1435" y="222"/>
                    </a:lnTo>
                    <a:cubicBezTo>
                      <a:pt x="0" y="1656"/>
                      <a:pt x="1035" y="4892"/>
                      <a:pt x="1301" y="5826"/>
                    </a:cubicBezTo>
                    <a:cubicBezTo>
                      <a:pt x="1568" y="6727"/>
                      <a:pt x="3203" y="7894"/>
                      <a:pt x="3336" y="8861"/>
                    </a:cubicBezTo>
                    <a:cubicBezTo>
                      <a:pt x="3636" y="10663"/>
                      <a:pt x="2269" y="10930"/>
                      <a:pt x="2135" y="12764"/>
                    </a:cubicBezTo>
                    <a:cubicBezTo>
                      <a:pt x="2035" y="14132"/>
                      <a:pt x="3169" y="14766"/>
                      <a:pt x="3536" y="16067"/>
                    </a:cubicBezTo>
                    <a:cubicBezTo>
                      <a:pt x="3670" y="16534"/>
                      <a:pt x="3103" y="17734"/>
                      <a:pt x="3503" y="18001"/>
                    </a:cubicBezTo>
                    <a:cubicBezTo>
                      <a:pt x="3937" y="18268"/>
                      <a:pt x="4437" y="18402"/>
                      <a:pt x="4937" y="18435"/>
                    </a:cubicBezTo>
                    <a:cubicBezTo>
                      <a:pt x="5318" y="18475"/>
                      <a:pt x="5769" y="18491"/>
                      <a:pt x="6247" y="18491"/>
                    </a:cubicBezTo>
                    <a:cubicBezTo>
                      <a:pt x="8160" y="18491"/>
                      <a:pt x="10508" y="18235"/>
                      <a:pt x="10508" y="18235"/>
                    </a:cubicBezTo>
                    <a:cubicBezTo>
                      <a:pt x="10508" y="18235"/>
                      <a:pt x="11375" y="15433"/>
                      <a:pt x="11575" y="14432"/>
                    </a:cubicBezTo>
                    <a:cubicBezTo>
                      <a:pt x="11776" y="13265"/>
                      <a:pt x="11509" y="11497"/>
                      <a:pt x="10842" y="10529"/>
                    </a:cubicBezTo>
                    <a:cubicBezTo>
                      <a:pt x="10208" y="9629"/>
                      <a:pt x="8840" y="8861"/>
                      <a:pt x="8340" y="7961"/>
                    </a:cubicBezTo>
                    <a:cubicBezTo>
                      <a:pt x="7573" y="6593"/>
                      <a:pt x="7906" y="6159"/>
                      <a:pt x="7039" y="3191"/>
                    </a:cubicBezTo>
                    <a:cubicBezTo>
                      <a:pt x="6616" y="1726"/>
                      <a:pt x="4624" y="0"/>
                      <a:pt x="258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36"/>
              <p:cNvSpPr/>
              <p:nvPr/>
            </p:nvSpPr>
            <p:spPr>
              <a:xfrm>
                <a:off x="4674350" y="1390600"/>
                <a:ext cx="16700" cy="66750"/>
              </a:xfrm>
              <a:custGeom>
                <a:avLst/>
                <a:gdLst/>
                <a:ahLst/>
                <a:cxnLst/>
                <a:rect l="l" t="t" r="r" b="b"/>
                <a:pathLst>
                  <a:path w="668" h="2670" extrusionOk="0">
                    <a:moveTo>
                      <a:pt x="34" y="1"/>
                    </a:moveTo>
                    <a:cubicBezTo>
                      <a:pt x="0" y="1"/>
                      <a:pt x="200" y="601"/>
                      <a:pt x="334" y="1302"/>
                    </a:cubicBezTo>
                    <a:cubicBezTo>
                      <a:pt x="434" y="2035"/>
                      <a:pt x="400" y="2669"/>
                      <a:pt x="467" y="2669"/>
                    </a:cubicBezTo>
                    <a:cubicBezTo>
                      <a:pt x="634" y="2202"/>
                      <a:pt x="667" y="1735"/>
                      <a:pt x="534" y="1268"/>
                    </a:cubicBezTo>
                    <a:cubicBezTo>
                      <a:pt x="501" y="801"/>
                      <a:pt x="334" y="368"/>
                      <a:pt x="34"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36"/>
              <p:cNvSpPr/>
              <p:nvPr/>
            </p:nvSpPr>
            <p:spPr>
              <a:xfrm>
                <a:off x="4531750" y="1367250"/>
                <a:ext cx="148450" cy="68750"/>
              </a:xfrm>
              <a:custGeom>
                <a:avLst/>
                <a:gdLst/>
                <a:ahLst/>
                <a:cxnLst/>
                <a:rect l="l" t="t" r="r" b="b"/>
                <a:pathLst>
                  <a:path w="5938" h="2750" extrusionOk="0">
                    <a:moveTo>
                      <a:pt x="267" y="1"/>
                    </a:moveTo>
                    <a:cubicBezTo>
                      <a:pt x="167" y="1"/>
                      <a:pt x="67" y="34"/>
                      <a:pt x="0" y="67"/>
                    </a:cubicBezTo>
                    <a:cubicBezTo>
                      <a:pt x="300" y="101"/>
                      <a:pt x="634" y="167"/>
                      <a:pt x="967" y="234"/>
                    </a:cubicBezTo>
                    <a:cubicBezTo>
                      <a:pt x="1301" y="334"/>
                      <a:pt x="1601" y="501"/>
                      <a:pt x="1901" y="701"/>
                    </a:cubicBezTo>
                    <a:cubicBezTo>
                      <a:pt x="2235" y="968"/>
                      <a:pt x="2535" y="1302"/>
                      <a:pt x="2802" y="1635"/>
                    </a:cubicBezTo>
                    <a:cubicBezTo>
                      <a:pt x="3102" y="2002"/>
                      <a:pt x="3469" y="2302"/>
                      <a:pt x="3870" y="2469"/>
                    </a:cubicBezTo>
                    <a:cubicBezTo>
                      <a:pt x="4203" y="2636"/>
                      <a:pt x="4570" y="2736"/>
                      <a:pt x="4970" y="2736"/>
                    </a:cubicBezTo>
                    <a:cubicBezTo>
                      <a:pt x="5033" y="2745"/>
                      <a:pt x="5095" y="2749"/>
                      <a:pt x="5159" y="2749"/>
                    </a:cubicBezTo>
                    <a:cubicBezTo>
                      <a:pt x="5331" y="2749"/>
                      <a:pt x="5509" y="2718"/>
                      <a:pt x="5704" y="2669"/>
                    </a:cubicBezTo>
                    <a:cubicBezTo>
                      <a:pt x="5871" y="2636"/>
                      <a:pt x="5938" y="2569"/>
                      <a:pt x="5938" y="2569"/>
                    </a:cubicBezTo>
                    <a:lnTo>
                      <a:pt x="5938" y="2569"/>
                    </a:lnTo>
                    <a:cubicBezTo>
                      <a:pt x="5788" y="2586"/>
                      <a:pt x="5629" y="2594"/>
                      <a:pt x="5467" y="2594"/>
                    </a:cubicBezTo>
                    <a:cubicBezTo>
                      <a:pt x="5304" y="2594"/>
                      <a:pt x="5137" y="2586"/>
                      <a:pt x="4970" y="2569"/>
                    </a:cubicBezTo>
                    <a:cubicBezTo>
                      <a:pt x="4170" y="2502"/>
                      <a:pt x="3469" y="2102"/>
                      <a:pt x="2969" y="1502"/>
                    </a:cubicBezTo>
                    <a:cubicBezTo>
                      <a:pt x="2702" y="1135"/>
                      <a:pt x="2368" y="801"/>
                      <a:pt x="2002" y="534"/>
                    </a:cubicBezTo>
                    <a:cubicBezTo>
                      <a:pt x="1701" y="334"/>
                      <a:pt x="1368" y="167"/>
                      <a:pt x="1001" y="67"/>
                    </a:cubicBezTo>
                    <a:cubicBezTo>
                      <a:pt x="767" y="34"/>
                      <a:pt x="500" y="1"/>
                      <a:pt x="267"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36"/>
              <p:cNvSpPr/>
              <p:nvPr/>
            </p:nvSpPr>
            <p:spPr>
              <a:xfrm>
                <a:off x="4693525" y="1405225"/>
                <a:ext cx="150125" cy="102800"/>
              </a:xfrm>
              <a:custGeom>
                <a:avLst/>
                <a:gdLst/>
                <a:ahLst/>
                <a:cxnLst/>
                <a:rect l="l" t="t" r="r" b="b"/>
                <a:pathLst>
                  <a:path w="6005" h="4112" extrusionOk="0">
                    <a:moveTo>
                      <a:pt x="1503" y="0"/>
                    </a:moveTo>
                    <a:cubicBezTo>
                      <a:pt x="1308" y="0"/>
                      <a:pt x="1115" y="27"/>
                      <a:pt x="934" y="83"/>
                    </a:cubicBezTo>
                    <a:cubicBezTo>
                      <a:pt x="634" y="183"/>
                      <a:pt x="367" y="350"/>
                      <a:pt x="167" y="583"/>
                    </a:cubicBezTo>
                    <a:cubicBezTo>
                      <a:pt x="100" y="683"/>
                      <a:pt x="34" y="783"/>
                      <a:pt x="0" y="883"/>
                    </a:cubicBezTo>
                    <a:cubicBezTo>
                      <a:pt x="267" y="583"/>
                      <a:pt x="601" y="350"/>
                      <a:pt x="968" y="250"/>
                    </a:cubicBezTo>
                    <a:cubicBezTo>
                      <a:pt x="1127" y="201"/>
                      <a:pt x="1286" y="179"/>
                      <a:pt x="1442" y="179"/>
                    </a:cubicBezTo>
                    <a:cubicBezTo>
                      <a:pt x="1711" y="179"/>
                      <a:pt x="1970" y="244"/>
                      <a:pt x="2202" y="350"/>
                    </a:cubicBezTo>
                    <a:cubicBezTo>
                      <a:pt x="2669" y="617"/>
                      <a:pt x="3003" y="1017"/>
                      <a:pt x="3203" y="1517"/>
                    </a:cubicBezTo>
                    <a:cubicBezTo>
                      <a:pt x="3436" y="2018"/>
                      <a:pt x="3603" y="2551"/>
                      <a:pt x="3836" y="2985"/>
                    </a:cubicBezTo>
                    <a:cubicBezTo>
                      <a:pt x="4037" y="3419"/>
                      <a:pt x="4370" y="3752"/>
                      <a:pt x="4770" y="3952"/>
                    </a:cubicBezTo>
                    <a:cubicBezTo>
                      <a:pt x="4990" y="4050"/>
                      <a:pt x="5228" y="4112"/>
                      <a:pt x="5457" y="4112"/>
                    </a:cubicBezTo>
                    <a:cubicBezTo>
                      <a:pt x="5541" y="4112"/>
                      <a:pt x="5624" y="4104"/>
                      <a:pt x="5704" y="4086"/>
                    </a:cubicBezTo>
                    <a:cubicBezTo>
                      <a:pt x="5805" y="4052"/>
                      <a:pt x="5905" y="4019"/>
                      <a:pt x="6005" y="3919"/>
                    </a:cubicBezTo>
                    <a:lnTo>
                      <a:pt x="6005" y="3919"/>
                    </a:lnTo>
                    <a:cubicBezTo>
                      <a:pt x="5971" y="3919"/>
                      <a:pt x="5871" y="3986"/>
                      <a:pt x="5671" y="3986"/>
                    </a:cubicBezTo>
                    <a:cubicBezTo>
                      <a:pt x="5625" y="3991"/>
                      <a:pt x="5579" y="3994"/>
                      <a:pt x="5531" y="3994"/>
                    </a:cubicBezTo>
                    <a:cubicBezTo>
                      <a:pt x="5302" y="3994"/>
                      <a:pt x="5058" y="3929"/>
                      <a:pt x="4837" y="3819"/>
                    </a:cubicBezTo>
                    <a:cubicBezTo>
                      <a:pt x="4470" y="3619"/>
                      <a:pt x="4203" y="3285"/>
                      <a:pt x="4003" y="2885"/>
                    </a:cubicBezTo>
                    <a:cubicBezTo>
                      <a:pt x="3803" y="2485"/>
                      <a:pt x="3636" y="1951"/>
                      <a:pt x="3369" y="1417"/>
                    </a:cubicBezTo>
                    <a:cubicBezTo>
                      <a:pt x="3169" y="883"/>
                      <a:pt x="2802" y="450"/>
                      <a:pt x="2302" y="150"/>
                    </a:cubicBezTo>
                    <a:cubicBezTo>
                      <a:pt x="2049" y="52"/>
                      <a:pt x="1774" y="0"/>
                      <a:pt x="150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36"/>
              <p:cNvSpPr/>
              <p:nvPr/>
            </p:nvSpPr>
            <p:spPr>
              <a:xfrm>
                <a:off x="4530075" y="1334300"/>
                <a:ext cx="150975" cy="89075"/>
              </a:xfrm>
              <a:custGeom>
                <a:avLst/>
                <a:gdLst/>
                <a:ahLst/>
                <a:cxnLst/>
                <a:rect l="l" t="t" r="r" b="b"/>
                <a:pathLst>
                  <a:path w="6039" h="3563" extrusionOk="0">
                    <a:moveTo>
                      <a:pt x="1383" y="0"/>
                    </a:moveTo>
                    <a:cubicBezTo>
                      <a:pt x="1278" y="0"/>
                      <a:pt x="1173" y="6"/>
                      <a:pt x="1068" y="18"/>
                    </a:cubicBezTo>
                    <a:cubicBezTo>
                      <a:pt x="768" y="51"/>
                      <a:pt x="501" y="118"/>
                      <a:pt x="267" y="251"/>
                    </a:cubicBezTo>
                    <a:cubicBezTo>
                      <a:pt x="67" y="318"/>
                      <a:pt x="0" y="385"/>
                      <a:pt x="0" y="385"/>
                    </a:cubicBezTo>
                    <a:cubicBezTo>
                      <a:pt x="334" y="285"/>
                      <a:pt x="701" y="218"/>
                      <a:pt x="1068" y="185"/>
                    </a:cubicBezTo>
                    <a:cubicBezTo>
                      <a:pt x="1141" y="179"/>
                      <a:pt x="1214" y="176"/>
                      <a:pt x="1286" y="176"/>
                    </a:cubicBezTo>
                    <a:cubicBezTo>
                      <a:pt x="2074" y="176"/>
                      <a:pt x="2820" y="505"/>
                      <a:pt x="3369" y="1085"/>
                    </a:cubicBezTo>
                    <a:cubicBezTo>
                      <a:pt x="3703" y="1452"/>
                      <a:pt x="3937" y="1852"/>
                      <a:pt x="4170" y="2286"/>
                    </a:cubicBezTo>
                    <a:cubicBezTo>
                      <a:pt x="4370" y="2653"/>
                      <a:pt x="4637" y="2987"/>
                      <a:pt x="4971" y="3220"/>
                    </a:cubicBezTo>
                    <a:cubicBezTo>
                      <a:pt x="5171" y="3420"/>
                      <a:pt x="5438" y="3520"/>
                      <a:pt x="5738" y="3554"/>
                    </a:cubicBezTo>
                    <a:cubicBezTo>
                      <a:pt x="5778" y="3560"/>
                      <a:pt x="5814" y="3563"/>
                      <a:pt x="5846" y="3563"/>
                    </a:cubicBezTo>
                    <a:cubicBezTo>
                      <a:pt x="5974" y="3563"/>
                      <a:pt x="6038" y="3520"/>
                      <a:pt x="6038" y="3520"/>
                    </a:cubicBezTo>
                    <a:cubicBezTo>
                      <a:pt x="5671" y="3487"/>
                      <a:pt x="5338" y="3353"/>
                      <a:pt x="5071" y="3120"/>
                    </a:cubicBezTo>
                    <a:cubicBezTo>
                      <a:pt x="4770" y="2853"/>
                      <a:pt x="4537" y="2553"/>
                      <a:pt x="4370" y="2186"/>
                    </a:cubicBezTo>
                    <a:cubicBezTo>
                      <a:pt x="4137" y="1752"/>
                      <a:pt x="3870" y="1319"/>
                      <a:pt x="3570" y="952"/>
                    </a:cubicBezTo>
                    <a:cubicBezTo>
                      <a:pt x="2980" y="333"/>
                      <a:pt x="2182" y="0"/>
                      <a:pt x="13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36"/>
              <p:cNvSpPr/>
              <p:nvPr/>
            </p:nvSpPr>
            <p:spPr>
              <a:xfrm>
                <a:off x="4533400" y="1400825"/>
                <a:ext cx="217700" cy="375925"/>
              </a:xfrm>
              <a:custGeom>
                <a:avLst/>
                <a:gdLst/>
                <a:ahLst/>
                <a:cxnLst/>
                <a:rect l="l" t="t" r="r" b="b"/>
                <a:pathLst>
                  <a:path w="8708" h="15037" extrusionOk="0">
                    <a:moveTo>
                      <a:pt x="485" y="0"/>
                    </a:moveTo>
                    <a:cubicBezTo>
                      <a:pt x="393" y="0"/>
                      <a:pt x="301" y="9"/>
                      <a:pt x="201" y="25"/>
                    </a:cubicBezTo>
                    <a:cubicBezTo>
                      <a:pt x="68" y="25"/>
                      <a:pt x="1" y="59"/>
                      <a:pt x="1" y="59"/>
                    </a:cubicBezTo>
                    <a:cubicBezTo>
                      <a:pt x="268" y="59"/>
                      <a:pt x="501" y="59"/>
                      <a:pt x="735" y="125"/>
                    </a:cubicBezTo>
                    <a:cubicBezTo>
                      <a:pt x="1402" y="326"/>
                      <a:pt x="1936" y="793"/>
                      <a:pt x="2202" y="1426"/>
                    </a:cubicBezTo>
                    <a:cubicBezTo>
                      <a:pt x="2403" y="1860"/>
                      <a:pt x="2569" y="2294"/>
                      <a:pt x="2703" y="2761"/>
                    </a:cubicBezTo>
                    <a:cubicBezTo>
                      <a:pt x="2836" y="3294"/>
                      <a:pt x="3003" y="3828"/>
                      <a:pt x="3236" y="4328"/>
                    </a:cubicBezTo>
                    <a:cubicBezTo>
                      <a:pt x="3503" y="4929"/>
                      <a:pt x="3937" y="5396"/>
                      <a:pt x="4471" y="5696"/>
                    </a:cubicBezTo>
                    <a:cubicBezTo>
                      <a:pt x="5038" y="6063"/>
                      <a:pt x="5638" y="6263"/>
                      <a:pt x="6205" y="6597"/>
                    </a:cubicBezTo>
                    <a:cubicBezTo>
                      <a:pt x="7273" y="7264"/>
                      <a:pt x="8007" y="8331"/>
                      <a:pt x="8307" y="9532"/>
                    </a:cubicBezTo>
                    <a:cubicBezTo>
                      <a:pt x="8507" y="10533"/>
                      <a:pt x="8474" y="11534"/>
                      <a:pt x="8207" y="12534"/>
                    </a:cubicBezTo>
                    <a:cubicBezTo>
                      <a:pt x="8007" y="13168"/>
                      <a:pt x="7706" y="13802"/>
                      <a:pt x="7373" y="14402"/>
                    </a:cubicBezTo>
                    <a:cubicBezTo>
                      <a:pt x="7106" y="14803"/>
                      <a:pt x="6939" y="15036"/>
                      <a:pt x="6939" y="15036"/>
                    </a:cubicBezTo>
                    <a:cubicBezTo>
                      <a:pt x="6939" y="15036"/>
                      <a:pt x="7006" y="15003"/>
                      <a:pt x="7073" y="14903"/>
                    </a:cubicBezTo>
                    <a:cubicBezTo>
                      <a:pt x="7206" y="14769"/>
                      <a:pt x="7306" y="14602"/>
                      <a:pt x="7406" y="14436"/>
                    </a:cubicBezTo>
                    <a:cubicBezTo>
                      <a:pt x="7806" y="13869"/>
                      <a:pt x="8107" y="13235"/>
                      <a:pt x="8307" y="12568"/>
                    </a:cubicBezTo>
                    <a:cubicBezTo>
                      <a:pt x="8640" y="11567"/>
                      <a:pt x="8707" y="10499"/>
                      <a:pt x="8474" y="9465"/>
                    </a:cubicBezTo>
                    <a:cubicBezTo>
                      <a:pt x="8207" y="8198"/>
                      <a:pt x="7406" y="7097"/>
                      <a:pt x="6305" y="6397"/>
                    </a:cubicBezTo>
                    <a:cubicBezTo>
                      <a:pt x="5738" y="6063"/>
                      <a:pt x="5104" y="5829"/>
                      <a:pt x="4571" y="5496"/>
                    </a:cubicBezTo>
                    <a:cubicBezTo>
                      <a:pt x="4070" y="5229"/>
                      <a:pt x="3670" y="4762"/>
                      <a:pt x="3403" y="4228"/>
                    </a:cubicBezTo>
                    <a:cubicBezTo>
                      <a:pt x="3170" y="3728"/>
                      <a:pt x="3003" y="3228"/>
                      <a:pt x="2870" y="2694"/>
                    </a:cubicBezTo>
                    <a:cubicBezTo>
                      <a:pt x="2736" y="2227"/>
                      <a:pt x="2569" y="1793"/>
                      <a:pt x="2336" y="1326"/>
                    </a:cubicBezTo>
                    <a:cubicBezTo>
                      <a:pt x="2036" y="692"/>
                      <a:pt x="1469" y="192"/>
                      <a:pt x="768" y="25"/>
                    </a:cubicBezTo>
                    <a:cubicBezTo>
                      <a:pt x="668" y="9"/>
                      <a:pt x="576" y="0"/>
                      <a:pt x="48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36"/>
              <p:cNvSpPr/>
              <p:nvPr/>
            </p:nvSpPr>
            <p:spPr>
              <a:xfrm>
                <a:off x="4229850" y="1437300"/>
                <a:ext cx="75925" cy="365300"/>
              </a:xfrm>
              <a:custGeom>
                <a:avLst/>
                <a:gdLst/>
                <a:ahLst/>
                <a:cxnLst/>
                <a:rect l="l" t="t" r="r" b="b"/>
                <a:pathLst>
                  <a:path w="3037" h="14612" extrusionOk="0">
                    <a:moveTo>
                      <a:pt x="3036" y="1"/>
                    </a:moveTo>
                    <a:cubicBezTo>
                      <a:pt x="3003" y="34"/>
                      <a:pt x="2936" y="67"/>
                      <a:pt x="2903" y="101"/>
                    </a:cubicBezTo>
                    <a:cubicBezTo>
                      <a:pt x="2769" y="167"/>
                      <a:pt x="2669" y="268"/>
                      <a:pt x="2536" y="401"/>
                    </a:cubicBezTo>
                    <a:cubicBezTo>
                      <a:pt x="2136" y="768"/>
                      <a:pt x="1802" y="1268"/>
                      <a:pt x="1569" y="1802"/>
                    </a:cubicBezTo>
                    <a:cubicBezTo>
                      <a:pt x="1268" y="2569"/>
                      <a:pt x="1168" y="3436"/>
                      <a:pt x="1268" y="4304"/>
                    </a:cubicBezTo>
                    <a:cubicBezTo>
                      <a:pt x="1335" y="5238"/>
                      <a:pt x="1835" y="6238"/>
                      <a:pt x="1735" y="7273"/>
                    </a:cubicBezTo>
                    <a:cubicBezTo>
                      <a:pt x="1702" y="7806"/>
                      <a:pt x="1502" y="8273"/>
                      <a:pt x="1202" y="8707"/>
                    </a:cubicBezTo>
                    <a:cubicBezTo>
                      <a:pt x="935" y="9107"/>
                      <a:pt x="668" y="9541"/>
                      <a:pt x="468" y="10008"/>
                    </a:cubicBezTo>
                    <a:cubicBezTo>
                      <a:pt x="101" y="10775"/>
                      <a:pt x="1" y="11642"/>
                      <a:pt x="134" y="12510"/>
                    </a:cubicBezTo>
                    <a:cubicBezTo>
                      <a:pt x="201" y="13077"/>
                      <a:pt x="401" y="13610"/>
                      <a:pt x="701" y="14111"/>
                    </a:cubicBezTo>
                    <a:cubicBezTo>
                      <a:pt x="768" y="14244"/>
                      <a:pt x="835" y="14378"/>
                      <a:pt x="935" y="14478"/>
                    </a:cubicBezTo>
                    <a:cubicBezTo>
                      <a:pt x="1002" y="14578"/>
                      <a:pt x="1068" y="14611"/>
                      <a:pt x="1068" y="14611"/>
                    </a:cubicBezTo>
                    <a:cubicBezTo>
                      <a:pt x="1068" y="14578"/>
                      <a:pt x="935" y="14411"/>
                      <a:pt x="768" y="14044"/>
                    </a:cubicBezTo>
                    <a:cubicBezTo>
                      <a:pt x="535" y="13544"/>
                      <a:pt x="368" y="13010"/>
                      <a:pt x="301" y="12476"/>
                    </a:cubicBezTo>
                    <a:cubicBezTo>
                      <a:pt x="201" y="11642"/>
                      <a:pt x="301" y="10808"/>
                      <a:pt x="668" y="10075"/>
                    </a:cubicBezTo>
                    <a:cubicBezTo>
                      <a:pt x="868" y="9641"/>
                      <a:pt x="1135" y="9207"/>
                      <a:pt x="1402" y="8807"/>
                    </a:cubicBezTo>
                    <a:cubicBezTo>
                      <a:pt x="1735" y="8373"/>
                      <a:pt x="1902" y="7840"/>
                      <a:pt x="1969" y="7306"/>
                    </a:cubicBezTo>
                    <a:cubicBezTo>
                      <a:pt x="2002" y="6772"/>
                      <a:pt x="1936" y="6205"/>
                      <a:pt x="1769" y="5705"/>
                    </a:cubicBezTo>
                    <a:cubicBezTo>
                      <a:pt x="1635" y="5238"/>
                      <a:pt x="1535" y="4737"/>
                      <a:pt x="1469" y="4270"/>
                    </a:cubicBezTo>
                    <a:cubicBezTo>
                      <a:pt x="1368" y="3436"/>
                      <a:pt x="1469" y="2636"/>
                      <a:pt x="1735" y="1835"/>
                    </a:cubicBezTo>
                    <a:cubicBezTo>
                      <a:pt x="1936" y="1335"/>
                      <a:pt x="2236" y="868"/>
                      <a:pt x="2636" y="434"/>
                    </a:cubicBezTo>
                    <a:cubicBezTo>
                      <a:pt x="2868" y="169"/>
                      <a:pt x="3034" y="3"/>
                      <a:pt x="3036"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36"/>
              <p:cNvSpPr/>
              <p:nvPr/>
            </p:nvSpPr>
            <p:spPr>
              <a:xfrm>
                <a:off x="4301575" y="1297700"/>
                <a:ext cx="145975" cy="195500"/>
              </a:xfrm>
              <a:custGeom>
                <a:avLst/>
                <a:gdLst/>
                <a:ahLst/>
                <a:cxnLst/>
                <a:rect l="l" t="t" r="r" b="b"/>
                <a:pathLst>
                  <a:path w="5839" h="7820" extrusionOk="0">
                    <a:moveTo>
                      <a:pt x="5522" y="0"/>
                    </a:moveTo>
                    <a:cubicBezTo>
                      <a:pt x="5483" y="0"/>
                      <a:pt x="5443" y="4"/>
                      <a:pt x="5404" y="14"/>
                    </a:cubicBezTo>
                    <a:cubicBezTo>
                      <a:pt x="5004" y="14"/>
                      <a:pt x="4604" y="81"/>
                      <a:pt x="4204" y="181"/>
                    </a:cubicBezTo>
                    <a:cubicBezTo>
                      <a:pt x="2936" y="548"/>
                      <a:pt x="1835" y="1348"/>
                      <a:pt x="1068" y="2449"/>
                    </a:cubicBezTo>
                    <a:cubicBezTo>
                      <a:pt x="367" y="3583"/>
                      <a:pt x="1" y="4884"/>
                      <a:pt x="34" y="6218"/>
                    </a:cubicBezTo>
                    <a:cubicBezTo>
                      <a:pt x="34" y="6619"/>
                      <a:pt x="67" y="7019"/>
                      <a:pt x="167" y="7386"/>
                    </a:cubicBezTo>
                    <a:cubicBezTo>
                      <a:pt x="201" y="7553"/>
                      <a:pt x="267" y="7686"/>
                      <a:pt x="334" y="7820"/>
                    </a:cubicBezTo>
                    <a:cubicBezTo>
                      <a:pt x="234" y="7286"/>
                      <a:pt x="201" y="6752"/>
                      <a:pt x="167" y="6218"/>
                    </a:cubicBezTo>
                    <a:cubicBezTo>
                      <a:pt x="201" y="4951"/>
                      <a:pt x="568" y="3683"/>
                      <a:pt x="1268" y="2583"/>
                    </a:cubicBezTo>
                    <a:cubicBezTo>
                      <a:pt x="1969" y="1548"/>
                      <a:pt x="3036" y="748"/>
                      <a:pt x="4270" y="348"/>
                    </a:cubicBezTo>
                    <a:cubicBezTo>
                      <a:pt x="4771" y="214"/>
                      <a:pt x="5304" y="114"/>
                      <a:pt x="5838" y="47"/>
                    </a:cubicBezTo>
                    <a:cubicBezTo>
                      <a:pt x="5720" y="24"/>
                      <a:pt x="5619" y="0"/>
                      <a:pt x="5522"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36"/>
              <p:cNvSpPr/>
              <p:nvPr/>
            </p:nvSpPr>
            <p:spPr>
              <a:xfrm>
                <a:off x="4372450" y="1300350"/>
                <a:ext cx="154300" cy="131975"/>
              </a:xfrm>
              <a:custGeom>
                <a:avLst/>
                <a:gdLst/>
                <a:ahLst/>
                <a:cxnLst/>
                <a:rect l="l" t="t" r="r" b="b"/>
                <a:pathLst>
                  <a:path w="6172" h="5279" extrusionOk="0">
                    <a:moveTo>
                      <a:pt x="4245" y="0"/>
                    </a:moveTo>
                    <a:cubicBezTo>
                      <a:pt x="2085" y="0"/>
                      <a:pt x="218" y="1644"/>
                      <a:pt x="34" y="3878"/>
                    </a:cubicBezTo>
                    <a:cubicBezTo>
                      <a:pt x="1" y="4211"/>
                      <a:pt x="34" y="4578"/>
                      <a:pt x="68" y="4912"/>
                    </a:cubicBezTo>
                    <a:cubicBezTo>
                      <a:pt x="101" y="5045"/>
                      <a:pt x="134" y="5178"/>
                      <a:pt x="201" y="5279"/>
                    </a:cubicBezTo>
                    <a:cubicBezTo>
                      <a:pt x="134" y="4812"/>
                      <a:pt x="134" y="4345"/>
                      <a:pt x="201" y="3911"/>
                    </a:cubicBezTo>
                    <a:cubicBezTo>
                      <a:pt x="420" y="1754"/>
                      <a:pt x="2251" y="153"/>
                      <a:pt x="4374" y="153"/>
                    </a:cubicBezTo>
                    <a:cubicBezTo>
                      <a:pt x="4517" y="153"/>
                      <a:pt x="4660" y="160"/>
                      <a:pt x="4804" y="175"/>
                    </a:cubicBezTo>
                    <a:cubicBezTo>
                      <a:pt x="5271" y="242"/>
                      <a:pt x="5705" y="342"/>
                      <a:pt x="6172" y="475"/>
                    </a:cubicBezTo>
                    <a:cubicBezTo>
                      <a:pt x="6072" y="408"/>
                      <a:pt x="5938" y="342"/>
                      <a:pt x="5838" y="308"/>
                    </a:cubicBezTo>
                    <a:cubicBezTo>
                      <a:pt x="5505" y="175"/>
                      <a:pt x="5171" y="75"/>
                      <a:pt x="4838" y="41"/>
                    </a:cubicBezTo>
                    <a:cubicBezTo>
                      <a:pt x="4639" y="14"/>
                      <a:pt x="4441" y="0"/>
                      <a:pt x="4245"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36"/>
              <p:cNvSpPr/>
              <p:nvPr/>
            </p:nvSpPr>
            <p:spPr>
              <a:xfrm>
                <a:off x="3640275" y="1845925"/>
                <a:ext cx="1211725" cy="1068300"/>
              </a:xfrm>
              <a:custGeom>
                <a:avLst/>
                <a:gdLst/>
                <a:ahLst/>
                <a:cxnLst/>
                <a:rect l="l" t="t" r="r" b="b"/>
                <a:pathLst>
                  <a:path w="48469" h="42732" extrusionOk="0">
                    <a:moveTo>
                      <a:pt x="39996" y="1"/>
                    </a:moveTo>
                    <a:lnTo>
                      <a:pt x="30856" y="334"/>
                    </a:lnTo>
                    <a:lnTo>
                      <a:pt x="30656" y="2769"/>
                    </a:lnTo>
                    <a:cubicBezTo>
                      <a:pt x="27920" y="3436"/>
                      <a:pt x="25585" y="5271"/>
                      <a:pt x="24251" y="7773"/>
                    </a:cubicBezTo>
                    <a:lnTo>
                      <a:pt x="17780" y="19982"/>
                    </a:lnTo>
                    <a:lnTo>
                      <a:pt x="0" y="28888"/>
                    </a:lnTo>
                    <a:lnTo>
                      <a:pt x="2335" y="34392"/>
                    </a:lnTo>
                    <a:cubicBezTo>
                      <a:pt x="2335" y="34392"/>
                      <a:pt x="20181" y="27654"/>
                      <a:pt x="21682" y="26987"/>
                    </a:cubicBezTo>
                    <a:cubicBezTo>
                      <a:pt x="22683" y="26553"/>
                      <a:pt x="23784" y="24685"/>
                      <a:pt x="24718" y="22717"/>
                    </a:cubicBezTo>
                    <a:cubicBezTo>
                      <a:pt x="25452" y="26119"/>
                      <a:pt x="26186" y="28821"/>
                      <a:pt x="26186" y="28821"/>
                    </a:cubicBezTo>
                    <a:lnTo>
                      <a:pt x="26019" y="42198"/>
                    </a:lnTo>
                    <a:lnTo>
                      <a:pt x="48468" y="42731"/>
                    </a:lnTo>
                    <a:lnTo>
                      <a:pt x="43965" y="25285"/>
                    </a:lnTo>
                    <a:lnTo>
                      <a:pt x="45499" y="18481"/>
                    </a:lnTo>
                    <a:lnTo>
                      <a:pt x="47768" y="5671"/>
                    </a:lnTo>
                    <a:cubicBezTo>
                      <a:pt x="47768" y="5671"/>
                      <a:pt x="45700" y="2869"/>
                      <a:pt x="40362" y="2603"/>
                    </a:cubicBezTo>
                    <a:lnTo>
                      <a:pt x="39996" y="1"/>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36"/>
              <p:cNvSpPr/>
              <p:nvPr/>
            </p:nvSpPr>
            <p:spPr>
              <a:xfrm>
                <a:off x="4244875" y="2013850"/>
                <a:ext cx="407800" cy="58925"/>
              </a:xfrm>
              <a:custGeom>
                <a:avLst/>
                <a:gdLst/>
                <a:ahLst/>
                <a:cxnLst/>
                <a:rect l="l" t="t" r="r" b="b"/>
                <a:pathLst>
                  <a:path w="16312" h="2357" extrusionOk="0">
                    <a:moveTo>
                      <a:pt x="3463" y="0"/>
                    </a:moveTo>
                    <a:cubicBezTo>
                      <a:pt x="3097" y="0"/>
                      <a:pt x="2730" y="30"/>
                      <a:pt x="2369" y="89"/>
                    </a:cubicBezTo>
                    <a:cubicBezTo>
                      <a:pt x="1735" y="155"/>
                      <a:pt x="1134" y="355"/>
                      <a:pt x="567" y="589"/>
                    </a:cubicBezTo>
                    <a:cubicBezTo>
                      <a:pt x="434" y="656"/>
                      <a:pt x="267" y="722"/>
                      <a:pt x="134" y="822"/>
                    </a:cubicBezTo>
                    <a:cubicBezTo>
                      <a:pt x="100" y="856"/>
                      <a:pt x="34" y="889"/>
                      <a:pt x="0" y="923"/>
                    </a:cubicBezTo>
                    <a:cubicBezTo>
                      <a:pt x="767" y="589"/>
                      <a:pt x="1568" y="355"/>
                      <a:pt x="2369" y="222"/>
                    </a:cubicBezTo>
                    <a:cubicBezTo>
                      <a:pt x="2647" y="191"/>
                      <a:pt x="2926" y="176"/>
                      <a:pt x="3204" y="176"/>
                    </a:cubicBezTo>
                    <a:cubicBezTo>
                      <a:pt x="3824" y="176"/>
                      <a:pt x="4438" y="251"/>
                      <a:pt x="5037" y="389"/>
                    </a:cubicBezTo>
                    <a:cubicBezTo>
                      <a:pt x="5538" y="522"/>
                      <a:pt x="6038" y="722"/>
                      <a:pt x="6505" y="956"/>
                    </a:cubicBezTo>
                    <a:cubicBezTo>
                      <a:pt x="7005" y="1189"/>
                      <a:pt x="7506" y="1523"/>
                      <a:pt x="8006" y="1790"/>
                    </a:cubicBezTo>
                    <a:cubicBezTo>
                      <a:pt x="8540" y="2090"/>
                      <a:pt x="9107" y="2290"/>
                      <a:pt x="9674" y="2357"/>
                    </a:cubicBezTo>
                    <a:cubicBezTo>
                      <a:pt x="10241" y="2357"/>
                      <a:pt x="10775" y="2324"/>
                      <a:pt x="11308" y="2190"/>
                    </a:cubicBezTo>
                    <a:cubicBezTo>
                      <a:pt x="12309" y="1957"/>
                      <a:pt x="13176" y="1623"/>
                      <a:pt x="13910" y="1390"/>
                    </a:cubicBezTo>
                    <a:cubicBezTo>
                      <a:pt x="14644" y="1123"/>
                      <a:pt x="15244" y="956"/>
                      <a:pt x="15645" y="822"/>
                    </a:cubicBezTo>
                    <a:cubicBezTo>
                      <a:pt x="16078" y="689"/>
                      <a:pt x="16312" y="622"/>
                      <a:pt x="16312" y="622"/>
                    </a:cubicBezTo>
                    <a:cubicBezTo>
                      <a:pt x="16245" y="622"/>
                      <a:pt x="16178" y="622"/>
                      <a:pt x="16112" y="656"/>
                    </a:cubicBezTo>
                    <a:cubicBezTo>
                      <a:pt x="16012" y="656"/>
                      <a:pt x="15845" y="689"/>
                      <a:pt x="15611" y="756"/>
                    </a:cubicBezTo>
                    <a:cubicBezTo>
                      <a:pt x="15211" y="822"/>
                      <a:pt x="14611" y="1023"/>
                      <a:pt x="13843" y="1256"/>
                    </a:cubicBezTo>
                    <a:cubicBezTo>
                      <a:pt x="13110" y="1456"/>
                      <a:pt x="12242" y="1756"/>
                      <a:pt x="11242" y="1990"/>
                    </a:cubicBezTo>
                    <a:cubicBezTo>
                      <a:pt x="10741" y="2090"/>
                      <a:pt x="10208" y="2157"/>
                      <a:pt x="9707" y="2157"/>
                    </a:cubicBezTo>
                    <a:cubicBezTo>
                      <a:pt x="9140" y="2057"/>
                      <a:pt x="8606" y="1890"/>
                      <a:pt x="8106" y="1590"/>
                    </a:cubicBezTo>
                    <a:cubicBezTo>
                      <a:pt x="7606" y="1323"/>
                      <a:pt x="7105" y="1023"/>
                      <a:pt x="6605" y="756"/>
                    </a:cubicBezTo>
                    <a:cubicBezTo>
                      <a:pt x="5632" y="257"/>
                      <a:pt x="4548" y="0"/>
                      <a:pt x="346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36"/>
              <p:cNvSpPr/>
              <p:nvPr/>
            </p:nvSpPr>
            <p:spPr>
              <a:xfrm>
                <a:off x="4125625" y="2245725"/>
                <a:ext cx="595450" cy="92575"/>
              </a:xfrm>
              <a:custGeom>
                <a:avLst/>
                <a:gdLst/>
                <a:ahLst/>
                <a:cxnLst/>
                <a:rect l="l" t="t" r="r" b="b"/>
                <a:pathLst>
                  <a:path w="23818" h="3703" extrusionOk="0">
                    <a:moveTo>
                      <a:pt x="22293" y="0"/>
                    </a:moveTo>
                    <a:cubicBezTo>
                      <a:pt x="21556" y="0"/>
                      <a:pt x="20835" y="107"/>
                      <a:pt x="20115" y="320"/>
                    </a:cubicBezTo>
                    <a:cubicBezTo>
                      <a:pt x="18814" y="721"/>
                      <a:pt x="17579" y="1221"/>
                      <a:pt x="16379" y="1821"/>
                    </a:cubicBezTo>
                    <a:cubicBezTo>
                      <a:pt x="14911" y="2555"/>
                      <a:pt x="13343" y="3089"/>
                      <a:pt x="11742" y="3423"/>
                    </a:cubicBezTo>
                    <a:cubicBezTo>
                      <a:pt x="11308" y="3456"/>
                      <a:pt x="10875" y="3489"/>
                      <a:pt x="10474" y="3489"/>
                    </a:cubicBezTo>
                    <a:cubicBezTo>
                      <a:pt x="10041" y="3456"/>
                      <a:pt x="9640" y="3389"/>
                      <a:pt x="9240" y="3289"/>
                    </a:cubicBezTo>
                    <a:cubicBezTo>
                      <a:pt x="8473" y="3089"/>
                      <a:pt x="7739" y="2755"/>
                      <a:pt x="7105" y="2322"/>
                    </a:cubicBezTo>
                    <a:cubicBezTo>
                      <a:pt x="5804" y="1521"/>
                      <a:pt x="4704" y="687"/>
                      <a:pt x="3569" y="354"/>
                    </a:cubicBezTo>
                    <a:cubicBezTo>
                      <a:pt x="3102" y="174"/>
                      <a:pt x="2605" y="81"/>
                      <a:pt x="2110" y="81"/>
                    </a:cubicBezTo>
                    <a:cubicBezTo>
                      <a:pt x="1688" y="81"/>
                      <a:pt x="1267" y="149"/>
                      <a:pt x="867" y="287"/>
                    </a:cubicBezTo>
                    <a:cubicBezTo>
                      <a:pt x="634" y="387"/>
                      <a:pt x="400" y="487"/>
                      <a:pt x="200" y="654"/>
                    </a:cubicBezTo>
                    <a:cubicBezTo>
                      <a:pt x="134" y="687"/>
                      <a:pt x="67" y="754"/>
                      <a:pt x="0" y="821"/>
                    </a:cubicBezTo>
                    <a:cubicBezTo>
                      <a:pt x="267" y="621"/>
                      <a:pt x="567" y="487"/>
                      <a:pt x="901" y="354"/>
                    </a:cubicBezTo>
                    <a:cubicBezTo>
                      <a:pt x="1270" y="254"/>
                      <a:pt x="1646" y="203"/>
                      <a:pt x="2023" y="203"/>
                    </a:cubicBezTo>
                    <a:cubicBezTo>
                      <a:pt x="2530" y="203"/>
                      <a:pt x="3038" y="296"/>
                      <a:pt x="3536" y="487"/>
                    </a:cubicBezTo>
                    <a:cubicBezTo>
                      <a:pt x="4603" y="821"/>
                      <a:pt x="5704" y="1655"/>
                      <a:pt x="7005" y="2489"/>
                    </a:cubicBezTo>
                    <a:cubicBezTo>
                      <a:pt x="7672" y="2956"/>
                      <a:pt x="8406" y="3289"/>
                      <a:pt x="9173" y="3523"/>
                    </a:cubicBezTo>
                    <a:cubicBezTo>
                      <a:pt x="9607" y="3623"/>
                      <a:pt x="10007" y="3689"/>
                      <a:pt x="10441" y="3689"/>
                    </a:cubicBezTo>
                    <a:cubicBezTo>
                      <a:pt x="10557" y="3698"/>
                      <a:pt x="10676" y="3703"/>
                      <a:pt x="10795" y="3703"/>
                    </a:cubicBezTo>
                    <a:cubicBezTo>
                      <a:pt x="11122" y="3703"/>
                      <a:pt x="11458" y="3672"/>
                      <a:pt x="11775" y="3623"/>
                    </a:cubicBezTo>
                    <a:cubicBezTo>
                      <a:pt x="13410" y="3323"/>
                      <a:pt x="14978" y="2755"/>
                      <a:pt x="16445" y="1988"/>
                    </a:cubicBezTo>
                    <a:cubicBezTo>
                      <a:pt x="17646" y="1388"/>
                      <a:pt x="18880" y="887"/>
                      <a:pt x="20181" y="454"/>
                    </a:cubicBezTo>
                    <a:cubicBezTo>
                      <a:pt x="20942" y="220"/>
                      <a:pt x="21728" y="114"/>
                      <a:pt x="22517" y="114"/>
                    </a:cubicBezTo>
                    <a:cubicBezTo>
                      <a:pt x="22628" y="114"/>
                      <a:pt x="22739" y="116"/>
                      <a:pt x="22850" y="120"/>
                    </a:cubicBezTo>
                    <a:cubicBezTo>
                      <a:pt x="23363" y="147"/>
                      <a:pt x="23679" y="196"/>
                      <a:pt x="23781" y="196"/>
                    </a:cubicBezTo>
                    <a:cubicBezTo>
                      <a:pt x="23805" y="196"/>
                      <a:pt x="23817" y="193"/>
                      <a:pt x="23817" y="187"/>
                    </a:cubicBezTo>
                    <a:cubicBezTo>
                      <a:pt x="23750" y="154"/>
                      <a:pt x="23650" y="154"/>
                      <a:pt x="23584" y="120"/>
                    </a:cubicBezTo>
                    <a:cubicBezTo>
                      <a:pt x="23317" y="87"/>
                      <a:pt x="23083" y="54"/>
                      <a:pt x="22850" y="20"/>
                    </a:cubicBezTo>
                    <a:cubicBezTo>
                      <a:pt x="22663" y="7"/>
                      <a:pt x="22478" y="0"/>
                      <a:pt x="2229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36"/>
              <p:cNvSpPr/>
              <p:nvPr/>
            </p:nvSpPr>
            <p:spPr>
              <a:xfrm>
                <a:off x="4237375" y="2098600"/>
                <a:ext cx="66725" cy="433675"/>
              </a:xfrm>
              <a:custGeom>
                <a:avLst/>
                <a:gdLst/>
                <a:ahLst/>
                <a:cxnLst/>
                <a:rect l="l" t="t" r="r" b="b"/>
                <a:pathLst>
                  <a:path w="2669" h="17347" extrusionOk="0">
                    <a:moveTo>
                      <a:pt x="2669" y="1"/>
                    </a:moveTo>
                    <a:lnTo>
                      <a:pt x="2669" y="1"/>
                    </a:lnTo>
                    <a:cubicBezTo>
                      <a:pt x="2569" y="201"/>
                      <a:pt x="2468" y="435"/>
                      <a:pt x="2368" y="668"/>
                    </a:cubicBezTo>
                    <a:cubicBezTo>
                      <a:pt x="2202" y="1068"/>
                      <a:pt x="1935" y="1669"/>
                      <a:pt x="1635" y="2436"/>
                    </a:cubicBezTo>
                    <a:cubicBezTo>
                      <a:pt x="1301" y="3170"/>
                      <a:pt x="934" y="4071"/>
                      <a:pt x="600" y="5105"/>
                    </a:cubicBezTo>
                    <a:cubicBezTo>
                      <a:pt x="400" y="5638"/>
                      <a:pt x="267" y="6172"/>
                      <a:pt x="167" y="6739"/>
                    </a:cubicBezTo>
                    <a:cubicBezTo>
                      <a:pt x="33" y="7340"/>
                      <a:pt x="0" y="7940"/>
                      <a:pt x="33" y="8574"/>
                    </a:cubicBezTo>
                    <a:cubicBezTo>
                      <a:pt x="100" y="9741"/>
                      <a:pt x="267" y="10909"/>
                      <a:pt x="534" y="12043"/>
                    </a:cubicBezTo>
                    <a:cubicBezTo>
                      <a:pt x="767" y="13077"/>
                      <a:pt x="1034" y="14011"/>
                      <a:pt x="1234" y="14812"/>
                    </a:cubicBezTo>
                    <a:lnTo>
                      <a:pt x="1735" y="16646"/>
                    </a:lnTo>
                    <a:cubicBezTo>
                      <a:pt x="1801" y="16880"/>
                      <a:pt x="1868" y="17113"/>
                      <a:pt x="1968" y="17347"/>
                    </a:cubicBezTo>
                    <a:cubicBezTo>
                      <a:pt x="1968" y="17280"/>
                      <a:pt x="1935" y="17213"/>
                      <a:pt x="1935" y="17147"/>
                    </a:cubicBezTo>
                    <a:cubicBezTo>
                      <a:pt x="1901" y="17046"/>
                      <a:pt x="1868" y="16846"/>
                      <a:pt x="1835" y="16646"/>
                    </a:cubicBezTo>
                    <a:cubicBezTo>
                      <a:pt x="1735" y="16179"/>
                      <a:pt x="1568" y="15545"/>
                      <a:pt x="1401" y="14745"/>
                    </a:cubicBezTo>
                    <a:cubicBezTo>
                      <a:pt x="1201" y="13978"/>
                      <a:pt x="967" y="13044"/>
                      <a:pt x="734" y="11976"/>
                    </a:cubicBezTo>
                    <a:cubicBezTo>
                      <a:pt x="500" y="10842"/>
                      <a:pt x="334" y="9708"/>
                      <a:pt x="234" y="8540"/>
                    </a:cubicBezTo>
                    <a:cubicBezTo>
                      <a:pt x="200" y="7940"/>
                      <a:pt x="267" y="7340"/>
                      <a:pt x="367" y="6772"/>
                    </a:cubicBezTo>
                    <a:cubicBezTo>
                      <a:pt x="467" y="6205"/>
                      <a:pt x="634" y="5672"/>
                      <a:pt x="801" y="5138"/>
                    </a:cubicBezTo>
                    <a:cubicBezTo>
                      <a:pt x="1134" y="4137"/>
                      <a:pt x="1501" y="3237"/>
                      <a:pt x="1801" y="2469"/>
                    </a:cubicBezTo>
                    <a:cubicBezTo>
                      <a:pt x="2102" y="1736"/>
                      <a:pt x="2335" y="1102"/>
                      <a:pt x="2468" y="668"/>
                    </a:cubicBezTo>
                    <a:cubicBezTo>
                      <a:pt x="2535" y="468"/>
                      <a:pt x="2602" y="301"/>
                      <a:pt x="2635" y="168"/>
                    </a:cubicBezTo>
                    <a:cubicBezTo>
                      <a:pt x="2669" y="68"/>
                      <a:pt x="2669" y="1"/>
                      <a:pt x="26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36"/>
              <p:cNvSpPr/>
              <p:nvPr/>
            </p:nvSpPr>
            <p:spPr>
              <a:xfrm>
                <a:off x="3933825" y="2424300"/>
                <a:ext cx="115925" cy="148000"/>
              </a:xfrm>
              <a:custGeom>
                <a:avLst/>
                <a:gdLst/>
                <a:ahLst/>
                <a:cxnLst/>
                <a:rect l="l" t="t" r="r" b="b"/>
                <a:pathLst>
                  <a:path w="4637" h="5920" extrusionOk="0">
                    <a:moveTo>
                      <a:pt x="133" y="1"/>
                    </a:moveTo>
                    <a:cubicBezTo>
                      <a:pt x="45" y="1"/>
                      <a:pt x="0" y="16"/>
                      <a:pt x="0" y="16"/>
                    </a:cubicBezTo>
                    <a:cubicBezTo>
                      <a:pt x="367" y="82"/>
                      <a:pt x="701" y="249"/>
                      <a:pt x="1001" y="516"/>
                    </a:cubicBezTo>
                    <a:cubicBezTo>
                      <a:pt x="1301" y="783"/>
                      <a:pt x="1534" y="1150"/>
                      <a:pt x="1701" y="1517"/>
                    </a:cubicBezTo>
                    <a:cubicBezTo>
                      <a:pt x="1868" y="2017"/>
                      <a:pt x="2001" y="2484"/>
                      <a:pt x="2102" y="3018"/>
                    </a:cubicBezTo>
                    <a:cubicBezTo>
                      <a:pt x="2202" y="3518"/>
                      <a:pt x="2402" y="4052"/>
                      <a:pt x="2669" y="4485"/>
                    </a:cubicBezTo>
                    <a:cubicBezTo>
                      <a:pt x="2902" y="4852"/>
                      <a:pt x="3202" y="5186"/>
                      <a:pt x="3536" y="5453"/>
                    </a:cubicBezTo>
                    <a:cubicBezTo>
                      <a:pt x="3769" y="5653"/>
                      <a:pt x="4036" y="5786"/>
                      <a:pt x="4303" y="5886"/>
                    </a:cubicBezTo>
                    <a:cubicBezTo>
                      <a:pt x="4403" y="5920"/>
                      <a:pt x="4537" y="5920"/>
                      <a:pt x="4637" y="5920"/>
                    </a:cubicBezTo>
                    <a:cubicBezTo>
                      <a:pt x="4637" y="5886"/>
                      <a:pt x="4537" y="5886"/>
                      <a:pt x="4370" y="5820"/>
                    </a:cubicBezTo>
                    <a:cubicBezTo>
                      <a:pt x="4103" y="5686"/>
                      <a:pt x="3869" y="5520"/>
                      <a:pt x="3669" y="5353"/>
                    </a:cubicBezTo>
                    <a:cubicBezTo>
                      <a:pt x="3336" y="5053"/>
                      <a:pt x="3069" y="4752"/>
                      <a:pt x="2869" y="4385"/>
                    </a:cubicBezTo>
                    <a:cubicBezTo>
                      <a:pt x="2602" y="3952"/>
                      <a:pt x="2435" y="3451"/>
                      <a:pt x="2335" y="2951"/>
                    </a:cubicBezTo>
                    <a:cubicBezTo>
                      <a:pt x="2235" y="2451"/>
                      <a:pt x="2068" y="1917"/>
                      <a:pt x="1868" y="1450"/>
                    </a:cubicBezTo>
                    <a:cubicBezTo>
                      <a:pt x="1701" y="1050"/>
                      <a:pt x="1434" y="683"/>
                      <a:pt x="1101" y="383"/>
                    </a:cubicBezTo>
                    <a:cubicBezTo>
                      <a:pt x="867" y="182"/>
                      <a:pt x="600" y="49"/>
                      <a:pt x="300" y="16"/>
                    </a:cubicBezTo>
                    <a:cubicBezTo>
                      <a:pt x="234" y="4"/>
                      <a:pt x="178" y="1"/>
                      <a:pt x="13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36"/>
              <p:cNvSpPr/>
              <p:nvPr/>
            </p:nvSpPr>
            <p:spPr>
              <a:xfrm>
                <a:off x="3733675" y="2522250"/>
                <a:ext cx="63400" cy="147625"/>
              </a:xfrm>
              <a:custGeom>
                <a:avLst/>
                <a:gdLst/>
                <a:ahLst/>
                <a:cxnLst/>
                <a:rect l="l" t="t" r="r" b="b"/>
                <a:pathLst>
                  <a:path w="2536" h="5905" extrusionOk="0">
                    <a:moveTo>
                      <a:pt x="0" y="0"/>
                    </a:moveTo>
                    <a:cubicBezTo>
                      <a:pt x="0" y="34"/>
                      <a:pt x="267" y="301"/>
                      <a:pt x="634" y="768"/>
                    </a:cubicBezTo>
                    <a:cubicBezTo>
                      <a:pt x="1101" y="1368"/>
                      <a:pt x="1468" y="2035"/>
                      <a:pt x="1768" y="2736"/>
                    </a:cubicBezTo>
                    <a:cubicBezTo>
                      <a:pt x="2068" y="3436"/>
                      <a:pt x="2269" y="4170"/>
                      <a:pt x="2369" y="4937"/>
                    </a:cubicBezTo>
                    <a:cubicBezTo>
                      <a:pt x="2469" y="5538"/>
                      <a:pt x="2402" y="5905"/>
                      <a:pt x="2469" y="5905"/>
                    </a:cubicBezTo>
                    <a:cubicBezTo>
                      <a:pt x="2535" y="5571"/>
                      <a:pt x="2535" y="5237"/>
                      <a:pt x="2502" y="4937"/>
                    </a:cubicBezTo>
                    <a:cubicBezTo>
                      <a:pt x="2435" y="4137"/>
                      <a:pt x="2269" y="3369"/>
                      <a:pt x="1968" y="2636"/>
                    </a:cubicBezTo>
                    <a:cubicBezTo>
                      <a:pt x="1668" y="1935"/>
                      <a:pt x="1268" y="1235"/>
                      <a:pt x="734" y="668"/>
                    </a:cubicBezTo>
                    <a:cubicBezTo>
                      <a:pt x="534" y="401"/>
                      <a:pt x="301" y="167"/>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36"/>
              <p:cNvSpPr/>
              <p:nvPr/>
            </p:nvSpPr>
            <p:spPr>
              <a:xfrm>
                <a:off x="4286575" y="2473250"/>
                <a:ext cx="453675" cy="64625"/>
              </a:xfrm>
              <a:custGeom>
                <a:avLst/>
                <a:gdLst/>
                <a:ahLst/>
                <a:cxnLst/>
                <a:rect l="l" t="t" r="r" b="b"/>
                <a:pathLst>
                  <a:path w="18147" h="2585" extrusionOk="0">
                    <a:moveTo>
                      <a:pt x="17713" y="1"/>
                    </a:moveTo>
                    <a:cubicBezTo>
                      <a:pt x="17621" y="1"/>
                      <a:pt x="17529" y="9"/>
                      <a:pt x="17446" y="26"/>
                    </a:cubicBezTo>
                    <a:cubicBezTo>
                      <a:pt x="16745" y="59"/>
                      <a:pt x="16078" y="159"/>
                      <a:pt x="15444" y="326"/>
                    </a:cubicBezTo>
                    <a:cubicBezTo>
                      <a:pt x="14611" y="526"/>
                      <a:pt x="13643" y="860"/>
                      <a:pt x="12576" y="1227"/>
                    </a:cubicBezTo>
                    <a:cubicBezTo>
                      <a:pt x="11442" y="1660"/>
                      <a:pt x="10274" y="1994"/>
                      <a:pt x="9073" y="2194"/>
                    </a:cubicBezTo>
                    <a:cubicBezTo>
                      <a:pt x="8339" y="2305"/>
                      <a:pt x="7602" y="2361"/>
                      <a:pt x="6867" y="2361"/>
                    </a:cubicBezTo>
                    <a:cubicBezTo>
                      <a:pt x="5397" y="2361"/>
                      <a:pt x="3936" y="2138"/>
                      <a:pt x="2535" y="1694"/>
                    </a:cubicBezTo>
                    <a:cubicBezTo>
                      <a:pt x="1901" y="1493"/>
                      <a:pt x="1268" y="1260"/>
                      <a:pt x="667" y="960"/>
                    </a:cubicBezTo>
                    <a:cubicBezTo>
                      <a:pt x="434" y="860"/>
                      <a:pt x="200" y="760"/>
                      <a:pt x="0" y="659"/>
                    </a:cubicBezTo>
                    <a:lnTo>
                      <a:pt x="0" y="659"/>
                    </a:lnTo>
                    <a:cubicBezTo>
                      <a:pt x="0" y="660"/>
                      <a:pt x="34" y="726"/>
                      <a:pt x="134" y="793"/>
                    </a:cubicBezTo>
                    <a:cubicBezTo>
                      <a:pt x="267" y="826"/>
                      <a:pt x="400" y="926"/>
                      <a:pt x="634" y="1060"/>
                    </a:cubicBezTo>
                    <a:cubicBezTo>
                      <a:pt x="1234" y="1360"/>
                      <a:pt x="1835" y="1627"/>
                      <a:pt x="2502" y="1860"/>
                    </a:cubicBezTo>
                    <a:cubicBezTo>
                      <a:pt x="3940" y="2340"/>
                      <a:pt x="5457" y="2585"/>
                      <a:pt x="6976" y="2585"/>
                    </a:cubicBezTo>
                    <a:cubicBezTo>
                      <a:pt x="7677" y="2585"/>
                      <a:pt x="8378" y="2533"/>
                      <a:pt x="9073" y="2427"/>
                    </a:cubicBezTo>
                    <a:cubicBezTo>
                      <a:pt x="10307" y="2194"/>
                      <a:pt x="11475" y="1860"/>
                      <a:pt x="12642" y="1427"/>
                    </a:cubicBezTo>
                    <a:cubicBezTo>
                      <a:pt x="13677" y="1026"/>
                      <a:pt x="14611" y="693"/>
                      <a:pt x="15444" y="459"/>
                    </a:cubicBezTo>
                    <a:cubicBezTo>
                      <a:pt x="16112" y="293"/>
                      <a:pt x="16745" y="159"/>
                      <a:pt x="17413" y="92"/>
                    </a:cubicBezTo>
                    <a:cubicBezTo>
                      <a:pt x="17913" y="59"/>
                      <a:pt x="18146" y="59"/>
                      <a:pt x="18146" y="59"/>
                    </a:cubicBezTo>
                    <a:cubicBezTo>
                      <a:pt x="18113" y="26"/>
                      <a:pt x="18046" y="26"/>
                      <a:pt x="17980" y="26"/>
                    </a:cubicBezTo>
                    <a:cubicBezTo>
                      <a:pt x="17896" y="9"/>
                      <a:pt x="17805" y="1"/>
                      <a:pt x="1771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36"/>
              <p:cNvSpPr/>
              <p:nvPr/>
            </p:nvSpPr>
            <p:spPr>
              <a:xfrm>
                <a:off x="4421650" y="1915150"/>
                <a:ext cx="198500" cy="26075"/>
              </a:xfrm>
              <a:custGeom>
                <a:avLst/>
                <a:gdLst/>
                <a:ahLst/>
                <a:cxnLst/>
                <a:rect l="l" t="t" r="r" b="b"/>
                <a:pathLst>
                  <a:path w="7940" h="1043" extrusionOk="0">
                    <a:moveTo>
                      <a:pt x="68" y="0"/>
                    </a:moveTo>
                    <a:lnTo>
                      <a:pt x="1" y="67"/>
                    </a:lnTo>
                    <a:cubicBezTo>
                      <a:pt x="68" y="70"/>
                      <a:pt x="135" y="72"/>
                      <a:pt x="203" y="74"/>
                    </a:cubicBezTo>
                    <a:lnTo>
                      <a:pt x="203" y="74"/>
                    </a:lnTo>
                    <a:cubicBezTo>
                      <a:pt x="157" y="50"/>
                      <a:pt x="112" y="26"/>
                      <a:pt x="68" y="0"/>
                    </a:cubicBezTo>
                    <a:close/>
                    <a:moveTo>
                      <a:pt x="7940" y="34"/>
                    </a:moveTo>
                    <a:cubicBezTo>
                      <a:pt x="6528" y="105"/>
                      <a:pt x="5116" y="138"/>
                      <a:pt x="3698" y="138"/>
                    </a:cubicBezTo>
                    <a:cubicBezTo>
                      <a:pt x="2537" y="138"/>
                      <a:pt x="1373" y="116"/>
                      <a:pt x="203" y="74"/>
                    </a:cubicBezTo>
                    <a:lnTo>
                      <a:pt x="203" y="74"/>
                    </a:lnTo>
                    <a:cubicBezTo>
                      <a:pt x="1400" y="718"/>
                      <a:pt x="2728" y="1043"/>
                      <a:pt x="4054" y="1043"/>
                    </a:cubicBezTo>
                    <a:cubicBezTo>
                      <a:pt x="5396" y="1043"/>
                      <a:pt x="6737" y="709"/>
                      <a:pt x="7940" y="34"/>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36"/>
              <p:cNvSpPr/>
              <p:nvPr/>
            </p:nvSpPr>
            <p:spPr>
              <a:xfrm>
                <a:off x="4405825" y="1909175"/>
                <a:ext cx="241850" cy="12650"/>
              </a:xfrm>
              <a:custGeom>
                <a:avLst/>
                <a:gdLst/>
                <a:ahLst/>
                <a:cxnLst/>
                <a:rect l="l" t="t" r="r" b="b"/>
                <a:pathLst>
                  <a:path w="9674" h="506" extrusionOk="0">
                    <a:moveTo>
                      <a:pt x="9656" y="1"/>
                    </a:moveTo>
                    <a:cubicBezTo>
                      <a:pt x="9556" y="1"/>
                      <a:pt x="9047" y="117"/>
                      <a:pt x="8273" y="206"/>
                    </a:cubicBezTo>
                    <a:cubicBezTo>
                      <a:pt x="7540" y="271"/>
                      <a:pt x="6808" y="307"/>
                      <a:pt x="6076" y="307"/>
                    </a:cubicBezTo>
                    <a:cubicBezTo>
                      <a:pt x="5674" y="307"/>
                      <a:pt x="5272" y="296"/>
                      <a:pt x="4870" y="273"/>
                    </a:cubicBezTo>
                    <a:cubicBezTo>
                      <a:pt x="3754" y="218"/>
                      <a:pt x="2748" y="164"/>
                      <a:pt x="1945" y="164"/>
                    </a:cubicBezTo>
                    <a:cubicBezTo>
                      <a:pt x="1764" y="164"/>
                      <a:pt x="1594" y="167"/>
                      <a:pt x="1435" y="173"/>
                    </a:cubicBezTo>
                    <a:cubicBezTo>
                      <a:pt x="968" y="206"/>
                      <a:pt x="634" y="206"/>
                      <a:pt x="367" y="239"/>
                    </a:cubicBezTo>
                    <a:cubicBezTo>
                      <a:pt x="267" y="273"/>
                      <a:pt x="134" y="273"/>
                      <a:pt x="0" y="306"/>
                    </a:cubicBezTo>
                    <a:cubicBezTo>
                      <a:pt x="0" y="317"/>
                      <a:pt x="59" y="321"/>
                      <a:pt x="172" y="321"/>
                    </a:cubicBezTo>
                    <a:cubicBezTo>
                      <a:pt x="397" y="321"/>
                      <a:pt x="834" y="306"/>
                      <a:pt x="1435" y="306"/>
                    </a:cubicBezTo>
                    <a:cubicBezTo>
                      <a:pt x="2302" y="339"/>
                      <a:pt x="3503" y="406"/>
                      <a:pt x="4837" y="473"/>
                    </a:cubicBezTo>
                    <a:cubicBezTo>
                      <a:pt x="5207" y="494"/>
                      <a:pt x="5573" y="505"/>
                      <a:pt x="5937" y="505"/>
                    </a:cubicBezTo>
                    <a:cubicBezTo>
                      <a:pt x="6723" y="505"/>
                      <a:pt x="7498" y="453"/>
                      <a:pt x="8273" y="339"/>
                    </a:cubicBezTo>
                    <a:cubicBezTo>
                      <a:pt x="8640" y="306"/>
                      <a:pt x="8973" y="239"/>
                      <a:pt x="9307" y="139"/>
                    </a:cubicBezTo>
                    <a:cubicBezTo>
                      <a:pt x="9440" y="106"/>
                      <a:pt x="9540" y="73"/>
                      <a:pt x="9674" y="6"/>
                    </a:cubicBezTo>
                    <a:cubicBezTo>
                      <a:pt x="9674" y="2"/>
                      <a:pt x="9668" y="1"/>
                      <a:pt x="96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36"/>
              <p:cNvSpPr/>
              <p:nvPr/>
            </p:nvSpPr>
            <p:spPr>
              <a:xfrm>
                <a:off x="4214850" y="2389650"/>
                <a:ext cx="779750" cy="742875"/>
              </a:xfrm>
              <a:custGeom>
                <a:avLst/>
                <a:gdLst/>
                <a:ahLst/>
                <a:cxnLst/>
                <a:rect l="l" t="t" r="r" b="b"/>
                <a:pathLst>
                  <a:path w="31190" h="29715" extrusionOk="0">
                    <a:moveTo>
                      <a:pt x="11709" y="1"/>
                    </a:moveTo>
                    <a:lnTo>
                      <a:pt x="534" y="12810"/>
                    </a:lnTo>
                    <a:cubicBezTo>
                      <a:pt x="0" y="13410"/>
                      <a:pt x="67" y="14344"/>
                      <a:pt x="701" y="14811"/>
                    </a:cubicBezTo>
                    <a:lnTo>
                      <a:pt x="19147" y="29422"/>
                    </a:lnTo>
                    <a:cubicBezTo>
                      <a:pt x="19401" y="29619"/>
                      <a:pt x="19702" y="29715"/>
                      <a:pt x="20001" y="29715"/>
                    </a:cubicBezTo>
                    <a:cubicBezTo>
                      <a:pt x="20409" y="29715"/>
                      <a:pt x="20812" y="29535"/>
                      <a:pt x="21082" y="29188"/>
                    </a:cubicBezTo>
                    <a:lnTo>
                      <a:pt x="30722" y="17246"/>
                    </a:lnTo>
                    <a:cubicBezTo>
                      <a:pt x="31189" y="16646"/>
                      <a:pt x="31089" y="15779"/>
                      <a:pt x="30489" y="15278"/>
                    </a:cubicBezTo>
                    <a:cubicBezTo>
                      <a:pt x="26353" y="12009"/>
                      <a:pt x="11942" y="501"/>
                      <a:pt x="1170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36"/>
              <p:cNvSpPr/>
              <p:nvPr/>
            </p:nvSpPr>
            <p:spPr>
              <a:xfrm>
                <a:off x="4204850" y="2338775"/>
                <a:ext cx="788075" cy="747800"/>
              </a:xfrm>
              <a:custGeom>
                <a:avLst/>
                <a:gdLst/>
                <a:ahLst/>
                <a:cxnLst/>
                <a:rect l="l" t="t" r="r" b="b"/>
                <a:pathLst>
                  <a:path w="31523" h="29912" extrusionOk="0">
                    <a:moveTo>
                      <a:pt x="11875" y="1"/>
                    </a:moveTo>
                    <a:lnTo>
                      <a:pt x="334" y="13177"/>
                    </a:lnTo>
                    <a:cubicBezTo>
                      <a:pt x="0" y="13577"/>
                      <a:pt x="67" y="14144"/>
                      <a:pt x="467" y="14478"/>
                    </a:cubicBezTo>
                    <a:lnTo>
                      <a:pt x="19714" y="29722"/>
                    </a:lnTo>
                    <a:cubicBezTo>
                      <a:pt x="19870" y="29850"/>
                      <a:pt x="20063" y="29911"/>
                      <a:pt x="20255" y="29911"/>
                    </a:cubicBezTo>
                    <a:cubicBezTo>
                      <a:pt x="20515" y="29911"/>
                      <a:pt x="20776" y="29799"/>
                      <a:pt x="20948" y="29589"/>
                    </a:cubicBezTo>
                    <a:lnTo>
                      <a:pt x="31222" y="16846"/>
                    </a:lnTo>
                    <a:cubicBezTo>
                      <a:pt x="31523" y="16446"/>
                      <a:pt x="31456" y="15912"/>
                      <a:pt x="31089" y="15612"/>
                    </a:cubicBezTo>
                    <a:cubicBezTo>
                      <a:pt x="27586" y="12810"/>
                      <a:pt x="12142" y="501"/>
                      <a:pt x="1187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36"/>
              <p:cNvSpPr/>
              <p:nvPr/>
            </p:nvSpPr>
            <p:spPr>
              <a:xfrm>
                <a:off x="4204000" y="2338775"/>
                <a:ext cx="789750" cy="749175"/>
              </a:xfrm>
              <a:custGeom>
                <a:avLst/>
                <a:gdLst/>
                <a:ahLst/>
                <a:cxnLst/>
                <a:rect l="l" t="t" r="r" b="b"/>
                <a:pathLst>
                  <a:path w="31590" h="29967" extrusionOk="0">
                    <a:moveTo>
                      <a:pt x="11909" y="1"/>
                    </a:moveTo>
                    <a:lnTo>
                      <a:pt x="268" y="13277"/>
                    </a:lnTo>
                    <a:cubicBezTo>
                      <a:pt x="1" y="13611"/>
                      <a:pt x="34" y="14111"/>
                      <a:pt x="401" y="14378"/>
                    </a:cubicBezTo>
                    <a:lnTo>
                      <a:pt x="19815" y="29789"/>
                    </a:lnTo>
                    <a:cubicBezTo>
                      <a:pt x="19963" y="29907"/>
                      <a:pt x="20138" y="29967"/>
                      <a:pt x="20309" y="29967"/>
                    </a:cubicBezTo>
                    <a:cubicBezTo>
                      <a:pt x="20524" y="29967"/>
                      <a:pt x="20734" y="29874"/>
                      <a:pt x="20882" y="29689"/>
                    </a:cubicBezTo>
                    <a:lnTo>
                      <a:pt x="31323" y="16746"/>
                    </a:lnTo>
                    <a:cubicBezTo>
                      <a:pt x="31590" y="16413"/>
                      <a:pt x="31523" y="15946"/>
                      <a:pt x="31190" y="15679"/>
                    </a:cubicBezTo>
                    <a:cubicBezTo>
                      <a:pt x="27887" y="13043"/>
                      <a:pt x="12176" y="501"/>
                      <a:pt x="119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36"/>
              <p:cNvSpPr/>
              <p:nvPr/>
            </p:nvSpPr>
            <p:spPr>
              <a:xfrm>
                <a:off x="4208175" y="2330575"/>
                <a:ext cx="786425" cy="713450"/>
              </a:xfrm>
              <a:custGeom>
                <a:avLst/>
                <a:gdLst/>
                <a:ahLst/>
                <a:cxnLst/>
                <a:rect l="l" t="t" r="r" b="b"/>
                <a:pathLst>
                  <a:path w="31457" h="28538" extrusionOk="0">
                    <a:moveTo>
                      <a:pt x="11764" y="1"/>
                    </a:moveTo>
                    <a:cubicBezTo>
                      <a:pt x="11087" y="1"/>
                      <a:pt x="10418" y="279"/>
                      <a:pt x="9941" y="829"/>
                    </a:cubicBezTo>
                    <a:lnTo>
                      <a:pt x="668" y="11470"/>
                    </a:lnTo>
                    <a:cubicBezTo>
                      <a:pt x="1" y="12237"/>
                      <a:pt x="101" y="13405"/>
                      <a:pt x="901" y="14072"/>
                    </a:cubicBezTo>
                    <a:lnTo>
                      <a:pt x="18681" y="28149"/>
                    </a:lnTo>
                    <a:cubicBezTo>
                      <a:pt x="19027" y="28409"/>
                      <a:pt x="19430" y="28537"/>
                      <a:pt x="19824" y="28537"/>
                    </a:cubicBezTo>
                    <a:cubicBezTo>
                      <a:pt x="20341" y="28537"/>
                      <a:pt x="20842" y="28317"/>
                      <a:pt x="21182" y="27882"/>
                    </a:cubicBezTo>
                    <a:lnTo>
                      <a:pt x="31456" y="15139"/>
                    </a:lnTo>
                    <a:cubicBezTo>
                      <a:pt x="31456" y="15139"/>
                      <a:pt x="18214" y="4632"/>
                      <a:pt x="13343" y="562"/>
                    </a:cubicBezTo>
                    <a:cubicBezTo>
                      <a:pt x="12878" y="187"/>
                      <a:pt x="12318" y="1"/>
                      <a:pt x="1176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36"/>
              <p:cNvSpPr/>
              <p:nvPr/>
            </p:nvSpPr>
            <p:spPr>
              <a:xfrm>
                <a:off x="4847800" y="2592300"/>
                <a:ext cx="146800" cy="145125"/>
              </a:xfrm>
              <a:custGeom>
                <a:avLst/>
                <a:gdLst/>
                <a:ahLst/>
                <a:cxnLst/>
                <a:rect l="l" t="t" r="r" b="b"/>
                <a:pathLst>
                  <a:path w="5872" h="5805" extrusionOk="0">
                    <a:moveTo>
                      <a:pt x="0" y="0"/>
                    </a:moveTo>
                    <a:lnTo>
                      <a:pt x="267" y="1802"/>
                    </a:lnTo>
                    <a:lnTo>
                      <a:pt x="4937" y="5805"/>
                    </a:lnTo>
                    <a:lnTo>
                      <a:pt x="5871" y="4670"/>
                    </a:lnTo>
                    <a:lnTo>
                      <a:pt x="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36"/>
              <p:cNvSpPr/>
              <p:nvPr/>
            </p:nvSpPr>
            <p:spPr>
              <a:xfrm>
                <a:off x="4354950" y="2816625"/>
                <a:ext cx="261050" cy="228225"/>
              </a:xfrm>
              <a:custGeom>
                <a:avLst/>
                <a:gdLst/>
                <a:ahLst/>
                <a:cxnLst/>
                <a:rect l="l" t="t" r="r" b="b"/>
                <a:pathLst>
                  <a:path w="10442" h="9129" extrusionOk="0">
                    <a:moveTo>
                      <a:pt x="8273" y="1"/>
                    </a:moveTo>
                    <a:lnTo>
                      <a:pt x="5304" y="2702"/>
                    </a:lnTo>
                    <a:cubicBezTo>
                      <a:pt x="4604" y="2869"/>
                      <a:pt x="3903" y="3003"/>
                      <a:pt x="3169" y="3069"/>
                    </a:cubicBezTo>
                    <a:cubicBezTo>
                      <a:pt x="3078" y="3078"/>
                      <a:pt x="2986" y="3082"/>
                      <a:pt x="2894" y="3082"/>
                    </a:cubicBezTo>
                    <a:cubicBezTo>
                      <a:pt x="2619" y="3082"/>
                      <a:pt x="2344" y="3044"/>
                      <a:pt x="2069" y="2969"/>
                    </a:cubicBezTo>
                    <a:cubicBezTo>
                      <a:pt x="1602" y="2903"/>
                      <a:pt x="1168" y="2736"/>
                      <a:pt x="768" y="2536"/>
                    </a:cubicBezTo>
                    <a:cubicBezTo>
                      <a:pt x="675" y="2468"/>
                      <a:pt x="578" y="2439"/>
                      <a:pt x="487" y="2439"/>
                    </a:cubicBezTo>
                    <a:cubicBezTo>
                      <a:pt x="218" y="2439"/>
                      <a:pt x="1" y="2695"/>
                      <a:pt x="100" y="2969"/>
                    </a:cubicBezTo>
                    <a:cubicBezTo>
                      <a:pt x="234" y="3336"/>
                      <a:pt x="1201" y="4003"/>
                      <a:pt x="2536" y="4204"/>
                    </a:cubicBezTo>
                    <a:cubicBezTo>
                      <a:pt x="3736" y="4404"/>
                      <a:pt x="2369" y="5304"/>
                      <a:pt x="1602" y="5771"/>
                    </a:cubicBezTo>
                    <a:cubicBezTo>
                      <a:pt x="1468" y="5871"/>
                      <a:pt x="1401" y="6038"/>
                      <a:pt x="1468" y="6205"/>
                    </a:cubicBezTo>
                    <a:cubicBezTo>
                      <a:pt x="1799" y="6949"/>
                      <a:pt x="2950" y="9129"/>
                      <a:pt x="4770" y="9129"/>
                    </a:cubicBezTo>
                    <a:cubicBezTo>
                      <a:pt x="5153" y="9129"/>
                      <a:pt x="5565" y="9033"/>
                      <a:pt x="6005" y="8807"/>
                    </a:cubicBezTo>
                    <a:lnTo>
                      <a:pt x="10441" y="5104"/>
                    </a:lnTo>
                    <a:lnTo>
                      <a:pt x="827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36"/>
              <p:cNvSpPr/>
              <p:nvPr/>
            </p:nvSpPr>
            <p:spPr>
              <a:xfrm>
                <a:off x="4485050" y="1960925"/>
                <a:ext cx="627125" cy="1036725"/>
              </a:xfrm>
              <a:custGeom>
                <a:avLst/>
                <a:gdLst/>
                <a:ahLst/>
                <a:cxnLst/>
                <a:rect l="l" t="t" r="r" b="b"/>
                <a:pathLst>
                  <a:path w="25085" h="41469" extrusionOk="0">
                    <a:moveTo>
                      <a:pt x="12038" y="1"/>
                    </a:moveTo>
                    <a:cubicBezTo>
                      <a:pt x="9828" y="1"/>
                      <a:pt x="7559" y="3440"/>
                      <a:pt x="7806" y="6842"/>
                    </a:cubicBezTo>
                    <a:lnTo>
                      <a:pt x="7806" y="6942"/>
                    </a:lnTo>
                    <a:cubicBezTo>
                      <a:pt x="8139" y="10378"/>
                      <a:pt x="14010" y="21086"/>
                      <a:pt x="14444" y="21886"/>
                    </a:cubicBezTo>
                    <a:cubicBezTo>
                      <a:pt x="14444" y="21920"/>
                      <a:pt x="14444" y="21953"/>
                      <a:pt x="14444" y="21986"/>
                    </a:cubicBezTo>
                    <a:lnTo>
                      <a:pt x="1134" y="34996"/>
                    </a:lnTo>
                    <a:cubicBezTo>
                      <a:pt x="1134" y="35029"/>
                      <a:pt x="0" y="36163"/>
                      <a:pt x="33" y="36197"/>
                    </a:cubicBezTo>
                    <a:lnTo>
                      <a:pt x="4703" y="41033"/>
                    </a:lnTo>
                    <a:cubicBezTo>
                      <a:pt x="4703" y="41065"/>
                      <a:pt x="5013" y="41469"/>
                      <a:pt x="5066" y="41469"/>
                    </a:cubicBezTo>
                    <a:cubicBezTo>
                      <a:pt x="5068" y="41469"/>
                      <a:pt x="5069" y="41468"/>
                      <a:pt x="5070" y="41467"/>
                    </a:cubicBezTo>
                    <a:cubicBezTo>
                      <a:pt x="6205" y="40533"/>
                      <a:pt x="25085" y="25522"/>
                      <a:pt x="24418" y="22387"/>
                    </a:cubicBezTo>
                    <a:cubicBezTo>
                      <a:pt x="22916" y="15615"/>
                      <a:pt x="16946" y="5675"/>
                      <a:pt x="14244" y="1438"/>
                    </a:cubicBezTo>
                    <a:cubicBezTo>
                      <a:pt x="13591" y="429"/>
                      <a:pt x="12818" y="1"/>
                      <a:pt x="12038"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36"/>
              <p:cNvSpPr/>
              <p:nvPr/>
            </p:nvSpPr>
            <p:spPr>
              <a:xfrm>
                <a:off x="4840300" y="2494725"/>
                <a:ext cx="102600" cy="13925"/>
              </a:xfrm>
              <a:custGeom>
                <a:avLst/>
                <a:gdLst/>
                <a:ahLst/>
                <a:cxnLst/>
                <a:rect l="l" t="t" r="r" b="b"/>
                <a:pathLst>
                  <a:path w="4104" h="557" extrusionOk="0">
                    <a:moveTo>
                      <a:pt x="2102" y="1"/>
                    </a:moveTo>
                    <a:cubicBezTo>
                      <a:pt x="901" y="1"/>
                      <a:pt x="0" y="334"/>
                      <a:pt x="34" y="434"/>
                    </a:cubicBezTo>
                    <a:cubicBezTo>
                      <a:pt x="38" y="444"/>
                      <a:pt x="61" y="448"/>
                      <a:pt x="100" y="448"/>
                    </a:cubicBezTo>
                    <a:cubicBezTo>
                      <a:pt x="311" y="448"/>
                      <a:pt x="987" y="330"/>
                      <a:pt x="1815" y="330"/>
                    </a:cubicBezTo>
                    <a:cubicBezTo>
                      <a:pt x="1898" y="330"/>
                      <a:pt x="1983" y="332"/>
                      <a:pt x="2068" y="334"/>
                    </a:cubicBezTo>
                    <a:cubicBezTo>
                      <a:pt x="3025" y="362"/>
                      <a:pt x="3792" y="557"/>
                      <a:pt x="4029" y="557"/>
                    </a:cubicBezTo>
                    <a:cubicBezTo>
                      <a:pt x="4072" y="557"/>
                      <a:pt x="4098" y="550"/>
                      <a:pt x="4103" y="534"/>
                    </a:cubicBezTo>
                    <a:cubicBezTo>
                      <a:pt x="4103" y="468"/>
                      <a:pt x="3269" y="34"/>
                      <a:pt x="21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36"/>
              <p:cNvSpPr/>
              <p:nvPr/>
            </p:nvSpPr>
            <p:spPr>
              <a:xfrm>
                <a:off x="4843625" y="2503400"/>
                <a:ext cx="80075" cy="41525"/>
              </a:xfrm>
              <a:custGeom>
                <a:avLst/>
                <a:gdLst/>
                <a:ahLst/>
                <a:cxnLst/>
                <a:rect l="l" t="t" r="r" b="b"/>
                <a:pathLst>
                  <a:path w="3203" h="1661" extrusionOk="0">
                    <a:moveTo>
                      <a:pt x="261" y="1"/>
                    </a:moveTo>
                    <a:cubicBezTo>
                      <a:pt x="118" y="1"/>
                      <a:pt x="34" y="22"/>
                      <a:pt x="34" y="54"/>
                    </a:cubicBezTo>
                    <a:cubicBezTo>
                      <a:pt x="1" y="154"/>
                      <a:pt x="801" y="254"/>
                      <a:pt x="1669" y="688"/>
                    </a:cubicBezTo>
                    <a:cubicBezTo>
                      <a:pt x="2491" y="1099"/>
                      <a:pt x="3014" y="1660"/>
                      <a:pt x="3122" y="1660"/>
                    </a:cubicBezTo>
                    <a:cubicBezTo>
                      <a:pt x="3128" y="1660"/>
                      <a:pt x="3133" y="1658"/>
                      <a:pt x="3136" y="1655"/>
                    </a:cubicBezTo>
                    <a:cubicBezTo>
                      <a:pt x="3203" y="1622"/>
                      <a:pt x="2736" y="921"/>
                      <a:pt x="1802" y="421"/>
                    </a:cubicBezTo>
                    <a:cubicBezTo>
                      <a:pt x="1164" y="102"/>
                      <a:pt x="572" y="1"/>
                      <a:pt x="26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36"/>
              <p:cNvSpPr/>
              <p:nvPr/>
            </p:nvSpPr>
            <p:spPr>
              <a:xfrm>
                <a:off x="4647650" y="1939025"/>
                <a:ext cx="198500" cy="571575"/>
              </a:xfrm>
              <a:custGeom>
                <a:avLst/>
                <a:gdLst/>
                <a:ahLst/>
                <a:cxnLst/>
                <a:rect l="l" t="t" r="r" b="b"/>
                <a:pathLst>
                  <a:path w="7940" h="22863" extrusionOk="0">
                    <a:moveTo>
                      <a:pt x="3764" y="1"/>
                    </a:moveTo>
                    <a:cubicBezTo>
                      <a:pt x="3434" y="1"/>
                      <a:pt x="3109" y="44"/>
                      <a:pt x="2803" y="146"/>
                    </a:cubicBezTo>
                    <a:cubicBezTo>
                      <a:pt x="2236" y="346"/>
                      <a:pt x="1735" y="647"/>
                      <a:pt x="1368" y="1080"/>
                    </a:cubicBezTo>
                    <a:cubicBezTo>
                      <a:pt x="468" y="2014"/>
                      <a:pt x="1" y="3582"/>
                      <a:pt x="101" y="5250"/>
                    </a:cubicBezTo>
                    <a:cubicBezTo>
                      <a:pt x="234" y="7084"/>
                      <a:pt x="768" y="8852"/>
                      <a:pt x="1669" y="10454"/>
                    </a:cubicBezTo>
                    <a:cubicBezTo>
                      <a:pt x="3370" y="13856"/>
                      <a:pt x="4938" y="16958"/>
                      <a:pt x="6072" y="19260"/>
                    </a:cubicBezTo>
                    <a:lnTo>
                      <a:pt x="7406" y="21895"/>
                    </a:lnTo>
                    <a:lnTo>
                      <a:pt x="7773" y="22629"/>
                    </a:lnTo>
                    <a:cubicBezTo>
                      <a:pt x="7840" y="22696"/>
                      <a:pt x="7873" y="22796"/>
                      <a:pt x="7940" y="22862"/>
                    </a:cubicBezTo>
                    <a:cubicBezTo>
                      <a:pt x="7906" y="22762"/>
                      <a:pt x="7873" y="22696"/>
                      <a:pt x="7840" y="22596"/>
                    </a:cubicBezTo>
                    <a:lnTo>
                      <a:pt x="7473" y="21862"/>
                    </a:lnTo>
                    <a:cubicBezTo>
                      <a:pt x="7173" y="21228"/>
                      <a:pt x="6739" y="20294"/>
                      <a:pt x="6205" y="19193"/>
                    </a:cubicBezTo>
                    <a:cubicBezTo>
                      <a:pt x="5071" y="16891"/>
                      <a:pt x="3570" y="13789"/>
                      <a:pt x="1869" y="10353"/>
                    </a:cubicBezTo>
                    <a:cubicBezTo>
                      <a:pt x="968" y="8786"/>
                      <a:pt x="434" y="7051"/>
                      <a:pt x="268" y="5250"/>
                    </a:cubicBezTo>
                    <a:cubicBezTo>
                      <a:pt x="168" y="3615"/>
                      <a:pt x="635" y="2114"/>
                      <a:pt x="1468" y="1180"/>
                    </a:cubicBezTo>
                    <a:cubicBezTo>
                      <a:pt x="1835" y="780"/>
                      <a:pt x="2302" y="446"/>
                      <a:pt x="2836" y="280"/>
                    </a:cubicBezTo>
                    <a:cubicBezTo>
                      <a:pt x="3170" y="141"/>
                      <a:pt x="3503" y="71"/>
                      <a:pt x="3856" y="71"/>
                    </a:cubicBezTo>
                    <a:cubicBezTo>
                      <a:pt x="3927" y="71"/>
                      <a:pt x="3998" y="74"/>
                      <a:pt x="4070" y="79"/>
                    </a:cubicBezTo>
                    <a:cubicBezTo>
                      <a:pt x="4437" y="113"/>
                      <a:pt x="4804" y="213"/>
                      <a:pt x="5104" y="346"/>
                    </a:cubicBezTo>
                    <a:cubicBezTo>
                      <a:pt x="5138" y="346"/>
                      <a:pt x="5104" y="313"/>
                      <a:pt x="5071" y="313"/>
                    </a:cubicBezTo>
                    <a:cubicBezTo>
                      <a:pt x="5004" y="280"/>
                      <a:pt x="4971" y="246"/>
                      <a:pt x="4871" y="213"/>
                    </a:cubicBezTo>
                    <a:cubicBezTo>
                      <a:pt x="4637" y="79"/>
                      <a:pt x="4371" y="13"/>
                      <a:pt x="4070" y="13"/>
                    </a:cubicBezTo>
                    <a:cubicBezTo>
                      <a:pt x="3968" y="5"/>
                      <a:pt x="3866" y="1"/>
                      <a:pt x="37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36"/>
              <p:cNvSpPr/>
              <p:nvPr/>
            </p:nvSpPr>
            <p:spPr>
              <a:xfrm>
                <a:off x="4635150" y="2066925"/>
                <a:ext cx="132625" cy="457850"/>
              </a:xfrm>
              <a:custGeom>
                <a:avLst/>
                <a:gdLst/>
                <a:ahLst/>
                <a:cxnLst/>
                <a:rect l="l" t="t" r="r" b="b"/>
                <a:pathLst>
                  <a:path w="5305" h="18314" extrusionOk="0">
                    <a:moveTo>
                      <a:pt x="834" y="0"/>
                    </a:moveTo>
                    <a:cubicBezTo>
                      <a:pt x="367" y="4070"/>
                      <a:pt x="0" y="8173"/>
                      <a:pt x="367" y="12276"/>
                    </a:cubicBezTo>
                    <a:cubicBezTo>
                      <a:pt x="567" y="14411"/>
                      <a:pt x="2836" y="17113"/>
                      <a:pt x="4637" y="18313"/>
                    </a:cubicBezTo>
                    <a:lnTo>
                      <a:pt x="4170" y="16445"/>
                    </a:lnTo>
                    <a:cubicBezTo>
                      <a:pt x="4437" y="15245"/>
                      <a:pt x="5304" y="11475"/>
                      <a:pt x="5304" y="11475"/>
                    </a:cubicBezTo>
                    <a:cubicBezTo>
                      <a:pt x="5304" y="11475"/>
                      <a:pt x="3670" y="8240"/>
                      <a:pt x="3003" y="7072"/>
                    </a:cubicBezTo>
                    <a:cubicBezTo>
                      <a:pt x="1768" y="4904"/>
                      <a:pt x="1034" y="2502"/>
                      <a:pt x="8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36"/>
              <p:cNvSpPr/>
              <p:nvPr/>
            </p:nvSpPr>
            <p:spPr>
              <a:xfrm>
                <a:off x="4826950" y="2418850"/>
                <a:ext cx="235200" cy="59550"/>
              </a:xfrm>
              <a:custGeom>
                <a:avLst/>
                <a:gdLst/>
                <a:ahLst/>
                <a:cxnLst/>
                <a:rect l="l" t="t" r="r" b="b"/>
                <a:pathLst>
                  <a:path w="9408" h="2382" extrusionOk="0">
                    <a:moveTo>
                      <a:pt x="9407" y="0"/>
                    </a:moveTo>
                    <a:cubicBezTo>
                      <a:pt x="9374" y="0"/>
                      <a:pt x="8940" y="334"/>
                      <a:pt x="8140" y="734"/>
                    </a:cubicBezTo>
                    <a:cubicBezTo>
                      <a:pt x="7673" y="1001"/>
                      <a:pt x="7206" y="1201"/>
                      <a:pt x="6739" y="1401"/>
                    </a:cubicBezTo>
                    <a:cubicBezTo>
                      <a:pt x="6138" y="1601"/>
                      <a:pt x="5504" y="1801"/>
                      <a:pt x="4904" y="1935"/>
                    </a:cubicBezTo>
                    <a:cubicBezTo>
                      <a:pt x="4270" y="2068"/>
                      <a:pt x="3636" y="2135"/>
                      <a:pt x="3003" y="2168"/>
                    </a:cubicBezTo>
                    <a:cubicBezTo>
                      <a:pt x="2782" y="2182"/>
                      <a:pt x="2566" y="2190"/>
                      <a:pt x="2352" y="2190"/>
                    </a:cubicBezTo>
                    <a:cubicBezTo>
                      <a:pt x="2049" y="2190"/>
                      <a:pt x="1748" y="2174"/>
                      <a:pt x="1435" y="2135"/>
                    </a:cubicBezTo>
                    <a:cubicBezTo>
                      <a:pt x="645" y="2074"/>
                      <a:pt x="104" y="1930"/>
                      <a:pt x="14" y="1930"/>
                    </a:cubicBezTo>
                    <a:cubicBezTo>
                      <a:pt x="5" y="1930"/>
                      <a:pt x="1" y="1932"/>
                      <a:pt x="1" y="1935"/>
                    </a:cubicBezTo>
                    <a:cubicBezTo>
                      <a:pt x="134" y="2002"/>
                      <a:pt x="234" y="2068"/>
                      <a:pt x="367" y="2068"/>
                    </a:cubicBezTo>
                    <a:cubicBezTo>
                      <a:pt x="534" y="2135"/>
                      <a:pt x="668" y="2168"/>
                      <a:pt x="834" y="2202"/>
                    </a:cubicBezTo>
                    <a:cubicBezTo>
                      <a:pt x="1035" y="2235"/>
                      <a:pt x="1235" y="2268"/>
                      <a:pt x="1435" y="2302"/>
                    </a:cubicBezTo>
                    <a:cubicBezTo>
                      <a:pt x="1801" y="2351"/>
                      <a:pt x="2185" y="2382"/>
                      <a:pt x="2574" y="2382"/>
                    </a:cubicBezTo>
                    <a:cubicBezTo>
                      <a:pt x="2717" y="2382"/>
                      <a:pt x="2860" y="2377"/>
                      <a:pt x="3003" y="2368"/>
                    </a:cubicBezTo>
                    <a:cubicBezTo>
                      <a:pt x="3670" y="2368"/>
                      <a:pt x="4304" y="2268"/>
                      <a:pt x="4937" y="2135"/>
                    </a:cubicBezTo>
                    <a:cubicBezTo>
                      <a:pt x="5571" y="2002"/>
                      <a:pt x="6205" y="1801"/>
                      <a:pt x="6805" y="1568"/>
                    </a:cubicBezTo>
                    <a:cubicBezTo>
                      <a:pt x="7306" y="1368"/>
                      <a:pt x="7773" y="1134"/>
                      <a:pt x="8240" y="867"/>
                    </a:cubicBezTo>
                    <a:cubicBezTo>
                      <a:pt x="8407" y="767"/>
                      <a:pt x="8573" y="667"/>
                      <a:pt x="8740" y="567"/>
                    </a:cubicBezTo>
                    <a:cubicBezTo>
                      <a:pt x="8874" y="434"/>
                      <a:pt x="9007" y="367"/>
                      <a:pt x="9107" y="267"/>
                    </a:cubicBezTo>
                    <a:cubicBezTo>
                      <a:pt x="9307" y="134"/>
                      <a:pt x="9407" y="0"/>
                      <a:pt x="9407"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36"/>
              <p:cNvSpPr/>
              <p:nvPr/>
            </p:nvSpPr>
            <p:spPr>
              <a:xfrm>
                <a:off x="4759400" y="2594800"/>
                <a:ext cx="108450" cy="173475"/>
              </a:xfrm>
              <a:custGeom>
                <a:avLst/>
                <a:gdLst/>
                <a:ahLst/>
                <a:cxnLst/>
                <a:rect l="l" t="t" r="r" b="b"/>
                <a:pathLst>
                  <a:path w="4338" h="6939" extrusionOk="0">
                    <a:moveTo>
                      <a:pt x="1" y="0"/>
                    </a:moveTo>
                    <a:cubicBezTo>
                      <a:pt x="1" y="34"/>
                      <a:pt x="434" y="201"/>
                      <a:pt x="1035" y="668"/>
                    </a:cubicBezTo>
                    <a:cubicBezTo>
                      <a:pt x="1402" y="934"/>
                      <a:pt x="1702" y="1268"/>
                      <a:pt x="1969" y="1602"/>
                    </a:cubicBezTo>
                    <a:cubicBezTo>
                      <a:pt x="2302" y="2035"/>
                      <a:pt x="2602" y="2502"/>
                      <a:pt x="2836" y="3003"/>
                    </a:cubicBezTo>
                    <a:cubicBezTo>
                      <a:pt x="3270" y="3903"/>
                      <a:pt x="3637" y="4804"/>
                      <a:pt x="3937" y="5771"/>
                    </a:cubicBezTo>
                    <a:cubicBezTo>
                      <a:pt x="4037" y="6172"/>
                      <a:pt x="4170" y="6572"/>
                      <a:pt x="4337" y="6939"/>
                    </a:cubicBezTo>
                    <a:cubicBezTo>
                      <a:pt x="4304" y="6538"/>
                      <a:pt x="4204" y="6138"/>
                      <a:pt x="4070" y="5738"/>
                    </a:cubicBezTo>
                    <a:cubicBezTo>
                      <a:pt x="3837" y="4737"/>
                      <a:pt x="3470" y="3803"/>
                      <a:pt x="3036" y="2903"/>
                    </a:cubicBezTo>
                    <a:cubicBezTo>
                      <a:pt x="2769" y="2402"/>
                      <a:pt x="2469" y="1935"/>
                      <a:pt x="2135" y="1468"/>
                    </a:cubicBezTo>
                    <a:cubicBezTo>
                      <a:pt x="1835" y="1135"/>
                      <a:pt x="1502" y="801"/>
                      <a:pt x="1135" y="534"/>
                    </a:cubicBezTo>
                    <a:cubicBezTo>
                      <a:pt x="868" y="367"/>
                      <a:pt x="601" y="201"/>
                      <a:pt x="334" y="101"/>
                    </a:cubicBezTo>
                    <a:cubicBezTo>
                      <a:pt x="234" y="34"/>
                      <a:pt x="134" y="0"/>
                      <a:pt x="1"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36"/>
              <p:cNvSpPr/>
              <p:nvPr/>
            </p:nvSpPr>
            <p:spPr>
              <a:xfrm>
                <a:off x="4599300" y="2755750"/>
                <a:ext cx="145950" cy="127625"/>
              </a:xfrm>
              <a:custGeom>
                <a:avLst/>
                <a:gdLst/>
                <a:ahLst/>
                <a:cxnLst/>
                <a:rect l="l" t="t" r="r" b="b"/>
                <a:pathLst>
                  <a:path w="5838" h="5105" extrusionOk="0">
                    <a:moveTo>
                      <a:pt x="0" y="0"/>
                    </a:moveTo>
                    <a:cubicBezTo>
                      <a:pt x="133" y="367"/>
                      <a:pt x="300" y="734"/>
                      <a:pt x="534" y="1034"/>
                    </a:cubicBezTo>
                    <a:cubicBezTo>
                      <a:pt x="1067" y="1835"/>
                      <a:pt x="1668" y="2536"/>
                      <a:pt x="2402" y="3169"/>
                    </a:cubicBezTo>
                    <a:cubicBezTo>
                      <a:pt x="3102" y="3770"/>
                      <a:pt x="3869" y="4304"/>
                      <a:pt x="4737" y="4704"/>
                    </a:cubicBezTo>
                    <a:cubicBezTo>
                      <a:pt x="5070" y="4904"/>
                      <a:pt x="5437" y="5037"/>
                      <a:pt x="5838" y="5104"/>
                    </a:cubicBezTo>
                    <a:cubicBezTo>
                      <a:pt x="5838" y="5071"/>
                      <a:pt x="5404" y="4904"/>
                      <a:pt x="4803" y="4570"/>
                    </a:cubicBezTo>
                    <a:cubicBezTo>
                      <a:pt x="3169" y="3703"/>
                      <a:pt x="1768" y="2436"/>
                      <a:pt x="667" y="934"/>
                    </a:cubicBezTo>
                    <a:cubicBezTo>
                      <a:pt x="234" y="367"/>
                      <a:pt x="33" y="0"/>
                      <a:pt x="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36"/>
              <p:cNvSpPr/>
              <p:nvPr/>
            </p:nvSpPr>
            <p:spPr>
              <a:xfrm>
                <a:off x="4661000" y="2030925"/>
                <a:ext cx="201000" cy="61875"/>
              </a:xfrm>
              <a:custGeom>
                <a:avLst/>
                <a:gdLst/>
                <a:ahLst/>
                <a:cxnLst/>
                <a:rect l="l" t="t" r="r" b="b"/>
                <a:pathLst>
                  <a:path w="8040" h="2475" extrusionOk="0">
                    <a:moveTo>
                      <a:pt x="8014" y="1"/>
                    </a:moveTo>
                    <a:cubicBezTo>
                      <a:pt x="7903" y="1"/>
                      <a:pt x="7454" y="117"/>
                      <a:pt x="6739" y="206"/>
                    </a:cubicBezTo>
                    <a:cubicBezTo>
                      <a:pt x="6527" y="225"/>
                      <a:pt x="6289" y="230"/>
                      <a:pt x="6030" y="230"/>
                    </a:cubicBezTo>
                    <a:cubicBezTo>
                      <a:pt x="5610" y="230"/>
                      <a:pt x="5132" y="215"/>
                      <a:pt x="4612" y="215"/>
                    </a:cubicBezTo>
                    <a:cubicBezTo>
                      <a:pt x="4291" y="215"/>
                      <a:pt x="3953" y="221"/>
                      <a:pt x="3603" y="240"/>
                    </a:cubicBezTo>
                    <a:cubicBezTo>
                      <a:pt x="3036" y="273"/>
                      <a:pt x="2436" y="406"/>
                      <a:pt x="1902" y="573"/>
                    </a:cubicBezTo>
                    <a:cubicBezTo>
                      <a:pt x="1435" y="773"/>
                      <a:pt x="1035" y="1007"/>
                      <a:pt x="668" y="1340"/>
                    </a:cubicBezTo>
                    <a:cubicBezTo>
                      <a:pt x="434" y="1574"/>
                      <a:pt x="234" y="1841"/>
                      <a:pt x="101" y="2141"/>
                    </a:cubicBezTo>
                    <a:cubicBezTo>
                      <a:pt x="34" y="2241"/>
                      <a:pt x="0" y="2341"/>
                      <a:pt x="0" y="2474"/>
                    </a:cubicBezTo>
                    <a:cubicBezTo>
                      <a:pt x="201" y="2074"/>
                      <a:pt x="467" y="1741"/>
                      <a:pt x="768" y="1474"/>
                    </a:cubicBezTo>
                    <a:cubicBezTo>
                      <a:pt x="1135" y="1174"/>
                      <a:pt x="1535" y="940"/>
                      <a:pt x="1969" y="773"/>
                    </a:cubicBezTo>
                    <a:cubicBezTo>
                      <a:pt x="2502" y="606"/>
                      <a:pt x="3069" y="473"/>
                      <a:pt x="3636" y="473"/>
                    </a:cubicBezTo>
                    <a:cubicBezTo>
                      <a:pt x="4837" y="406"/>
                      <a:pt x="5971" y="473"/>
                      <a:pt x="6772" y="340"/>
                    </a:cubicBezTo>
                    <a:cubicBezTo>
                      <a:pt x="7072" y="306"/>
                      <a:pt x="7406" y="240"/>
                      <a:pt x="7706" y="139"/>
                    </a:cubicBezTo>
                    <a:cubicBezTo>
                      <a:pt x="7806" y="106"/>
                      <a:pt x="7939" y="73"/>
                      <a:pt x="8040" y="6"/>
                    </a:cubicBezTo>
                    <a:cubicBezTo>
                      <a:pt x="8036" y="2"/>
                      <a:pt x="8027" y="1"/>
                      <a:pt x="80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36"/>
              <p:cNvSpPr/>
              <p:nvPr/>
            </p:nvSpPr>
            <p:spPr>
              <a:xfrm>
                <a:off x="4749400" y="2225375"/>
                <a:ext cx="220175" cy="76800"/>
              </a:xfrm>
              <a:custGeom>
                <a:avLst/>
                <a:gdLst/>
                <a:ahLst/>
                <a:cxnLst/>
                <a:rect l="l" t="t" r="r" b="b"/>
                <a:pathLst>
                  <a:path w="8807" h="3072" extrusionOk="0">
                    <a:moveTo>
                      <a:pt x="8807" y="0"/>
                    </a:moveTo>
                    <a:lnTo>
                      <a:pt x="8807" y="0"/>
                    </a:lnTo>
                    <a:cubicBezTo>
                      <a:pt x="8540" y="367"/>
                      <a:pt x="8173" y="634"/>
                      <a:pt x="7739" y="801"/>
                    </a:cubicBezTo>
                    <a:cubicBezTo>
                      <a:pt x="6972" y="1101"/>
                      <a:pt x="5738" y="968"/>
                      <a:pt x="4403" y="1268"/>
                    </a:cubicBezTo>
                    <a:cubicBezTo>
                      <a:pt x="3303" y="1468"/>
                      <a:pt x="2202" y="1835"/>
                      <a:pt x="1201" y="2335"/>
                    </a:cubicBezTo>
                    <a:cubicBezTo>
                      <a:pt x="868" y="2502"/>
                      <a:pt x="567" y="2669"/>
                      <a:pt x="301" y="2869"/>
                    </a:cubicBezTo>
                    <a:cubicBezTo>
                      <a:pt x="167" y="2902"/>
                      <a:pt x="67" y="3002"/>
                      <a:pt x="0" y="3069"/>
                    </a:cubicBezTo>
                    <a:cubicBezTo>
                      <a:pt x="0" y="3071"/>
                      <a:pt x="2" y="3072"/>
                      <a:pt x="5" y="3072"/>
                    </a:cubicBezTo>
                    <a:cubicBezTo>
                      <a:pt x="54" y="3072"/>
                      <a:pt x="511" y="2817"/>
                      <a:pt x="1235" y="2502"/>
                    </a:cubicBezTo>
                    <a:cubicBezTo>
                      <a:pt x="2269" y="2035"/>
                      <a:pt x="3336" y="1701"/>
                      <a:pt x="4437" y="1468"/>
                    </a:cubicBezTo>
                    <a:cubicBezTo>
                      <a:pt x="5037" y="1368"/>
                      <a:pt x="5671" y="1301"/>
                      <a:pt x="6271" y="1234"/>
                    </a:cubicBezTo>
                    <a:cubicBezTo>
                      <a:pt x="6805" y="1234"/>
                      <a:pt x="7306" y="1101"/>
                      <a:pt x="7773" y="934"/>
                    </a:cubicBezTo>
                    <a:cubicBezTo>
                      <a:pt x="8106" y="801"/>
                      <a:pt x="8406" y="601"/>
                      <a:pt x="8606" y="334"/>
                    </a:cubicBezTo>
                    <a:cubicBezTo>
                      <a:pt x="8707" y="234"/>
                      <a:pt x="8773" y="100"/>
                      <a:pt x="880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36"/>
              <p:cNvSpPr/>
              <p:nvPr/>
            </p:nvSpPr>
            <p:spPr>
              <a:xfrm>
                <a:off x="2322675" y="1188800"/>
                <a:ext cx="256875" cy="422825"/>
              </a:xfrm>
              <a:custGeom>
                <a:avLst/>
                <a:gdLst/>
                <a:ahLst/>
                <a:cxnLst/>
                <a:rect l="l" t="t" r="r" b="b"/>
                <a:pathLst>
                  <a:path w="10275" h="16913" extrusionOk="0">
                    <a:moveTo>
                      <a:pt x="2835" y="0"/>
                    </a:moveTo>
                    <a:cubicBezTo>
                      <a:pt x="0" y="534"/>
                      <a:pt x="834" y="6972"/>
                      <a:pt x="2302" y="10041"/>
                    </a:cubicBezTo>
                    <a:cubicBezTo>
                      <a:pt x="3269" y="11975"/>
                      <a:pt x="5337" y="15678"/>
                      <a:pt x="8773" y="16912"/>
                    </a:cubicBezTo>
                    <a:cubicBezTo>
                      <a:pt x="9707" y="13777"/>
                      <a:pt x="10274" y="10041"/>
                      <a:pt x="9440" y="6838"/>
                    </a:cubicBezTo>
                    <a:cubicBezTo>
                      <a:pt x="9073" y="5171"/>
                      <a:pt x="8306" y="3636"/>
                      <a:pt x="7239" y="2302"/>
                    </a:cubicBezTo>
                    <a:cubicBezTo>
                      <a:pt x="6138" y="968"/>
                      <a:pt x="4537" y="134"/>
                      <a:pt x="28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6"/>
              <p:cNvSpPr/>
              <p:nvPr/>
            </p:nvSpPr>
            <p:spPr>
              <a:xfrm>
                <a:off x="2637050" y="1482650"/>
                <a:ext cx="219350" cy="226550"/>
              </a:xfrm>
              <a:custGeom>
                <a:avLst/>
                <a:gdLst/>
                <a:ahLst/>
                <a:cxnLst/>
                <a:rect l="l" t="t" r="r" b="b"/>
                <a:pathLst>
                  <a:path w="8774" h="9062" extrusionOk="0">
                    <a:moveTo>
                      <a:pt x="6526" y="0"/>
                    </a:moveTo>
                    <a:cubicBezTo>
                      <a:pt x="6093" y="0"/>
                      <a:pt x="5646" y="91"/>
                      <a:pt x="5238" y="221"/>
                    </a:cubicBezTo>
                    <a:cubicBezTo>
                      <a:pt x="3403" y="722"/>
                      <a:pt x="1835" y="1956"/>
                      <a:pt x="901" y="3657"/>
                    </a:cubicBezTo>
                    <a:cubicBezTo>
                      <a:pt x="1" y="5358"/>
                      <a:pt x="67" y="7427"/>
                      <a:pt x="1101" y="9061"/>
                    </a:cubicBezTo>
                    <a:cubicBezTo>
                      <a:pt x="3903" y="8861"/>
                      <a:pt x="5972" y="6993"/>
                      <a:pt x="7639" y="4725"/>
                    </a:cubicBezTo>
                    <a:cubicBezTo>
                      <a:pt x="8173" y="4091"/>
                      <a:pt x="8540" y="3324"/>
                      <a:pt x="8674" y="2523"/>
                    </a:cubicBezTo>
                    <a:cubicBezTo>
                      <a:pt x="8774" y="1689"/>
                      <a:pt x="8440" y="855"/>
                      <a:pt x="7773" y="355"/>
                    </a:cubicBezTo>
                    <a:cubicBezTo>
                      <a:pt x="7415" y="99"/>
                      <a:pt x="6979" y="0"/>
                      <a:pt x="65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6"/>
              <p:cNvSpPr/>
              <p:nvPr/>
            </p:nvSpPr>
            <p:spPr>
              <a:xfrm>
                <a:off x="2246775" y="1646325"/>
                <a:ext cx="327750" cy="174200"/>
              </a:xfrm>
              <a:custGeom>
                <a:avLst/>
                <a:gdLst/>
                <a:ahLst/>
                <a:cxnLst/>
                <a:rect l="l" t="t" r="r" b="b"/>
                <a:pathLst>
                  <a:path w="13110" h="6968" extrusionOk="0">
                    <a:moveTo>
                      <a:pt x="2777" y="1"/>
                    </a:moveTo>
                    <a:cubicBezTo>
                      <a:pt x="1832" y="1"/>
                      <a:pt x="819" y="252"/>
                      <a:pt x="434" y="1080"/>
                    </a:cubicBezTo>
                    <a:cubicBezTo>
                      <a:pt x="1" y="1980"/>
                      <a:pt x="634" y="3048"/>
                      <a:pt x="1335" y="3815"/>
                    </a:cubicBezTo>
                    <a:cubicBezTo>
                      <a:pt x="3412" y="5870"/>
                      <a:pt x="6178" y="6968"/>
                      <a:pt x="8991" y="6968"/>
                    </a:cubicBezTo>
                    <a:cubicBezTo>
                      <a:pt x="10378" y="6968"/>
                      <a:pt x="11777" y="6701"/>
                      <a:pt x="13110" y="6150"/>
                    </a:cubicBezTo>
                    <a:lnTo>
                      <a:pt x="13043" y="5883"/>
                    </a:lnTo>
                    <a:cubicBezTo>
                      <a:pt x="10875" y="2447"/>
                      <a:pt x="7172" y="246"/>
                      <a:pt x="3136" y="12"/>
                    </a:cubicBezTo>
                    <a:cubicBezTo>
                      <a:pt x="3019" y="5"/>
                      <a:pt x="2898" y="1"/>
                      <a:pt x="2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36"/>
              <p:cNvSpPr/>
              <p:nvPr/>
            </p:nvSpPr>
            <p:spPr>
              <a:xfrm>
                <a:off x="2645400" y="1578250"/>
                <a:ext cx="110925" cy="404475"/>
              </a:xfrm>
              <a:custGeom>
                <a:avLst/>
                <a:gdLst/>
                <a:ahLst/>
                <a:cxnLst/>
                <a:rect l="l" t="t" r="r" b="b"/>
                <a:pathLst>
                  <a:path w="4437" h="16179" extrusionOk="0">
                    <a:moveTo>
                      <a:pt x="4437" y="0"/>
                    </a:moveTo>
                    <a:cubicBezTo>
                      <a:pt x="4370" y="33"/>
                      <a:pt x="4337" y="67"/>
                      <a:pt x="4270" y="100"/>
                    </a:cubicBezTo>
                    <a:cubicBezTo>
                      <a:pt x="4137" y="167"/>
                      <a:pt x="4003" y="267"/>
                      <a:pt x="3870" y="400"/>
                    </a:cubicBezTo>
                    <a:cubicBezTo>
                      <a:pt x="3369" y="767"/>
                      <a:pt x="2902" y="1234"/>
                      <a:pt x="2535" y="1735"/>
                    </a:cubicBezTo>
                    <a:cubicBezTo>
                      <a:pt x="1268" y="3402"/>
                      <a:pt x="467" y="5371"/>
                      <a:pt x="234" y="7439"/>
                    </a:cubicBezTo>
                    <a:cubicBezTo>
                      <a:pt x="0" y="9507"/>
                      <a:pt x="67" y="11575"/>
                      <a:pt x="367" y="13643"/>
                    </a:cubicBezTo>
                    <a:cubicBezTo>
                      <a:pt x="467" y="14410"/>
                      <a:pt x="567" y="15044"/>
                      <a:pt x="667" y="15478"/>
                    </a:cubicBezTo>
                    <a:cubicBezTo>
                      <a:pt x="667" y="15711"/>
                      <a:pt x="734" y="15945"/>
                      <a:pt x="801" y="16178"/>
                    </a:cubicBezTo>
                    <a:cubicBezTo>
                      <a:pt x="801" y="15945"/>
                      <a:pt x="767" y="15711"/>
                      <a:pt x="734" y="15478"/>
                    </a:cubicBezTo>
                    <a:cubicBezTo>
                      <a:pt x="667" y="15011"/>
                      <a:pt x="601" y="14377"/>
                      <a:pt x="534" y="13610"/>
                    </a:cubicBezTo>
                    <a:cubicBezTo>
                      <a:pt x="267" y="11575"/>
                      <a:pt x="234" y="9507"/>
                      <a:pt x="434" y="7472"/>
                    </a:cubicBezTo>
                    <a:cubicBezTo>
                      <a:pt x="701" y="5437"/>
                      <a:pt x="1435" y="3469"/>
                      <a:pt x="2635" y="1801"/>
                    </a:cubicBezTo>
                    <a:cubicBezTo>
                      <a:pt x="3169" y="1134"/>
                      <a:pt x="3770" y="534"/>
                      <a:pt x="44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6"/>
              <p:cNvSpPr/>
              <p:nvPr/>
            </p:nvSpPr>
            <p:spPr>
              <a:xfrm>
                <a:off x="2420225" y="1309725"/>
                <a:ext cx="256050" cy="677175"/>
              </a:xfrm>
              <a:custGeom>
                <a:avLst/>
                <a:gdLst/>
                <a:ahLst/>
                <a:cxnLst/>
                <a:rect l="l" t="t" r="r" b="b"/>
                <a:pathLst>
                  <a:path w="10242" h="27087" extrusionOk="0">
                    <a:moveTo>
                      <a:pt x="1" y="0"/>
                    </a:moveTo>
                    <a:lnTo>
                      <a:pt x="1" y="0"/>
                    </a:lnTo>
                    <a:cubicBezTo>
                      <a:pt x="34" y="100"/>
                      <a:pt x="68" y="200"/>
                      <a:pt x="101" y="300"/>
                    </a:cubicBezTo>
                    <a:cubicBezTo>
                      <a:pt x="168" y="500"/>
                      <a:pt x="268" y="734"/>
                      <a:pt x="401" y="1067"/>
                    </a:cubicBezTo>
                    <a:lnTo>
                      <a:pt x="1569" y="3936"/>
                    </a:lnTo>
                    <a:cubicBezTo>
                      <a:pt x="2536" y="6405"/>
                      <a:pt x="3870" y="9740"/>
                      <a:pt x="5271" y="13476"/>
                    </a:cubicBezTo>
                    <a:cubicBezTo>
                      <a:pt x="6706" y="17212"/>
                      <a:pt x="7906" y="20615"/>
                      <a:pt x="8807" y="23083"/>
                    </a:cubicBezTo>
                    <a:cubicBezTo>
                      <a:pt x="9241" y="24317"/>
                      <a:pt x="9574" y="25285"/>
                      <a:pt x="9841" y="26019"/>
                    </a:cubicBezTo>
                    <a:cubicBezTo>
                      <a:pt x="9941" y="26352"/>
                      <a:pt x="10041" y="26619"/>
                      <a:pt x="10108" y="26819"/>
                    </a:cubicBezTo>
                    <a:cubicBezTo>
                      <a:pt x="10141" y="26886"/>
                      <a:pt x="10175" y="26986"/>
                      <a:pt x="10241" y="27086"/>
                    </a:cubicBezTo>
                    <a:cubicBezTo>
                      <a:pt x="10208" y="26986"/>
                      <a:pt x="10208" y="26886"/>
                      <a:pt x="10175" y="26786"/>
                    </a:cubicBezTo>
                    <a:cubicBezTo>
                      <a:pt x="10108" y="26586"/>
                      <a:pt x="10008" y="26319"/>
                      <a:pt x="9908" y="25985"/>
                    </a:cubicBezTo>
                    <a:cubicBezTo>
                      <a:pt x="9708" y="25285"/>
                      <a:pt x="9374" y="24284"/>
                      <a:pt x="8941" y="23050"/>
                    </a:cubicBezTo>
                    <a:cubicBezTo>
                      <a:pt x="8107" y="20548"/>
                      <a:pt x="6906" y="17146"/>
                      <a:pt x="5471" y="13410"/>
                    </a:cubicBezTo>
                    <a:cubicBezTo>
                      <a:pt x="4070" y="9674"/>
                      <a:pt x="2703" y="6305"/>
                      <a:pt x="1702" y="3903"/>
                    </a:cubicBezTo>
                    <a:cubicBezTo>
                      <a:pt x="1202" y="2669"/>
                      <a:pt x="768" y="1701"/>
                      <a:pt x="468" y="1034"/>
                    </a:cubicBezTo>
                    <a:cubicBezTo>
                      <a:pt x="334" y="734"/>
                      <a:pt x="234" y="467"/>
                      <a:pt x="134" y="267"/>
                    </a:cubicBezTo>
                    <a:cubicBezTo>
                      <a:pt x="101" y="167"/>
                      <a:pt x="68"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6"/>
              <p:cNvSpPr/>
              <p:nvPr/>
            </p:nvSpPr>
            <p:spPr>
              <a:xfrm>
                <a:off x="2365200" y="1712150"/>
                <a:ext cx="306900" cy="248875"/>
              </a:xfrm>
              <a:custGeom>
                <a:avLst/>
                <a:gdLst/>
                <a:ahLst/>
                <a:cxnLst/>
                <a:rect l="l" t="t" r="r" b="b"/>
                <a:pathLst>
                  <a:path w="12276" h="9955" extrusionOk="0">
                    <a:moveTo>
                      <a:pt x="198" y="1"/>
                    </a:moveTo>
                    <a:cubicBezTo>
                      <a:pt x="134" y="1"/>
                      <a:pt x="69" y="5"/>
                      <a:pt x="0" y="15"/>
                    </a:cubicBezTo>
                    <a:cubicBezTo>
                      <a:pt x="0" y="48"/>
                      <a:pt x="968" y="115"/>
                      <a:pt x="2402" y="515"/>
                    </a:cubicBezTo>
                    <a:lnTo>
                      <a:pt x="2969" y="682"/>
                    </a:lnTo>
                    <a:cubicBezTo>
                      <a:pt x="3136" y="748"/>
                      <a:pt x="3369" y="848"/>
                      <a:pt x="3569" y="915"/>
                    </a:cubicBezTo>
                    <a:cubicBezTo>
                      <a:pt x="3970" y="1049"/>
                      <a:pt x="4403" y="1282"/>
                      <a:pt x="4837" y="1482"/>
                    </a:cubicBezTo>
                    <a:cubicBezTo>
                      <a:pt x="6772" y="2450"/>
                      <a:pt x="8473" y="3817"/>
                      <a:pt x="9841" y="5518"/>
                    </a:cubicBezTo>
                    <a:cubicBezTo>
                      <a:pt x="10141" y="5885"/>
                      <a:pt x="10408" y="6286"/>
                      <a:pt x="10675" y="6686"/>
                    </a:cubicBezTo>
                    <a:cubicBezTo>
                      <a:pt x="10775" y="6853"/>
                      <a:pt x="10908" y="7020"/>
                      <a:pt x="11008" y="7220"/>
                    </a:cubicBezTo>
                    <a:cubicBezTo>
                      <a:pt x="11108" y="7386"/>
                      <a:pt x="11208" y="7553"/>
                      <a:pt x="11275" y="7720"/>
                    </a:cubicBezTo>
                    <a:cubicBezTo>
                      <a:pt x="11975" y="9054"/>
                      <a:pt x="12242" y="9955"/>
                      <a:pt x="12276" y="9955"/>
                    </a:cubicBezTo>
                    <a:cubicBezTo>
                      <a:pt x="12242" y="9755"/>
                      <a:pt x="12176" y="9521"/>
                      <a:pt x="12109" y="9321"/>
                    </a:cubicBezTo>
                    <a:cubicBezTo>
                      <a:pt x="12042" y="9088"/>
                      <a:pt x="11942" y="8821"/>
                      <a:pt x="11842" y="8587"/>
                    </a:cubicBezTo>
                    <a:cubicBezTo>
                      <a:pt x="11742" y="8320"/>
                      <a:pt x="11609" y="7987"/>
                      <a:pt x="11442" y="7653"/>
                    </a:cubicBezTo>
                    <a:lnTo>
                      <a:pt x="11142" y="7120"/>
                    </a:lnTo>
                    <a:cubicBezTo>
                      <a:pt x="11041" y="6953"/>
                      <a:pt x="10941" y="6753"/>
                      <a:pt x="10808" y="6586"/>
                    </a:cubicBezTo>
                    <a:cubicBezTo>
                      <a:pt x="10574" y="6186"/>
                      <a:pt x="10274" y="5819"/>
                      <a:pt x="9974" y="5385"/>
                    </a:cubicBezTo>
                    <a:cubicBezTo>
                      <a:pt x="8640" y="3650"/>
                      <a:pt x="6905" y="2249"/>
                      <a:pt x="4937" y="1282"/>
                    </a:cubicBezTo>
                    <a:cubicBezTo>
                      <a:pt x="4503" y="1082"/>
                      <a:pt x="4070" y="915"/>
                      <a:pt x="3636" y="748"/>
                    </a:cubicBezTo>
                    <a:cubicBezTo>
                      <a:pt x="3436" y="682"/>
                      <a:pt x="3203" y="582"/>
                      <a:pt x="3002" y="515"/>
                    </a:cubicBezTo>
                    <a:lnTo>
                      <a:pt x="2435" y="381"/>
                    </a:lnTo>
                    <a:cubicBezTo>
                      <a:pt x="2102" y="281"/>
                      <a:pt x="1768" y="215"/>
                      <a:pt x="1435" y="148"/>
                    </a:cubicBezTo>
                    <a:cubicBezTo>
                      <a:pt x="1168" y="81"/>
                      <a:pt x="934" y="48"/>
                      <a:pt x="667" y="48"/>
                    </a:cubicBezTo>
                    <a:cubicBezTo>
                      <a:pt x="502" y="24"/>
                      <a:pt x="354" y="1"/>
                      <a:pt x="1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6"/>
              <p:cNvSpPr/>
              <p:nvPr/>
            </p:nvSpPr>
            <p:spPr>
              <a:xfrm>
                <a:off x="2501950" y="1905150"/>
                <a:ext cx="308575" cy="309400"/>
              </a:xfrm>
              <a:custGeom>
                <a:avLst/>
                <a:gdLst/>
                <a:ahLst/>
                <a:cxnLst/>
                <a:rect l="l" t="t" r="r" b="b"/>
                <a:pathLst>
                  <a:path w="12343" h="12376" extrusionOk="0">
                    <a:moveTo>
                      <a:pt x="1" y="0"/>
                    </a:moveTo>
                    <a:lnTo>
                      <a:pt x="1" y="7239"/>
                    </a:lnTo>
                    <a:cubicBezTo>
                      <a:pt x="1" y="10074"/>
                      <a:pt x="2302" y="12376"/>
                      <a:pt x="5138" y="12376"/>
                    </a:cubicBezTo>
                    <a:lnTo>
                      <a:pt x="7239" y="12376"/>
                    </a:lnTo>
                    <a:cubicBezTo>
                      <a:pt x="10075" y="12376"/>
                      <a:pt x="12343" y="10074"/>
                      <a:pt x="12343" y="7239"/>
                    </a:cubicBezTo>
                    <a:lnTo>
                      <a:pt x="1234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6"/>
              <p:cNvSpPr/>
              <p:nvPr/>
            </p:nvSpPr>
            <p:spPr>
              <a:xfrm>
                <a:off x="2505300" y="1905975"/>
                <a:ext cx="205175" cy="109275"/>
              </a:xfrm>
              <a:custGeom>
                <a:avLst/>
                <a:gdLst/>
                <a:ahLst/>
                <a:cxnLst/>
                <a:rect l="l" t="t" r="r" b="b"/>
                <a:pathLst>
                  <a:path w="8207" h="4371" extrusionOk="0">
                    <a:moveTo>
                      <a:pt x="8206" y="0"/>
                    </a:moveTo>
                    <a:lnTo>
                      <a:pt x="8206" y="0"/>
                    </a:lnTo>
                    <a:cubicBezTo>
                      <a:pt x="8173" y="0"/>
                      <a:pt x="7939" y="501"/>
                      <a:pt x="7406" y="1201"/>
                    </a:cubicBezTo>
                    <a:cubicBezTo>
                      <a:pt x="5971" y="3036"/>
                      <a:pt x="3803" y="4170"/>
                      <a:pt x="1468" y="4237"/>
                    </a:cubicBezTo>
                    <a:cubicBezTo>
                      <a:pt x="1365" y="4241"/>
                      <a:pt x="1266" y="4242"/>
                      <a:pt x="1172" y="4242"/>
                    </a:cubicBezTo>
                    <a:cubicBezTo>
                      <a:pt x="614" y="4242"/>
                      <a:pt x="222" y="4184"/>
                      <a:pt x="70" y="4184"/>
                    </a:cubicBezTo>
                    <a:cubicBezTo>
                      <a:pt x="24" y="4184"/>
                      <a:pt x="0" y="4190"/>
                      <a:pt x="0" y="4203"/>
                    </a:cubicBezTo>
                    <a:cubicBezTo>
                      <a:pt x="134" y="4237"/>
                      <a:pt x="267" y="4270"/>
                      <a:pt x="401" y="4304"/>
                    </a:cubicBezTo>
                    <a:cubicBezTo>
                      <a:pt x="734" y="4337"/>
                      <a:pt x="1101" y="4370"/>
                      <a:pt x="1468" y="4370"/>
                    </a:cubicBezTo>
                    <a:cubicBezTo>
                      <a:pt x="1501" y="4371"/>
                      <a:pt x="1535" y="4371"/>
                      <a:pt x="1568" y="4371"/>
                    </a:cubicBezTo>
                    <a:cubicBezTo>
                      <a:pt x="3933" y="4371"/>
                      <a:pt x="6157" y="3209"/>
                      <a:pt x="7539" y="1268"/>
                    </a:cubicBezTo>
                    <a:cubicBezTo>
                      <a:pt x="7739" y="1001"/>
                      <a:pt x="7906" y="701"/>
                      <a:pt x="8073" y="367"/>
                    </a:cubicBezTo>
                    <a:cubicBezTo>
                      <a:pt x="8139" y="267"/>
                      <a:pt x="8206" y="134"/>
                      <a:pt x="8206"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6"/>
              <p:cNvSpPr/>
              <p:nvPr/>
            </p:nvSpPr>
            <p:spPr>
              <a:xfrm>
                <a:off x="2692925" y="1906800"/>
                <a:ext cx="115100" cy="207675"/>
              </a:xfrm>
              <a:custGeom>
                <a:avLst/>
                <a:gdLst/>
                <a:ahLst/>
                <a:cxnLst/>
                <a:rect l="l" t="t" r="r" b="b"/>
                <a:pathLst>
                  <a:path w="4604" h="8307" extrusionOk="0">
                    <a:moveTo>
                      <a:pt x="1735" y="1"/>
                    </a:moveTo>
                    <a:cubicBezTo>
                      <a:pt x="1602" y="101"/>
                      <a:pt x="1535" y="201"/>
                      <a:pt x="1468" y="334"/>
                    </a:cubicBezTo>
                    <a:cubicBezTo>
                      <a:pt x="1235" y="635"/>
                      <a:pt x="1068" y="968"/>
                      <a:pt x="935" y="1302"/>
                    </a:cubicBezTo>
                    <a:cubicBezTo>
                      <a:pt x="1" y="3737"/>
                      <a:pt x="935" y="6472"/>
                      <a:pt x="3170" y="7773"/>
                    </a:cubicBezTo>
                    <a:cubicBezTo>
                      <a:pt x="3503" y="7940"/>
                      <a:pt x="3837" y="8107"/>
                      <a:pt x="4170" y="8240"/>
                    </a:cubicBezTo>
                    <a:cubicBezTo>
                      <a:pt x="4304" y="8273"/>
                      <a:pt x="4470" y="8307"/>
                      <a:pt x="4604" y="8307"/>
                    </a:cubicBezTo>
                    <a:cubicBezTo>
                      <a:pt x="4137" y="8107"/>
                      <a:pt x="3703" y="7873"/>
                      <a:pt x="3236" y="7640"/>
                    </a:cubicBezTo>
                    <a:cubicBezTo>
                      <a:pt x="1168" y="6305"/>
                      <a:pt x="267" y="3703"/>
                      <a:pt x="1101" y="1368"/>
                    </a:cubicBezTo>
                    <a:cubicBezTo>
                      <a:pt x="1268" y="901"/>
                      <a:pt x="1468" y="434"/>
                      <a:pt x="173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6"/>
              <p:cNvSpPr/>
              <p:nvPr/>
            </p:nvSpPr>
            <p:spPr>
              <a:xfrm>
                <a:off x="2501125" y="2050350"/>
                <a:ext cx="229350" cy="155875"/>
              </a:xfrm>
              <a:custGeom>
                <a:avLst/>
                <a:gdLst/>
                <a:ahLst/>
                <a:cxnLst/>
                <a:rect l="l" t="t" r="r" b="b"/>
                <a:pathLst>
                  <a:path w="9174" h="6235" extrusionOk="0">
                    <a:moveTo>
                      <a:pt x="2900" y="0"/>
                    </a:moveTo>
                    <a:cubicBezTo>
                      <a:pt x="2533" y="0"/>
                      <a:pt x="2165" y="32"/>
                      <a:pt x="1802" y="96"/>
                    </a:cubicBezTo>
                    <a:cubicBezTo>
                      <a:pt x="1335" y="163"/>
                      <a:pt x="901" y="263"/>
                      <a:pt x="467" y="430"/>
                    </a:cubicBezTo>
                    <a:cubicBezTo>
                      <a:pt x="301" y="463"/>
                      <a:pt x="134" y="530"/>
                      <a:pt x="0" y="630"/>
                    </a:cubicBezTo>
                    <a:cubicBezTo>
                      <a:pt x="601" y="463"/>
                      <a:pt x="1201" y="330"/>
                      <a:pt x="1835" y="230"/>
                    </a:cubicBezTo>
                    <a:cubicBezTo>
                      <a:pt x="2133" y="189"/>
                      <a:pt x="2432" y="169"/>
                      <a:pt x="2730" y="169"/>
                    </a:cubicBezTo>
                    <a:cubicBezTo>
                      <a:pt x="3903" y="169"/>
                      <a:pt x="5068" y="479"/>
                      <a:pt x="6105" y="1064"/>
                    </a:cubicBezTo>
                    <a:cubicBezTo>
                      <a:pt x="6805" y="1464"/>
                      <a:pt x="7439" y="1998"/>
                      <a:pt x="7939" y="2631"/>
                    </a:cubicBezTo>
                    <a:cubicBezTo>
                      <a:pt x="8340" y="3165"/>
                      <a:pt x="8640" y="3766"/>
                      <a:pt x="8840" y="4399"/>
                    </a:cubicBezTo>
                    <a:cubicBezTo>
                      <a:pt x="9007" y="5000"/>
                      <a:pt x="9107" y="5600"/>
                      <a:pt x="9107" y="6234"/>
                    </a:cubicBezTo>
                    <a:cubicBezTo>
                      <a:pt x="9140" y="6067"/>
                      <a:pt x="9174" y="5900"/>
                      <a:pt x="9174" y="5734"/>
                    </a:cubicBezTo>
                    <a:cubicBezTo>
                      <a:pt x="9174" y="5267"/>
                      <a:pt x="9107" y="4833"/>
                      <a:pt x="9007" y="4366"/>
                    </a:cubicBezTo>
                    <a:cubicBezTo>
                      <a:pt x="8807" y="3699"/>
                      <a:pt x="8507" y="3098"/>
                      <a:pt x="8106" y="2531"/>
                    </a:cubicBezTo>
                    <a:cubicBezTo>
                      <a:pt x="7573" y="1864"/>
                      <a:pt x="6939" y="1297"/>
                      <a:pt x="6205" y="864"/>
                    </a:cubicBezTo>
                    <a:cubicBezTo>
                      <a:pt x="5194" y="307"/>
                      <a:pt x="4049" y="0"/>
                      <a:pt x="290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6"/>
              <p:cNvSpPr/>
              <p:nvPr/>
            </p:nvSpPr>
            <p:spPr>
              <a:xfrm>
                <a:off x="1800625" y="2214525"/>
                <a:ext cx="972375" cy="2822050"/>
              </a:xfrm>
              <a:custGeom>
                <a:avLst/>
                <a:gdLst/>
                <a:ahLst/>
                <a:cxnLst/>
                <a:rect l="l" t="t" r="r" b="b"/>
                <a:pathLst>
                  <a:path w="38895" h="112882" extrusionOk="0">
                    <a:moveTo>
                      <a:pt x="0" y="1"/>
                    </a:moveTo>
                    <a:lnTo>
                      <a:pt x="0" y="112881"/>
                    </a:lnTo>
                    <a:lnTo>
                      <a:pt x="38895" y="112881"/>
                    </a:lnTo>
                    <a:lnTo>
                      <a:pt x="38895"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6"/>
              <p:cNvSpPr/>
              <p:nvPr/>
            </p:nvSpPr>
            <p:spPr>
              <a:xfrm>
                <a:off x="2230100" y="2214525"/>
                <a:ext cx="1064950" cy="2822050"/>
              </a:xfrm>
              <a:custGeom>
                <a:avLst/>
                <a:gdLst/>
                <a:ahLst/>
                <a:cxnLst/>
                <a:rect l="l" t="t" r="r" b="b"/>
                <a:pathLst>
                  <a:path w="42598" h="112882" extrusionOk="0">
                    <a:moveTo>
                      <a:pt x="0" y="1"/>
                    </a:moveTo>
                    <a:lnTo>
                      <a:pt x="0" y="112881"/>
                    </a:lnTo>
                    <a:lnTo>
                      <a:pt x="42597" y="112881"/>
                    </a:lnTo>
                    <a:lnTo>
                      <a:pt x="42597"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36"/>
              <p:cNvSpPr/>
              <p:nvPr/>
            </p:nvSpPr>
            <p:spPr>
              <a:xfrm>
                <a:off x="2298475" y="301510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36"/>
              <p:cNvSpPr/>
              <p:nvPr/>
            </p:nvSpPr>
            <p:spPr>
              <a:xfrm>
                <a:off x="2618700" y="4391075"/>
                <a:ext cx="324425" cy="37550"/>
              </a:xfrm>
              <a:custGeom>
                <a:avLst/>
                <a:gdLst/>
                <a:ahLst/>
                <a:cxnLst/>
                <a:rect l="l" t="t" r="r" b="b"/>
                <a:pathLst>
                  <a:path w="12977" h="1502" extrusionOk="0">
                    <a:moveTo>
                      <a:pt x="1" y="1"/>
                    </a:moveTo>
                    <a:lnTo>
                      <a:pt x="1" y="34"/>
                    </a:lnTo>
                    <a:lnTo>
                      <a:pt x="1" y="601"/>
                    </a:lnTo>
                    <a:cubicBezTo>
                      <a:pt x="1" y="1102"/>
                      <a:pt x="401" y="1502"/>
                      <a:pt x="901" y="1502"/>
                    </a:cubicBezTo>
                    <a:lnTo>
                      <a:pt x="12076" y="1502"/>
                    </a:lnTo>
                    <a:cubicBezTo>
                      <a:pt x="12576" y="1502"/>
                      <a:pt x="12977" y="1102"/>
                      <a:pt x="12977" y="601"/>
                    </a:cubicBezTo>
                    <a:lnTo>
                      <a:pt x="12977"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36"/>
              <p:cNvSpPr/>
              <p:nvPr/>
            </p:nvSpPr>
            <p:spPr>
              <a:xfrm>
                <a:off x="2292650" y="4389425"/>
                <a:ext cx="954025" cy="587100"/>
              </a:xfrm>
              <a:custGeom>
                <a:avLst/>
                <a:gdLst/>
                <a:ahLst/>
                <a:cxnLst/>
                <a:rect l="l" t="t" r="r" b="b"/>
                <a:pathLst>
                  <a:path w="38161" h="23484" extrusionOk="0">
                    <a:moveTo>
                      <a:pt x="0" y="0"/>
                    </a:moveTo>
                    <a:lnTo>
                      <a:pt x="0" y="100"/>
                    </a:lnTo>
                    <a:lnTo>
                      <a:pt x="0" y="23384"/>
                    </a:lnTo>
                    <a:lnTo>
                      <a:pt x="0" y="23484"/>
                    </a:lnTo>
                    <a:lnTo>
                      <a:pt x="134" y="23484"/>
                    </a:lnTo>
                    <a:lnTo>
                      <a:pt x="38061" y="23450"/>
                    </a:lnTo>
                    <a:lnTo>
                      <a:pt x="38161" y="23450"/>
                    </a:lnTo>
                    <a:lnTo>
                      <a:pt x="38161" y="23384"/>
                    </a:lnTo>
                    <a:cubicBezTo>
                      <a:pt x="38127" y="16245"/>
                      <a:pt x="38094" y="10408"/>
                      <a:pt x="38094" y="6338"/>
                    </a:cubicBezTo>
                    <a:lnTo>
                      <a:pt x="38094" y="1701"/>
                    </a:lnTo>
                    <a:lnTo>
                      <a:pt x="38094" y="467"/>
                    </a:lnTo>
                    <a:lnTo>
                      <a:pt x="38094" y="67"/>
                    </a:lnTo>
                    <a:cubicBezTo>
                      <a:pt x="38094" y="67"/>
                      <a:pt x="38094" y="200"/>
                      <a:pt x="38027" y="434"/>
                    </a:cubicBezTo>
                    <a:lnTo>
                      <a:pt x="38027" y="1635"/>
                    </a:lnTo>
                    <a:cubicBezTo>
                      <a:pt x="37994" y="2735"/>
                      <a:pt x="37994" y="4303"/>
                      <a:pt x="37994" y="6338"/>
                    </a:cubicBezTo>
                    <a:cubicBezTo>
                      <a:pt x="37994" y="10355"/>
                      <a:pt x="37961" y="16124"/>
                      <a:pt x="37961" y="23217"/>
                    </a:cubicBezTo>
                    <a:lnTo>
                      <a:pt x="200" y="23217"/>
                    </a:lnTo>
                    <a:lnTo>
                      <a:pt x="200" y="133"/>
                    </a:lnTo>
                    <a:lnTo>
                      <a:pt x="200" y="133"/>
                    </a:lnTo>
                    <a:lnTo>
                      <a:pt x="27420" y="67"/>
                    </a:lnTo>
                    <a:lnTo>
                      <a:pt x="35259" y="34"/>
                    </a:lnTo>
                    <a:lnTo>
                      <a:pt x="27486" y="34"/>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6"/>
              <p:cNvSpPr/>
              <p:nvPr/>
            </p:nvSpPr>
            <p:spPr>
              <a:xfrm>
                <a:off x="2647900" y="4533700"/>
                <a:ext cx="282725" cy="75900"/>
              </a:xfrm>
              <a:custGeom>
                <a:avLst/>
                <a:gdLst/>
                <a:ahLst/>
                <a:cxnLst/>
                <a:rect l="l" t="t" r="r" b="b"/>
                <a:pathLst>
                  <a:path w="11309" h="3036" extrusionOk="0">
                    <a:moveTo>
                      <a:pt x="0" y="0"/>
                    </a:moveTo>
                    <a:lnTo>
                      <a:pt x="0" y="3036"/>
                    </a:lnTo>
                    <a:lnTo>
                      <a:pt x="11308" y="3036"/>
                    </a:lnTo>
                    <a:lnTo>
                      <a:pt x="11308"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6"/>
              <p:cNvSpPr/>
              <p:nvPr/>
            </p:nvSpPr>
            <p:spPr>
              <a:xfrm>
                <a:off x="2298475" y="3663900"/>
                <a:ext cx="949050" cy="582100"/>
              </a:xfrm>
              <a:custGeom>
                <a:avLst/>
                <a:gdLst/>
                <a:ahLst/>
                <a:cxnLst/>
                <a:rect l="l" t="t" r="r" b="b"/>
                <a:pathLst>
                  <a:path w="37962" h="23284" extrusionOk="0">
                    <a:moveTo>
                      <a:pt x="1" y="0"/>
                    </a:moveTo>
                    <a:lnTo>
                      <a:pt x="1" y="23284"/>
                    </a:lnTo>
                    <a:lnTo>
                      <a:pt x="37961" y="23284"/>
                    </a:lnTo>
                    <a:lnTo>
                      <a:pt x="37961" y="0"/>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6"/>
              <p:cNvSpPr/>
              <p:nvPr/>
            </p:nvSpPr>
            <p:spPr>
              <a:xfrm>
                <a:off x="2617050" y="3738950"/>
                <a:ext cx="325250" cy="37550"/>
              </a:xfrm>
              <a:custGeom>
                <a:avLst/>
                <a:gdLst/>
                <a:ahLst/>
                <a:cxnLst/>
                <a:rect l="l" t="t" r="r" b="b"/>
                <a:pathLst>
                  <a:path w="13010" h="1502" extrusionOk="0">
                    <a:moveTo>
                      <a:pt x="0" y="1"/>
                    </a:moveTo>
                    <a:lnTo>
                      <a:pt x="0" y="601"/>
                    </a:lnTo>
                    <a:cubicBezTo>
                      <a:pt x="0" y="1101"/>
                      <a:pt x="400" y="1502"/>
                      <a:pt x="901" y="1502"/>
                    </a:cubicBezTo>
                    <a:lnTo>
                      <a:pt x="12109" y="1502"/>
                    </a:lnTo>
                    <a:cubicBezTo>
                      <a:pt x="12609" y="1502"/>
                      <a:pt x="13009" y="1101"/>
                      <a:pt x="13009" y="601"/>
                    </a:cubicBezTo>
                    <a:lnTo>
                      <a:pt x="1300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6"/>
              <p:cNvSpPr/>
              <p:nvPr/>
            </p:nvSpPr>
            <p:spPr>
              <a:xfrm>
                <a:off x="2302650" y="3737275"/>
                <a:ext cx="953200" cy="587125"/>
              </a:xfrm>
              <a:custGeom>
                <a:avLst/>
                <a:gdLst/>
                <a:ahLst/>
                <a:cxnLst/>
                <a:rect l="l" t="t" r="r" b="b"/>
                <a:pathLst>
                  <a:path w="38128" h="23485" extrusionOk="0">
                    <a:moveTo>
                      <a:pt x="0" y="1"/>
                    </a:moveTo>
                    <a:lnTo>
                      <a:pt x="0" y="101"/>
                    </a:lnTo>
                    <a:lnTo>
                      <a:pt x="0" y="23384"/>
                    </a:lnTo>
                    <a:lnTo>
                      <a:pt x="0" y="23484"/>
                    </a:lnTo>
                    <a:lnTo>
                      <a:pt x="38128" y="23484"/>
                    </a:lnTo>
                    <a:lnTo>
                      <a:pt x="38128" y="23384"/>
                    </a:lnTo>
                    <a:cubicBezTo>
                      <a:pt x="38128" y="16246"/>
                      <a:pt x="38094" y="10408"/>
                      <a:pt x="38094" y="6372"/>
                    </a:cubicBezTo>
                    <a:cubicBezTo>
                      <a:pt x="38061" y="4337"/>
                      <a:pt x="38061" y="2770"/>
                      <a:pt x="38061" y="1702"/>
                    </a:cubicBezTo>
                    <a:lnTo>
                      <a:pt x="38061" y="501"/>
                    </a:lnTo>
                    <a:lnTo>
                      <a:pt x="38061" y="68"/>
                    </a:lnTo>
                    <a:cubicBezTo>
                      <a:pt x="38061" y="68"/>
                      <a:pt x="38061" y="234"/>
                      <a:pt x="37994" y="435"/>
                    </a:cubicBezTo>
                    <a:lnTo>
                      <a:pt x="37994" y="1669"/>
                    </a:lnTo>
                    <a:lnTo>
                      <a:pt x="37994" y="6339"/>
                    </a:lnTo>
                    <a:cubicBezTo>
                      <a:pt x="37994" y="10396"/>
                      <a:pt x="37961" y="16176"/>
                      <a:pt x="37928" y="23251"/>
                    </a:cubicBezTo>
                    <a:lnTo>
                      <a:pt x="37928" y="23251"/>
                    </a:lnTo>
                    <a:lnTo>
                      <a:pt x="201" y="23218"/>
                    </a:lnTo>
                    <a:lnTo>
                      <a:pt x="201" y="23218"/>
                    </a:lnTo>
                    <a:lnTo>
                      <a:pt x="201" y="167"/>
                    </a:lnTo>
                    <a:lnTo>
                      <a:pt x="201" y="167"/>
                    </a:lnTo>
                    <a:lnTo>
                      <a:pt x="27420" y="68"/>
                    </a:lnTo>
                    <a:lnTo>
                      <a:pt x="35259" y="34"/>
                    </a:lnTo>
                    <a:lnTo>
                      <a:pt x="27453" y="34"/>
                    </a:lnTo>
                    <a:lnTo>
                      <a:pt x="10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6"/>
              <p:cNvSpPr/>
              <p:nvPr/>
            </p:nvSpPr>
            <p:spPr>
              <a:xfrm>
                <a:off x="2637900" y="3877375"/>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6"/>
              <p:cNvSpPr/>
              <p:nvPr/>
            </p:nvSpPr>
            <p:spPr>
              <a:xfrm>
                <a:off x="2620375" y="2292075"/>
                <a:ext cx="325250" cy="36725"/>
              </a:xfrm>
              <a:custGeom>
                <a:avLst/>
                <a:gdLst/>
                <a:ahLst/>
                <a:cxnLst/>
                <a:rect l="l" t="t" r="r" b="b"/>
                <a:pathLst>
                  <a:path w="13010" h="1469" extrusionOk="0">
                    <a:moveTo>
                      <a:pt x="1" y="1"/>
                    </a:moveTo>
                    <a:lnTo>
                      <a:pt x="1" y="568"/>
                    </a:lnTo>
                    <a:cubicBezTo>
                      <a:pt x="1" y="1068"/>
                      <a:pt x="401" y="1469"/>
                      <a:pt x="901" y="1469"/>
                    </a:cubicBezTo>
                    <a:lnTo>
                      <a:pt x="12109" y="1469"/>
                    </a:lnTo>
                    <a:cubicBezTo>
                      <a:pt x="12610" y="1469"/>
                      <a:pt x="13010" y="1068"/>
                      <a:pt x="13010" y="568"/>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6"/>
              <p:cNvSpPr/>
              <p:nvPr/>
            </p:nvSpPr>
            <p:spPr>
              <a:xfrm>
                <a:off x="2295150" y="2290425"/>
                <a:ext cx="954025" cy="587100"/>
              </a:xfrm>
              <a:custGeom>
                <a:avLst/>
                <a:gdLst/>
                <a:ahLst/>
                <a:cxnLst/>
                <a:rect l="l" t="t" r="r" b="b"/>
                <a:pathLst>
                  <a:path w="38161" h="23484" extrusionOk="0">
                    <a:moveTo>
                      <a:pt x="0" y="0"/>
                    </a:moveTo>
                    <a:lnTo>
                      <a:pt x="0" y="100"/>
                    </a:lnTo>
                    <a:lnTo>
                      <a:pt x="0" y="23350"/>
                    </a:lnTo>
                    <a:lnTo>
                      <a:pt x="0" y="23484"/>
                    </a:lnTo>
                    <a:lnTo>
                      <a:pt x="134" y="23484"/>
                    </a:lnTo>
                    <a:lnTo>
                      <a:pt x="38061" y="23450"/>
                    </a:lnTo>
                    <a:lnTo>
                      <a:pt x="38161" y="23450"/>
                    </a:lnTo>
                    <a:lnTo>
                      <a:pt x="38161" y="23384"/>
                    </a:lnTo>
                    <a:cubicBezTo>
                      <a:pt x="38127" y="16212"/>
                      <a:pt x="38094" y="10408"/>
                      <a:pt x="38094" y="6338"/>
                    </a:cubicBezTo>
                    <a:cubicBezTo>
                      <a:pt x="38094" y="4337"/>
                      <a:pt x="38094" y="2769"/>
                      <a:pt x="38094" y="1668"/>
                    </a:cubicBezTo>
                    <a:lnTo>
                      <a:pt x="38094" y="467"/>
                    </a:lnTo>
                    <a:lnTo>
                      <a:pt x="38094" y="67"/>
                    </a:lnTo>
                    <a:cubicBezTo>
                      <a:pt x="38094" y="67"/>
                      <a:pt x="38061" y="134"/>
                      <a:pt x="38061" y="434"/>
                    </a:cubicBezTo>
                    <a:lnTo>
                      <a:pt x="38061" y="1635"/>
                    </a:lnTo>
                    <a:cubicBezTo>
                      <a:pt x="38027" y="2735"/>
                      <a:pt x="38027" y="4303"/>
                      <a:pt x="38027" y="6305"/>
                    </a:cubicBezTo>
                    <a:cubicBezTo>
                      <a:pt x="38027" y="10361"/>
                      <a:pt x="37994" y="16142"/>
                      <a:pt x="37994" y="23217"/>
                    </a:cubicBezTo>
                    <a:lnTo>
                      <a:pt x="37994" y="23217"/>
                    </a:lnTo>
                    <a:lnTo>
                      <a:pt x="234" y="23183"/>
                    </a:lnTo>
                    <a:lnTo>
                      <a:pt x="234" y="23183"/>
                    </a:lnTo>
                    <a:lnTo>
                      <a:pt x="234" y="133"/>
                    </a:lnTo>
                    <a:lnTo>
                      <a:pt x="234" y="133"/>
                    </a:lnTo>
                    <a:lnTo>
                      <a:pt x="27453" y="67"/>
                    </a:lnTo>
                    <a:lnTo>
                      <a:pt x="35259" y="33"/>
                    </a:lnTo>
                    <a:lnTo>
                      <a:pt x="27487" y="33"/>
                    </a:lnTo>
                    <a:lnTo>
                      <a:pt x="10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6"/>
              <p:cNvSpPr/>
              <p:nvPr/>
            </p:nvSpPr>
            <p:spPr>
              <a:xfrm>
                <a:off x="2636225" y="2415500"/>
                <a:ext cx="282725" cy="75925"/>
              </a:xfrm>
              <a:custGeom>
                <a:avLst/>
                <a:gdLst/>
                <a:ahLst/>
                <a:cxnLst/>
                <a:rect l="l" t="t" r="r" b="b"/>
                <a:pathLst>
                  <a:path w="11309" h="3037" extrusionOk="0">
                    <a:moveTo>
                      <a:pt x="0" y="1"/>
                    </a:moveTo>
                    <a:lnTo>
                      <a:pt x="0" y="3036"/>
                    </a:lnTo>
                    <a:lnTo>
                      <a:pt x="11308" y="3036"/>
                    </a:lnTo>
                    <a:lnTo>
                      <a:pt x="11308"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6"/>
              <p:cNvSpPr/>
              <p:nvPr/>
            </p:nvSpPr>
            <p:spPr>
              <a:xfrm>
                <a:off x="2301825" y="2950900"/>
                <a:ext cx="650475" cy="253525"/>
              </a:xfrm>
              <a:custGeom>
                <a:avLst/>
                <a:gdLst/>
                <a:ahLst/>
                <a:cxnLst/>
                <a:rect l="l" t="t" r="r" b="b"/>
                <a:pathLst>
                  <a:path w="26019" h="10141" extrusionOk="0">
                    <a:moveTo>
                      <a:pt x="1368" y="0"/>
                    </a:moveTo>
                    <a:cubicBezTo>
                      <a:pt x="601" y="0"/>
                      <a:pt x="0" y="600"/>
                      <a:pt x="0" y="1368"/>
                    </a:cubicBezTo>
                    <a:lnTo>
                      <a:pt x="0" y="10141"/>
                    </a:lnTo>
                    <a:lnTo>
                      <a:pt x="26019" y="10107"/>
                    </a:lnTo>
                    <a:lnTo>
                      <a:pt x="26019" y="1368"/>
                    </a:lnTo>
                    <a:cubicBezTo>
                      <a:pt x="26019" y="600"/>
                      <a:pt x="25418" y="0"/>
                      <a:pt x="246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6"/>
              <p:cNvSpPr/>
              <p:nvPr/>
            </p:nvSpPr>
            <p:spPr>
              <a:xfrm>
                <a:off x="2361025" y="3008425"/>
                <a:ext cx="591275" cy="196000"/>
              </a:xfrm>
              <a:custGeom>
                <a:avLst/>
                <a:gdLst/>
                <a:ahLst/>
                <a:cxnLst/>
                <a:rect l="l" t="t" r="r" b="b"/>
                <a:pathLst>
                  <a:path w="23651" h="7840" extrusionOk="0">
                    <a:moveTo>
                      <a:pt x="134" y="1"/>
                    </a:moveTo>
                    <a:cubicBezTo>
                      <a:pt x="67" y="1"/>
                      <a:pt x="0" y="67"/>
                      <a:pt x="0" y="134"/>
                    </a:cubicBezTo>
                    <a:lnTo>
                      <a:pt x="0" y="7840"/>
                    </a:lnTo>
                    <a:lnTo>
                      <a:pt x="23651" y="7840"/>
                    </a:lnTo>
                    <a:lnTo>
                      <a:pt x="23651"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6"/>
              <p:cNvSpPr/>
              <p:nvPr/>
            </p:nvSpPr>
            <p:spPr>
              <a:xfrm>
                <a:off x="2435250" y="2927550"/>
                <a:ext cx="651325" cy="276875"/>
              </a:xfrm>
              <a:custGeom>
                <a:avLst/>
                <a:gdLst/>
                <a:ahLst/>
                <a:cxnLst/>
                <a:rect l="l" t="t" r="r" b="b"/>
                <a:pathLst>
                  <a:path w="26053" h="11075" extrusionOk="0">
                    <a:moveTo>
                      <a:pt x="15178" y="0"/>
                    </a:moveTo>
                    <a:cubicBezTo>
                      <a:pt x="14644" y="67"/>
                      <a:pt x="14277" y="500"/>
                      <a:pt x="14344" y="1034"/>
                    </a:cubicBezTo>
                    <a:lnTo>
                      <a:pt x="2002" y="967"/>
                    </a:lnTo>
                    <a:cubicBezTo>
                      <a:pt x="1985" y="967"/>
                      <a:pt x="1968" y="966"/>
                      <a:pt x="1951" y="966"/>
                    </a:cubicBezTo>
                    <a:cubicBezTo>
                      <a:pt x="1306" y="966"/>
                      <a:pt x="766" y="1589"/>
                      <a:pt x="701" y="2402"/>
                    </a:cubicBezTo>
                    <a:lnTo>
                      <a:pt x="0" y="11075"/>
                    </a:lnTo>
                    <a:lnTo>
                      <a:pt x="25318" y="11075"/>
                    </a:lnTo>
                    <a:lnTo>
                      <a:pt x="25985"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6"/>
              <p:cNvSpPr/>
              <p:nvPr/>
            </p:nvSpPr>
            <p:spPr>
              <a:xfrm>
                <a:off x="2560325" y="2928375"/>
                <a:ext cx="651325" cy="253525"/>
              </a:xfrm>
              <a:custGeom>
                <a:avLst/>
                <a:gdLst/>
                <a:ahLst/>
                <a:cxnLst/>
                <a:rect l="l" t="t" r="r" b="b"/>
                <a:pathLst>
                  <a:path w="26053" h="10141" extrusionOk="0">
                    <a:moveTo>
                      <a:pt x="1402" y="0"/>
                    </a:moveTo>
                    <a:cubicBezTo>
                      <a:pt x="635" y="0"/>
                      <a:pt x="1" y="601"/>
                      <a:pt x="1" y="1368"/>
                    </a:cubicBezTo>
                    <a:lnTo>
                      <a:pt x="1" y="10141"/>
                    </a:lnTo>
                    <a:lnTo>
                      <a:pt x="26053" y="10141"/>
                    </a:lnTo>
                    <a:lnTo>
                      <a:pt x="26053" y="1335"/>
                    </a:lnTo>
                    <a:cubicBezTo>
                      <a:pt x="26053" y="601"/>
                      <a:pt x="25452" y="0"/>
                      <a:pt x="24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6"/>
              <p:cNvSpPr/>
              <p:nvPr/>
            </p:nvSpPr>
            <p:spPr>
              <a:xfrm>
                <a:off x="2620375" y="2985700"/>
                <a:ext cx="591275" cy="196200"/>
              </a:xfrm>
              <a:custGeom>
                <a:avLst/>
                <a:gdLst/>
                <a:ahLst/>
                <a:cxnLst/>
                <a:rect l="l" t="t" r="r" b="b"/>
                <a:pathLst>
                  <a:path w="23651" h="7848" extrusionOk="0">
                    <a:moveTo>
                      <a:pt x="99" y="0"/>
                    </a:moveTo>
                    <a:cubicBezTo>
                      <a:pt x="46" y="0"/>
                      <a:pt x="1" y="60"/>
                      <a:pt x="1" y="142"/>
                    </a:cubicBezTo>
                    <a:lnTo>
                      <a:pt x="1" y="7848"/>
                    </a:lnTo>
                    <a:lnTo>
                      <a:pt x="23651" y="7848"/>
                    </a:lnTo>
                    <a:lnTo>
                      <a:pt x="23651" y="9"/>
                    </a:lnTo>
                    <a:lnTo>
                      <a:pt x="134" y="9"/>
                    </a:lnTo>
                    <a:cubicBezTo>
                      <a:pt x="122" y="3"/>
                      <a:pt x="110" y="0"/>
                      <a:pt x="99"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6"/>
              <p:cNvSpPr/>
              <p:nvPr/>
            </p:nvSpPr>
            <p:spPr>
              <a:xfrm>
                <a:off x="2694600" y="2905025"/>
                <a:ext cx="651325" cy="276875"/>
              </a:xfrm>
              <a:custGeom>
                <a:avLst/>
                <a:gdLst/>
                <a:ahLst/>
                <a:cxnLst/>
                <a:rect l="l" t="t" r="r" b="b"/>
                <a:pathLst>
                  <a:path w="26053" h="11075" extrusionOk="0">
                    <a:moveTo>
                      <a:pt x="15178" y="0"/>
                    </a:moveTo>
                    <a:cubicBezTo>
                      <a:pt x="14677" y="34"/>
                      <a:pt x="14311" y="501"/>
                      <a:pt x="14344" y="1001"/>
                    </a:cubicBezTo>
                    <a:lnTo>
                      <a:pt x="2035" y="968"/>
                    </a:lnTo>
                    <a:cubicBezTo>
                      <a:pt x="1268" y="1034"/>
                      <a:pt x="701" y="1668"/>
                      <a:pt x="701" y="2402"/>
                    </a:cubicBezTo>
                    <a:lnTo>
                      <a:pt x="0" y="11075"/>
                    </a:lnTo>
                    <a:lnTo>
                      <a:pt x="25318" y="11075"/>
                    </a:lnTo>
                    <a:lnTo>
                      <a:pt x="25986" y="1735"/>
                    </a:lnTo>
                    <a:cubicBezTo>
                      <a:pt x="26052" y="801"/>
                      <a:pt x="25452" y="0"/>
                      <a:pt x="2468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6"/>
              <p:cNvSpPr/>
              <p:nvPr/>
            </p:nvSpPr>
            <p:spPr>
              <a:xfrm>
                <a:off x="2921425" y="2940875"/>
                <a:ext cx="651325" cy="253550"/>
              </a:xfrm>
              <a:custGeom>
                <a:avLst/>
                <a:gdLst/>
                <a:ahLst/>
                <a:cxnLst/>
                <a:rect l="l" t="t" r="r" b="b"/>
                <a:pathLst>
                  <a:path w="26053" h="10142" extrusionOk="0">
                    <a:moveTo>
                      <a:pt x="1368" y="1"/>
                    </a:moveTo>
                    <a:cubicBezTo>
                      <a:pt x="601" y="1"/>
                      <a:pt x="0" y="601"/>
                      <a:pt x="0" y="1368"/>
                    </a:cubicBezTo>
                    <a:lnTo>
                      <a:pt x="0" y="10141"/>
                    </a:lnTo>
                    <a:lnTo>
                      <a:pt x="26052" y="10141"/>
                    </a:lnTo>
                    <a:lnTo>
                      <a:pt x="26052" y="1368"/>
                    </a:lnTo>
                    <a:cubicBezTo>
                      <a:pt x="26052" y="601"/>
                      <a:pt x="25452" y="1"/>
                      <a:pt x="246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6"/>
              <p:cNvSpPr/>
              <p:nvPr/>
            </p:nvSpPr>
            <p:spPr>
              <a:xfrm>
                <a:off x="2981475" y="2998425"/>
                <a:ext cx="591275" cy="196000"/>
              </a:xfrm>
              <a:custGeom>
                <a:avLst/>
                <a:gdLst/>
                <a:ahLst/>
                <a:cxnLst/>
                <a:rect l="l" t="t" r="r" b="b"/>
                <a:pathLst>
                  <a:path w="23651" h="7840" extrusionOk="0">
                    <a:moveTo>
                      <a:pt x="134" y="0"/>
                    </a:moveTo>
                    <a:cubicBezTo>
                      <a:pt x="34" y="0"/>
                      <a:pt x="0" y="67"/>
                      <a:pt x="0" y="134"/>
                    </a:cubicBezTo>
                    <a:lnTo>
                      <a:pt x="0" y="7839"/>
                    </a:lnTo>
                    <a:lnTo>
                      <a:pt x="23650" y="7839"/>
                    </a:lnTo>
                    <a:lnTo>
                      <a:pt x="2365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6"/>
              <p:cNvSpPr/>
              <p:nvPr/>
            </p:nvSpPr>
            <p:spPr>
              <a:xfrm>
                <a:off x="3010650" y="2947550"/>
                <a:ext cx="596300" cy="350275"/>
              </a:xfrm>
              <a:custGeom>
                <a:avLst/>
                <a:gdLst/>
                <a:ahLst/>
                <a:cxnLst/>
                <a:rect l="l" t="t" r="r" b="b"/>
                <a:pathLst>
                  <a:path w="23852" h="14011" extrusionOk="0">
                    <a:moveTo>
                      <a:pt x="1" y="1"/>
                    </a:moveTo>
                    <a:lnTo>
                      <a:pt x="1" y="14011"/>
                    </a:lnTo>
                    <a:lnTo>
                      <a:pt x="23851" y="14011"/>
                    </a:lnTo>
                    <a:lnTo>
                      <a:pt x="23851"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6"/>
              <p:cNvSpPr/>
              <p:nvPr/>
            </p:nvSpPr>
            <p:spPr>
              <a:xfrm>
                <a:off x="3054850" y="2792450"/>
                <a:ext cx="601300" cy="372775"/>
              </a:xfrm>
              <a:custGeom>
                <a:avLst/>
                <a:gdLst/>
                <a:ahLst/>
                <a:cxnLst/>
                <a:rect l="l" t="t" r="r" b="b"/>
                <a:pathLst>
                  <a:path w="24052" h="14911" extrusionOk="0">
                    <a:moveTo>
                      <a:pt x="1" y="0"/>
                    </a:moveTo>
                    <a:lnTo>
                      <a:pt x="1" y="14911"/>
                    </a:lnTo>
                    <a:lnTo>
                      <a:pt x="24051" y="14911"/>
                    </a:lnTo>
                    <a:lnTo>
                      <a:pt x="24051"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6"/>
              <p:cNvSpPr/>
              <p:nvPr/>
            </p:nvSpPr>
            <p:spPr>
              <a:xfrm>
                <a:off x="31624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6"/>
              <p:cNvSpPr/>
              <p:nvPr/>
            </p:nvSpPr>
            <p:spPr>
              <a:xfrm>
                <a:off x="32049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6"/>
              <p:cNvSpPr/>
              <p:nvPr/>
            </p:nvSpPr>
            <p:spPr>
              <a:xfrm>
                <a:off x="3251650" y="2854150"/>
                <a:ext cx="5050" cy="287725"/>
              </a:xfrm>
              <a:custGeom>
                <a:avLst/>
                <a:gdLst/>
                <a:ahLst/>
                <a:cxnLst/>
                <a:rect l="l" t="t" r="r" b="b"/>
                <a:pathLst>
                  <a:path w="202" h="11509" extrusionOk="0">
                    <a:moveTo>
                      <a:pt x="101" y="1"/>
                    </a:moveTo>
                    <a:cubicBezTo>
                      <a:pt x="34" y="1"/>
                      <a:pt x="1" y="2569"/>
                      <a:pt x="1" y="5771"/>
                    </a:cubicBezTo>
                    <a:cubicBezTo>
                      <a:pt x="1" y="8940"/>
                      <a:pt x="34" y="11509"/>
                      <a:pt x="101" y="11509"/>
                    </a:cubicBezTo>
                    <a:cubicBezTo>
                      <a:pt x="168" y="11509"/>
                      <a:pt x="201" y="8940"/>
                      <a:pt x="201" y="5771"/>
                    </a:cubicBezTo>
                    <a:cubicBezTo>
                      <a:pt x="201" y="2569"/>
                      <a:pt x="168"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6"/>
              <p:cNvSpPr/>
              <p:nvPr/>
            </p:nvSpPr>
            <p:spPr>
              <a:xfrm>
                <a:off x="3297525" y="2854150"/>
                <a:ext cx="5875" cy="287725"/>
              </a:xfrm>
              <a:custGeom>
                <a:avLst/>
                <a:gdLst/>
                <a:ahLst/>
                <a:cxnLst/>
                <a:rect l="l" t="t" r="r" b="b"/>
                <a:pathLst>
                  <a:path w="235" h="11509" extrusionOk="0">
                    <a:moveTo>
                      <a:pt x="134" y="1"/>
                    </a:moveTo>
                    <a:cubicBezTo>
                      <a:pt x="67" y="1"/>
                      <a:pt x="1" y="2569"/>
                      <a:pt x="1" y="5771"/>
                    </a:cubicBezTo>
                    <a:cubicBezTo>
                      <a:pt x="1" y="8940"/>
                      <a:pt x="67" y="11509"/>
                      <a:pt x="134" y="11509"/>
                    </a:cubicBezTo>
                    <a:cubicBezTo>
                      <a:pt x="167" y="11509"/>
                      <a:pt x="234" y="8940"/>
                      <a:pt x="234" y="5771"/>
                    </a:cubicBezTo>
                    <a:cubicBezTo>
                      <a:pt x="234" y="2569"/>
                      <a:pt x="167"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6"/>
              <p:cNvSpPr/>
              <p:nvPr/>
            </p:nvSpPr>
            <p:spPr>
              <a:xfrm>
                <a:off x="3344225" y="2854150"/>
                <a:ext cx="5875" cy="287725"/>
              </a:xfrm>
              <a:custGeom>
                <a:avLst/>
                <a:gdLst/>
                <a:ahLst/>
                <a:cxnLst/>
                <a:rect l="l" t="t" r="r" b="b"/>
                <a:pathLst>
                  <a:path w="235" h="11509" extrusionOk="0">
                    <a:moveTo>
                      <a:pt x="101" y="1"/>
                    </a:moveTo>
                    <a:cubicBezTo>
                      <a:pt x="67" y="1"/>
                      <a:pt x="1" y="2569"/>
                      <a:pt x="1" y="5771"/>
                    </a:cubicBezTo>
                    <a:cubicBezTo>
                      <a:pt x="1" y="8940"/>
                      <a:pt x="67"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6"/>
              <p:cNvSpPr/>
              <p:nvPr/>
            </p:nvSpPr>
            <p:spPr>
              <a:xfrm>
                <a:off x="3390925" y="2854150"/>
                <a:ext cx="5875" cy="287725"/>
              </a:xfrm>
              <a:custGeom>
                <a:avLst/>
                <a:gdLst/>
                <a:ahLst/>
                <a:cxnLst/>
                <a:rect l="l" t="t" r="r" b="b"/>
                <a:pathLst>
                  <a:path w="235" h="11509" extrusionOk="0">
                    <a:moveTo>
                      <a:pt x="101" y="1"/>
                    </a:moveTo>
                    <a:cubicBezTo>
                      <a:pt x="34" y="1"/>
                      <a:pt x="1" y="2569"/>
                      <a:pt x="1" y="5771"/>
                    </a:cubicBezTo>
                    <a:cubicBezTo>
                      <a:pt x="1" y="8940"/>
                      <a:pt x="34" y="11509"/>
                      <a:pt x="101" y="11509"/>
                    </a:cubicBezTo>
                    <a:cubicBezTo>
                      <a:pt x="167" y="11509"/>
                      <a:pt x="234" y="8940"/>
                      <a:pt x="234" y="5771"/>
                    </a:cubicBezTo>
                    <a:cubicBezTo>
                      <a:pt x="234"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6"/>
              <p:cNvSpPr/>
              <p:nvPr/>
            </p:nvSpPr>
            <p:spPr>
              <a:xfrm>
                <a:off x="34376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6"/>
              <p:cNvSpPr/>
              <p:nvPr/>
            </p:nvSpPr>
            <p:spPr>
              <a:xfrm>
                <a:off x="3484325" y="2854150"/>
                <a:ext cx="5025" cy="287725"/>
              </a:xfrm>
              <a:custGeom>
                <a:avLst/>
                <a:gdLst/>
                <a:ahLst/>
                <a:cxnLst/>
                <a:rect l="l" t="t" r="r" b="b"/>
                <a:pathLst>
                  <a:path w="201" h="11509" extrusionOk="0">
                    <a:moveTo>
                      <a:pt x="101" y="1"/>
                    </a:moveTo>
                    <a:cubicBezTo>
                      <a:pt x="34" y="1"/>
                      <a:pt x="1" y="2569"/>
                      <a:pt x="1" y="5771"/>
                    </a:cubicBezTo>
                    <a:cubicBezTo>
                      <a:pt x="1" y="8940"/>
                      <a:pt x="34" y="11509"/>
                      <a:pt x="101" y="11509"/>
                    </a:cubicBezTo>
                    <a:cubicBezTo>
                      <a:pt x="167" y="11509"/>
                      <a:pt x="201" y="8940"/>
                      <a:pt x="201" y="5771"/>
                    </a:cubicBezTo>
                    <a:cubicBezTo>
                      <a:pt x="201" y="2569"/>
                      <a:pt x="167"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6"/>
              <p:cNvSpPr/>
              <p:nvPr/>
            </p:nvSpPr>
            <p:spPr>
              <a:xfrm>
                <a:off x="3530200" y="2854150"/>
                <a:ext cx="5850" cy="287725"/>
              </a:xfrm>
              <a:custGeom>
                <a:avLst/>
                <a:gdLst/>
                <a:ahLst/>
                <a:cxnLst/>
                <a:rect l="l" t="t" r="r" b="b"/>
                <a:pathLst>
                  <a:path w="234" h="11509" extrusionOk="0">
                    <a:moveTo>
                      <a:pt x="134" y="1"/>
                    </a:moveTo>
                    <a:cubicBezTo>
                      <a:pt x="67" y="1"/>
                      <a:pt x="0" y="2569"/>
                      <a:pt x="0" y="5771"/>
                    </a:cubicBezTo>
                    <a:cubicBezTo>
                      <a:pt x="0" y="8940"/>
                      <a:pt x="67" y="11509"/>
                      <a:pt x="134" y="11509"/>
                    </a:cubicBezTo>
                    <a:cubicBezTo>
                      <a:pt x="167" y="11509"/>
                      <a:pt x="234" y="8940"/>
                      <a:pt x="234" y="5771"/>
                    </a:cubicBezTo>
                    <a:cubicBezTo>
                      <a:pt x="234" y="2569"/>
                      <a:pt x="200" y="1"/>
                      <a:pt x="1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6"/>
              <p:cNvSpPr/>
              <p:nvPr/>
            </p:nvSpPr>
            <p:spPr>
              <a:xfrm>
                <a:off x="3576900" y="2854150"/>
                <a:ext cx="5850" cy="287725"/>
              </a:xfrm>
              <a:custGeom>
                <a:avLst/>
                <a:gdLst/>
                <a:ahLst/>
                <a:cxnLst/>
                <a:rect l="l" t="t" r="r" b="b"/>
                <a:pathLst>
                  <a:path w="234" h="11509" extrusionOk="0">
                    <a:moveTo>
                      <a:pt x="100" y="1"/>
                    </a:moveTo>
                    <a:cubicBezTo>
                      <a:pt x="67" y="1"/>
                      <a:pt x="0" y="2569"/>
                      <a:pt x="0" y="5771"/>
                    </a:cubicBezTo>
                    <a:cubicBezTo>
                      <a:pt x="0" y="8940"/>
                      <a:pt x="67" y="11509"/>
                      <a:pt x="100" y="11509"/>
                    </a:cubicBezTo>
                    <a:cubicBezTo>
                      <a:pt x="167" y="11509"/>
                      <a:pt x="234" y="8940"/>
                      <a:pt x="234" y="5771"/>
                    </a:cubicBezTo>
                    <a:cubicBezTo>
                      <a:pt x="234" y="2569"/>
                      <a:pt x="167" y="1"/>
                      <a:pt x="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6"/>
              <p:cNvSpPr/>
              <p:nvPr/>
            </p:nvSpPr>
            <p:spPr>
              <a:xfrm>
                <a:off x="3055675" y="2966725"/>
                <a:ext cx="650500" cy="227700"/>
              </a:xfrm>
              <a:custGeom>
                <a:avLst/>
                <a:gdLst/>
                <a:ahLst/>
                <a:cxnLst/>
                <a:rect l="l" t="t" r="r" b="b"/>
                <a:pathLst>
                  <a:path w="26020" h="9108" extrusionOk="0">
                    <a:moveTo>
                      <a:pt x="15145" y="1"/>
                    </a:moveTo>
                    <a:cubicBezTo>
                      <a:pt x="14678" y="1"/>
                      <a:pt x="14311" y="368"/>
                      <a:pt x="14311" y="835"/>
                    </a:cubicBezTo>
                    <a:lnTo>
                      <a:pt x="2002" y="768"/>
                    </a:lnTo>
                    <a:cubicBezTo>
                      <a:pt x="1302" y="768"/>
                      <a:pt x="735" y="1302"/>
                      <a:pt x="668" y="1969"/>
                    </a:cubicBezTo>
                    <a:lnTo>
                      <a:pt x="1" y="9107"/>
                    </a:lnTo>
                    <a:lnTo>
                      <a:pt x="25319" y="9107"/>
                    </a:lnTo>
                    <a:lnTo>
                      <a:pt x="25986" y="1435"/>
                    </a:lnTo>
                    <a:cubicBezTo>
                      <a:pt x="26020" y="635"/>
                      <a:pt x="25419" y="1"/>
                      <a:pt x="2465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6"/>
              <p:cNvSpPr/>
              <p:nvPr/>
            </p:nvSpPr>
            <p:spPr>
              <a:xfrm>
                <a:off x="2295975" y="3087650"/>
                <a:ext cx="949050" cy="582950"/>
              </a:xfrm>
              <a:custGeom>
                <a:avLst/>
                <a:gdLst/>
                <a:ahLst/>
                <a:cxnLst/>
                <a:rect l="l" t="t" r="r" b="b"/>
                <a:pathLst>
                  <a:path w="37962" h="23318" extrusionOk="0">
                    <a:moveTo>
                      <a:pt x="1" y="1"/>
                    </a:moveTo>
                    <a:lnTo>
                      <a:pt x="1" y="23317"/>
                    </a:lnTo>
                    <a:lnTo>
                      <a:pt x="37961" y="23317"/>
                    </a:lnTo>
                    <a:lnTo>
                      <a:pt x="37961"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6"/>
              <p:cNvSpPr/>
              <p:nvPr/>
            </p:nvSpPr>
            <p:spPr>
              <a:xfrm>
                <a:off x="2870550" y="3087650"/>
                <a:ext cx="948200" cy="582950"/>
              </a:xfrm>
              <a:custGeom>
                <a:avLst/>
                <a:gdLst/>
                <a:ahLst/>
                <a:cxnLst/>
                <a:rect l="l" t="t" r="r" b="b"/>
                <a:pathLst>
                  <a:path w="37928" h="23318" extrusionOk="0">
                    <a:moveTo>
                      <a:pt x="1" y="1"/>
                    </a:moveTo>
                    <a:lnTo>
                      <a:pt x="1" y="23317"/>
                    </a:lnTo>
                    <a:lnTo>
                      <a:pt x="37928" y="23317"/>
                    </a:lnTo>
                    <a:lnTo>
                      <a:pt x="37928"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6"/>
              <p:cNvSpPr/>
              <p:nvPr/>
            </p:nvSpPr>
            <p:spPr>
              <a:xfrm>
                <a:off x="2868050" y="3086825"/>
                <a:ext cx="954050" cy="582100"/>
              </a:xfrm>
              <a:custGeom>
                <a:avLst/>
                <a:gdLst/>
                <a:ahLst/>
                <a:cxnLst/>
                <a:rect l="l" t="t" r="r" b="b"/>
                <a:pathLst>
                  <a:path w="38162" h="23284" extrusionOk="0">
                    <a:moveTo>
                      <a:pt x="1" y="0"/>
                    </a:moveTo>
                    <a:lnTo>
                      <a:pt x="1" y="100"/>
                    </a:lnTo>
                    <a:lnTo>
                      <a:pt x="1" y="23250"/>
                    </a:lnTo>
                    <a:lnTo>
                      <a:pt x="1" y="23284"/>
                    </a:lnTo>
                    <a:lnTo>
                      <a:pt x="101" y="23284"/>
                    </a:lnTo>
                    <a:lnTo>
                      <a:pt x="27487" y="23250"/>
                    </a:lnTo>
                    <a:lnTo>
                      <a:pt x="35292" y="23217"/>
                    </a:lnTo>
                    <a:lnTo>
                      <a:pt x="35259" y="23217"/>
                    </a:lnTo>
                    <a:lnTo>
                      <a:pt x="27420" y="23184"/>
                    </a:lnTo>
                    <a:lnTo>
                      <a:pt x="234" y="23150"/>
                    </a:lnTo>
                    <a:lnTo>
                      <a:pt x="234" y="23150"/>
                    </a:lnTo>
                    <a:lnTo>
                      <a:pt x="234" y="200"/>
                    </a:lnTo>
                    <a:lnTo>
                      <a:pt x="37994" y="200"/>
                    </a:lnTo>
                    <a:cubicBezTo>
                      <a:pt x="37995" y="7226"/>
                      <a:pt x="38028" y="12962"/>
                      <a:pt x="38028" y="16946"/>
                    </a:cubicBezTo>
                    <a:lnTo>
                      <a:pt x="38028" y="21616"/>
                    </a:lnTo>
                    <a:lnTo>
                      <a:pt x="38028" y="22817"/>
                    </a:lnTo>
                    <a:lnTo>
                      <a:pt x="38028" y="23250"/>
                    </a:lnTo>
                    <a:cubicBezTo>
                      <a:pt x="38028" y="23250"/>
                      <a:pt x="38061" y="23083"/>
                      <a:pt x="38094" y="22817"/>
                    </a:cubicBezTo>
                    <a:lnTo>
                      <a:pt x="38094" y="21616"/>
                    </a:lnTo>
                    <a:cubicBezTo>
                      <a:pt x="38094" y="20548"/>
                      <a:pt x="38094" y="19014"/>
                      <a:pt x="38094" y="17012"/>
                    </a:cubicBezTo>
                    <a:cubicBezTo>
                      <a:pt x="38128" y="12976"/>
                      <a:pt x="38161" y="7205"/>
                      <a:pt x="38161" y="100"/>
                    </a:cubicBezTo>
                    <a:lnTo>
                      <a:pt x="38161" y="34"/>
                    </a:lnTo>
                    <a:lnTo>
                      <a:pt x="38061" y="34"/>
                    </a:lnTo>
                    <a:lnTo>
                      <a:pt x="13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6"/>
              <p:cNvSpPr/>
              <p:nvPr/>
            </p:nvSpPr>
            <p:spPr>
              <a:xfrm>
                <a:off x="3211625" y="3087650"/>
                <a:ext cx="325275" cy="35050"/>
              </a:xfrm>
              <a:custGeom>
                <a:avLst/>
                <a:gdLst/>
                <a:ahLst/>
                <a:cxnLst/>
                <a:rect l="l" t="t" r="r" b="b"/>
                <a:pathLst>
                  <a:path w="13011" h="1402" extrusionOk="0">
                    <a:moveTo>
                      <a:pt x="1" y="1"/>
                    </a:moveTo>
                    <a:lnTo>
                      <a:pt x="1" y="501"/>
                    </a:lnTo>
                    <a:cubicBezTo>
                      <a:pt x="1" y="1001"/>
                      <a:pt x="401" y="1402"/>
                      <a:pt x="901" y="1402"/>
                    </a:cubicBezTo>
                    <a:lnTo>
                      <a:pt x="12109" y="1402"/>
                    </a:lnTo>
                    <a:cubicBezTo>
                      <a:pt x="12610" y="1402"/>
                      <a:pt x="13010" y="1001"/>
                      <a:pt x="13010" y="501"/>
                    </a:cubicBezTo>
                    <a:lnTo>
                      <a:pt x="1301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6"/>
              <p:cNvSpPr/>
              <p:nvPr/>
            </p:nvSpPr>
            <p:spPr>
              <a:xfrm>
                <a:off x="3239150" y="3218575"/>
                <a:ext cx="281900" cy="75925"/>
              </a:xfrm>
              <a:custGeom>
                <a:avLst/>
                <a:gdLst/>
                <a:ahLst/>
                <a:cxnLst/>
                <a:rect l="l" t="t" r="r" b="b"/>
                <a:pathLst>
                  <a:path w="11276" h="3037" extrusionOk="0">
                    <a:moveTo>
                      <a:pt x="1" y="1"/>
                    </a:moveTo>
                    <a:lnTo>
                      <a:pt x="1" y="3036"/>
                    </a:lnTo>
                    <a:lnTo>
                      <a:pt x="11275" y="3036"/>
                    </a:lnTo>
                    <a:lnTo>
                      <a:pt x="11275"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6"/>
              <p:cNvSpPr/>
              <p:nvPr/>
            </p:nvSpPr>
            <p:spPr>
              <a:xfrm>
                <a:off x="3494325" y="2720725"/>
                <a:ext cx="113450" cy="128150"/>
              </a:xfrm>
              <a:custGeom>
                <a:avLst/>
                <a:gdLst/>
                <a:ahLst/>
                <a:cxnLst/>
                <a:rect l="l" t="t" r="r" b="b"/>
                <a:pathLst>
                  <a:path w="4538" h="5126" extrusionOk="0">
                    <a:moveTo>
                      <a:pt x="4537" y="0"/>
                    </a:moveTo>
                    <a:lnTo>
                      <a:pt x="601" y="167"/>
                    </a:lnTo>
                    <a:cubicBezTo>
                      <a:pt x="268" y="1602"/>
                      <a:pt x="34" y="3103"/>
                      <a:pt x="1" y="4604"/>
                    </a:cubicBezTo>
                    <a:cubicBezTo>
                      <a:pt x="1" y="4771"/>
                      <a:pt x="1" y="5004"/>
                      <a:pt x="168" y="5104"/>
                    </a:cubicBezTo>
                    <a:cubicBezTo>
                      <a:pt x="193" y="5119"/>
                      <a:pt x="219" y="5126"/>
                      <a:pt x="247" y="5126"/>
                    </a:cubicBezTo>
                    <a:cubicBezTo>
                      <a:pt x="403" y="5126"/>
                      <a:pt x="588" y="4912"/>
                      <a:pt x="701" y="4771"/>
                    </a:cubicBezTo>
                    <a:cubicBezTo>
                      <a:pt x="968" y="4470"/>
                      <a:pt x="1969" y="2736"/>
                      <a:pt x="1969" y="2736"/>
                    </a:cubicBezTo>
                    <a:cubicBezTo>
                      <a:pt x="3403" y="2602"/>
                      <a:pt x="4504" y="1435"/>
                      <a:pt x="4537"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6"/>
              <p:cNvSpPr/>
              <p:nvPr/>
            </p:nvSpPr>
            <p:spPr>
              <a:xfrm>
                <a:off x="3490175" y="2720725"/>
                <a:ext cx="117600" cy="130950"/>
              </a:xfrm>
              <a:custGeom>
                <a:avLst/>
                <a:gdLst/>
                <a:ahLst/>
                <a:cxnLst/>
                <a:rect l="l" t="t" r="r" b="b"/>
                <a:pathLst>
                  <a:path w="4704" h="5238" extrusionOk="0">
                    <a:moveTo>
                      <a:pt x="4670" y="0"/>
                    </a:moveTo>
                    <a:cubicBezTo>
                      <a:pt x="4603" y="367"/>
                      <a:pt x="4503" y="734"/>
                      <a:pt x="4370" y="1101"/>
                    </a:cubicBezTo>
                    <a:cubicBezTo>
                      <a:pt x="4170" y="1468"/>
                      <a:pt x="3903" y="1802"/>
                      <a:pt x="3569" y="2069"/>
                    </a:cubicBezTo>
                    <a:cubicBezTo>
                      <a:pt x="3136" y="2402"/>
                      <a:pt x="2635" y="2602"/>
                      <a:pt x="2102" y="2636"/>
                    </a:cubicBezTo>
                    <a:lnTo>
                      <a:pt x="2035" y="2636"/>
                    </a:lnTo>
                    <a:lnTo>
                      <a:pt x="2001" y="2702"/>
                    </a:lnTo>
                    <a:cubicBezTo>
                      <a:pt x="1701" y="3236"/>
                      <a:pt x="1334" y="3803"/>
                      <a:pt x="967" y="4404"/>
                    </a:cubicBezTo>
                    <a:cubicBezTo>
                      <a:pt x="901" y="4504"/>
                      <a:pt x="834" y="4570"/>
                      <a:pt x="767" y="4670"/>
                    </a:cubicBezTo>
                    <a:lnTo>
                      <a:pt x="600" y="4904"/>
                    </a:lnTo>
                    <a:cubicBezTo>
                      <a:pt x="534" y="4937"/>
                      <a:pt x="467" y="5004"/>
                      <a:pt x="400" y="5037"/>
                    </a:cubicBezTo>
                    <a:cubicBezTo>
                      <a:pt x="367" y="5037"/>
                      <a:pt x="300" y="5004"/>
                      <a:pt x="267" y="4937"/>
                    </a:cubicBezTo>
                    <a:cubicBezTo>
                      <a:pt x="234" y="4771"/>
                      <a:pt x="200" y="4570"/>
                      <a:pt x="234" y="4404"/>
                    </a:cubicBezTo>
                    <a:lnTo>
                      <a:pt x="267" y="3837"/>
                    </a:lnTo>
                    <a:cubicBezTo>
                      <a:pt x="334" y="3136"/>
                      <a:pt x="400" y="2469"/>
                      <a:pt x="500" y="1935"/>
                    </a:cubicBezTo>
                    <a:cubicBezTo>
                      <a:pt x="567" y="1368"/>
                      <a:pt x="634" y="934"/>
                      <a:pt x="701" y="634"/>
                    </a:cubicBezTo>
                    <a:cubicBezTo>
                      <a:pt x="734" y="467"/>
                      <a:pt x="767" y="301"/>
                      <a:pt x="767" y="134"/>
                    </a:cubicBezTo>
                    <a:lnTo>
                      <a:pt x="767" y="134"/>
                    </a:lnTo>
                    <a:cubicBezTo>
                      <a:pt x="701" y="301"/>
                      <a:pt x="667" y="434"/>
                      <a:pt x="634" y="601"/>
                    </a:cubicBezTo>
                    <a:cubicBezTo>
                      <a:pt x="534" y="901"/>
                      <a:pt x="434" y="1335"/>
                      <a:pt x="334" y="1902"/>
                    </a:cubicBezTo>
                    <a:cubicBezTo>
                      <a:pt x="200" y="2536"/>
                      <a:pt x="133" y="3169"/>
                      <a:pt x="67" y="3837"/>
                    </a:cubicBezTo>
                    <a:cubicBezTo>
                      <a:pt x="67" y="4003"/>
                      <a:pt x="33" y="4203"/>
                      <a:pt x="33" y="4404"/>
                    </a:cubicBezTo>
                    <a:cubicBezTo>
                      <a:pt x="0" y="4604"/>
                      <a:pt x="0" y="4837"/>
                      <a:pt x="67" y="5037"/>
                    </a:cubicBezTo>
                    <a:cubicBezTo>
                      <a:pt x="133" y="5171"/>
                      <a:pt x="267" y="5238"/>
                      <a:pt x="434" y="5238"/>
                    </a:cubicBezTo>
                    <a:cubicBezTo>
                      <a:pt x="534" y="5204"/>
                      <a:pt x="667" y="5137"/>
                      <a:pt x="734" y="5037"/>
                    </a:cubicBezTo>
                    <a:cubicBezTo>
                      <a:pt x="834" y="4971"/>
                      <a:pt x="867" y="4904"/>
                      <a:pt x="934" y="4804"/>
                    </a:cubicBezTo>
                    <a:cubicBezTo>
                      <a:pt x="1034" y="4704"/>
                      <a:pt x="1067" y="4637"/>
                      <a:pt x="1134" y="4537"/>
                    </a:cubicBezTo>
                    <a:cubicBezTo>
                      <a:pt x="1529" y="3945"/>
                      <a:pt x="1859" y="3353"/>
                      <a:pt x="2188" y="2825"/>
                    </a:cubicBezTo>
                    <a:lnTo>
                      <a:pt x="2188" y="2825"/>
                    </a:lnTo>
                    <a:cubicBezTo>
                      <a:pt x="2726" y="2748"/>
                      <a:pt x="3258" y="2550"/>
                      <a:pt x="3669" y="2202"/>
                    </a:cubicBezTo>
                    <a:cubicBezTo>
                      <a:pt x="4003" y="1902"/>
                      <a:pt x="4303" y="1568"/>
                      <a:pt x="4470" y="1135"/>
                    </a:cubicBezTo>
                    <a:cubicBezTo>
                      <a:pt x="4570" y="868"/>
                      <a:pt x="4670" y="601"/>
                      <a:pt x="4670" y="301"/>
                    </a:cubicBezTo>
                    <a:cubicBezTo>
                      <a:pt x="4703" y="201"/>
                      <a:pt x="4703" y="100"/>
                      <a:pt x="467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4" name="Picture 183"/>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rot="18605335">
              <a:off x="2549855" y="2603275"/>
              <a:ext cx="255102" cy="119350"/>
            </a:xfrm>
            <a:prstGeom prst="rect">
              <a:avLst/>
            </a:prstGeom>
          </p:spPr>
        </p:pic>
      </p:grpSp>
    </p:spTree>
    <p:extLst>
      <p:ext uri="{BB962C8B-B14F-4D97-AF65-F5344CB8AC3E}">
        <p14:creationId xmlns:p14="http://schemas.microsoft.com/office/powerpoint/2010/main" val="4252770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grpSp>
        <p:nvGrpSpPr>
          <p:cNvPr id="161" name="Google Shape;928;p39"/>
          <p:cNvGrpSpPr/>
          <p:nvPr/>
        </p:nvGrpSpPr>
        <p:grpSpPr>
          <a:xfrm>
            <a:off x="7317785" y="3316005"/>
            <a:ext cx="1717878" cy="1718245"/>
            <a:chOff x="4971334" y="1106366"/>
            <a:chExt cx="3760604" cy="3761407"/>
          </a:xfrm>
        </p:grpSpPr>
        <p:sp>
          <p:nvSpPr>
            <p:cNvPr id="162"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26" name="Google Shape;926;p39"/>
          <p:cNvSpPr txBox="1">
            <a:spLocks noGrp="1"/>
          </p:cNvSpPr>
          <p:nvPr>
            <p:ph type="body" idx="1"/>
          </p:nvPr>
        </p:nvSpPr>
        <p:spPr>
          <a:xfrm>
            <a:off x="474816" y="1431417"/>
            <a:ext cx="6842969" cy="3439404"/>
          </a:xfrm>
          <a:prstGeom prst="rect">
            <a:avLst/>
          </a:prstGeom>
        </p:spPr>
        <p:txBody>
          <a:bodyPr spcFirstLastPara="1" wrap="square" lIns="91425" tIns="91425" rIns="91425" bIns="91425" anchor="t" anchorCtr="0">
            <a:noAutofit/>
          </a:bodyPr>
          <a:lstStyle/>
          <a:p>
            <a:pPr marL="482600" lvl="0" indent="-342900" algn="just">
              <a:buFont typeface="+mj-lt"/>
              <a:buAutoNum type="alphaLcPeriod"/>
            </a:pPr>
            <a:r>
              <a:rPr lang="en-US" dirty="0" smtClean="0"/>
              <a:t>Melakukan </a:t>
            </a:r>
            <a:r>
              <a:rPr lang="en-US" dirty="0"/>
              <a:t>presensi </a:t>
            </a:r>
            <a:r>
              <a:rPr lang="en-US" dirty="0" err="1"/>
              <a:t>kehadiran</a:t>
            </a:r>
            <a:r>
              <a:rPr lang="en-US" dirty="0"/>
              <a:t> </a:t>
            </a:r>
            <a:r>
              <a:rPr lang="en-US" dirty="0" err="1"/>
              <a:t>dan</a:t>
            </a:r>
            <a:r>
              <a:rPr lang="en-US" dirty="0"/>
              <a:t> pulang </a:t>
            </a:r>
            <a:r>
              <a:rPr lang="en-US" dirty="0" err="1"/>
              <a:t>pada</a:t>
            </a:r>
            <a:r>
              <a:rPr lang="en-US" dirty="0"/>
              <a:t> aplikasi </a:t>
            </a:r>
            <a:r>
              <a:rPr lang="en-US" dirty="0" err="1"/>
              <a:t>Sadewa</a:t>
            </a:r>
            <a:r>
              <a:rPr lang="en-US" dirty="0"/>
              <a:t>;</a:t>
            </a:r>
          </a:p>
          <a:p>
            <a:pPr marL="482600" lvl="0" indent="-342900" algn="just">
              <a:buFont typeface="+mj-lt"/>
              <a:buAutoNum type="alphaLcPeriod"/>
            </a:pPr>
            <a:r>
              <a:rPr lang="en-US" dirty="0" smtClean="0"/>
              <a:t>Melakukan </a:t>
            </a:r>
            <a:r>
              <a:rPr lang="en-US" dirty="0"/>
              <a:t>presensi apel </a:t>
            </a:r>
            <a:r>
              <a:rPr lang="en-US" dirty="0" err="1"/>
              <a:t>pada</a:t>
            </a:r>
            <a:r>
              <a:rPr lang="en-US" dirty="0"/>
              <a:t> aplikasi </a:t>
            </a:r>
            <a:r>
              <a:rPr lang="en-US" dirty="0" err="1"/>
              <a:t>Sadewa</a:t>
            </a:r>
            <a:endParaRPr lang="en-US" dirty="0"/>
          </a:p>
          <a:p>
            <a:pPr marL="482600" lvl="0" indent="-342900" algn="just">
              <a:buFont typeface="+mj-lt"/>
              <a:buAutoNum type="alphaLcPeriod"/>
            </a:pPr>
            <a:r>
              <a:rPr lang="en-US" dirty="0" err="1" smtClean="0"/>
              <a:t>Mengupload</a:t>
            </a:r>
            <a:r>
              <a:rPr lang="en-US" dirty="0" smtClean="0"/>
              <a:t> </a:t>
            </a:r>
            <a:r>
              <a:rPr lang="en-US" dirty="0"/>
              <a:t>Surat Perintah/ SPT </a:t>
            </a:r>
            <a:r>
              <a:rPr lang="en-US" dirty="0" err="1"/>
              <a:t>pada</a:t>
            </a:r>
            <a:r>
              <a:rPr lang="en-US" dirty="0"/>
              <a:t> aplikasi </a:t>
            </a:r>
            <a:r>
              <a:rPr lang="en-US" dirty="0" err="1"/>
              <a:t>Sadewa</a:t>
            </a:r>
            <a:r>
              <a:rPr lang="en-US" dirty="0"/>
              <a:t>;</a:t>
            </a:r>
          </a:p>
          <a:p>
            <a:pPr marL="482600" lvl="0" indent="-342900" algn="just">
              <a:buFont typeface="+mj-lt"/>
              <a:buAutoNum type="alphaLcPeriod"/>
            </a:pPr>
            <a:r>
              <a:rPr lang="en-US" dirty="0" err="1" smtClean="0"/>
              <a:t>Menyusun</a:t>
            </a:r>
            <a:r>
              <a:rPr lang="en-US" dirty="0" smtClean="0"/>
              <a:t> </a:t>
            </a:r>
            <a:r>
              <a:rPr lang="en-US" dirty="0"/>
              <a:t>SKP </a:t>
            </a:r>
            <a:r>
              <a:rPr lang="en-US" dirty="0" err="1"/>
              <a:t>Tahunan</a:t>
            </a:r>
            <a:r>
              <a:rPr lang="en-US" dirty="0"/>
              <a:t>;</a:t>
            </a:r>
          </a:p>
          <a:p>
            <a:pPr marL="482600" lvl="0" indent="-342900" algn="just">
              <a:buFont typeface="+mj-lt"/>
              <a:buAutoNum type="alphaLcPeriod"/>
            </a:pPr>
            <a:r>
              <a:rPr lang="en-US" dirty="0" err="1" smtClean="0"/>
              <a:t>Menyusun</a:t>
            </a:r>
            <a:r>
              <a:rPr lang="en-US" dirty="0" smtClean="0"/>
              <a:t> </a:t>
            </a:r>
            <a:r>
              <a:rPr lang="en-US" dirty="0" err="1"/>
              <a:t>Prestasi</a:t>
            </a:r>
            <a:r>
              <a:rPr lang="en-US" dirty="0"/>
              <a:t> kerja PNS </a:t>
            </a:r>
            <a:r>
              <a:rPr lang="en-US" dirty="0" err="1"/>
              <a:t>bulanan</a:t>
            </a:r>
            <a:r>
              <a:rPr lang="en-US" dirty="0"/>
              <a:t> (SKP </a:t>
            </a:r>
            <a:r>
              <a:rPr lang="en-US" dirty="0" err="1"/>
              <a:t>dan</a:t>
            </a:r>
            <a:r>
              <a:rPr lang="en-US" dirty="0"/>
              <a:t> </a:t>
            </a:r>
            <a:r>
              <a:rPr lang="en-US" dirty="0" err="1"/>
              <a:t>Perilaku</a:t>
            </a:r>
            <a:r>
              <a:rPr lang="en-US" dirty="0"/>
              <a:t> Kerja);</a:t>
            </a:r>
          </a:p>
          <a:p>
            <a:pPr marL="482600" lvl="0" indent="-342900" algn="just">
              <a:buFont typeface="+mj-lt"/>
              <a:buAutoNum type="alphaLcPeriod"/>
            </a:pPr>
            <a:r>
              <a:rPr lang="en-US" dirty="0" err="1" smtClean="0"/>
              <a:t>Mengisi</a:t>
            </a:r>
            <a:r>
              <a:rPr lang="en-US" dirty="0" smtClean="0"/>
              <a:t> </a:t>
            </a:r>
            <a:r>
              <a:rPr lang="en-US" dirty="0"/>
              <a:t>aktivitas kerja harian;</a:t>
            </a:r>
          </a:p>
          <a:p>
            <a:pPr marL="482600" lvl="0" indent="-342900" algn="just">
              <a:buFont typeface="+mj-lt"/>
              <a:buAutoNum type="alphaLcPeriod"/>
            </a:pPr>
            <a:r>
              <a:rPr lang="en-US" dirty="0" smtClean="0"/>
              <a:t>Melakukan </a:t>
            </a:r>
            <a:r>
              <a:rPr lang="en-US" dirty="0"/>
              <a:t>briefing internal atau dialog </a:t>
            </a:r>
            <a:r>
              <a:rPr lang="en-US" dirty="0" err="1"/>
              <a:t>kinerja</a:t>
            </a:r>
            <a:endParaRPr lang="en-US" dirty="0"/>
          </a:p>
          <a:p>
            <a:pPr marL="482600" lvl="0" indent="-342900" algn="just">
              <a:buFont typeface="+mj-lt"/>
              <a:buAutoNum type="alphaLcPeriod"/>
            </a:pPr>
            <a:r>
              <a:rPr lang="en-US" dirty="0" smtClean="0"/>
              <a:t>Untuk </a:t>
            </a:r>
            <a:r>
              <a:rPr lang="en-US" dirty="0"/>
              <a:t>point </a:t>
            </a:r>
            <a:r>
              <a:rPr lang="en-US" dirty="0" err="1"/>
              <a:t>d,e,f</a:t>
            </a:r>
            <a:r>
              <a:rPr lang="en-US" dirty="0"/>
              <a:t> </a:t>
            </a:r>
            <a:r>
              <a:rPr lang="en-US" dirty="0" err="1"/>
              <a:t>dan</a:t>
            </a:r>
            <a:r>
              <a:rPr lang="en-US" dirty="0"/>
              <a:t> g </a:t>
            </a:r>
            <a:r>
              <a:rPr lang="en-US" dirty="0" err="1"/>
              <a:t>disusun</a:t>
            </a:r>
            <a:r>
              <a:rPr lang="en-US" dirty="0"/>
              <a:t> melalui aplikasi </a:t>
            </a:r>
            <a:r>
              <a:rPr lang="en-US" dirty="0" err="1"/>
              <a:t>e-Kinerja</a:t>
            </a:r>
            <a:r>
              <a:rPr lang="en-US" dirty="0"/>
              <a:t> Kota Semarang </a:t>
            </a:r>
            <a:r>
              <a:rPr lang="en-US" dirty="0" smtClean="0">
                <a:solidFill>
                  <a:srgbClr val="0070C0"/>
                </a:solidFill>
              </a:rPr>
              <a:t>(</a:t>
            </a:r>
            <a:r>
              <a:rPr lang="en-US" dirty="0">
                <a:solidFill>
                  <a:srgbClr val="0070C0"/>
                </a:solidFill>
              </a:rPr>
              <a:t>e-kin.semarangkota.go.id)</a:t>
            </a:r>
            <a:r>
              <a:rPr lang="en-US" dirty="0"/>
              <a:t>;</a:t>
            </a:r>
          </a:p>
          <a:p>
            <a:pPr marL="482600" lvl="0" indent="-342900" algn="just">
              <a:buFont typeface="+mj-lt"/>
              <a:buAutoNum type="alphaLcPeriod"/>
            </a:pPr>
            <a:r>
              <a:rPr lang="en-US" dirty="0" err="1" smtClean="0"/>
              <a:t>Bagi</a:t>
            </a:r>
            <a:r>
              <a:rPr lang="en-US" dirty="0" smtClean="0"/>
              <a:t> </a:t>
            </a:r>
            <a:r>
              <a:rPr lang="en-US" dirty="0"/>
              <a:t>pegawai yang menggunakan </a:t>
            </a:r>
            <a:r>
              <a:rPr lang="en-US" dirty="0" err="1"/>
              <a:t>hak</a:t>
            </a:r>
            <a:r>
              <a:rPr lang="en-US" dirty="0"/>
              <a:t> cuti </a:t>
            </a:r>
            <a:r>
              <a:rPr lang="en-US" dirty="0" err="1"/>
              <a:t>wajib</a:t>
            </a:r>
            <a:r>
              <a:rPr lang="en-US" dirty="0"/>
              <a:t> melalui aplikasi e-Cuti Kota Semarang (e-cuti.semarangkota.go.id);</a:t>
            </a:r>
          </a:p>
          <a:p>
            <a:pPr marL="482600" lvl="0" indent="-342900" algn="just">
              <a:buFont typeface="+mj-lt"/>
              <a:buAutoNum type="alphaLcPeriod"/>
            </a:pPr>
            <a:r>
              <a:rPr lang="en-US" dirty="0" err="1" smtClean="0"/>
              <a:t>Mengunggah</a:t>
            </a:r>
            <a:r>
              <a:rPr lang="en-US" dirty="0" smtClean="0"/>
              <a:t> </a:t>
            </a:r>
            <a:r>
              <a:rPr lang="en-US" dirty="0" err="1"/>
              <a:t>Prestasi</a:t>
            </a:r>
            <a:r>
              <a:rPr lang="en-US" dirty="0"/>
              <a:t> Kerja </a:t>
            </a:r>
            <a:r>
              <a:rPr lang="en-US" dirty="0" err="1"/>
              <a:t>tahunan</a:t>
            </a:r>
            <a:r>
              <a:rPr lang="en-US" dirty="0"/>
              <a:t> yang </a:t>
            </a:r>
            <a:r>
              <a:rPr lang="en-US" dirty="0" err="1"/>
              <a:t>telah</a:t>
            </a:r>
            <a:r>
              <a:rPr lang="en-US" dirty="0"/>
              <a:t> </a:t>
            </a:r>
            <a:r>
              <a:rPr lang="en-US" dirty="0" err="1"/>
              <a:t>dinilai</a:t>
            </a:r>
            <a:r>
              <a:rPr lang="en-US" dirty="0"/>
              <a:t> </a:t>
            </a:r>
            <a:r>
              <a:rPr lang="en-US" dirty="0" err="1"/>
              <a:t>oleh</a:t>
            </a:r>
            <a:r>
              <a:rPr lang="en-US" dirty="0"/>
              <a:t> </a:t>
            </a:r>
            <a:r>
              <a:rPr lang="en-US" dirty="0" err="1"/>
              <a:t>Pejabat</a:t>
            </a:r>
            <a:r>
              <a:rPr lang="en-US" dirty="0"/>
              <a:t> </a:t>
            </a:r>
            <a:r>
              <a:rPr lang="en-US" dirty="0" err="1"/>
              <a:t>Penilai</a:t>
            </a:r>
            <a:r>
              <a:rPr lang="en-US" dirty="0"/>
              <a:t> </a:t>
            </a:r>
            <a:r>
              <a:rPr lang="en-US" dirty="0" err="1"/>
              <a:t>pada</a:t>
            </a:r>
            <a:r>
              <a:rPr lang="en-US" dirty="0"/>
              <a:t> aplikasi e-SISDM;</a:t>
            </a:r>
          </a:p>
          <a:p>
            <a:pPr marL="482600" lvl="0" indent="-342900" algn="just">
              <a:buFont typeface="+mj-lt"/>
              <a:buAutoNum type="alphaLcPeriod"/>
            </a:pPr>
            <a:r>
              <a:rPr lang="en-US" dirty="0" err="1" smtClean="0"/>
              <a:t>Pengajuan</a:t>
            </a:r>
            <a:r>
              <a:rPr lang="en-US" dirty="0" smtClean="0"/>
              <a:t> </a:t>
            </a:r>
            <a:r>
              <a:rPr lang="en-US" dirty="0"/>
              <a:t>TPP berdasarkan </a:t>
            </a:r>
            <a:r>
              <a:rPr lang="en-US" dirty="0" err="1"/>
              <a:t>atas</a:t>
            </a:r>
            <a:r>
              <a:rPr lang="en-US" dirty="0"/>
              <a:t> </a:t>
            </a:r>
            <a:r>
              <a:rPr lang="en-US" dirty="0" err="1"/>
              <a:t>capaian</a:t>
            </a:r>
            <a:r>
              <a:rPr lang="en-US" dirty="0"/>
              <a:t> </a:t>
            </a:r>
            <a:r>
              <a:rPr lang="en-US" dirty="0" err="1"/>
              <a:t>kinerja</a:t>
            </a:r>
            <a:r>
              <a:rPr lang="en-US" dirty="0"/>
              <a:t> bulan </a:t>
            </a:r>
            <a:r>
              <a:rPr lang="en-US" dirty="0" err="1"/>
              <a:t>sebelumnya</a:t>
            </a:r>
            <a:r>
              <a:rPr lang="en-US" dirty="0"/>
              <a:t>.</a:t>
            </a:r>
          </a:p>
        </p:txBody>
      </p:sp>
      <p:sp>
        <p:nvSpPr>
          <p:cNvPr id="927" name="Google Shape;927;p39"/>
          <p:cNvSpPr txBox="1">
            <a:spLocks noGrp="1"/>
          </p:cNvSpPr>
          <p:nvPr>
            <p:ph type="title"/>
          </p:nvPr>
        </p:nvSpPr>
        <p:spPr>
          <a:xfrm>
            <a:off x="518076" y="479013"/>
            <a:ext cx="8625924" cy="453279"/>
          </a:xfrm>
          <a:prstGeom prst="rect">
            <a:avLst/>
          </a:prstGeom>
        </p:spPr>
        <p:txBody>
          <a:bodyPr spcFirstLastPara="1" wrap="square" lIns="91425" tIns="91425" rIns="91425" bIns="91425" anchor="t" anchorCtr="0">
            <a:noAutofit/>
          </a:bodyPr>
          <a:lstStyle/>
          <a:p>
            <a:pPr lvl="0"/>
            <a:r>
              <a:rPr lang="en-US" sz="2800" dirty="0" smtClean="0"/>
              <a:t>MEKANISME </a:t>
            </a:r>
            <a:r>
              <a:rPr lang="en-US" sz="2800" dirty="0"/>
              <a:t>PENGAJUAN DOKUMEN DAN PEMBAYARAN TPP </a:t>
            </a:r>
            <a:endParaRPr sz="2800" dirty="0"/>
          </a:p>
        </p:txBody>
      </p:sp>
      <p:sp>
        <p:nvSpPr>
          <p:cNvPr id="160" name="Google Shape;927;p39"/>
          <p:cNvSpPr txBox="1">
            <a:spLocks/>
          </p:cNvSpPr>
          <p:nvPr/>
        </p:nvSpPr>
        <p:spPr>
          <a:xfrm>
            <a:off x="541297" y="909025"/>
            <a:ext cx="6386400"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l"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1600" b="0" i="0" u="none" strike="noStrike" kern="0" cap="none" spc="0" normalizeH="0" baseline="0" noProof="0" dirty="0" smtClean="0">
                <a:ln>
                  <a:noFill/>
                </a:ln>
                <a:solidFill>
                  <a:srgbClr val="C53F3F"/>
                </a:solidFill>
                <a:effectLst/>
                <a:uLnTx/>
                <a:uFillTx/>
                <a:latin typeface="Oswald SemiBold"/>
                <a:sym typeface="Oswald SemiBold"/>
              </a:rPr>
              <a:t>1. Setiap</a:t>
            </a:r>
            <a:r>
              <a:rPr kumimoji="0" lang="en-US" sz="1600" b="0" i="0" u="none" strike="noStrike" kern="0" cap="none" spc="0" normalizeH="0" noProof="0" dirty="0" smtClean="0">
                <a:ln>
                  <a:noFill/>
                </a:ln>
                <a:solidFill>
                  <a:srgbClr val="C53F3F"/>
                </a:solidFill>
                <a:effectLst/>
                <a:uLnTx/>
                <a:uFillTx/>
                <a:latin typeface="Oswald SemiBold"/>
                <a:sym typeface="Oswald SemiBold"/>
              </a:rPr>
              <a:t> Pegawai ASN </a:t>
            </a:r>
            <a:r>
              <a:rPr kumimoji="0" lang="en-US" sz="1600" b="0" i="0" u="none" strike="noStrike" kern="0" cap="none" spc="0" normalizeH="0" noProof="0" dirty="0" err="1" smtClean="0">
                <a:ln>
                  <a:noFill/>
                </a:ln>
                <a:solidFill>
                  <a:srgbClr val="C53F3F"/>
                </a:solidFill>
                <a:effectLst/>
                <a:uLnTx/>
                <a:uFillTx/>
                <a:latin typeface="Oswald SemiBold"/>
                <a:sym typeface="Oswald SemiBold"/>
              </a:rPr>
              <a:t>Wajib</a:t>
            </a:r>
            <a:r>
              <a:rPr kumimoji="0" lang="en-US" sz="1600" b="0" i="0" u="none" strike="noStrike" kern="0" cap="none" spc="0" normalizeH="0" noProof="0" dirty="0" smtClean="0">
                <a:ln>
                  <a:noFill/>
                </a:ln>
                <a:solidFill>
                  <a:srgbClr val="C53F3F"/>
                </a:solidFill>
                <a:effectLst/>
                <a:uLnTx/>
                <a:uFillTx/>
                <a:latin typeface="Oswald SemiBold"/>
                <a:sym typeface="Oswald SemiBold"/>
              </a:rPr>
              <a:t> : </a:t>
            </a:r>
            <a:endParaRPr kumimoji="0" lang="en-US" sz="1600" b="0" i="0" u="none" strike="noStrike" kern="0" cap="none" spc="0" normalizeH="0" baseline="0" noProof="0" dirty="0">
              <a:ln>
                <a:noFill/>
              </a:ln>
              <a:solidFill>
                <a:srgbClr val="C53F3F"/>
              </a:solidFill>
              <a:effectLst/>
              <a:uLnTx/>
              <a:uFillTx/>
              <a:latin typeface="Oswald SemiBold"/>
              <a:sym typeface="Oswald SemiBold"/>
            </a:endParaRPr>
          </a:p>
        </p:txBody>
      </p:sp>
    </p:spTree>
    <p:extLst>
      <p:ext uri="{BB962C8B-B14F-4D97-AF65-F5344CB8AC3E}">
        <p14:creationId xmlns:p14="http://schemas.microsoft.com/office/powerpoint/2010/main" val="3106992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grpSp>
        <p:nvGrpSpPr>
          <p:cNvPr id="161" name="Google Shape;928;p39"/>
          <p:cNvGrpSpPr/>
          <p:nvPr/>
        </p:nvGrpSpPr>
        <p:grpSpPr>
          <a:xfrm>
            <a:off x="7317785" y="3316005"/>
            <a:ext cx="1717878" cy="1718245"/>
            <a:chOff x="4971334" y="1106366"/>
            <a:chExt cx="3760604" cy="3761407"/>
          </a:xfrm>
        </p:grpSpPr>
        <p:sp>
          <p:nvSpPr>
            <p:cNvPr id="162" name="Google Shape;929;p39"/>
            <p:cNvSpPr/>
            <p:nvPr/>
          </p:nvSpPr>
          <p:spPr>
            <a:xfrm>
              <a:off x="6394434" y="2766769"/>
              <a:ext cx="368527" cy="474380"/>
            </a:xfrm>
            <a:custGeom>
              <a:avLst/>
              <a:gdLst/>
              <a:ahLst/>
              <a:cxnLst/>
              <a:rect l="l" t="t" r="r" b="b"/>
              <a:pathLst>
                <a:path w="17881" h="23017" extrusionOk="0">
                  <a:moveTo>
                    <a:pt x="17880" y="0"/>
                  </a:moveTo>
                  <a:lnTo>
                    <a:pt x="17880" y="0"/>
                  </a:lnTo>
                  <a:cubicBezTo>
                    <a:pt x="17780" y="67"/>
                    <a:pt x="17714" y="134"/>
                    <a:pt x="17647" y="234"/>
                  </a:cubicBezTo>
                  <a:cubicBezTo>
                    <a:pt x="17513" y="401"/>
                    <a:pt x="17347" y="634"/>
                    <a:pt x="17146" y="901"/>
                  </a:cubicBezTo>
                  <a:lnTo>
                    <a:pt x="15278" y="3403"/>
                  </a:lnTo>
                  <a:cubicBezTo>
                    <a:pt x="13744" y="5538"/>
                    <a:pt x="11576" y="8473"/>
                    <a:pt x="9107" y="11676"/>
                  </a:cubicBezTo>
                  <a:cubicBezTo>
                    <a:pt x="6672" y="14878"/>
                    <a:pt x="4404" y="17747"/>
                    <a:pt x="2736" y="19748"/>
                  </a:cubicBezTo>
                  <a:cubicBezTo>
                    <a:pt x="1902" y="20782"/>
                    <a:pt x="1202" y="21583"/>
                    <a:pt x="735" y="22150"/>
                  </a:cubicBezTo>
                  <a:lnTo>
                    <a:pt x="168" y="22783"/>
                  </a:lnTo>
                  <a:cubicBezTo>
                    <a:pt x="101" y="22850"/>
                    <a:pt x="34" y="22950"/>
                    <a:pt x="1" y="23017"/>
                  </a:cubicBezTo>
                  <a:cubicBezTo>
                    <a:pt x="68" y="22950"/>
                    <a:pt x="134" y="22884"/>
                    <a:pt x="201" y="22817"/>
                  </a:cubicBezTo>
                  <a:lnTo>
                    <a:pt x="801" y="22216"/>
                  </a:lnTo>
                  <a:cubicBezTo>
                    <a:pt x="1335" y="21649"/>
                    <a:pt x="2036" y="20849"/>
                    <a:pt x="2870" y="19848"/>
                  </a:cubicBezTo>
                  <a:cubicBezTo>
                    <a:pt x="4604" y="17847"/>
                    <a:pt x="6872" y="15011"/>
                    <a:pt x="9308" y="11809"/>
                  </a:cubicBezTo>
                  <a:cubicBezTo>
                    <a:pt x="11743" y="8607"/>
                    <a:pt x="13911" y="5638"/>
                    <a:pt x="15445" y="3503"/>
                  </a:cubicBezTo>
                  <a:cubicBezTo>
                    <a:pt x="16212" y="2436"/>
                    <a:pt x="16813" y="1568"/>
                    <a:pt x="17247" y="934"/>
                  </a:cubicBezTo>
                  <a:lnTo>
                    <a:pt x="17714" y="234"/>
                  </a:lnTo>
                  <a:cubicBezTo>
                    <a:pt x="17780" y="167"/>
                    <a:pt x="17814" y="67"/>
                    <a:pt x="1788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930;p39"/>
            <p:cNvSpPr/>
            <p:nvPr/>
          </p:nvSpPr>
          <p:spPr>
            <a:xfrm>
              <a:off x="6977429" y="1735527"/>
              <a:ext cx="30956" cy="205585"/>
            </a:xfrm>
            <a:custGeom>
              <a:avLst/>
              <a:gdLst/>
              <a:ahLst/>
              <a:cxnLst/>
              <a:rect l="l" t="t" r="r" b="b"/>
              <a:pathLst>
                <a:path w="1502" h="9975" extrusionOk="0">
                  <a:moveTo>
                    <a:pt x="1468" y="1"/>
                  </a:moveTo>
                  <a:cubicBezTo>
                    <a:pt x="1402" y="1"/>
                    <a:pt x="1035" y="2202"/>
                    <a:pt x="635" y="4971"/>
                  </a:cubicBezTo>
                  <a:cubicBezTo>
                    <a:pt x="268" y="7740"/>
                    <a:pt x="1" y="9974"/>
                    <a:pt x="67" y="9974"/>
                  </a:cubicBezTo>
                  <a:cubicBezTo>
                    <a:pt x="134" y="9974"/>
                    <a:pt x="468" y="7773"/>
                    <a:pt x="868" y="5004"/>
                  </a:cubicBezTo>
                  <a:cubicBezTo>
                    <a:pt x="1235" y="2269"/>
                    <a:pt x="1502" y="1"/>
                    <a:pt x="146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931;p39"/>
            <p:cNvSpPr/>
            <p:nvPr/>
          </p:nvSpPr>
          <p:spPr>
            <a:xfrm>
              <a:off x="7278562" y="1675717"/>
              <a:ext cx="589199" cy="459273"/>
            </a:xfrm>
            <a:custGeom>
              <a:avLst/>
              <a:gdLst/>
              <a:ahLst/>
              <a:cxnLst/>
              <a:rect l="l" t="t" r="r" b="b"/>
              <a:pathLst>
                <a:path w="28588" h="22284" extrusionOk="0">
                  <a:moveTo>
                    <a:pt x="28587" y="1"/>
                  </a:moveTo>
                  <a:lnTo>
                    <a:pt x="28587" y="1"/>
                  </a:lnTo>
                  <a:cubicBezTo>
                    <a:pt x="28487" y="67"/>
                    <a:pt x="28387" y="167"/>
                    <a:pt x="28320" y="234"/>
                  </a:cubicBezTo>
                  <a:lnTo>
                    <a:pt x="27486" y="868"/>
                  </a:lnTo>
                  <a:lnTo>
                    <a:pt x="24384" y="3203"/>
                  </a:lnTo>
                  <a:lnTo>
                    <a:pt x="14277" y="11075"/>
                  </a:lnTo>
                  <a:lnTo>
                    <a:pt x="4170" y="18947"/>
                  </a:lnTo>
                  <a:lnTo>
                    <a:pt x="1134" y="21383"/>
                  </a:lnTo>
                  <a:lnTo>
                    <a:pt x="300" y="22016"/>
                  </a:lnTo>
                  <a:cubicBezTo>
                    <a:pt x="200" y="22116"/>
                    <a:pt x="100" y="22183"/>
                    <a:pt x="0" y="22283"/>
                  </a:cubicBezTo>
                  <a:cubicBezTo>
                    <a:pt x="134" y="22216"/>
                    <a:pt x="234" y="22150"/>
                    <a:pt x="334" y="22083"/>
                  </a:cubicBezTo>
                  <a:lnTo>
                    <a:pt x="1168" y="21449"/>
                  </a:lnTo>
                  <a:lnTo>
                    <a:pt x="4237" y="19081"/>
                  </a:lnTo>
                  <a:lnTo>
                    <a:pt x="14344" y="11242"/>
                  </a:lnTo>
                  <a:lnTo>
                    <a:pt x="24451" y="3336"/>
                  </a:lnTo>
                  <a:lnTo>
                    <a:pt x="27486" y="935"/>
                  </a:lnTo>
                  <a:cubicBezTo>
                    <a:pt x="27853" y="634"/>
                    <a:pt x="28120" y="434"/>
                    <a:pt x="28320" y="267"/>
                  </a:cubicBezTo>
                  <a:cubicBezTo>
                    <a:pt x="28420" y="167"/>
                    <a:pt x="28521" y="101"/>
                    <a:pt x="28587"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932;p39"/>
            <p:cNvSpPr/>
            <p:nvPr/>
          </p:nvSpPr>
          <p:spPr>
            <a:xfrm>
              <a:off x="7342494" y="2241503"/>
              <a:ext cx="941197" cy="73681"/>
            </a:xfrm>
            <a:custGeom>
              <a:avLst/>
              <a:gdLst/>
              <a:ahLst/>
              <a:cxnLst/>
              <a:rect l="l" t="t" r="r" b="b"/>
              <a:pathLst>
                <a:path w="45667" h="3575" extrusionOk="0">
                  <a:moveTo>
                    <a:pt x="45652" y="0"/>
                  </a:moveTo>
                  <a:cubicBezTo>
                    <a:pt x="45218" y="0"/>
                    <a:pt x="35183" y="723"/>
                    <a:pt x="22850" y="1669"/>
                  </a:cubicBezTo>
                  <a:cubicBezTo>
                    <a:pt x="10241" y="2670"/>
                    <a:pt x="0" y="3504"/>
                    <a:pt x="34" y="3571"/>
                  </a:cubicBezTo>
                  <a:cubicBezTo>
                    <a:pt x="34" y="3574"/>
                    <a:pt x="52" y="3575"/>
                    <a:pt x="88" y="3575"/>
                  </a:cubicBezTo>
                  <a:cubicBezTo>
                    <a:pt x="901" y="3575"/>
                    <a:pt x="10774" y="2861"/>
                    <a:pt x="22850" y="1903"/>
                  </a:cubicBezTo>
                  <a:cubicBezTo>
                    <a:pt x="35459" y="936"/>
                    <a:pt x="45666" y="68"/>
                    <a:pt x="45666" y="2"/>
                  </a:cubicBezTo>
                  <a:cubicBezTo>
                    <a:pt x="45666" y="1"/>
                    <a:pt x="45661" y="0"/>
                    <a:pt x="4565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933;p39"/>
            <p:cNvSpPr/>
            <p:nvPr/>
          </p:nvSpPr>
          <p:spPr>
            <a:xfrm>
              <a:off x="7304675" y="2556382"/>
              <a:ext cx="398082" cy="202885"/>
            </a:xfrm>
            <a:custGeom>
              <a:avLst/>
              <a:gdLst/>
              <a:ahLst/>
              <a:cxnLst/>
              <a:rect l="l" t="t" r="r" b="b"/>
              <a:pathLst>
                <a:path w="19315" h="9844" extrusionOk="0">
                  <a:moveTo>
                    <a:pt x="2" y="1"/>
                  </a:moveTo>
                  <a:cubicBezTo>
                    <a:pt x="1" y="1"/>
                    <a:pt x="1" y="1"/>
                    <a:pt x="1" y="1"/>
                  </a:cubicBezTo>
                  <a:cubicBezTo>
                    <a:pt x="1" y="68"/>
                    <a:pt x="4304" y="2303"/>
                    <a:pt x="9608" y="5005"/>
                  </a:cubicBezTo>
                  <a:cubicBezTo>
                    <a:pt x="14832" y="7699"/>
                    <a:pt x="19117" y="9843"/>
                    <a:pt x="19277" y="9843"/>
                  </a:cubicBezTo>
                  <a:cubicBezTo>
                    <a:pt x="19279" y="9843"/>
                    <a:pt x="19281" y="9843"/>
                    <a:pt x="19281" y="9842"/>
                  </a:cubicBezTo>
                  <a:cubicBezTo>
                    <a:pt x="19315" y="9775"/>
                    <a:pt x="15011" y="7573"/>
                    <a:pt x="9708" y="4838"/>
                  </a:cubicBezTo>
                  <a:cubicBezTo>
                    <a:pt x="4412" y="2124"/>
                    <a:pt x="68" y="1"/>
                    <a:pt x="2"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934;p39"/>
            <p:cNvSpPr/>
            <p:nvPr/>
          </p:nvSpPr>
          <p:spPr>
            <a:xfrm>
              <a:off x="6255564" y="1485961"/>
              <a:ext cx="381574" cy="558284"/>
            </a:xfrm>
            <a:custGeom>
              <a:avLst/>
              <a:gdLst/>
              <a:ahLst/>
              <a:cxnLst/>
              <a:rect l="l" t="t" r="r" b="b"/>
              <a:pathLst>
                <a:path w="18514" h="27088" extrusionOk="0">
                  <a:moveTo>
                    <a:pt x="1" y="1"/>
                  </a:moveTo>
                  <a:lnTo>
                    <a:pt x="1" y="1"/>
                  </a:lnTo>
                  <a:cubicBezTo>
                    <a:pt x="34" y="101"/>
                    <a:pt x="67" y="201"/>
                    <a:pt x="134" y="301"/>
                  </a:cubicBezTo>
                  <a:cubicBezTo>
                    <a:pt x="268" y="501"/>
                    <a:pt x="434" y="768"/>
                    <a:pt x="668" y="1102"/>
                  </a:cubicBezTo>
                  <a:cubicBezTo>
                    <a:pt x="1102" y="1802"/>
                    <a:pt x="1735" y="2836"/>
                    <a:pt x="2536" y="4071"/>
                  </a:cubicBezTo>
                  <a:cubicBezTo>
                    <a:pt x="4137" y="6572"/>
                    <a:pt x="6405" y="10008"/>
                    <a:pt x="8974" y="13744"/>
                  </a:cubicBezTo>
                  <a:cubicBezTo>
                    <a:pt x="11509" y="17480"/>
                    <a:pt x="13877" y="20816"/>
                    <a:pt x="15645" y="23218"/>
                  </a:cubicBezTo>
                  <a:cubicBezTo>
                    <a:pt x="16513" y="24418"/>
                    <a:pt x="17213" y="25386"/>
                    <a:pt x="17713" y="26053"/>
                  </a:cubicBezTo>
                  <a:lnTo>
                    <a:pt x="18314" y="26820"/>
                  </a:lnTo>
                  <a:cubicBezTo>
                    <a:pt x="18381" y="26920"/>
                    <a:pt x="18447" y="26987"/>
                    <a:pt x="18514" y="27087"/>
                  </a:cubicBezTo>
                  <a:cubicBezTo>
                    <a:pt x="18481" y="26987"/>
                    <a:pt x="18414" y="26887"/>
                    <a:pt x="18347" y="26787"/>
                  </a:cubicBezTo>
                  <a:lnTo>
                    <a:pt x="17813" y="25986"/>
                  </a:lnTo>
                  <a:lnTo>
                    <a:pt x="15779" y="23118"/>
                  </a:lnTo>
                  <a:cubicBezTo>
                    <a:pt x="14077" y="20716"/>
                    <a:pt x="11709" y="17347"/>
                    <a:pt x="9141" y="13611"/>
                  </a:cubicBezTo>
                  <a:cubicBezTo>
                    <a:pt x="6572" y="9875"/>
                    <a:pt x="4304" y="6472"/>
                    <a:pt x="2669" y="3971"/>
                  </a:cubicBezTo>
                  <a:cubicBezTo>
                    <a:pt x="1869" y="2770"/>
                    <a:pt x="1202" y="1769"/>
                    <a:pt x="735" y="1068"/>
                  </a:cubicBezTo>
                  <a:lnTo>
                    <a:pt x="201" y="268"/>
                  </a:lnTo>
                  <a:cubicBezTo>
                    <a:pt x="134" y="168"/>
                    <a:pt x="67" y="101"/>
                    <a:pt x="1"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935;p39"/>
            <p:cNvSpPr/>
            <p:nvPr/>
          </p:nvSpPr>
          <p:spPr>
            <a:xfrm>
              <a:off x="6263829" y="2084084"/>
              <a:ext cx="259892" cy="122444"/>
            </a:xfrm>
            <a:custGeom>
              <a:avLst/>
              <a:gdLst/>
              <a:ahLst/>
              <a:cxnLst/>
              <a:rect l="l" t="t" r="r" b="b"/>
              <a:pathLst>
                <a:path w="12610" h="5941" extrusionOk="0">
                  <a:moveTo>
                    <a:pt x="1" y="0"/>
                  </a:moveTo>
                  <a:cubicBezTo>
                    <a:pt x="1" y="0"/>
                    <a:pt x="0" y="0"/>
                    <a:pt x="0" y="1"/>
                  </a:cubicBezTo>
                  <a:cubicBezTo>
                    <a:pt x="0" y="67"/>
                    <a:pt x="2769" y="1468"/>
                    <a:pt x="6271" y="3070"/>
                  </a:cubicBezTo>
                  <a:cubicBezTo>
                    <a:pt x="9655" y="4664"/>
                    <a:pt x="12436" y="5941"/>
                    <a:pt x="12602" y="5941"/>
                  </a:cubicBezTo>
                  <a:cubicBezTo>
                    <a:pt x="12606" y="5941"/>
                    <a:pt x="12608" y="5940"/>
                    <a:pt x="12609" y="5938"/>
                  </a:cubicBezTo>
                  <a:cubicBezTo>
                    <a:pt x="12609" y="5905"/>
                    <a:pt x="9807" y="4504"/>
                    <a:pt x="6338" y="2869"/>
                  </a:cubicBezTo>
                  <a:cubicBezTo>
                    <a:pt x="2913" y="1256"/>
                    <a:pt x="74" y="0"/>
                    <a:pt x="1"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936;p39"/>
            <p:cNvSpPr/>
            <p:nvPr/>
          </p:nvSpPr>
          <p:spPr>
            <a:xfrm>
              <a:off x="5609338" y="2286886"/>
              <a:ext cx="880686" cy="79184"/>
            </a:xfrm>
            <a:custGeom>
              <a:avLst/>
              <a:gdLst/>
              <a:ahLst/>
              <a:cxnLst/>
              <a:rect l="l" t="t" r="r" b="b"/>
              <a:pathLst>
                <a:path w="42731" h="3842" extrusionOk="0">
                  <a:moveTo>
                    <a:pt x="12" y="0"/>
                  </a:moveTo>
                  <a:cubicBezTo>
                    <a:pt x="4" y="0"/>
                    <a:pt x="0" y="0"/>
                    <a:pt x="0" y="1"/>
                  </a:cubicBezTo>
                  <a:cubicBezTo>
                    <a:pt x="0" y="68"/>
                    <a:pt x="9574" y="969"/>
                    <a:pt x="21349" y="2036"/>
                  </a:cubicBezTo>
                  <a:cubicBezTo>
                    <a:pt x="32697" y="3062"/>
                    <a:pt x="41981" y="3841"/>
                    <a:pt x="42687" y="3841"/>
                  </a:cubicBezTo>
                  <a:cubicBezTo>
                    <a:pt x="42716" y="3841"/>
                    <a:pt x="42731" y="3840"/>
                    <a:pt x="42731" y="3837"/>
                  </a:cubicBezTo>
                  <a:cubicBezTo>
                    <a:pt x="42731" y="3771"/>
                    <a:pt x="33157" y="2870"/>
                    <a:pt x="21382" y="1836"/>
                  </a:cubicBezTo>
                  <a:cubicBezTo>
                    <a:pt x="9811" y="790"/>
                    <a:pt x="387" y="0"/>
                    <a:pt x="12"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937;p39"/>
            <p:cNvSpPr/>
            <p:nvPr/>
          </p:nvSpPr>
          <p:spPr>
            <a:xfrm>
              <a:off x="6034893" y="2601766"/>
              <a:ext cx="525947" cy="223495"/>
            </a:xfrm>
            <a:custGeom>
              <a:avLst/>
              <a:gdLst/>
              <a:ahLst/>
              <a:cxnLst/>
              <a:rect l="l" t="t" r="r" b="b"/>
              <a:pathLst>
                <a:path w="25519" h="10844" extrusionOk="0">
                  <a:moveTo>
                    <a:pt x="25517" y="0"/>
                  </a:moveTo>
                  <a:cubicBezTo>
                    <a:pt x="25404" y="0"/>
                    <a:pt x="19731" y="2324"/>
                    <a:pt x="12743" y="5305"/>
                  </a:cubicBezTo>
                  <a:cubicBezTo>
                    <a:pt x="5704" y="8307"/>
                    <a:pt x="0" y="10775"/>
                    <a:pt x="33" y="10842"/>
                  </a:cubicBezTo>
                  <a:cubicBezTo>
                    <a:pt x="34" y="10843"/>
                    <a:pt x="35" y="10843"/>
                    <a:pt x="38" y="10843"/>
                  </a:cubicBezTo>
                  <a:cubicBezTo>
                    <a:pt x="224" y="10843"/>
                    <a:pt x="5868" y="8499"/>
                    <a:pt x="12809" y="5538"/>
                  </a:cubicBezTo>
                  <a:cubicBezTo>
                    <a:pt x="19848" y="2536"/>
                    <a:pt x="25518" y="67"/>
                    <a:pt x="25518" y="1"/>
                  </a:cubicBezTo>
                  <a:cubicBezTo>
                    <a:pt x="25518" y="1"/>
                    <a:pt x="25518" y="0"/>
                    <a:pt x="25517"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938;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939;p39"/>
            <p:cNvSpPr/>
            <p:nvPr/>
          </p:nvSpPr>
          <p:spPr>
            <a:xfrm>
              <a:off x="6490003" y="1936970"/>
              <a:ext cx="858695" cy="858695"/>
            </a:xfrm>
            <a:custGeom>
              <a:avLst/>
              <a:gdLst/>
              <a:ahLst/>
              <a:cxnLst/>
              <a:rect l="l" t="t" r="r" b="b"/>
              <a:pathLst>
                <a:path w="41664" h="41664" extrusionOk="0">
                  <a:moveTo>
                    <a:pt x="20849" y="0"/>
                  </a:moveTo>
                  <a:cubicBezTo>
                    <a:pt x="9341" y="0"/>
                    <a:pt x="1" y="9307"/>
                    <a:pt x="1" y="20815"/>
                  </a:cubicBezTo>
                  <a:cubicBezTo>
                    <a:pt x="1" y="32323"/>
                    <a:pt x="9341" y="41663"/>
                    <a:pt x="20849" y="41663"/>
                  </a:cubicBezTo>
                  <a:cubicBezTo>
                    <a:pt x="32357" y="41663"/>
                    <a:pt x="41664" y="32323"/>
                    <a:pt x="41664" y="20815"/>
                  </a:cubicBezTo>
                  <a:cubicBezTo>
                    <a:pt x="41664" y="9307"/>
                    <a:pt x="32357" y="0"/>
                    <a:pt x="20849"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940;p39"/>
            <p:cNvSpPr/>
            <p:nvPr/>
          </p:nvSpPr>
          <p:spPr>
            <a:xfrm>
              <a:off x="6683881" y="2136763"/>
              <a:ext cx="398762" cy="381161"/>
            </a:xfrm>
            <a:custGeom>
              <a:avLst/>
              <a:gdLst/>
              <a:ahLst/>
              <a:cxnLst/>
              <a:rect l="l" t="t" r="r" b="b"/>
              <a:pathLst>
                <a:path w="19348" h="18494" extrusionOk="0">
                  <a:moveTo>
                    <a:pt x="10525" y="0"/>
                  </a:moveTo>
                  <a:cubicBezTo>
                    <a:pt x="8237" y="0"/>
                    <a:pt x="5925" y="939"/>
                    <a:pt x="4237" y="2949"/>
                  </a:cubicBezTo>
                  <a:cubicBezTo>
                    <a:pt x="0" y="7919"/>
                    <a:pt x="2936" y="15591"/>
                    <a:pt x="9407" y="16492"/>
                  </a:cubicBezTo>
                  <a:lnTo>
                    <a:pt x="10041" y="18493"/>
                  </a:lnTo>
                  <a:lnTo>
                    <a:pt x="16946" y="16325"/>
                  </a:lnTo>
                  <a:cubicBezTo>
                    <a:pt x="16946" y="16325"/>
                    <a:pt x="16645" y="15191"/>
                    <a:pt x="16345" y="14190"/>
                  </a:cubicBezTo>
                  <a:cubicBezTo>
                    <a:pt x="18547" y="11989"/>
                    <a:pt x="19347" y="8786"/>
                    <a:pt x="18447" y="5817"/>
                  </a:cubicBezTo>
                  <a:cubicBezTo>
                    <a:pt x="17289" y="2085"/>
                    <a:pt x="13934" y="0"/>
                    <a:pt x="1052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941;p39"/>
            <p:cNvSpPr/>
            <p:nvPr/>
          </p:nvSpPr>
          <p:spPr>
            <a:xfrm>
              <a:off x="6828934" y="2305208"/>
              <a:ext cx="181512" cy="194146"/>
            </a:xfrm>
            <a:custGeom>
              <a:avLst/>
              <a:gdLst/>
              <a:ahLst/>
              <a:cxnLst/>
              <a:rect l="l" t="t" r="r" b="b"/>
              <a:pathLst>
                <a:path w="8807" h="9420" extrusionOk="0">
                  <a:moveTo>
                    <a:pt x="5475" y="71"/>
                  </a:moveTo>
                  <a:cubicBezTo>
                    <a:pt x="5584" y="71"/>
                    <a:pt x="5689" y="131"/>
                    <a:pt x="5771" y="213"/>
                  </a:cubicBezTo>
                  <a:cubicBezTo>
                    <a:pt x="5905" y="313"/>
                    <a:pt x="5972" y="480"/>
                    <a:pt x="5972" y="613"/>
                  </a:cubicBezTo>
                  <a:cubicBezTo>
                    <a:pt x="5972" y="947"/>
                    <a:pt x="5871" y="1247"/>
                    <a:pt x="5671" y="1514"/>
                  </a:cubicBezTo>
                  <a:cubicBezTo>
                    <a:pt x="5599" y="1626"/>
                    <a:pt x="5519" y="1731"/>
                    <a:pt x="5431" y="1829"/>
                  </a:cubicBezTo>
                  <a:lnTo>
                    <a:pt x="5431" y="1829"/>
                  </a:lnTo>
                  <a:cubicBezTo>
                    <a:pt x="5362" y="1752"/>
                    <a:pt x="5297" y="1669"/>
                    <a:pt x="5238" y="1581"/>
                  </a:cubicBezTo>
                  <a:cubicBezTo>
                    <a:pt x="5038" y="1347"/>
                    <a:pt x="4937" y="1047"/>
                    <a:pt x="4904" y="747"/>
                  </a:cubicBezTo>
                  <a:cubicBezTo>
                    <a:pt x="4904" y="613"/>
                    <a:pt x="4971" y="446"/>
                    <a:pt x="5038" y="346"/>
                  </a:cubicBezTo>
                  <a:cubicBezTo>
                    <a:pt x="5104" y="213"/>
                    <a:pt x="5238" y="113"/>
                    <a:pt x="5404" y="80"/>
                  </a:cubicBezTo>
                  <a:cubicBezTo>
                    <a:pt x="5428" y="74"/>
                    <a:pt x="5452" y="71"/>
                    <a:pt x="5475" y="71"/>
                  </a:cubicBezTo>
                  <a:close/>
                  <a:moveTo>
                    <a:pt x="8221" y="905"/>
                  </a:moveTo>
                  <a:cubicBezTo>
                    <a:pt x="8261" y="905"/>
                    <a:pt x="8301" y="908"/>
                    <a:pt x="8340" y="913"/>
                  </a:cubicBezTo>
                  <a:cubicBezTo>
                    <a:pt x="8607" y="980"/>
                    <a:pt x="8774" y="1214"/>
                    <a:pt x="8707" y="1481"/>
                  </a:cubicBezTo>
                  <a:cubicBezTo>
                    <a:pt x="8673" y="1747"/>
                    <a:pt x="8507" y="1981"/>
                    <a:pt x="8307" y="2148"/>
                  </a:cubicBezTo>
                  <a:cubicBezTo>
                    <a:pt x="7938" y="2406"/>
                    <a:pt x="7515" y="2532"/>
                    <a:pt x="7095" y="2540"/>
                  </a:cubicBezTo>
                  <a:lnTo>
                    <a:pt x="7095" y="2540"/>
                  </a:lnTo>
                  <a:cubicBezTo>
                    <a:pt x="7144" y="2269"/>
                    <a:pt x="7208" y="2002"/>
                    <a:pt x="7306" y="1747"/>
                  </a:cubicBezTo>
                  <a:cubicBezTo>
                    <a:pt x="7373" y="1481"/>
                    <a:pt x="7473" y="1280"/>
                    <a:pt x="7673" y="1114"/>
                  </a:cubicBezTo>
                  <a:cubicBezTo>
                    <a:pt x="7812" y="975"/>
                    <a:pt x="8020" y="905"/>
                    <a:pt x="8221" y="905"/>
                  </a:cubicBezTo>
                  <a:close/>
                  <a:moveTo>
                    <a:pt x="2464" y="601"/>
                  </a:moveTo>
                  <a:cubicBezTo>
                    <a:pt x="2500" y="601"/>
                    <a:pt x="2536" y="605"/>
                    <a:pt x="2569" y="613"/>
                  </a:cubicBezTo>
                  <a:cubicBezTo>
                    <a:pt x="2869" y="680"/>
                    <a:pt x="3103" y="913"/>
                    <a:pt x="3203" y="1214"/>
                  </a:cubicBezTo>
                  <a:cubicBezTo>
                    <a:pt x="3303" y="1514"/>
                    <a:pt x="3370" y="1814"/>
                    <a:pt x="3370" y="2114"/>
                  </a:cubicBezTo>
                  <a:cubicBezTo>
                    <a:pt x="3361" y="2263"/>
                    <a:pt x="3341" y="2409"/>
                    <a:pt x="3308" y="2552"/>
                  </a:cubicBezTo>
                  <a:lnTo>
                    <a:pt x="3308" y="2552"/>
                  </a:lnTo>
                  <a:cubicBezTo>
                    <a:pt x="2917" y="2461"/>
                    <a:pt x="2555" y="2255"/>
                    <a:pt x="2269" y="1948"/>
                  </a:cubicBezTo>
                  <a:cubicBezTo>
                    <a:pt x="2069" y="1714"/>
                    <a:pt x="1935" y="1414"/>
                    <a:pt x="1969" y="1080"/>
                  </a:cubicBezTo>
                  <a:cubicBezTo>
                    <a:pt x="1969" y="947"/>
                    <a:pt x="2035" y="780"/>
                    <a:pt x="2135" y="713"/>
                  </a:cubicBezTo>
                  <a:cubicBezTo>
                    <a:pt x="2236" y="638"/>
                    <a:pt x="2354" y="601"/>
                    <a:pt x="2464" y="601"/>
                  </a:cubicBezTo>
                  <a:close/>
                  <a:moveTo>
                    <a:pt x="642" y="3365"/>
                  </a:moveTo>
                  <a:cubicBezTo>
                    <a:pt x="684" y="3365"/>
                    <a:pt x="726" y="3370"/>
                    <a:pt x="768" y="3382"/>
                  </a:cubicBezTo>
                  <a:cubicBezTo>
                    <a:pt x="1001" y="3415"/>
                    <a:pt x="1201" y="3549"/>
                    <a:pt x="1368" y="3749"/>
                  </a:cubicBezTo>
                  <a:cubicBezTo>
                    <a:pt x="1535" y="3916"/>
                    <a:pt x="1694" y="4091"/>
                    <a:pt x="1844" y="4270"/>
                  </a:cubicBezTo>
                  <a:lnTo>
                    <a:pt x="1844" y="4270"/>
                  </a:lnTo>
                  <a:cubicBezTo>
                    <a:pt x="1629" y="4361"/>
                    <a:pt x="1401" y="4422"/>
                    <a:pt x="1168" y="4449"/>
                  </a:cubicBezTo>
                  <a:cubicBezTo>
                    <a:pt x="1122" y="4455"/>
                    <a:pt x="1077" y="4458"/>
                    <a:pt x="1031" y="4458"/>
                  </a:cubicBezTo>
                  <a:cubicBezTo>
                    <a:pt x="811" y="4458"/>
                    <a:pt x="594" y="4393"/>
                    <a:pt x="401" y="4283"/>
                  </a:cubicBezTo>
                  <a:cubicBezTo>
                    <a:pt x="167" y="4149"/>
                    <a:pt x="67" y="3882"/>
                    <a:pt x="167" y="3649"/>
                  </a:cubicBezTo>
                  <a:cubicBezTo>
                    <a:pt x="250" y="3484"/>
                    <a:pt x="445" y="3365"/>
                    <a:pt x="642" y="3365"/>
                  </a:cubicBezTo>
                  <a:close/>
                  <a:moveTo>
                    <a:pt x="5493" y="1"/>
                  </a:moveTo>
                  <a:cubicBezTo>
                    <a:pt x="5452" y="1"/>
                    <a:pt x="5410" y="5"/>
                    <a:pt x="5371" y="13"/>
                  </a:cubicBezTo>
                  <a:cubicBezTo>
                    <a:pt x="5038" y="80"/>
                    <a:pt x="4804" y="413"/>
                    <a:pt x="4837" y="780"/>
                  </a:cubicBezTo>
                  <a:cubicBezTo>
                    <a:pt x="4837" y="1080"/>
                    <a:pt x="4971" y="1414"/>
                    <a:pt x="5171" y="1681"/>
                  </a:cubicBezTo>
                  <a:cubicBezTo>
                    <a:pt x="5225" y="1762"/>
                    <a:pt x="5286" y="1840"/>
                    <a:pt x="5352" y="1914"/>
                  </a:cubicBezTo>
                  <a:lnTo>
                    <a:pt x="5352" y="1914"/>
                  </a:lnTo>
                  <a:cubicBezTo>
                    <a:pt x="5008" y="2266"/>
                    <a:pt x="4567" y="2507"/>
                    <a:pt x="4070" y="2581"/>
                  </a:cubicBezTo>
                  <a:cubicBezTo>
                    <a:pt x="3969" y="2597"/>
                    <a:pt x="3867" y="2604"/>
                    <a:pt x="3766" y="2604"/>
                  </a:cubicBezTo>
                  <a:cubicBezTo>
                    <a:pt x="3650" y="2604"/>
                    <a:pt x="3535" y="2594"/>
                    <a:pt x="3423" y="2575"/>
                  </a:cubicBezTo>
                  <a:lnTo>
                    <a:pt x="3423" y="2575"/>
                  </a:lnTo>
                  <a:cubicBezTo>
                    <a:pt x="3454" y="2425"/>
                    <a:pt x="3470" y="2270"/>
                    <a:pt x="3470" y="2114"/>
                  </a:cubicBezTo>
                  <a:cubicBezTo>
                    <a:pt x="3470" y="1814"/>
                    <a:pt x="3436" y="1481"/>
                    <a:pt x="3303" y="1180"/>
                  </a:cubicBezTo>
                  <a:cubicBezTo>
                    <a:pt x="3236" y="1014"/>
                    <a:pt x="3170" y="880"/>
                    <a:pt x="3036" y="747"/>
                  </a:cubicBezTo>
                  <a:cubicBezTo>
                    <a:pt x="2936" y="647"/>
                    <a:pt x="2769" y="547"/>
                    <a:pt x="2602" y="513"/>
                  </a:cubicBezTo>
                  <a:cubicBezTo>
                    <a:pt x="2564" y="506"/>
                    <a:pt x="2526" y="503"/>
                    <a:pt x="2489" y="503"/>
                  </a:cubicBezTo>
                  <a:cubicBezTo>
                    <a:pt x="2163" y="503"/>
                    <a:pt x="1869" y="751"/>
                    <a:pt x="1869" y="1080"/>
                  </a:cubicBezTo>
                  <a:cubicBezTo>
                    <a:pt x="1835" y="1447"/>
                    <a:pt x="1969" y="1781"/>
                    <a:pt x="2202" y="2014"/>
                  </a:cubicBezTo>
                  <a:cubicBezTo>
                    <a:pt x="2505" y="2337"/>
                    <a:pt x="2880" y="2550"/>
                    <a:pt x="3285" y="2646"/>
                  </a:cubicBezTo>
                  <a:lnTo>
                    <a:pt x="3285" y="2646"/>
                  </a:lnTo>
                  <a:cubicBezTo>
                    <a:pt x="3177" y="3045"/>
                    <a:pt x="2972" y="3413"/>
                    <a:pt x="2669" y="3715"/>
                  </a:cubicBezTo>
                  <a:cubicBezTo>
                    <a:pt x="2456" y="3928"/>
                    <a:pt x="2206" y="4103"/>
                    <a:pt x="1933" y="4231"/>
                  </a:cubicBezTo>
                  <a:lnTo>
                    <a:pt x="1933" y="4231"/>
                  </a:lnTo>
                  <a:cubicBezTo>
                    <a:pt x="1786" y="4051"/>
                    <a:pt x="1636" y="3866"/>
                    <a:pt x="1468" y="3682"/>
                  </a:cubicBezTo>
                  <a:cubicBezTo>
                    <a:pt x="1302" y="3482"/>
                    <a:pt x="1068" y="3349"/>
                    <a:pt x="801" y="3282"/>
                  </a:cubicBezTo>
                  <a:cubicBezTo>
                    <a:pt x="765" y="3273"/>
                    <a:pt x="730" y="3269"/>
                    <a:pt x="694" y="3269"/>
                  </a:cubicBezTo>
                  <a:cubicBezTo>
                    <a:pt x="596" y="3269"/>
                    <a:pt x="499" y="3300"/>
                    <a:pt x="401" y="3349"/>
                  </a:cubicBezTo>
                  <a:cubicBezTo>
                    <a:pt x="267" y="3382"/>
                    <a:pt x="134" y="3482"/>
                    <a:pt x="101" y="3615"/>
                  </a:cubicBezTo>
                  <a:cubicBezTo>
                    <a:pt x="1" y="3916"/>
                    <a:pt x="101" y="4216"/>
                    <a:pt x="368" y="4349"/>
                  </a:cubicBezTo>
                  <a:cubicBezTo>
                    <a:pt x="574" y="4479"/>
                    <a:pt x="781" y="4528"/>
                    <a:pt x="1004" y="4528"/>
                  </a:cubicBezTo>
                  <a:cubicBezTo>
                    <a:pt x="1068" y="4528"/>
                    <a:pt x="1134" y="4524"/>
                    <a:pt x="1201" y="4516"/>
                  </a:cubicBezTo>
                  <a:cubicBezTo>
                    <a:pt x="1452" y="4502"/>
                    <a:pt x="1691" y="4448"/>
                    <a:pt x="1916" y="4357"/>
                  </a:cubicBezTo>
                  <a:lnTo>
                    <a:pt x="1916" y="4357"/>
                  </a:lnTo>
                  <a:cubicBezTo>
                    <a:pt x="2039" y="4509"/>
                    <a:pt x="2157" y="4662"/>
                    <a:pt x="2269" y="4816"/>
                  </a:cubicBezTo>
                  <a:cubicBezTo>
                    <a:pt x="3403" y="6184"/>
                    <a:pt x="4270" y="7351"/>
                    <a:pt x="4871" y="8185"/>
                  </a:cubicBezTo>
                  <a:lnTo>
                    <a:pt x="5571" y="9086"/>
                  </a:lnTo>
                  <a:lnTo>
                    <a:pt x="5771" y="9353"/>
                  </a:lnTo>
                  <a:lnTo>
                    <a:pt x="5605" y="9086"/>
                  </a:lnTo>
                  <a:cubicBezTo>
                    <a:pt x="5438" y="8886"/>
                    <a:pt x="5238" y="8552"/>
                    <a:pt x="4937" y="8152"/>
                  </a:cubicBezTo>
                  <a:cubicBezTo>
                    <a:pt x="4337" y="7318"/>
                    <a:pt x="3503" y="6151"/>
                    <a:pt x="2369" y="4750"/>
                  </a:cubicBezTo>
                  <a:cubicBezTo>
                    <a:pt x="2244" y="4611"/>
                    <a:pt x="2125" y="4467"/>
                    <a:pt x="2005" y="4319"/>
                  </a:cubicBezTo>
                  <a:lnTo>
                    <a:pt x="2005" y="4319"/>
                  </a:lnTo>
                  <a:cubicBezTo>
                    <a:pt x="2284" y="4193"/>
                    <a:pt x="2541" y="4011"/>
                    <a:pt x="2769" y="3782"/>
                  </a:cubicBezTo>
                  <a:cubicBezTo>
                    <a:pt x="3073" y="3478"/>
                    <a:pt x="3295" y="3092"/>
                    <a:pt x="3401" y="2670"/>
                  </a:cubicBezTo>
                  <a:lnTo>
                    <a:pt x="3401" y="2670"/>
                  </a:lnTo>
                  <a:cubicBezTo>
                    <a:pt x="3528" y="2693"/>
                    <a:pt x="3657" y="2704"/>
                    <a:pt x="3787" y="2704"/>
                  </a:cubicBezTo>
                  <a:cubicBezTo>
                    <a:pt x="3892" y="2704"/>
                    <a:pt x="3998" y="2696"/>
                    <a:pt x="4104" y="2681"/>
                  </a:cubicBezTo>
                  <a:cubicBezTo>
                    <a:pt x="4622" y="2607"/>
                    <a:pt x="5085" y="2369"/>
                    <a:pt x="5440" y="2007"/>
                  </a:cubicBezTo>
                  <a:lnTo>
                    <a:pt x="5440" y="2007"/>
                  </a:lnTo>
                  <a:cubicBezTo>
                    <a:pt x="5771" y="2338"/>
                    <a:pt x="6212" y="2571"/>
                    <a:pt x="6672" y="2648"/>
                  </a:cubicBezTo>
                  <a:cubicBezTo>
                    <a:pt x="6778" y="2666"/>
                    <a:pt x="6884" y="2675"/>
                    <a:pt x="6989" y="2677"/>
                  </a:cubicBezTo>
                  <a:lnTo>
                    <a:pt x="6989" y="2677"/>
                  </a:lnTo>
                  <a:cubicBezTo>
                    <a:pt x="6966" y="2822"/>
                    <a:pt x="6949" y="2969"/>
                    <a:pt x="6939" y="3115"/>
                  </a:cubicBezTo>
                  <a:cubicBezTo>
                    <a:pt x="6839" y="3916"/>
                    <a:pt x="6839" y="4750"/>
                    <a:pt x="6906" y="5550"/>
                  </a:cubicBezTo>
                  <a:cubicBezTo>
                    <a:pt x="6939" y="6251"/>
                    <a:pt x="7039" y="6851"/>
                    <a:pt x="7106" y="7351"/>
                  </a:cubicBezTo>
                  <a:cubicBezTo>
                    <a:pt x="7206" y="7852"/>
                    <a:pt x="7272" y="8219"/>
                    <a:pt x="7306" y="8486"/>
                  </a:cubicBezTo>
                  <a:cubicBezTo>
                    <a:pt x="7339" y="8619"/>
                    <a:pt x="7373" y="8719"/>
                    <a:pt x="7373" y="8786"/>
                  </a:cubicBezTo>
                  <a:lnTo>
                    <a:pt x="7406" y="8886"/>
                  </a:lnTo>
                  <a:lnTo>
                    <a:pt x="7373" y="8752"/>
                  </a:lnTo>
                  <a:cubicBezTo>
                    <a:pt x="7373" y="8686"/>
                    <a:pt x="7339" y="8586"/>
                    <a:pt x="7339" y="8452"/>
                  </a:cubicBezTo>
                  <a:cubicBezTo>
                    <a:pt x="7306" y="8185"/>
                    <a:pt x="7239" y="7818"/>
                    <a:pt x="7172" y="7318"/>
                  </a:cubicBezTo>
                  <a:cubicBezTo>
                    <a:pt x="7106" y="6818"/>
                    <a:pt x="7006" y="6217"/>
                    <a:pt x="6972" y="5517"/>
                  </a:cubicBezTo>
                  <a:cubicBezTo>
                    <a:pt x="6906" y="4716"/>
                    <a:pt x="6906" y="3916"/>
                    <a:pt x="7006" y="3115"/>
                  </a:cubicBezTo>
                  <a:cubicBezTo>
                    <a:pt x="7027" y="2968"/>
                    <a:pt x="7047" y="2822"/>
                    <a:pt x="7072" y="2676"/>
                  </a:cubicBezTo>
                  <a:lnTo>
                    <a:pt x="7072" y="2676"/>
                  </a:lnTo>
                  <a:cubicBezTo>
                    <a:pt x="7533" y="2666"/>
                    <a:pt x="7977" y="2507"/>
                    <a:pt x="8340" y="2248"/>
                  </a:cubicBezTo>
                  <a:cubicBezTo>
                    <a:pt x="8573" y="2081"/>
                    <a:pt x="8740" y="1814"/>
                    <a:pt x="8807" y="1514"/>
                  </a:cubicBezTo>
                  <a:cubicBezTo>
                    <a:pt x="8807" y="1380"/>
                    <a:pt x="8774" y="1247"/>
                    <a:pt x="8707" y="1114"/>
                  </a:cubicBezTo>
                  <a:cubicBezTo>
                    <a:pt x="8640" y="980"/>
                    <a:pt x="8507" y="913"/>
                    <a:pt x="8373" y="880"/>
                  </a:cubicBezTo>
                  <a:cubicBezTo>
                    <a:pt x="8298" y="863"/>
                    <a:pt x="8225" y="855"/>
                    <a:pt x="8155" y="855"/>
                  </a:cubicBezTo>
                  <a:cubicBezTo>
                    <a:pt x="7944" y="855"/>
                    <a:pt x="7756" y="930"/>
                    <a:pt x="7606" y="1080"/>
                  </a:cubicBezTo>
                  <a:cubicBezTo>
                    <a:pt x="7406" y="1280"/>
                    <a:pt x="7272" y="1481"/>
                    <a:pt x="7206" y="1747"/>
                  </a:cubicBezTo>
                  <a:cubicBezTo>
                    <a:pt x="7127" y="2002"/>
                    <a:pt x="7060" y="2268"/>
                    <a:pt x="7012" y="2540"/>
                  </a:cubicBezTo>
                  <a:lnTo>
                    <a:pt x="7012" y="2540"/>
                  </a:lnTo>
                  <a:cubicBezTo>
                    <a:pt x="6462" y="2529"/>
                    <a:pt x="5922" y="2314"/>
                    <a:pt x="5520" y="1921"/>
                  </a:cubicBezTo>
                  <a:lnTo>
                    <a:pt x="5520" y="1921"/>
                  </a:lnTo>
                  <a:cubicBezTo>
                    <a:pt x="5613" y="1816"/>
                    <a:pt x="5697" y="1703"/>
                    <a:pt x="5771" y="1581"/>
                  </a:cubicBezTo>
                  <a:cubicBezTo>
                    <a:pt x="5972" y="1314"/>
                    <a:pt x="6072" y="980"/>
                    <a:pt x="6072" y="613"/>
                  </a:cubicBezTo>
                  <a:cubicBezTo>
                    <a:pt x="6072" y="446"/>
                    <a:pt x="5972" y="280"/>
                    <a:pt x="5871" y="146"/>
                  </a:cubicBezTo>
                  <a:cubicBezTo>
                    <a:pt x="5770" y="44"/>
                    <a:pt x="5629" y="1"/>
                    <a:pt x="5493" y="1"/>
                  </a:cubicBezTo>
                  <a:close/>
                  <a:moveTo>
                    <a:pt x="5771" y="9353"/>
                  </a:moveTo>
                  <a:cubicBezTo>
                    <a:pt x="5771" y="9386"/>
                    <a:pt x="5805" y="9420"/>
                    <a:pt x="5805" y="9420"/>
                  </a:cubicBezTo>
                  <a:lnTo>
                    <a:pt x="5771" y="9353"/>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942;p39"/>
            <p:cNvSpPr/>
            <p:nvPr/>
          </p:nvSpPr>
          <p:spPr>
            <a:xfrm>
              <a:off x="6894247" y="2484206"/>
              <a:ext cx="143714" cy="57440"/>
            </a:xfrm>
            <a:custGeom>
              <a:avLst/>
              <a:gdLst/>
              <a:ahLst/>
              <a:cxnLst/>
              <a:rect l="l" t="t" r="r" b="b"/>
              <a:pathLst>
                <a:path w="6973" h="2787" extrusionOk="0">
                  <a:moveTo>
                    <a:pt x="6499" y="1"/>
                  </a:moveTo>
                  <a:cubicBezTo>
                    <a:pt x="6445" y="1"/>
                    <a:pt x="6391" y="11"/>
                    <a:pt x="6338" y="34"/>
                  </a:cubicBezTo>
                  <a:lnTo>
                    <a:pt x="367" y="1869"/>
                  </a:lnTo>
                  <a:cubicBezTo>
                    <a:pt x="134" y="1935"/>
                    <a:pt x="1" y="2202"/>
                    <a:pt x="67" y="2469"/>
                  </a:cubicBezTo>
                  <a:cubicBezTo>
                    <a:pt x="150" y="2662"/>
                    <a:pt x="324" y="2786"/>
                    <a:pt x="532" y="2786"/>
                  </a:cubicBezTo>
                  <a:cubicBezTo>
                    <a:pt x="576" y="2786"/>
                    <a:pt x="621" y="2781"/>
                    <a:pt x="668" y="2769"/>
                  </a:cubicBezTo>
                  <a:lnTo>
                    <a:pt x="6605" y="901"/>
                  </a:lnTo>
                  <a:cubicBezTo>
                    <a:pt x="6839" y="835"/>
                    <a:pt x="6972" y="568"/>
                    <a:pt x="6905" y="334"/>
                  </a:cubicBezTo>
                  <a:cubicBezTo>
                    <a:pt x="6854" y="127"/>
                    <a:pt x="6682" y="1"/>
                    <a:pt x="64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943;p39"/>
            <p:cNvSpPr/>
            <p:nvPr/>
          </p:nvSpPr>
          <p:spPr>
            <a:xfrm>
              <a:off x="6902491" y="2510669"/>
              <a:ext cx="144394" cy="84769"/>
            </a:xfrm>
            <a:custGeom>
              <a:avLst/>
              <a:gdLst/>
              <a:ahLst/>
              <a:cxnLst/>
              <a:rect l="l" t="t" r="r" b="b"/>
              <a:pathLst>
                <a:path w="7006" h="4113" extrusionOk="0">
                  <a:moveTo>
                    <a:pt x="6463" y="0"/>
                  </a:moveTo>
                  <a:cubicBezTo>
                    <a:pt x="6421" y="0"/>
                    <a:pt x="6379" y="6"/>
                    <a:pt x="6339" y="18"/>
                  </a:cubicBezTo>
                  <a:lnTo>
                    <a:pt x="368" y="1852"/>
                  </a:lnTo>
                  <a:cubicBezTo>
                    <a:pt x="134" y="1952"/>
                    <a:pt x="1" y="2219"/>
                    <a:pt x="68" y="2453"/>
                  </a:cubicBezTo>
                  <a:cubicBezTo>
                    <a:pt x="123" y="2645"/>
                    <a:pt x="314" y="2770"/>
                    <a:pt x="530" y="2770"/>
                  </a:cubicBezTo>
                  <a:cubicBezTo>
                    <a:pt x="575" y="2770"/>
                    <a:pt x="621" y="2765"/>
                    <a:pt x="668" y="2753"/>
                  </a:cubicBezTo>
                  <a:lnTo>
                    <a:pt x="1302" y="2553"/>
                  </a:lnTo>
                  <a:lnTo>
                    <a:pt x="2703" y="3920"/>
                  </a:lnTo>
                  <a:cubicBezTo>
                    <a:pt x="2802" y="4044"/>
                    <a:pt x="2956" y="4113"/>
                    <a:pt x="3124" y="4113"/>
                  </a:cubicBezTo>
                  <a:cubicBezTo>
                    <a:pt x="3183" y="4113"/>
                    <a:pt x="3243" y="4104"/>
                    <a:pt x="3303" y="4087"/>
                  </a:cubicBezTo>
                  <a:lnTo>
                    <a:pt x="5405" y="3420"/>
                  </a:lnTo>
                  <a:cubicBezTo>
                    <a:pt x="5638" y="3353"/>
                    <a:pt x="5805" y="3187"/>
                    <a:pt x="5838" y="2953"/>
                  </a:cubicBezTo>
                  <a:lnTo>
                    <a:pt x="6172" y="1052"/>
                  </a:lnTo>
                  <a:lnTo>
                    <a:pt x="6606" y="918"/>
                  </a:lnTo>
                  <a:cubicBezTo>
                    <a:pt x="6872" y="818"/>
                    <a:pt x="7006" y="551"/>
                    <a:pt x="6906" y="318"/>
                  </a:cubicBezTo>
                  <a:cubicBezTo>
                    <a:pt x="6851" y="125"/>
                    <a:pt x="6659" y="0"/>
                    <a:pt x="646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944;p39"/>
            <p:cNvSpPr/>
            <p:nvPr/>
          </p:nvSpPr>
          <p:spPr>
            <a:xfrm>
              <a:off x="6745752" y="2186989"/>
              <a:ext cx="79081" cy="210840"/>
            </a:xfrm>
            <a:custGeom>
              <a:avLst/>
              <a:gdLst/>
              <a:ahLst/>
              <a:cxnLst/>
              <a:rect l="l" t="t" r="r" b="b"/>
              <a:pathLst>
                <a:path w="3837" h="10230" extrusionOk="0">
                  <a:moveTo>
                    <a:pt x="3647" y="1"/>
                  </a:moveTo>
                  <a:cubicBezTo>
                    <a:pt x="3553" y="1"/>
                    <a:pt x="3412" y="33"/>
                    <a:pt x="3236" y="111"/>
                  </a:cubicBezTo>
                  <a:cubicBezTo>
                    <a:pt x="2836" y="312"/>
                    <a:pt x="2469" y="545"/>
                    <a:pt x="2135" y="845"/>
                  </a:cubicBezTo>
                  <a:cubicBezTo>
                    <a:pt x="1635" y="1279"/>
                    <a:pt x="1235" y="1813"/>
                    <a:pt x="901" y="2380"/>
                  </a:cubicBezTo>
                  <a:lnTo>
                    <a:pt x="100" y="4715"/>
                  </a:lnTo>
                  <a:cubicBezTo>
                    <a:pt x="0" y="5549"/>
                    <a:pt x="34" y="6383"/>
                    <a:pt x="234" y="7183"/>
                  </a:cubicBezTo>
                  <a:cubicBezTo>
                    <a:pt x="401" y="7817"/>
                    <a:pt x="701" y="8451"/>
                    <a:pt x="1068" y="8984"/>
                  </a:cubicBezTo>
                  <a:cubicBezTo>
                    <a:pt x="1301" y="9385"/>
                    <a:pt x="1602" y="9718"/>
                    <a:pt x="1935" y="9985"/>
                  </a:cubicBezTo>
                  <a:cubicBezTo>
                    <a:pt x="2120" y="10170"/>
                    <a:pt x="2263" y="10230"/>
                    <a:pt x="2348" y="10230"/>
                  </a:cubicBezTo>
                  <a:cubicBezTo>
                    <a:pt x="2370" y="10230"/>
                    <a:pt x="2388" y="10226"/>
                    <a:pt x="2402" y="10219"/>
                  </a:cubicBezTo>
                  <a:cubicBezTo>
                    <a:pt x="2536" y="10119"/>
                    <a:pt x="2102" y="9585"/>
                    <a:pt x="1702" y="8651"/>
                  </a:cubicBezTo>
                  <a:cubicBezTo>
                    <a:pt x="567" y="6249"/>
                    <a:pt x="934" y="3380"/>
                    <a:pt x="2669" y="1346"/>
                  </a:cubicBezTo>
                  <a:cubicBezTo>
                    <a:pt x="3303" y="545"/>
                    <a:pt x="3836" y="145"/>
                    <a:pt x="3770" y="45"/>
                  </a:cubicBezTo>
                  <a:cubicBezTo>
                    <a:pt x="3756" y="17"/>
                    <a:pt x="3714" y="1"/>
                    <a:pt x="36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945;p39"/>
            <p:cNvSpPr/>
            <p:nvPr/>
          </p:nvSpPr>
          <p:spPr>
            <a:xfrm>
              <a:off x="6839940" y="2160815"/>
              <a:ext cx="42642" cy="23969"/>
            </a:xfrm>
            <a:custGeom>
              <a:avLst/>
              <a:gdLst/>
              <a:ahLst/>
              <a:cxnLst/>
              <a:rect l="l" t="t" r="r" b="b"/>
              <a:pathLst>
                <a:path w="2069" h="1163" extrusionOk="0">
                  <a:moveTo>
                    <a:pt x="1342" y="1"/>
                  </a:moveTo>
                  <a:cubicBezTo>
                    <a:pt x="1195" y="1"/>
                    <a:pt x="1048" y="25"/>
                    <a:pt x="901" y="80"/>
                  </a:cubicBezTo>
                  <a:cubicBezTo>
                    <a:pt x="634" y="147"/>
                    <a:pt x="401" y="281"/>
                    <a:pt x="200" y="481"/>
                  </a:cubicBezTo>
                  <a:cubicBezTo>
                    <a:pt x="67" y="648"/>
                    <a:pt x="0" y="814"/>
                    <a:pt x="67" y="948"/>
                  </a:cubicBezTo>
                  <a:cubicBezTo>
                    <a:pt x="142" y="1097"/>
                    <a:pt x="331" y="1163"/>
                    <a:pt x="570" y="1163"/>
                  </a:cubicBezTo>
                  <a:cubicBezTo>
                    <a:pt x="759" y="1163"/>
                    <a:pt x="980" y="1121"/>
                    <a:pt x="1201" y="1048"/>
                  </a:cubicBezTo>
                  <a:lnTo>
                    <a:pt x="2068" y="347"/>
                  </a:lnTo>
                  <a:cubicBezTo>
                    <a:pt x="2068" y="214"/>
                    <a:pt x="1902" y="80"/>
                    <a:pt x="1702" y="47"/>
                  </a:cubicBezTo>
                  <a:cubicBezTo>
                    <a:pt x="1582" y="17"/>
                    <a:pt x="1462" y="1"/>
                    <a:pt x="13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946;p39"/>
            <p:cNvSpPr/>
            <p:nvPr/>
          </p:nvSpPr>
          <p:spPr>
            <a:xfrm>
              <a:off x="6963683" y="2573592"/>
              <a:ext cx="57770" cy="21331"/>
            </a:xfrm>
            <a:custGeom>
              <a:avLst/>
              <a:gdLst/>
              <a:ahLst/>
              <a:cxnLst/>
              <a:rect l="l" t="t" r="r" b="b"/>
              <a:pathLst>
                <a:path w="2803" h="1035" extrusionOk="0">
                  <a:moveTo>
                    <a:pt x="2336" y="0"/>
                  </a:moveTo>
                  <a:cubicBezTo>
                    <a:pt x="1969" y="0"/>
                    <a:pt x="1602" y="33"/>
                    <a:pt x="1268" y="167"/>
                  </a:cubicBezTo>
                  <a:cubicBezTo>
                    <a:pt x="901" y="267"/>
                    <a:pt x="601" y="467"/>
                    <a:pt x="301" y="701"/>
                  </a:cubicBezTo>
                  <a:cubicBezTo>
                    <a:pt x="201" y="801"/>
                    <a:pt x="101" y="901"/>
                    <a:pt x="1" y="1034"/>
                  </a:cubicBezTo>
                  <a:cubicBezTo>
                    <a:pt x="134" y="934"/>
                    <a:pt x="234" y="834"/>
                    <a:pt x="368" y="767"/>
                  </a:cubicBezTo>
                  <a:cubicBezTo>
                    <a:pt x="634" y="534"/>
                    <a:pt x="968" y="367"/>
                    <a:pt x="1302" y="267"/>
                  </a:cubicBezTo>
                  <a:cubicBezTo>
                    <a:pt x="1635" y="134"/>
                    <a:pt x="2002" y="67"/>
                    <a:pt x="2336" y="67"/>
                  </a:cubicBezTo>
                  <a:lnTo>
                    <a:pt x="2803" y="67"/>
                  </a:lnTo>
                  <a:cubicBezTo>
                    <a:pt x="2636" y="33"/>
                    <a:pt x="2502" y="0"/>
                    <a:pt x="233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947;p39"/>
            <p:cNvSpPr/>
            <p:nvPr/>
          </p:nvSpPr>
          <p:spPr>
            <a:xfrm>
              <a:off x="6930686" y="2532331"/>
              <a:ext cx="99010" cy="31018"/>
            </a:xfrm>
            <a:custGeom>
              <a:avLst/>
              <a:gdLst/>
              <a:ahLst/>
              <a:cxnLst/>
              <a:rect l="l" t="t" r="r" b="b"/>
              <a:pathLst>
                <a:path w="4804" h="1505" extrusionOk="0">
                  <a:moveTo>
                    <a:pt x="4804" y="1"/>
                  </a:moveTo>
                  <a:cubicBezTo>
                    <a:pt x="4804" y="1"/>
                    <a:pt x="3736" y="301"/>
                    <a:pt x="2402" y="701"/>
                  </a:cubicBezTo>
                  <a:cubicBezTo>
                    <a:pt x="1068" y="1135"/>
                    <a:pt x="0" y="1468"/>
                    <a:pt x="0" y="1502"/>
                  </a:cubicBezTo>
                  <a:cubicBezTo>
                    <a:pt x="2" y="1503"/>
                    <a:pt x="7" y="1504"/>
                    <a:pt x="13" y="1504"/>
                  </a:cubicBezTo>
                  <a:cubicBezTo>
                    <a:pt x="143" y="1504"/>
                    <a:pt x="1169" y="1213"/>
                    <a:pt x="2436" y="801"/>
                  </a:cubicBezTo>
                  <a:cubicBezTo>
                    <a:pt x="3736" y="401"/>
                    <a:pt x="4804" y="34"/>
                    <a:pt x="480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948;p39"/>
            <p:cNvSpPr/>
            <p:nvPr/>
          </p:nvSpPr>
          <p:spPr>
            <a:xfrm>
              <a:off x="6944433" y="2549519"/>
              <a:ext cx="82522" cy="26834"/>
            </a:xfrm>
            <a:custGeom>
              <a:avLst/>
              <a:gdLst/>
              <a:ahLst/>
              <a:cxnLst/>
              <a:rect l="l" t="t" r="r" b="b"/>
              <a:pathLst>
                <a:path w="4004" h="1302" extrusionOk="0">
                  <a:moveTo>
                    <a:pt x="4003" y="1"/>
                  </a:moveTo>
                  <a:lnTo>
                    <a:pt x="4003" y="1"/>
                  </a:lnTo>
                  <a:cubicBezTo>
                    <a:pt x="3803" y="34"/>
                    <a:pt x="3603" y="101"/>
                    <a:pt x="3403" y="167"/>
                  </a:cubicBezTo>
                  <a:lnTo>
                    <a:pt x="2002" y="634"/>
                  </a:lnTo>
                  <a:lnTo>
                    <a:pt x="568" y="1068"/>
                  </a:lnTo>
                  <a:cubicBezTo>
                    <a:pt x="368" y="1135"/>
                    <a:pt x="201" y="1201"/>
                    <a:pt x="1" y="1302"/>
                  </a:cubicBezTo>
                  <a:cubicBezTo>
                    <a:pt x="201" y="1268"/>
                    <a:pt x="401" y="1201"/>
                    <a:pt x="601" y="1135"/>
                  </a:cubicBezTo>
                  <a:cubicBezTo>
                    <a:pt x="968" y="1068"/>
                    <a:pt x="1468" y="901"/>
                    <a:pt x="2035" y="734"/>
                  </a:cubicBezTo>
                  <a:cubicBezTo>
                    <a:pt x="2602" y="568"/>
                    <a:pt x="3069" y="368"/>
                    <a:pt x="3436" y="234"/>
                  </a:cubicBezTo>
                  <a:cubicBezTo>
                    <a:pt x="3603" y="167"/>
                    <a:pt x="3803" y="101"/>
                    <a:pt x="400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949;p39"/>
            <p:cNvSpPr/>
            <p:nvPr/>
          </p:nvSpPr>
          <p:spPr>
            <a:xfrm>
              <a:off x="5918694" y="1106366"/>
              <a:ext cx="427637" cy="425555"/>
            </a:xfrm>
            <a:custGeom>
              <a:avLst/>
              <a:gdLst/>
              <a:ahLst/>
              <a:cxnLst/>
              <a:rect l="l" t="t" r="r" b="b"/>
              <a:pathLst>
                <a:path w="20749" h="20648" extrusionOk="0">
                  <a:moveTo>
                    <a:pt x="10476" y="0"/>
                  </a:moveTo>
                  <a:cubicBezTo>
                    <a:pt x="9317" y="0"/>
                    <a:pt x="8144" y="197"/>
                    <a:pt x="7006" y="606"/>
                  </a:cubicBezTo>
                  <a:cubicBezTo>
                    <a:pt x="6539" y="773"/>
                    <a:pt x="6072" y="973"/>
                    <a:pt x="5638" y="1207"/>
                  </a:cubicBezTo>
                  <a:cubicBezTo>
                    <a:pt x="5204" y="1440"/>
                    <a:pt x="4804" y="1707"/>
                    <a:pt x="4404" y="2007"/>
                  </a:cubicBezTo>
                  <a:cubicBezTo>
                    <a:pt x="3970" y="2341"/>
                    <a:pt x="3603" y="2674"/>
                    <a:pt x="3236" y="3008"/>
                  </a:cubicBezTo>
                  <a:cubicBezTo>
                    <a:pt x="2869" y="3408"/>
                    <a:pt x="2503" y="3809"/>
                    <a:pt x="2202" y="4209"/>
                  </a:cubicBezTo>
                  <a:cubicBezTo>
                    <a:pt x="1569" y="5076"/>
                    <a:pt x="1068" y="6043"/>
                    <a:pt x="735" y="7078"/>
                  </a:cubicBezTo>
                  <a:cubicBezTo>
                    <a:pt x="1" y="9179"/>
                    <a:pt x="1" y="11481"/>
                    <a:pt x="735" y="13582"/>
                  </a:cubicBezTo>
                  <a:cubicBezTo>
                    <a:pt x="1068" y="14616"/>
                    <a:pt x="1569" y="15584"/>
                    <a:pt x="2202" y="16451"/>
                  </a:cubicBezTo>
                  <a:cubicBezTo>
                    <a:pt x="2503" y="16885"/>
                    <a:pt x="2869" y="17285"/>
                    <a:pt x="3236" y="17652"/>
                  </a:cubicBezTo>
                  <a:cubicBezTo>
                    <a:pt x="3603" y="18019"/>
                    <a:pt x="3970" y="18352"/>
                    <a:pt x="4404" y="18652"/>
                  </a:cubicBezTo>
                  <a:cubicBezTo>
                    <a:pt x="4804" y="18953"/>
                    <a:pt x="5204" y="19220"/>
                    <a:pt x="5638" y="19453"/>
                  </a:cubicBezTo>
                  <a:cubicBezTo>
                    <a:pt x="6072" y="19687"/>
                    <a:pt x="6539" y="19887"/>
                    <a:pt x="7006" y="20054"/>
                  </a:cubicBezTo>
                  <a:cubicBezTo>
                    <a:pt x="8123" y="20440"/>
                    <a:pt x="9297" y="20647"/>
                    <a:pt x="10472" y="20647"/>
                  </a:cubicBezTo>
                  <a:cubicBezTo>
                    <a:pt x="11120" y="20647"/>
                    <a:pt x="11769" y="20584"/>
                    <a:pt x="12410" y="20454"/>
                  </a:cubicBezTo>
                  <a:cubicBezTo>
                    <a:pt x="15312" y="19920"/>
                    <a:pt x="17847" y="18119"/>
                    <a:pt x="19348" y="15584"/>
                  </a:cubicBezTo>
                  <a:cubicBezTo>
                    <a:pt x="19882" y="14716"/>
                    <a:pt x="20249" y="13782"/>
                    <a:pt x="20482" y="12815"/>
                  </a:cubicBezTo>
                  <a:cubicBezTo>
                    <a:pt x="20582" y="12481"/>
                    <a:pt x="20615" y="12114"/>
                    <a:pt x="20682" y="11748"/>
                  </a:cubicBezTo>
                  <a:cubicBezTo>
                    <a:pt x="20682" y="11614"/>
                    <a:pt x="20716" y="11481"/>
                    <a:pt x="20716" y="11347"/>
                  </a:cubicBezTo>
                  <a:lnTo>
                    <a:pt x="20716" y="10980"/>
                  </a:lnTo>
                  <a:lnTo>
                    <a:pt x="20716" y="10480"/>
                  </a:lnTo>
                  <a:cubicBezTo>
                    <a:pt x="20716" y="10613"/>
                    <a:pt x="20682" y="10780"/>
                    <a:pt x="20682" y="10980"/>
                  </a:cubicBezTo>
                  <a:lnTo>
                    <a:pt x="20682" y="11347"/>
                  </a:lnTo>
                  <a:cubicBezTo>
                    <a:pt x="20649" y="11447"/>
                    <a:pt x="20615" y="11614"/>
                    <a:pt x="20615" y="11748"/>
                  </a:cubicBezTo>
                  <a:cubicBezTo>
                    <a:pt x="20549" y="12114"/>
                    <a:pt x="20482" y="12448"/>
                    <a:pt x="20382" y="12815"/>
                  </a:cubicBezTo>
                  <a:cubicBezTo>
                    <a:pt x="20148" y="13749"/>
                    <a:pt x="19748" y="14683"/>
                    <a:pt x="19248" y="15517"/>
                  </a:cubicBezTo>
                  <a:cubicBezTo>
                    <a:pt x="17747" y="18019"/>
                    <a:pt x="15245" y="19753"/>
                    <a:pt x="12376" y="20287"/>
                  </a:cubicBezTo>
                  <a:cubicBezTo>
                    <a:pt x="11773" y="20401"/>
                    <a:pt x="11159" y="20456"/>
                    <a:pt x="10543" y="20456"/>
                  </a:cubicBezTo>
                  <a:cubicBezTo>
                    <a:pt x="9353" y="20456"/>
                    <a:pt x="8160" y="20249"/>
                    <a:pt x="7039" y="19853"/>
                  </a:cubicBezTo>
                  <a:cubicBezTo>
                    <a:pt x="6605" y="19687"/>
                    <a:pt x="6172" y="19486"/>
                    <a:pt x="5738" y="19253"/>
                  </a:cubicBezTo>
                  <a:cubicBezTo>
                    <a:pt x="5305" y="19019"/>
                    <a:pt x="4871" y="18753"/>
                    <a:pt x="4471" y="18452"/>
                  </a:cubicBezTo>
                  <a:cubicBezTo>
                    <a:pt x="4070" y="18152"/>
                    <a:pt x="3703" y="17819"/>
                    <a:pt x="3336" y="17485"/>
                  </a:cubicBezTo>
                  <a:cubicBezTo>
                    <a:pt x="2970" y="17118"/>
                    <a:pt x="2636" y="16718"/>
                    <a:pt x="2336" y="16317"/>
                  </a:cubicBezTo>
                  <a:cubicBezTo>
                    <a:pt x="1702" y="15450"/>
                    <a:pt x="1235" y="14516"/>
                    <a:pt x="901" y="13515"/>
                  </a:cubicBezTo>
                  <a:cubicBezTo>
                    <a:pt x="201" y="11447"/>
                    <a:pt x="201" y="9179"/>
                    <a:pt x="901" y="7111"/>
                  </a:cubicBezTo>
                  <a:cubicBezTo>
                    <a:pt x="1235" y="6110"/>
                    <a:pt x="1702" y="5176"/>
                    <a:pt x="2336" y="4342"/>
                  </a:cubicBezTo>
                  <a:cubicBezTo>
                    <a:pt x="2636" y="3909"/>
                    <a:pt x="2970" y="3508"/>
                    <a:pt x="3336" y="3141"/>
                  </a:cubicBezTo>
                  <a:cubicBezTo>
                    <a:pt x="3703" y="2808"/>
                    <a:pt x="4070" y="2474"/>
                    <a:pt x="4504" y="2174"/>
                  </a:cubicBezTo>
                  <a:cubicBezTo>
                    <a:pt x="4904" y="1874"/>
                    <a:pt x="5305" y="1607"/>
                    <a:pt x="5738" y="1373"/>
                  </a:cubicBezTo>
                  <a:cubicBezTo>
                    <a:pt x="6172" y="1173"/>
                    <a:pt x="6605" y="973"/>
                    <a:pt x="7072" y="806"/>
                  </a:cubicBezTo>
                  <a:cubicBezTo>
                    <a:pt x="8216" y="389"/>
                    <a:pt x="9394" y="189"/>
                    <a:pt x="10556" y="189"/>
                  </a:cubicBezTo>
                  <a:cubicBezTo>
                    <a:pt x="14034" y="189"/>
                    <a:pt x="17372" y="1984"/>
                    <a:pt x="19248" y="5109"/>
                  </a:cubicBezTo>
                  <a:cubicBezTo>
                    <a:pt x="19782" y="5977"/>
                    <a:pt x="20148" y="6877"/>
                    <a:pt x="20415" y="7845"/>
                  </a:cubicBezTo>
                  <a:cubicBezTo>
                    <a:pt x="20482" y="8178"/>
                    <a:pt x="20582" y="8545"/>
                    <a:pt x="20615" y="8879"/>
                  </a:cubicBezTo>
                  <a:cubicBezTo>
                    <a:pt x="20649" y="9046"/>
                    <a:pt x="20682" y="9179"/>
                    <a:pt x="20682" y="9312"/>
                  </a:cubicBezTo>
                  <a:lnTo>
                    <a:pt x="20716" y="9679"/>
                  </a:lnTo>
                  <a:cubicBezTo>
                    <a:pt x="20749" y="9880"/>
                    <a:pt x="20749" y="10013"/>
                    <a:pt x="20749" y="10146"/>
                  </a:cubicBezTo>
                  <a:lnTo>
                    <a:pt x="20749" y="9679"/>
                  </a:lnTo>
                  <a:cubicBezTo>
                    <a:pt x="20749" y="9546"/>
                    <a:pt x="20749" y="9413"/>
                    <a:pt x="20749" y="9312"/>
                  </a:cubicBezTo>
                  <a:cubicBezTo>
                    <a:pt x="20716" y="9179"/>
                    <a:pt x="20716" y="9046"/>
                    <a:pt x="20682" y="8879"/>
                  </a:cubicBezTo>
                  <a:cubicBezTo>
                    <a:pt x="20649" y="8512"/>
                    <a:pt x="20582" y="8178"/>
                    <a:pt x="20482" y="7811"/>
                  </a:cubicBezTo>
                  <a:cubicBezTo>
                    <a:pt x="20249" y="6844"/>
                    <a:pt x="19882" y="5910"/>
                    <a:pt x="19381" y="5076"/>
                  </a:cubicBezTo>
                  <a:cubicBezTo>
                    <a:pt x="17469" y="1855"/>
                    <a:pt x="14037" y="0"/>
                    <a:pt x="1047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950;p39"/>
            <p:cNvSpPr/>
            <p:nvPr/>
          </p:nvSpPr>
          <p:spPr>
            <a:xfrm>
              <a:off x="6043817" y="1229779"/>
              <a:ext cx="137531" cy="133594"/>
            </a:xfrm>
            <a:custGeom>
              <a:avLst/>
              <a:gdLst/>
              <a:ahLst/>
              <a:cxnLst/>
              <a:rect l="l" t="t" r="r" b="b"/>
              <a:pathLst>
                <a:path w="6673" h="6482" extrusionOk="0">
                  <a:moveTo>
                    <a:pt x="3451" y="1"/>
                  </a:moveTo>
                  <a:cubicBezTo>
                    <a:pt x="3081" y="1"/>
                    <a:pt x="2711" y="61"/>
                    <a:pt x="2369" y="189"/>
                  </a:cubicBezTo>
                  <a:cubicBezTo>
                    <a:pt x="2069" y="289"/>
                    <a:pt x="1769" y="456"/>
                    <a:pt x="1535" y="623"/>
                  </a:cubicBezTo>
                  <a:cubicBezTo>
                    <a:pt x="1402" y="723"/>
                    <a:pt x="1268" y="823"/>
                    <a:pt x="1168" y="956"/>
                  </a:cubicBezTo>
                  <a:cubicBezTo>
                    <a:pt x="1035" y="1056"/>
                    <a:pt x="935" y="1190"/>
                    <a:pt x="835" y="1323"/>
                  </a:cubicBezTo>
                  <a:cubicBezTo>
                    <a:pt x="1" y="2457"/>
                    <a:pt x="1" y="4025"/>
                    <a:pt x="835" y="5159"/>
                  </a:cubicBezTo>
                  <a:cubicBezTo>
                    <a:pt x="935" y="5293"/>
                    <a:pt x="1035" y="5426"/>
                    <a:pt x="1168" y="5559"/>
                  </a:cubicBezTo>
                  <a:cubicBezTo>
                    <a:pt x="1268" y="5659"/>
                    <a:pt x="1402" y="5760"/>
                    <a:pt x="1535" y="5860"/>
                  </a:cubicBezTo>
                  <a:cubicBezTo>
                    <a:pt x="1769" y="6060"/>
                    <a:pt x="2069" y="6193"/>
                    <a:pt x="2369" y="6293"/>
                  </a:cubicBezTo>
                  <a:cubicBezTo>
                    <a:pt x="2711" y="6422"/>
                    <a:pt x="3081" y="6481"/>
                    <a:pt x="3451" y="6481"/>
                  </a:cubicBezTo>
                  <a:cubicBezTo>
                    <a:pt x="3659" y="6481"/>
                    <a:pt x="3867" y="6463"/>
                    <a:pt x="4070" y="6427"/>
                  </a:cubicBezTo>
                  <a:cubicBezTo>
                    <a:pt x="4971" y="6260"/>
                    <a:pt x="5772" y="5693"/>
                    <a:pt x="6239" y="4892"/>
                  </a:cubicBezTo>
                  <a:cubicBezTo>
                    <a:pt x="6405" y="4625"/>
                    <a:pt x="6505" y="4325"/>
                    <a:pt x="6605" y="4025"/>
                  </a:cubicBezTo>
                  <a:cubicBezTo>
                    <a:pt x="6605" y="3925"/>
                    <a:pt x="6639" y="3825"/>
                    <a:pt x="6639" y="3691"/>
                  </a:cubicBezTo>
                  <a:cubicBezTo>
                    <a:pt x="6672" y="3625"/>
                    <a:pt x="6672" y="3525"/>
                    <a:pt x="6639" y="3458"/>
                  </a:cubicBezTo>
                  <a:lnTo>
                    <a:pt x="6639" y="3291"/>
                  </a:lnTo>
                  <a:lnTo>
                    <a:pt x="6639" y="3258"/>
                  </a:lnTo>
                  <a:cubicBezTo>
                    <a:pt x="6639" y="3491"/>
                    <a:pt x="6605" y="3758"/>
                    <a:pt x="6539" y="4025"/>
                  </a:cubicBezTo>
                  <a:cubicBezTo>
                    <a:pt x="6439" y="4325"/>
                    <a:pt x="6339" y="4592"/>
                    <a:pt x="6172" y="4859"/>
                  </a:cubicBezTo>
                  <a:cubicBezTo>
                    <a:pt x="5599" y="5831"/>
                    <a:pt x="4561" y="6393"/>
                    <a:pt x="3474" y="6393"/>
                  </a:cubicBezTo>
                  <a:cubicBezTo>
                    <a:pt x="3106" y="6393"/>
                    <a:pt x="2732" y="6328"/>
                    <a:pt x="2369" y="6193"/>
                  </a:cubicBezTo>
                  <a:cubicBezTo>
                    <a:pt x="2069" y="6093"/>
                    <a:pt x="1802" y="5960"/>
                    <a:pt x="1569" y="5793"/>
                  </a:cubicBezTo>
                  <a:cubicBezTo>
                    <a:pt x="1435" y="5693"/>
                    <a:pt x="1335" y="5593"/>
                    <a:pt x="1202" y="5493"/>
                  </a:cubicBezTo>
                  <a:cubicBezTo>
                    <a:pt x="1102" y="5359"/>
                    <a:pt x="1001" y="5226"/>
                    <a:pt x="901" y="5126"/>
                  </a:cubicBezTo>
                  <a:cubicBezTo>
                    <a:pt x="67" y="3992"/>
                    <a:pt x="67" y="2491"/>
                    <a:pt x="901" y="1356"/>
                  </a:cubicBezTo>
                  <a:cubicBezTo>
                    <a:pt x="1001" y="1223"/>
                    <a:pt x="1102" y="1123"/>
                    <a:pt x="1202" y="989"/>
                  </a:cubicBezTo>
                  <a:cubicBezTo>
                    <a:pt x="1335" y="889"/>
                    <a:pt x="1435" y="789"/>
                    <a:pt x="1569" y="689"/>
                  </a:cubicBezTo>
                  <a:cubicBezTo>
                    <a:pt x="1802" y="522"/>
                    <a:pt x="2069" y="356"/>
                    <a:pt x="2369" y="289"/>
                  </a:cubicBezTo>
                  <a:cubicBezTo>
                    <a:pt x="2717" y="161"/>
                    <a:pt x="3081" y="98"/>
                    <a:pt x="3444" y="98"/>
                  </a:cubicBezTo>
                  <a:cubicBezTo>
                    <a:pt x="4126" y="98"/>
                    <a:pt x="4805" y="321"/>
                    <a:pt x="5371" y="756"/>
                  </a:cubicBezTo>
                  <a:cubicBezTo>
                    <a:pt x="5671" y="989"/>
                    <a:pt x="5972" y="1290"/>
                    <a:pt x="6172" y="1657"/>
                  </a:cubicBezTo>
                  <a:cubicBezTo>
                    <a:pt x="6339" y="1890"/>
                    <a:pt x="6439" y="2190"/>
                    <a:pt x="6539" y="2491"/>
                  </a:cubicBezTo>
                  <a:cubicBezTo>
                    <a:pt x="6605" y="2724"/>
                    <a:pt x="6639" y="2991"/>
                    <a:pt x="6639" y="3258"/>
                  </a:cubicBezTo>
                  <a:lnTo>
                    <a:pt x="6639" y="3191"/>
                  </a:lnTo>
                  <a:lnTo>
                    <a:pt x="6639" y="3024"/>
                  </a:lnTo>
                  <a:cubicBezTo>
                    <a:pt x="6672" y="2958"/>
                    <a:pt x="6672" y="2891"/>
                    <a:pt x="6639" y="2791"/>
                  </a:cubicBezTo>
                  <a:cubicBezTo>
                    <a:pt x="6639" y="2691"/>
                    <a:pt x="6605" y="2557"/>
                    <a:pt x="6605" y="2457"/>
                  </a:cubicBezTo>
                  <a:cubicBezTo>
                    <a:pt x="6505" y="2157"/>
                    <a:pt x="6405" y="1857"/>
                    <a:pt x="6239" y="1590"/>
                  </a:cubicBezTo>
                  <a:cubicBezTo>
                    <a:pt x="5772" y="789"/>
                    <a:pt x="4971" y="222"/>
                    <a:pt x="4070" y="55"/>
                  </a:cubicBezTo>
                  <a:cubicBezTo>
                    <a:pt x="3867" y="20"/>
                    <a:pt x="3659" y="1"/>
                    <a:pt x="3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951;p39"/>
            <p:cNvSpPr/>
            <p:nvPr/>
          </p:nvSpPr>
          <p:spPr>
            <a:xfrm>
              <a:off x="6160016" y="1345030"/>
              <a:ext cx="63252" cy="62613"/>
            </a:xfrm>
            <a:custGeom>
              <a:avLst/>
              <a:gdLst/>
              <a:ahLst/>
              <a:cxnLst/>
              <a:rect l="l" t="t" r="r" b="b"/>
              <a:pathLst>
                <a:path w="3069" h="3038" extrusionOk="0">
                  <a:moveTo>
                    <a:pt x="0" y="1"/>
                  </a:moveTo>
                  <a:cubicBezTo>
                    <a:pt x="0" y="34"/>
                    <a:pt x="667" y="735"/>
                    <a:pt x="1501" y="1569"/>
                  </a:cubicBezTo>
                  <a:cubicBezTo>
                    <a:pt x="2315" y="2382"/>
                    <a:pt x="3002" y="3037"/>
                    <a:pt x="3065" y="3037"/>
                  </a:cubicBezTo>
                  <a:cubicBezTo>
                    <a:pt x="3067" y="3037"/>
                    <a:pt x="3068" y="3037"/>
                    <a:pt x="3069" y="3036"/>
                  </a:cubicBezTo>
                  <a:cubicBezTo>
                    <a:pt x="3069" y="3036"/>
                    <a:pt x="2402" y="2336"/>
                    <a:pt x="1568" y="1502"/>
                  </a:cubicBezTo>
                  <a:cubicBezTo>
                    <a:pt x="734" y="635"/>
                    <a:pt x="33"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952;p39"/>
            <p:cNvSpPr/>
            <p:nvPr/>
          </p:nvSpPr>
          <p:spPr>
            <a:xfrm>
              <a:off x="5044892" y="1970646"/>
              <a:ext cx="564467" cy="564467"/>
            </a:xfrm>
            <a:custGeom>
              <a:avLst/>
              <a:gdLst/>
              <a:ahLst/>
              <a:cxnLst/>
              <a:rect l="l" t="t" r="r" b="b"/>
              <a:pathLst>
                <a:path w="27388" h="27388" extrusionOk="0">
                  <a:moveTo>
                    <a:pt x="13677" y="1"/>
                  </a:moveTo>
                  <a:cubicBezTo>
                    <a:pt x="6139" y="1"/>
                    <a:pt x="1" y="6139"/>
                    <a:pt x="1" y="13711"/>
                  </a:cubicBezTo>
                  <a:cubicBezTo>
                    <a:pt x="1" y="21283"/>
                    <a:pt x="6139" y="27387"/>
                    <a:pt x="13677" y="27387"/>
                  </a:cubicBezTo>
                  <a:cubicBezTo>
                    <a:pt x="21249" y="27387"/>
                    <a:pt x="27387" y="21283"/>
                    <a:pt x="27387" y="13711"/>
                  </a:cubicBezTo>
                  <a:cubicBezTo>
                    <a:pt x="27387" y="6139"/>
                    <a:pt x="21249" y="1"/>
                    <a:pt x="1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953;p39"/>
            <p:cNvSpPr/>
            <p:nvPr/>
          </p:nvSpPr>
          <p:spPr>
            <a:xfrm>
              <a:off x="5037328" y="1968585"/>
              <a:ext cx="572031" cy="568589"/>
            </a:xfrm>
            <a:custGeom>
              <a:avLst/>
              <a:gdLst/>
              <a:ahLst/>
              <a:cxnLst/>
              <a:rect l="l" t="t" r="r" b="b"/>
              <a:pathLst>
                <a:path w="27755" h="27588" extrusionOk="0">
                  <a:moveTo>
                    <a:pt x="27721" y="13207"/>
                  </a:moveTo>
                  <a:lnTo>
                    <a:pt x="27721" y="13577"/>
                  </a:lnTo>
                  <a:cubicBezTo>
                    <a:pt x="27721" y="13744"/>
                    <a:pt x="27754" y="13811"/>
                    <a:pt x="27754" y="13811"/>
                  </a:cubicBezTo>
                  <a:lnTo>
                    <a:pt x="27754" y="13577"/>
                  </a:lnTo>
                  <a:cubicBezTo>
                    <a:pt x="27754" y="13490"/>
                    <a:pt x="27740" y="13360"/>
                    <a:pt x="27721" y="13207"/>
                  </a:cubicBezTo>
                  <a:close/>
                  <a:moveTo>
                    <a:pt x="13944" y="1"/>
                  </a:moveTo>
                  <a:lnTo>
                    <a:pt x="13044" y="67"/>
                  </a:lnTo>
                  <a:cubicBezTo>
                    <a:pt x="12877" y="67"/>
                    <a:pt x="12743" y="67"/>
                    <a:pt x="12577" y="101"/>
                  </a:cubicBezTo>
                  <a:lnTo>
                    <a:pt x="12110" y="168"/>
                  </a:lnTo>
                  <a:cubicBezTo>
                    <a:pt x="11809" y="201"/>
                    <a:pt x="11509" y="234"/>
                    <a:pt x="11209" y="301"/>
                  </a:cubicBezTo>
                  <a:cubicBezTo>
                    <a:pt x="10575" y="434"/>
                    <a:pt x="9941" y="635"/>
                    <a:pt x="9341" y="835"/>
                  </a:cubicBezTo>
                  <a:cubicBezTo>
                    <a:pt x="8740" y="1068"/>
                    <a:pt x="8140" y="1335"/>
                    <a:pt x="7540" y="1635"/>
                  </a:cubicBezTo>
                  <a:cubicBezTo>
                    <a:pt x="7273" y="1769"/>
                    <a:pt x="6973" y="1969"/>
                    <a:pt x="6706" y="2136"/>
                  </a:cubicBezTo>
                  <a:cubicBezTo>
                    <a:pt x="6405" y="2302"/>
                    <a:pt x="6139" y="2503"/>
                    <a:pt x="5872" y="2703"/>
                  </a:cubicBezTo>
                  <a:cubicBezTo>
                    <a:pt x="5305" y="3103"/>
                    <a:pt x="4771" y="3570"/>
                    <a:pt x="4304" y="4037"/>
                  </a:cubicBezTo>
                  <a:cubicBezTo>
                    <a:pt x="3804" y="4537"/>
                    <a:pt x="3370" y="5071"/>
                    <a:pt x="2936" y="5638"/>
                  </a:cubicBezTo>
                  <a:cubicBezTo>
                    <a:pt x="2069" y="6806"/>
                    <a:pt x="1402" y="8073"/>
                    <a:pt x="968" y="9441"/>
                  </a:cubicBezTo>
                  <a:cubicBezTo>
                    <a:pt x="1" y="12276"/>
                    <a:pt x="1" y="15345"/>
                    <a:pt x="968" y="18180"/>
                  </a:cubicBezTo>
                  <a:cubicBezTo>
                    <a:pt x="1402" y="19515"/>
                    <a:pt x="2069" y="20816"/>
                    <a:pt x="2936" y="21983"/>
                  </a:cubicBezTo>
                  <a:cubicBezTo>
                    <a:pt x="3370" y="22517"/>
                    <a:pt x="3804" y="23051"/>
                    <a:pt x="4304" y="23551"/>
                  </a:cubicBezTo>
                  <a:cubicBezTo>
                    <a:pt x="4804" y="24051"/>
                    <a:pt x="5338" y="24485"/>
                    <a:pt x="5872" y="24885"/>
                  </a:cubicBezTo>
                  <a:cubicBezTo>
                    <a:pt x="6139" y="25085"/>
                    <a:pt x="6439" y="25286"/>
                    <a:pt x="6706" y="25452"/>
                  </a:cubicBezTo>
                  <a:cubicBezTo>
                    <a:pt x="7006" y="25619"/>
                    <a:pt x="7273" y="25819"/>
                    <a:pt x="7573" y="25986"/>
                  </a:cubicBezTo>
                  <a:cubicBezTo>
                    <a:pt x="8140" y="26286"/>
                    <a:pt x="8740" y="26553"/>
                    <a:pt x="9341" y="26753"/>
                  </a:cubicBezTo>
                  <a:cubicBezTo>
                    <a:pt x="9941" y="26987"/>
                    <a:pt x="10575" y="27154"/>
                    <a:pt x="11209" y="27287"/>
                  </a:cubicBezTo>
                  <a:cubicBezTo>
                    <a:pt x="11509" y="27354"/>
                    <a:pt x="11809" y="27387"/>
                    <a:pt x="12110" y="27454"/>
                  </a:cubicBezTo>
                  <a:lnTo>
                    <a:pt x="12577" y="27520"/>
                  </a:lnTo>
                  <a:cubicBezTo>
                    <a:pt x="12743" y="27554"/>
                    <a:pt x="12877" y="27554"/>
                    <a:pt x="13044" y="27554"/>
                  </a:cubicBezTo>
                  <a:lnTo>
                    <a:pt x="13944" y="27587"/>
                  </a:lnTo>
                  <a:cubicBezTo>
                    <a:pt x="14244" y="27587"/>
                    <a:pt x="14545" y="27554"/>
                    <a:pt x="14845" y="27554"/>
                  </a:cubicBezTo>
                  <a:cubicBezTo>
                    <a:pt x="15445" y="27520"/>
                    <a:pt x="16012" y="27454"/>
                    <a:pt x="16613" y="27354"/>
                  </a:cubicBezTo>
                  <a:cubicBezTo>
                    <a:pt x="20482" y="26620"/>
                    <a:pt x="23885" y="24251"/>
                    <a:pt x="25919" y="20849"/>
                  </a:cubicBezTo>
                  <a:cubicBezTo>
                    <a:pt x="26587" y="19715"/>
                    <a:pt x="27087" y="18481"/>
                    <a:pt x="27387" y="17180"/>
                  </a:cubicBezTo>
                  <a:cubicBezTo>
                    <a:pt x="27521" y="16713"/>
                    <a:pt x="27621" y="16246"/>
                    <a:pt x="27654" y="15745"/>
                  </a:cubicBezTo>
                  <a:cubicBezTo>
                    <a:pt x="27687" y="15545"/>
                    <a:pt x="27754" y="15345"/>
                    <a:pt x="27754" y="15178"/>
                  </a:cubicBezTo>
                  <a:lnTo>
                    <a:pt x="27754" y="14711"/>
                  </a:lnTo>
                  <a:lnTo>
                    <a:pt x="27754" y="14044"/>
                  </a:lnTo>
                  <a:cubicBezTo>
                    <a:pt x="27721" y="14211"/>
                    <a:pt x="27687" y="14411"/>
                    <a:pt x="27687" y="14711"/>
                  </a:cubicBezTo>
                  <a:cubicBezTo>
                    <a:pt x="27654" y="14845"/>
                    <a:pt x="27687" y="15012"/>
                    <a:pt x="27654" y="15178"/>
                  </a:cubicBezTo>
                  <a:cubicBezTo>
                    <a:pt x="27654" y="15345"/>
                    <a:pt x="27621" y="15545"/>
                    <a:pt x="27587" y="15745"/>
                  </a:cubicBezTo>
                  <a:cubicBezTo>
                    <a:pt x="27521" y="16212"/>
                    <a:pt x="27420" y="16713"/>
                    <a:pt x="27287" y="17146"/>
                  </a:cubicBezTo>
                  <a:cubicBezTo>
                    <a:pt x="26987" y="18447"/>
                    <a:pt x="26453" y="19648"/>
                    <a:pt x="25786" y="20782"/>
                  </a:cubicBezTo>
                  <a:cubicBezTo>
                    <a:pt x="23785" y="24151"/>
                    <a:pt x="20415" y="26453"/>
                    <a:pt x="16579" y="27187"/>
                  </a:cubicBezTo>
                  <a:cubicBezTo>
                    <a:pt x="16012" y="27287"/>
                    <a:pt x="15445" y="27354"/>
                    <a:pt x="14878" y="27387"/>
                  </a:cubicBezTo>
                  <a:cubicBezTo>
                    <a:pt x="14578" y="27387"/>
                    <a:pt x="14278" y="27420"/>
                    <a:pt x="13978" y="27420"/>
                  </a:cubicBezTo>
                  <a:lnTo>
                    <a:pt x="13077" y="27387"/>
                  </a:lnTo>
                  <a:cubicBezTo>
                    <a:pt x="12910" y="27354"/>
                    <a:pt x="12777" y="27354"/>
                    <a:pt x="12610" y="27354"/>
                  </a:cubicBezTo>
                  <a:lnTo>
                    <a:pt x="12176" y="27287"/>
                  </a:lnTo>
                  <a:cubicBezTo>
                    <a:pt x="11876" y="27220"/>
                    <a:pt x="11542" y="27187"/>
                    <a:pt x="11242" y="27120"/>
                  </a:cubicBezTo>
                  <a:cubicBezTo>
                    <a:pt x="10642" y="26987"/>
                    <a:pt x="10041" y="26820"/>
                    <a:pt x="9441" y="26586"/>
                  </a:cubicBezTo>
                  <a:cubicBezTo>
                    <a:pt x="8841" y="26386"/>
                    <a:pt x="8240" y="26119"/>
                    <a:pt x="7673" y="25819"/>
                  </a:cubicBezTo>
                  <a:cubicBezTo>
                    <a:pt x="7406" y="25652"/>
                    <a:pt x="7106" y="25486"/>
                    <a:pt x="6839" y="25319"/>
                  </a:cubicBezTo>
                  <a:cubicBezTo>
                    <a:pt x="6539" y="25152"/>
                    <a:pt x="6272" y="24952"/>
                    <a:pt x="6005" y="24752"/>
                  </a:cubicBezTo>
                  <a:cubicBezTo>
                    <a:pt x="5471" y="24352"/>
                    <a:pt x="4938" y="23918"/>
                    <a:pt x="4471" y="23451"/>
                  </a:cubicBezTo>
                  <a:cubicBezTo>
                    <a:pt x="3970" y="22951"/>
                    <a:pt x="3537" y="22417"/>
                    <a:pt x="3136" y="21850"/>
                  </a:cubicBezTo>
                  <a:cubicBezTo>
                    <a:pt x="2269" y="20716"/>
                    <a:pt x="1635" y="19448"/>
                    <a:pt x="1168" y="18114"/>
                  </a:cubicBezTo>
                  <a:cubicBezTo>
                    <a:pt x="234" y="15312"/>
                    <a:pt x="234" y="12310"/>
                    <a:pt x="1168" y="9541"/>
                  </a:cubicBezTo>
                  <a:cubicBezTo>
                    <a:pt x="1635" y="8173"/>
                    <a:pt x="2269" y="6906"/>
                    <a:pt x="3136" y="5772"/>
                  </a:cubicBezTo>
                  <a:cubicBezTo>
                    <a:pt x="3537" y="5204"/>
                    <a:pt x="3970" y="4704"/>
                    <a:pt x="4471" y="4204"/>
                  </a:cubicBezTo>
                  <a:cubicBezTo>
                    <a:pt x="4938" y="3737"/>
                    <a:pt x="5471" y="3303"/>
                    <a:pt x="6005" y="2903"/>
                  </a:cubicBezTo>
                  <a:cubicBezTo>
                    <a:pt x="6272" y="2669"/>
                    <a:pt x="6539" y="2503"/>
                    <a:pt x="6839" y="2336"/>
                  </a:cubicBezTo>
                  <a:cubicBezTo>
                    <a:pt x="7106" y="2169"/>
                    <a:pt x="7373" y="1969"/>
                    <a:pt x="7673" y="1835"/>
                  </a:cubicBezTo>
                  <a:cubicBezTo>
                    <a:pt x="8807" y="1235"/>
                    <a:pt x="10008" y="801"/>
                    <a:pt x="11242" y="501"/>
                  </a:cubicBezTo>
                  <a:cubicBezTo>
                    <a:pt x="11576" y="434"/>
                    <a:pt x="11876" y="401"/>
                    <a:pt x="12176" y="368"/>
                  </a:cubicBezTo>
                  <a:lnTo>
                    <a:pt x="12610" y="301"/>
                  </a:lnTo>
                  <a:cubicBezTo>
                    <a:pt x="12777" y="268"/>
                    <a:pt x="12943" y="268"/>
                    <a:pt x="13077" y="268"/>
                  </a:cubicBezTo>
                  <a:lnTo>
                    <a:pt x="13978" y="201"/>
                  </a:lnTo>
                  <a:cubicBezTo>
                    <a:pt x="14278" y="201"/>
                    <a:pt x="14578" y="234"/>
                    <a:pt x="14878" y="234"/>
                  </a:cubicBezTo>
                  <a:cubicBezTo>
                    <a:pt x="15445" y="268"/>
                    <a:pt x="16012" y="334"/>
                    <a:pt x="16579" y="434"/>
                  </a:cubicBezTo>
                  <a:cubicBezTo>
                    <a:pt x="20415" y="1168"/>
                    <a:pt x="23785" y="3503"/>
                    <a:pt x="25786" y="6839"/>
                  </a:cubicBezTo>
                  <a:cubicBezTo>
                    <a:pt x="26453" y="7973"/>
                    <a:pt x="26987" y="9207"/>
                    <a:pt x="27287" y="10475"/>
                  </a:cubicBezTo>
                  <a:cubicBezTo>
                    <a:pt x="27420" y="10942"/>
                    <a:pt x="27521" y="11409"/>
                    <a:pt x="27587" y="11876"/>
                  </a:cubicBezTo>
                  <a:cubicBezTo>
                    <a:pt x="27621" y="12109"/>
                    <a:pt x="27654" y="12276"/>
                    <a:pt x="27687" y="12443"/>
                  </a:cubicBezTo>
                  <a:cubicBezTo>
                    <a:pt x="27687" y="12643"/>
                    <a:pt x="27687" y="12777"/>
                    <a:pt x="27687" y="12943"/>
                  </a:cubicBezTo>
                  <a:cubicBezTo>
                    <a:pt x="27699" y="13036"/>
                    <a:pt x="27710" y="13125"/>
                    <a:pt x="27721" y="13207"/>
                  </a:cubicBezTo>
                  <a:lnTo>
                    <a:pt x="27721" y="13207"/>
                  </a:lnTo>
                  <a:lnTo>
                    <a:pt x="27721" y="12910"/>
                  </a:lnTo>
                  <a:cubicBezTo>
                    <a:pt x="27721" y="12777"/>
                    <a:pt x="27721" y="12610"/>
                    <a:pt x="27721" y="12443"/>
                  </a:cubicBezTo>
                  <a:cubicBezTo>
                    <a:pt x="27687" y="12276"/>
                    <a:pt x="27654" y="12076"/>
                    <a:pt x="27621" y="11876"/>
                  </a:cubicBezTo>
                  <a:cubicBezTo>
                    <a:pt x="27587" y="11376"/>
                    <a:pt x="27487" y="10909"/>
                    <a:pt x="27354" y="10442"/>
                  </a:cubicBezTo>
                  <a:cubicBezTo>
                    <a:pt x="27054" y="9141"/>
                    <a:pt x="26553" y="7906"/>
                    <a:pt x="25853" y="6772"/>
                  </a:cubicBezTo>
                  <a:cubicBezTo>
                    <a:pt x="23851" y="3370"/>
                    <a:pt x="20482" y="1001"/>
                    <a:pt x="16579" y="268"/>
                  </a:cubicBezTo>
                  <a:cubicBezTo>
                    <a:pt x="16012" y="134"/>
                    <a:pt x="15445" y="67"/>
                    <a:pt x="14845" y="34"/>
                  </a:cubicBezTo>
                  <a:cubicBezTo>
                    <a:pt x="14545" y="34"/>
                    <a:pt x="14244" y="1"/>
                    <a:pt x="13944"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954;p39"/>
            <p:cNvSpPr/>
            <p:nvPr/>
          </p:nvSpPr>
          <p:spPr>
            <a:xfrm>
              <a:off x="5156969" y="2109599"/>
              <a:ext cx="341693" cy="300988"/>
            </a:xfrm>
            <a:custGeom>
              <a:avLst/>
              <a:gdLst/>
              <a:ahLst/>
              <a:cxnLst/>
              <a:rect l="l" t="t" r="r" b="b"/>
              <a:pathLst>
                <a:path w="16579" h="14604" extrusionOk="0">
                  <a:moveTo>
                    <a:pt x="8292" y="1"/>
                  </a:moveTo>
                  <a:cubicBezTo>
                    <a:pt x="7330" y="1"/>
                    <a:pt x="6350" y="192"/>
                    <a:pt x="5404" y="597"/>
                  </a:cubicBezTo>
                  <a:cubicBezTo>
                    <a:pt x="1701" y="2165"/>
                    <a:pt x="0" y="6468"/>
                    <a:pt x="1568" y="10171"/>
                  </a:cubicBezTo>
                  <a:cubicBezTo>
                    <a:pt x="2764" y="12936"/>
                    <a:pt x="5448" y="14604"/>
                    <a:pt x="8287" y="14604"/>
                  </a:cubicBezTo>
                  <a:cubicBezTo>
                    <a:pt x="9249" y="14604"/>
                    <a:pt x="10229" y="14412"/>
                    <a:pt x="11175" y="14007"/>
                  </a:cubicBezTo>
                  <a:cubicBezTo>
                    <a:pt x="14877" y="12439"/>
                    <a:pt x="16579" y="8136"/>
                    <a:pt x="15011" y="4433"/>
                  </a:cubicBezTo>
                  <a:cubicBezTo>
                    <a:pt x="13815" y="1668"/>
                    <a:pt x="11131" y="1"/>
                    <a:pt x="8292"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955;p39"/>
            <p:cNvSpPr/>
            <p:nvPr/>
          </p:nvSpPr>
          <p:spPr>
            <a:xfrm>
              <a:off x="5167274" y="2109455"/>
              <a:ext cx="311458" cy="301648"/>
            </a:xfrm>
            <a:custGeom>
              <a:avLst/>
              <a:gdLst/>
              <a:ahLst/>
              <a:cxnLst/>
              <a:rect l="l" t="t" r="r" b="b"/>
              <a:pathLst>
                <a:path w="15112" h="14636" extrusionOk="0">
                  <a:moveTo>
                    <a:pt x="14992" y="6155"/>
                  </a:moveTo>
                  <a:cubicBezTo>
                    <a:pt x="14998" y="6206"/>
                    <a:pt x="15005" y="6257"/>
                    <a:pt x="15011" y="6309"/>
                  </a:cubicBezTo>
                  <a:cubicBezTo>
                    <a:pt x="15017" y="6337"/>
                    <a:pt x="15022" y="6366"/>
                    <a:pt x="15028" y="6395"/>
                  </a:cubicBezTo>
                  <a:lnTo>
                    <a:pt x="15028" y="6395"/>
                  </a:lnTo>
                  <a:cubicBezTo>
                    <a:pt x="15023" y="6356"/>
                    <a:pt x="15018" y="6316"/>
                    <a:pt x="15011" y="6275"/>
                  </a:cubicBezTo>
                  <a:cubicBezTo>
                    <a:pt x="15006" y="6236"/>
                    <a:pt x="14999" y="6196"/>
                    <a:pt x="14992" y="6155"/>
                  </a:cubicBezTo>
                  <a:close/>
                  <a:moveTo>
                    <a:pt x="15028" y="6395"/>
                  </a:moveTo>
                  <a:cubicBezTo>
                    <a:pt x="15044" y="6546"/>
                    <a:pt x="15044" y="6683"/>
                    <a:pt x="15044" y="6842"/>
                  </a:cubicBezTo>
                  <a:cubicBezTo>
                    <a:pt x="15078" y="7142"/>
                    <a:pt x="15078" y="7309"/>
                    <a:pt x="15078" y="7309"/>
                  </a:cubicBezTo>
                  <a:cubicBezTo>
                    <a:pt x="15078" y="7309"/>
                    <a:pt x="15078" y="7142"/>
                    <a:pt x="15078" y="6876"/>
                  </a:cubicBezTo>
                  <a:cubicBezTo>
                    <a:pt x="15078" y="6709"/>
                    <a:pt x="15055" y="6543"/>
                    <a:pt x="15028" y="6395"/>
                  </a:cubicBezTo>
                  <a:close/>
                  <a:moveTo>
                    <a:pt x="7807" y="0"/>
                  </a:moveTo>
                  <a:cubicBezTo>
                    <a:pt x="6955" y="0"/>
                    <a:pt x="6108" y="155"/>
                    <a:pt x="5304" y="438"/>
                  </a:cubicBezTo>
                  <a:cubicBezTo>
                    <a:pt x="4637" y="671"/>
                    <a:pt x="4037" y="1005"/>
                    <a:pt x="3470" y="1438"/>
                  </a:cubicBezTo>
                  <a:cubicBezTo>
                    <a:pt x="3169" y="1638"/>
                    <a:pt x="2869" y="1872"/>
                    <a:pt x="2636" y="2139"/>
                  </a:cubicBezTo>
                  <a:cubicBezTo>
                    <a:pt x="2369" y="2406"/>
                    <a:pt x="2135" y="2673"/>
                    <a:pt x="1902" y="2973"/>
                  </a:cubicBezTo>
                  <a:cubicBezTo>
                    <a:pt x="0" y="5541"/>
                    <a:pt x="0" y="9077"/>
                    <a:pt x="1902" y="11646"/>
                  </a:cubicBezTo>
                  <a:cubicBezTo>
                    <a:pt x="2135" y="11946"/>
                    <a:pt x="2369" y="12246"/>
                    <a:pt x="2636" y="12480"/>
                  </a:cubicBezTo>
                  <a:cubicBezTo>
                    <a:pt x="2869" y="12746"/>
                    <a:pt x="3169" y="12980"/>
                    <a:pt x="3470" y="13213"/>
                  </a:cubicBezTo>
                  <a:cubicBezTo>
                    <a:pt x="4037" y="13614"/>
                    <a:pt x="4637" y="13947"/>
                    <a:pt x="5304" y="14181"/>
                  </a:cubicBezTo>
                  <a:cubicBezTo>
                    <a:pt x="6114" y="14487"/>
                    <a:pt x="6966" y="14636"/>
                    <a:pt x="7824" y="14636"/>
                  </a:cubicBezTo>
                  <a:cubicBezTo>
                    <a:pt x="8274" y="14636"/>
                    <a:pt x="8726" y="14595"/>
                    <a:pt x="9174" y="14514"/>
                  </a:cubicBezTo>
                  <a:cubicBezTo>
                    <a:pt x="11242" y="14114"/>
                    <a:pt x="13043" y="12847"/>
                    <a:pt x="14110" y="11045"/>
                  </a:cubicBezTo>
                  <a:cubicBezTo>
                    <a:pt x="14477" y="10445"/>
                    <a:pt x="14744" y="9778"/>
                    <a:pt x="14911" y="9077"/>
                  </a:cubicBezTo>
                  <a:cubicBezTo>
                    <a:pt x="14978" y="8844"/>
                    <a:pt x="15011" y="8577"/>
                    <a:pt x="15044" y="8343"/>
                  </a:cubicBezTo>
                  <a:cubicBezTo>
                    <a:pt x="15078" y="8143"/>
                    <a:pt x="15111" y="7943"/>
                    <a:pt x="15111" y="7776"/>
                  </a:cubicBezTo>
                  <a:lnTo>
                    <a:pt x="15111" y="7309"/>
                  </a:lnTo>
                  <a:cubicBezTo>
                    <a:pt x="15111" y="7309"/>
                    <a:pt x="15078" y="7476"/>
                    <a:pt x="15078" y="7776"/>
                  </a:cubicBezTo>
                  <a:cubicBezTo>
                    <a:pt x="15078" y="7943"/>
                    <a:pt x="15044" y="8143"/>
                    <a:pt x="15011" y="8310"/>
                  </a:cubicBezTo>
                  <a:cubicBezTo>
                    <a:pt x="14978" y="8577"/>
                    <a:pt x="14911" y="8844"/>
                    <a:pt x="14844" y="9077"/>
                  </a:cubicBezTo>
                  <a:cubicBezTo>
                    <a:pt x="14678" y="9744"/>
                    <a:pt x="14411" y="10411"/>
                    <a:pt x="14044" y="11012"/>
                  </a:cubicBezTo>
                  <a:cubicBezTo>
                    <a:pt x="12718" y="13263"/>
                    <a:pt x="10322" y="14558"/>
                    <a:pt x="7828" y="14558"/>
                  </a:cubicBezTo>
                  <a:cubicBezTo>
                    <a:pt x="6997" y="14558"/>
                    <a:pt x="6155" y="14414"/>
                    <a:pt x="5338" y="14114"/>
                  </a:cubicBezTo>
                  <a:cubicBezTo>
                    <a:pt x="4670" y="13881"/>
                    <a:pt x="4037" y="13547"/>
                    <a:pt x="3503" y="13147"/>
                  </a:cubicBezTo>
                  <a:cubicBezTo>
                    <a:pt x="3203" y="12913"/>
                    <a:pt x="2936" y="12680"/>
                    <a:pt x="2669" y="12446"/>
                  </a:cubicBezTo>
                  <a:cubicBezTo>
                    <a:pt x="2402" y="12179"/>
                    <a:pt x="2169" y="11879"/>
                    <a:pt x="1935" y="11612"/>
                  </a:cubicBezTo>
                  <a:cubicBezTo>
                    <a:pt x="67" y="9044"/>
                    <a:pt x="67" y="5575"/>
                    <a:pt x="1935" y="3006"/>
                  </a:cubicBezTo>
                  <a:cubicBezTo>
                    <a:pt x="2369" y="2406"/>
                    <a:pt x="2869" y="1905"/>
                    <a:pt x="3470" y="1472"/>
                  </a:cubicBezTo>
                  <a:cubicBezTo>
                    <a:pt x="4037" y="1071"/>
                    <a:pt x="4670" y="738"/>
                    <a:pt x="5304" y="504"/>
                  </a:cubicBezTo>
                  <a:cubicBezTo>
                    <a:pt x="6114" y="198"/>
                    <a:pt x="6952" y="50"/>
                    <a:pt x="7800" y="50"/>
                  </a:cubicBezTo>
                  <a:cubicBezTo>
                    <a:pt x="8245" y="50"/>
                    <a:pt x="8693" y="90"/>
                    <a:pt x="9140" y="171"/>
                  </a:cubicBezTo>
                  <a:cubicBezTo>
                    <a:pt x="11175" y="571"/>
                    <a:pt x="12976" y="1805"/>
                    <a:pt x="14044" y="3607"/>
                  </a:cubicBezTo>
                  <a:cubicBezTo>
                    <a:pt x="14411" y="4207"/>
                    <a:pt x="14678" y="4841"/>
                    <a:pt x="14844" y="5541"/>
                  </a:cubicBezTo>
                  <a:cubicBezTo>
                    <a:pt x="14900" y="5736"/>
                    <a:pt x="14955" y="5953"/>
                    <a:pt x="14992" y="6155"/>
                  </a:cubicBezTo>
                  <a:lnTo>
                    <a:pt x="14992" y="6155"/>
                  </a:lnTo>
                  <a:cubicBezTo>
                    <a:pt x="14964" y="5941"/>
                    <a:pt x="14932" y="5730"/>
                    <a:pt x="14878" y="5541"/>
                  </a:cubicBezTo>
                  <a:cubicBezTo>
                    <a:pt x="14711" y="4841"/>
                    <a:pt x="14477" y="4207"/>
                    <a:pt x="14110" y="3607"/>
                  </a:cubicBezTo>
                  <a:cubicBezTo>
                    <a:pt x="13043" y="1772"/>
                    <a:pt x="11242" y="504"/>
                    <a:pt x="9174" y="137"/>
                  </a:cubicBezTo>
                  <a:cubicBezTo>
                    <a:pt x="8720" y="44"/>
                    <a:pt x="8263" y="0"/>
                    <a:pt x="78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956;p39"/>
            <p:cNvSpPr/>
            <p:nvPr/>
          </p:nvSpPr>
          <p:spPr>
            <a:xfrm>
              <a:off x="5214017" y="2161083"/>
              <a:ext cx="219332" cy="199752"/>
            </a:xfrm>
            <a:custGeom>
              <a:avLst/>
              <a:gdLst/>
              <a:ahLst/>
              <a:cxnLst/>
              <a:rect l="l" t="t" r="r" b="b"/>
              <a:pathLst>
                <a:path w="10642" h="9692" extrusionOk="0">
                  <a:moveTo>
                    <a:pt x="5538" y="1"/>
                  </a:moveTo>
                  <a:cubicBezTo>
                    <a:pt x="5138" y="1"/>
                    <a:pt x="4737" y="34"/>
                    <a:pt x="4370" y="134"/>
                  </a:cubicBezTo>
                  <a:cubicBezTo>
                    <a:pt x="1568" y="801"/>
                    <a:pt x="1" y="3737"/>
                    <a:pt x="968" y="6439"/>
                  </a:cubicBezTo>
                  <a:cubicBezTo>
                    <a:pt x="1135" y="6906"/>
                    <a:pt x="1335" y="7306"/>
                    <a:pt x="1635" y="7706"/>
                  </a:cubicBezTo>
                  <a:cubicBezTo>
                    <a:pt x="1902" y="8107"/>
                    <a:pt x="2269" y="8440"/>
                    <a:pt x="2669" y="8740"/>
                  </a:cubicBezTo>
                  <a:cubicBezTo>
                    <a:pt x="3520" y="9374"/>
                    <a:pt x="4529" y="9691"/>
                    <a:pt x="5542" y="9691"/>
                  </a:cubicBezTo>
                  <a:cubicBezTo>
                    <a:pt x="6555" y="9691"/>
                    <a:pt x="7573" y="9374"/>
                    <a:pt x="8440" y="8740"/>
                  </a:cubicBezTo>
                  <a:cubicBezTo>
                    <a:pt x="9174" y="8140"/>
                    <a:pt x="9774" y="7373"/>
                    <a:pt x="10108" y="6472"/>
                  </a:cubicBezTo>
                  <a:cubicBezTo>
                    <a:pt x="10642" y="4904"/>
                    <a:pt x="10375" y="3170"/>
                    <a:pt x="9374" y="1869"/>
                  </a:cubicBezTo>
                  <a:cubicBezTo>
                    <a:pt x="8707" y="1001"/>
                    <a:pt x="7773" y="401"/>
                    <a:pt x="6705" y="134"/>
                  </a:cubicBezTo>
                  <a:cubicBezTo>
                    <a:pt x="6405" y="59"/>
                    <a:pt x="6105" y="22"/>
                    <a:pt x="5819" y="22"/>
                  </a:cubicBezTo>
                  <a:cubicBezTo>
                    <a:pt x="5723" y="22"/>
                    <a:pt x="5630" y="26"/>
                    <a:pt x="5538" y="34"/>
                  </a:cubicBezTo>
                  <a:cubicBezTo>
                    <a:pt x="5905" y="67"/>
                    <a:pt x="6272" y="134"/>
                    <a:pt x="6672" y="234"/>
                  </a:cubicBezTo>
                  <a:cubicBezTo>
                    <a:pt x="7706" y="501"/>
                    <a:pt x="8607" y="1102"/>
                    <a:pt x="9241" y="1969"/>
                  </a:cubicBezTo>
                  <a:cubicBezTo>
                    <a:pt x="10208" y="3236"/>
                    <a:pt x="10441" y="4904"/>
                    <a:pt x="9908" y="6405"/>
                  </a:cubicBezTo>
                  <a:cubicBezTo>
                    <a:pt x="9741" y="6806"/>
                    <a:pt x="9541" y="7206"/>
                    <a:pt x="9241" y="7573"/>
                  </a:cubicBezTo>
                  <a:cubicBezTo>
                    <a:pt x="8974" y="7940"/>
                    <a:pt x="8640" y="8273"/>
                    <a:pt x="8273" y="8574"/>
                  </a:cubicBezTo>
                  <a:cubicBezTo>
                    <a:pt x="7456" y="9174"/>
                    <a:pt x="6489" y="9474"/>
                    <a:pt x="5521" y="9474"/>
                  </a:cubicBezTo>
                  <a:cubicBezTo>
                    <a:pt x="4554" y="9474"/>
                    <a:pt x="3587" y="9174"/>
                    <a:pt x="2769" y="8574"/>
                  </a:cubicBezTo>
                  <a:cubicBezTo>
                    <a:pt x="2369" y="8273"/>
                    <a:pt x="2069" y="7940"/>
                    <a:pt x="1802" y="7540"/>
                  </a:cubicBezTo>
                  <a:cubicBezTo>
                    <a:pt x="1535" y="7206"/>
                    <a:pt x="1302" y="6806"/>
                    <a:pt x="1168" y="6372"/>
                  </a:cubicBezTo>
                  <a:cubicBezTo>
                    <a:pt x="868" y="5605"/>
                    <a:pt x="801" y="4738"/>
                    <a:pt x="935" y="3937"/>
                  </a:cubicBezTo>
                  <a:cubicBezTo>
                    <a:pt x="1268" y="2136"/>
                    <a:pt x="2603" y="668"/>
                    <a:pt x="4404" y="201"/>
                  </a:cubicBezTo>
                  <a:cubicBezTo>
                    <a:pt x="4771" y="101"/>
                    <a:pt x="5138" y="67"/>
                    <a:pt x="5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957;p39"/>
            <p:cNvSpPr/>
            <p:nvPr/>
          </p:nvSpPr>
          <p:spPr>
            <a:xfrm>
              <a:off x="5289635" y="2228642"/>
              <a:ext cx="76339" cy="64633"/>
            </a:xfrm>
            <a:custGeom>
              <a:avLst/>
              <a:gdLst/>
              <a:ahLst/>
              <a:cxnLst/>
              <a:rect l="l" t="t" r="r" b="b"/>
              <a:pathLst>
                <a:path w="3704" h="3136" extrusionOk="0">
                  <a:moveTo>
                    <a:pt x="1669" y="0"/>
                  </a:moveTo>
                  <a:cubicBezTo>
                    <a:pt x="1602" y="0"/>
                    <a:pt x="1535" y="8"/>
                    <a:pt x="1469" y="25"/>
                  </a:cubicBezTo>
                  <a:cubicBezTo>
                    <a:pt x="1135" y="92"/>
                    <a:pt x="802" y="292"/>
                    <a:pt x="601" y="559"/>
                  </a:cubicBezTo>
                  <a:cubicBezTo>
                    <a:pt x="234" y="993"/>
                    <a:pt x="168" y="1560"/>
                    <a:pt x="335" y="2060"/>
                  </a:cubicBezTo>
                  <a:cubicBezTo>
                    <a:pt x="585" y="2777"/>
                    <a:pt x="1218" y="3136"/>
                    <a:pt x="1852" y="3136"/>
                  </a:cubicBezTo>
                  <a:cubicBezTo>
                    <a:pt x="2486" y="3136"/>
                    <a:pt x="3120" y="2777"/>
                    <a:pt x="3370" y="2060"/>
                  </a:cubicBezTo>
                  <a:cubicBezTo>
                    <a:pt x="3537" y="1560"/>
                    <a:pt x="3470" y="993"/>
                    <a:pt x="3103" y="559"/>
                  </a:cubicBezTo>
                  <a:cubicBezTo>
                    <a:pt x="2903" y="292"/>
                    <a:pt x="2569" y="92"/>
                    <a:pt x="2236" y="25"/>
                  </a:cubicBezTo>
                  <a:cubicBezTo>
                    <a:pt x="2169" y="8"/>
                    <a:pt x="2102" y="0"/>
                    <a:pt x="2040" y="0"/>
                  </a:cubicBezTo>
                  <a:cubicBezTo>
                    <a:pt x="1977" y="0"/>
                    <a:pt x="1919" y="8"/>
                    <a:pt x="1869" y="25"/>
                  </a:cubicBezTo>
                  <a:cubicBezTo>
                    <a:pt x="1869" y="25"/>
                    <a:pt x="2002" y="25"/>
                    <a:pt x="2203" y="92"/>
                  </a:cubicBezTo>
                  <a:cubicBezTo>
                    <a:pt x="2536" y="192"/>
                    <a:pt x="2803" y="392"/>
                    <a:pt x="3003" y="659"/>
                  </a:cubicBezTo>
                  <a:cubicBezTo>
                    <a:pt x="3704" y="1593"/>
                    <a:pt x="3036" y="2927"/>
                    <a:pt x="1869" y="2927"/>
                  </a:cubicBezTo>
                  <a:cubicBezTo>
                    <a:pt x="668" y="2927"/>
                    <a:pt x="1" y="1593"/>
                    <a:pt x="701" y="659"/>
                  </a:cubicBezTo>
                  <a:cubicBezTo>
                    <a:pt x="902" y="392"/>
                    <a:pt x="1168" y="192"/>
                    <a:pt x="1502" y="92"/>
                  </a:cubicBezTo>
                  <a:cubicBezTo>
                    <a:pt x="1702" y="25"/>
                    <a:pt x="1869" y="25"/>
                    <a:pt x="1869" y="25"/>
                  </a:cubicBezTo>
                  <a:cubicBezTo>
                    <a:pt x="1802" y="8"/>
                    <a:pt x="1736" y="0"/>
                    <a:pt x="1669"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958;p39"/>
            <p:cNvSpPr/>
            <p:nvPr/>
          </p:nvSpPr>
          <p:spPr>
            <a:xfrm>
              <a:off x="5167954" y="2260093"/>
              <a:ext cx="160202" cy="108635"/>
            </a:xfrm>
            <a:custGeom>
              <a:avLst/>
              <a:gdLst/>
              <a:ahLst/>
              <a:cxnLst/>
              <a:rect l="l" t="t" r="r" b="b"/>
              <a:pathLst>
                <a:path w="7773" h="5271" extrusionOk="0">
                  <a:moveTo>
                    <a:pt x="7773" y="0"/>
                  </a:moveTo>
                  <a:lnTo>
                    <a:pt x="4616" y="2141"/>
                  </a:lnTo>
                  <a:lnTo>
                    <a:pt x="4616" y="2141"/>
                  </a:lnTo>
                  <a:cubicBezTo>
                    <a:pt x="5682" y="1430"/>
                    <a:pt x="6744" y="718"/>
                    <a:pt x="7773" y="0"/>
                  </a:cubicBezTo>
                  <a:close/>
                  <a:moveTo>
                    <a:pt x="4616" y="2141"/>
                  </a:moveTo>
                  <a:cubicBezTo>
                    <a:pt x="3055" y="3182"/>
                    <a:pt x="1487" y="4220"/>
                    <a:pt x="1" y="5271"/>
                  </a:cubicBezTo>
                  <a:lnTo>
                    <a:pt x="4616" y="214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959;p39"/>
            <p:cNvSpPr/>
            <p:nvPr/>
          </p:nvSpPr>
          <p:spPr>
            <a:xfrm>
              <a:off x="5167954" y="2260072"/>
              <a:ext cx="160202" cy="108656"/>
            </a:xfrm>
            <a:custGeom>
              <a:avLst/>
              <a:gdLst/>
              <a:ahLst/>
              <a:cxnLst/>
              <a:rect l="l" t="t" r="r" b="b"/>
              <a:pathLst>
                <a:path w="7773" h="5272" extrusionOk="0">
                  <a:moveTo>
                    <a:pt x="7771" y="1"/>
                  </a:moveTo>
                  <a:cubicBezTo>
                    <a:pt x="7691" y="1"/>
                    <a:pt x="5975" y="1156"/>
                    <a:pt x="3837" y="2603"/>
                  </a:cubicBezTo>
                  <a:cubicBezTo>
                    <a:pt x="1702" y="4037"/>
                    <a:pt x="1" y="5238"/>
                    <a:pt x="1" y="5272"/>
                  </a:cubicBezTo>
                  <a:cubicBezTo>
                    <a:pt x="1" y="5272"/>
                    <a:pt x="1735" y="4138"/>
                    <a:pt x="3904" y="2670"/>
                  </a:cubicBezTo>
                  <a:cubicBezTo>
                    <a:pt x="6038" y="1202"/>
                    <a:pt x="7773" y="1"/>
                    <a:pt x="7773" y="1"/>
                  </a:cubicBezTo>
                  <a:cubicBezTo>
                    <a:pt x="7772" y="1"/>
                    <a:pt x="7772" y="1"/>
                    <a:pt x="77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960;p39"/>
            <p:cNvSpPr/>
            <p:nvPr/>
          </p:nvSpPr>
          <p:spPr>
            <a:xfrm>
              <a:off x="5148024" y="2355827"/>
              <a:ext cx="37139" cy="2597"/>
            </a:xfrm>
            <a:custGeom>
              <a:avLst/>
              <a:gdLst/>
              <a:ahLst/>
              <a:cxnLst/>
              <a:rect l="l" t="t" r="r" b="b"/>
              <a:pathLst>
                <a:path w="1802" h="126" extrusionOk="0">
                  <a:moveTo>
                    <a:pt x="438" y="0"/>
                  </a:moveTo>
                  <a:cubicBezTo>
                    <a:pt x="284" y="0"/>
                    <a:pt x="134" y="9"/>
                    <a:pt x="0" y="25"/>
                  </a:cubicBezTo>
                  <a:cubicBezTo>
                    <a:pt x="267" y="92"/>
                    <a:pt x="567" y="125"/>
                    <a:pt x="901" y="125"/>
                  </a:cubicBezTo>
                  <a:lnTo>
                    <a:pt x="1802" y="125"/>
                  </a:lnTo>
                  <a:cubicBezTo>
                    <a:pt x="1501" y="59"/>
                    <a:pt x="1201" y="25"/>
                    <a:pt x="901" y="25"/>
                  </a:cubicBezTo>
                  <a:cubicBezTo>
                    <a:pt x="751" y="9"/>
                    <a:pt x="592" y="0"/>
                    <a:pt x="4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961;p39"/>
            <p:cNvSpPr/>
            <p:nvPr/>
          </p:nvSpPr>
          <p:spPr>
            <a:xfrm>
              <a:off x="5178960" y="2357702"/>
              <a:ext cx="5523" cy="24773"/>
            </a:xfrm>
            <a:custGeom>
              <a:avLst/>
              <a:gdLst/>
              <a:ahLst/>
              <a:cxnLst/>
              <a:rect l="l" t="t" r="r" b="b"/>
              <a:pathLst>
                <a:path w="268" h="1202" extrusionOk="0">
                  <a:moveTo>
                    <a:pt x="267" y="1"/>
                  </a:moveTo>
                  <a:lnTo>
                    <a:pt x="267" y="1"/>
                  </a:lnTo>
                  <a:cubicBezTo>
                    <a:pt x="167" y="168"/>
                    <a:pt x="101" y="368"/>
                    <a:pt x="67" y="601"/>
                  </a:cubicBezTo>
                  <a:cubicBezTo>
                    <a:pt x="34" y="802"/>
                    <a:pt x="0" y="1002"/>
                    <a:pt x="0" y="1202"/>
                  </a:cubicBezTo>
                  <a:cubicBezTo>
                    <a:pt x="67" y="1002"/>
                    <a:pt x="134" y="802"/>
                    <a:pt x="167" y="601"/>
                  </a:cubicBezTo>
                  <a:cubicBezTo>
                    <a:pt x="234" y="401"/>
                    <a:pt x="267" y="201"/>
                    <a:pt x="2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962;p39"/>
            <p:cNvSpPr/>
            <p:nvPr/>
          </p:nvSpPr>
          <p:spPr>
            <a:xfrm>
              <a:off x="5187904" y="2353580"/>
              <a:ext cx="4823" cy="26154"/>
            </a:xfrm>
            <a:custGeom>
              <a:avLst/>
              <a:gdLst/>
              <a:ahLst/>
              <a:cxnLst/>
              <a:rect l="l" t="t" r="r" b="b"/>
              <a:pathLst>
                <a:path w="234" h="1269" extrusionOk="0">
                  <a:moveTo>
                    <a:pt x="234" y="1"/>
                  </a:moveTo>
                  <a:lnTo>
                    <a:pt x="234" y="1"/>
                  </a:lnTo>
                  <a:cubicBezTo>
                    <a:pt x="134" y="201"/>
                    <a:pt x="100" y="401"/>
                    <a:pt x="67" y="635"/>
                  </a:cubicBezTo>
                  <a:cubicBezTo>
                    <a:pt x="33" y="835"/>
                    <a:pt x="0" y="1035"/>
                    <a:pt x="0" y="1268"/>
                  </a:cubicBezTo>
                  <a:cubicBezTo>
                    <a:pt x="67" y="1068"/>
                    <a:pt x="134" y="835"/>
                    <a:pt x="167" y="635"/>
                  </a:cubicBezTo>
                  <a:cubicBezTo>
                    <a:pt x="200" y="434"/>
                    <a:pt x="234" y="201"/>
                    <a:pt x="2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963;p39"/>
            <p:cNvSpPr/>
            <p:nvPr/>
          </p:nvSpPr>
          <p:spPr>
            <a:xfrm>
              <a:off x="5166594" y="2347397"/>
              <a:ext cx="25453" cy="6204"/>
            </a:xfrm>
            <a:custGeom>
              <a:avLst/>
              <a:gdLst/>
              <a:ahLst/>
              <a:cxnLst/>
              <a:rect l="l" t="t" r="r" b="b"/>
              <a:pathLst>
                <a:path w="1235" h="301" extrusionOk="0">
                  <a:moveTo>
                    <a:pt x="0" y="1"/>
                  </a:moveTo>
                  <a:cubicBezTo>
                    <a:pt x="200" y="101"/>
                    <a:pt x="400" y="134"/>
                    <a:pt x="600" y="167"/>
                  </a:cubicBezTo>
                  <a:cubicBezTo>
                    <a:pt x="801" y="234"/>
                    <a:pt x="1034" y="301"/>
                    <a:pt x="1234" y="301"/>
                  </a:cubicBezTo>
                  <a:cubicBezTo>
                    <a:pt x="1034" y="201"/>
                    <a:pt x="834" y="134"/>
                    <a:pt x="634" y="101"/>
                  </a:cubicBezTo>
                  <a:cubicBezTo>
                    <a:pt x="434" y="34"/>
                    <a:pt x="20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964;p39"/>
            <p:cNvSpPr/>
            <p:nvPr/>
          </p:nvSpPr>
          <p:spPr>
            <a:xfrm>
              <a:off x="5955833" y="1813248"/>
              <a:ext cx="371248" cy="327204"/>
            </a:xfrm>
            <a:custGeom>
              <a:avLst/>
              <a:gdLst/>
              <a:ahLst/>
              <a:cxnLst/>
              <a:rect l="l" t="t" r="r" b="b"/>
              <a:pathLst>
                <a:path w="18013" h="15876" extrusionOk="0">
                  <a:moveTo>
                    <a:pt x="9027" y="1"/>
                  </a:moveTo>
                  <a:cubicBezTo>
                    <a:pt x="8020" y="1"/>
                    <a:pt x="6996" y="193"/>
                    <a:pt x="6004" y="599"/>
                  </a:cubicBezTo>
                  <a:cubicBezTo>
                    <a:pt x="1935" y="2234"/>
                    <a:pt x="0" y="6871"/>
                    <a:pt x="1668" y="10940"/>
                  </a:cubicBezTo>
                  <a:cubicBezTo>
                    <a:pt x="2904" y="14019"/>
                    <a:pt x="5858" y="15875"/>
                    <a:pt x="8986" y="15875"/>
                  </a:cubicBezTo>
                  <a:cubicBezTo>
                    <a:pt x="9993" y="15875"/>
                    <a:pt x="11017" y="15683"/>
                    <a:pt x="12009" y="15277"/>
                  </a:cubicBezTo>
                  <a:cubicBezTo>
                    <a:pt x="16078" y="13642"/>
                    <a:pt x="18013" y="9005"/>
                    <a:pt x="16345" y="4936"/>
                  </a:cubicBezTo>
                  <a:cubicBezTo>
                    <a:pt x="15109" y="1858"/>
                    <a:pt x="12154" y="1"/>
                    <a:pt x="9027" y="1"/>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965;p39"/>
            <p:cNvSpPr/>
            <p:nvPr/>
          </p:nvSpPr>
          <p:spPr>
            <a:xfrm>
              <a:off x="5964077" y="1811619"/>
              <a:ext cx="341013" cy="330770"/>
            </a:xfrm>
            <a:custGeom>
              <a:avLst/>
              <a:gdLst/>
              <a:ahLst/>
              <a:cxnLst/>
              <a:rect l="l" t="t" r="r" b="b"/>
              <a:pathLst>
                <a:path w="16546" h="16049" extrusionOk="0">
                  <a:moveTo>
                    <a:pt x="16512" y="7517"/>
                  </a:moveTo>
                  <a:lnTo>
                    <a:pt x="16512" y="7884"/>
                  </a:lnTo>
                  <a:cubicBezTo>
                    <a:pt x="16512" y="7950"/>
                    <a:pt x="16545" y="7984"/>
                    <a:pt x="16545" y="8017"/>
                  </a:cubicBezTo>
                  <a:cubicBezTo>
                    <a:pt x="16545" y="7984"/>
                    <a:pt x="16545" y="7950"/>
                    <a:pt x="16545" y="7884"/>
                  </a:cubicBezTo>
                  <a:cubicBezTo>
                    <a:pt x="16545" y="7784"/>
                    <a:pt x="16512" y="7683"/>
                    <a:pt x="16512" y="7517"/>
                  </a:cubicBezTo>
                  <a:close/>
                  <a:moveTo>
                    <a:pt x="8538" y="1"/>
                  </a:moveTo>
                  <a:cubicBezTo>
                    <a:pt x="7622" y="1"/>
                    <a:pt x="6716" y="157"/>
                    <a:pt x="5838" y="478"/>
                  </a:cubicBezTo>
                  <a:cubicBezTo>
                    <a:pt x="5104" y="745"/>
                    <a:pt x="4437" y="1112"/>
                    <a:pt x="3803" y="1546"/>
                  </a:cubicBezTo>
                  <a:cubicBezTo>
                    <a:pt x="3503" y="1813"/>
                    <a:pt x="3169" y="2046"/>
                    <a:pt x="2902" y="2346"/>
                  </a:cubicBezTo>
                  <a:cubicBezTo>
                    <a:pt x="2602" y="2613"/>
                    <a:pt x="2335" y="2947"/>
                    <a:pt x="2102" y="3280"/>
                  </a:cubicBezTo>
                  <a:cubicBezTo>
                    <a:pt x="0" y="6082"/>
                    <a:pt x="0" y="9952"/>
                    <a:pt x="2102" y="12787"/>
                  </a:cubicBezTo>
                  <a:cubicBezTo>
                    <a:pt x="2335" y="13087"/>
                    <a:pt x="2602" y="13421"/>
                    <a:pt x="2902" y="13721"/>
                  </a:cubicBezTo>
                  <a:cubicBezTo>
                    <a:pt x="3169" y="13988"/>
                    <a:pt x="3469" y="14255"/>
                    <a:pt x="3803" y="14488"/>
                  </a:cubicBezTo>
                  <a:cubicBezTo>
                    <a:pt x="4437" y="14955"/>
                    <a:pt x="5104" y="15322"/>
                    <a:pt x="5838" y="15556"/>
                  </a:cubicBezTo>
                  <a:cubicBezTo>
                    <a:pt x="6719" y="15878"/>
                    <a:pt x="7627" y="16048"/>
                    <a:pt x="8546" y="16048"/>
                  </a:cubicBezTo>
                  <a:cubicBezTo>
                    <a:pt x="9053" y="16048"/>
                    <a:pt x="9564" y="15996"/>
                    <a:pt x="10074" y="15889"/>
                  </a:cubicBezTo>
                  <a:cubicBezTo>
                    <a:pt x="12309" y="15489"/>
                    <a:pt x="14277" y="14088"/>
                    <a:pt x="15445" y="12120"/>
                  </a:cubicBezTo>
                  <a:cubicBezTo>
                    <a:pt x="15845" y="11453"/>
                    <a:pt x="16145" y="10719"/>
                    <a:pt x="16312" y="9952"/>
                  </a:cubicBezTo>
                  <a:cubicBezTo>
                    <a:pt x="16379" y="9685"/>
                    <a:pt x="16445" y="9418"/>
                    <a:pt x="16479" y="9118"/>
                  </a:cubicBezTo>
                  <a:cubicBezTo>
                    <a:pt x="16512" y="8918"/>
                    <a:pt x="16512" y="8718"/>
                    <a:pt x="16512" y="8517"/>
                  </a:cubicBezTo>
                  <a:lnTo>
                    <a:pt x="16512" y="8150"/>
                  </a:lnTo>
                  <a:cubicBezTo>
                    <a:pt x="16512" y="8251"/>
                    <a:pt x="16479" y="8351"/>
                    <a:pt x="16479" y="8517"/>
                  </a:cubicBezTo>
                  <a:cubicBezTo>
                    <a:pt x="16479" y="8718"/>
                    <a:pt x="16445" y="8918"/>
                    <a:pt x="16412" y="9118"/>
                  </a:cubicBezTo>
                  <a:cubicBezTo>
                    <a:pt x="16379" y="9418"/>
                    <a:pt x="16312" y="9685"/>
                    <a:pt x="16245" y="9952"/>
                  </a:cubicBezTo>
                  <a:cubicBezTo>
                    <a:pt x="16045" y="10686"/>
                    <a:pt x="15745" y="11386"/>
                    <a:pt x="15345" y="12053"/>
                  </a:cubicBezTo>
                  <a:cubicBezTo>
                    <a:pt x="13889" y="14463"/>
                    <a:pt x="11299" y="15853"/>
                    <a:pt x="8600" y="15853"/>
                  </a:cubicBezTo>
                  <a:cubicBezTo>
                    <a:pt x="7712" y="15853"/>
                    <a:pt x="6813" y="15703"/>
                    <a:pt x="5938" y="15389"/>
                  </a:cubicBezTo>
                  <a:cubicBezTo>
                    <a:pt x="5204" y="15122"/>
                    <a:pt x="4537" y="14755"/>
                    <a:pt x="3936" y="14322"/>
                  </a:cubicBezTo>
                  <a:cubicBezTo>
                    <a:pt x="3636" y="14088"/>
                    <a:pt x="3336" y="13821"/>
                    <a:pt x="3069" y="13554"/>
                  </a:cubicBezTo>
                  <a:cubicBezTo>
                    <a:pt x="2769" y="13254"/>
                    <a:pt x="2535" y="12954"/>
                    <a:pt x="2302" y="12654"/>
                  </a:cubicBezTo>
                  <a:cubicBezTo>
                    <a:pt x="267" y="9885"/>
                    <a:pt x="267" y="6149"/>
                    <a:pt x="2302" y="3380"/>
                  </a:cubicBezTo>
                  <a:cubicBezTo>
                    <a:pt x="2535" y="3080"/>
                    <a:pt x="2769" y="2780"/>
                    <a:pt x="3069" y="2480"/>
                  </a:cubicBezTo>
                  <a:cubicBezTo>
                    <a:pt x="3336" y="2213"/>
                    <a:pt x="3636" y="1946"/>
                    <a:pt x="3970" y="1713"/>
                  </a:cubicBezTo>
                  <a:cubicBezTo>
                    <a:pt x="4570" y="1279"/>
                    <a:pt x="5237" y="912"/>
                    <a:pt x="5938" y="645"/>
                  </a:cubicBezTo>
                  <a:cubicBezTo>
                    <a:pt x="6820" y="329"/>
                    <a:pt x="7730" y="177"/>
                    <a:pt x="8628" y="177"/>
                  </a:cubicBezTo>
                  <a:cubicBezTo>
                    <a:pt x="11328" y="177"/>
                    <a:pt x="13926" y="1553"/>
                    <a:pt x="15378" y="3981"/>
                  </a:cubicBezTo>
                  <a:cubicBezTo>
                    <a:pt x="15778" y="4648"/>
                    <a:pt x="16078" y="5348"/>
                    <a:pt x="16279" y="6082"/>
                  </a:cubicBezTo>
                  <a:cubicBezTo>
                    <a:pt x="16345" y="6349"/>
                    <a:pt x="16412" y="6616"/>
                    <a:pt x="16445" y="6916"/>
                  </a:cubicBezTo>
                  <a:cubicBezTo>
                    <a:pt x="16479" y="7116"/>
                    <a:pt x="16512" y="7317"/>
                    <a:pt x="16512" y="7517"/>
                  </a:cubicBezTo>
                  <a:cubicBezTo>
                    <a:pt x="16512" y="7317"/>
                    <a:pt x="16512" y="7116"/>
                    <a:pt x="16479" y="6916"/>
                  </a:cubicBezTo>
                  <a:cubicBezTo>
                    <a:pt x="16445" y="6616"/>
                    <a:pt x="16379" y="6349"/>
                    <a:pt x="16312" y="6082"/>
                  </a:cubicBezTo>
                  <a:cubicBezTo>
                    <a:pt x="16145" y="5315"/>
                    <a:pt x="15845" y="4615"/>
                    <a:pt x="15445" y="3947"/>
                  </a:cubicBezTo>
                  <a:cubicBezTo>
                    <a:pt x="14277" y="1946"/>
                    <a:pt x="12309" y="578"/>
                    <a:pt x="10074" y="145"/>
                  </a:cubicBezTo>
                  <a:cubicBezTo>
                    <a:pt x="9561" y="49"/>
                    <a:pt x="9048" y="1"/>
                    <a:pt x="853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966;p39"/>
            <p:cNvSpPr/>
            <p:nvPr/>
          </p:nvSpPr>
          <p:spPr>
            <a:xfrm>
              <a:off x="6073392" y="1905684"/>
              <a:ext cx="136129" cy="142683"/>
            </a:xfrm>
            <a:custGeom>
              <a:avLst/>
              <a:gdLst/>
              <a:ahLst/>
              <a:cxnLst/>
              <a:rect l="l" t="t" r="r" b="b"/>
              <a:pathLst>
                <a:path w="6605" h="6923" extrusionOk="0">
                  <a:moveTo>
                    <a:pt x="3319" y="1"/>
                  </a:moveTo>
                  <a:cubicBezTo>
                    <a:pt x="2402" y="1"/>
                    <a:pt x="1484" y="618"/>
                    <a:pt x="1568" y="1852"/>
                  </a:cubicBezTo>
                  <a:cubicBezTo>
                    <a:pt x="1568" y="2619"/>
                    <a:pt x="2002" y="3286"/>
                    <a:pt x="2702" y="3586"/>
                  </a:cubicBezTo>
                  <a:cubicBezTo>
                    <a:pt x="0" y="4020"/>
                    <a:pt x="134" y="6922"/>
                    <a:pt x="134" y="6922"/>
                  </a:cubicBezTo>
                  <a:lnTo>
                    <a:pt x="6471" y="6922"/>
                  </a:lnTo>
                  <a:cubicBezTo>
                    <a:pt x="6471" y="6922"/>
                    <a:pt x="6605" y="3987"/>
                    <a:pt x="3970" y="3586"/>
                  </a:cubicBezTo>
                  <a:cubicBezTo>
                    <a:pt x="4637" y="3286"/>
                    <a:pt x="5070" y="2619"/>
                    <a:pt x="5070" y="1852"/>
                  </a:cubicBezTo>
                  <a:cubicBezTo>
                    <a:pt x="5154" y="618"/>
                    <a:pt x="4236" y="1"/>
                    <a:pt x="331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967;p39"/>
            <p:cNvSpPr/>
            <p:nvPr/>
          </p:nvSpPr>
          <p:spPr>
            <a:xfrm>
              <a:off x="6075453" y="1905436"/>
              <a:ext cx="132007" cy="143610"/>
            </a:xfrm>
            <a:custGeom>
              <a:avLst/>
              <a:gdLst/>
              <a:ahLst/>
              <a:cxnLst/>
              <a:rect l="l" t="t" r="r" b="b"/>
              <a:pathLst>
                <a:path w="6405" h="6968" extrusionOk="0">
                  <a:moveTo>
                    <a:pt x="4071" y="3531"/>
                  </a:moveTo>
                  <a:lnTo>
                    <a:pt x="4071" y="3531"/>
                  </a:lnTo>
                  <a:cubicBezTo>
                    <a:pt x="4071" y="3531"/>
                    <a:pt x="4070" y="3532"/>
                    <a:pt x="4070" y="3532"/>
                  </a:cubicBezTo>
                  <a:cubicBezTo>
                    <a:pt x="4069" y="3532"/>
                    <a:pt x="4069" y="3532"/>
                    <a:pt x="4069" y="3533"/>
                  </a:cubicBezTo>
                  <a:lnTo>
                    <a:pt x="4069" y="3533"/>
                  </a:lnTo>
                  <a:cubicBezTo>
                    <a:pt x="4070" y="3532"/>
                    <a:pt x="4070" y="3532"/>
                    <a:pt x="4071" y="3531"/>
                  </a:cubicBezTo>
                  <a:close/>
                  <a:moveTo>
                    <a:pt x="3215" y="0"/>
                  </a:moveTo>
                  <a:cubicBezTo>
                    <a:pt x="2874" y="0"/>
                    <a:pt x="2531" y="112"/>
                    <a:pt x="2235" y="329"/>
                  </a:cubicBezTo>
                  <a:cubicBezTo>
                    <a:pt x="1735" y="696"/>
                    <a:pt x="1435" y="1330"/>
                    <a:pt x="1468" y="1997"/>
                  </a:cubicBezTo>
                  <a:cubicBezTo>
                    <a:pt x="1468" y="2675"/>
                    <a:pt x="1866" y="3268"/>
                    <a:pt x="2426" y="3591"/>
                  </a:cubicBezTo>
                  <a:lnTo>
                    <a:pt x="2426" y="3591"/>
                  </a:lnTo>
                  <a:cubicBezTo>
                    <a:pt x="2041" y="3670"/>
                    <a:pt x="1658" y="3828"/>
                    <a:pt x="1301" y="4065"/>
                  </a:cubicBezTo>
                  <a:cubicBezTo>
                    <a:pt x="901" y="4332"/>
                    <a:pt x="601" y="4699"/>
                    <a:pt x="400" y="5133"/>
                  </a:cubicBezTo>
                  <a:cubicBezTo>
                    <a:pt x="134" y="5700"/>
                    <a:pt x="0" y="6300"/>
                    <a:pt x="0" y="6934"/>
                  </a:cubicBezTo>
                  <a:lnTo>
                    <a:pt x="0" y="6968"/>
                  </a:lnTo>
                  <a:lnTo>
                    <a:pt x="6405" y="6968"/>
                  </a:lnTo>
                  <a:lnTo>
                    <a:pt x="6405" y="6934"/>
                  </a:lnTo>
                  <a:cubicBezTo>
                    <a:pt x="6405" y="6300"/>
                    <a:pt x="6271" y="5667"/>
                    <a:pt x="5971" y="5100"/>
                  </a:cubicBezTo>
                  <a:cubicBezTo>
                    <a:pt x="5771" y="4633"/>
                    <a:pt x="5437" y="4266"/>
                    <a:pt x="5037" y="3999"/>
                  </a:cubicBezTo>
                  <a:cubicBezTo>
                    <a:pt x="4695" y="3812"/>
                    <a:pt x="4325" y="3655"/>
                    <a:pt x="3952" y="3607"/>
                  </a:cubicBezTo>
                  <a:lnTo>
                    <a:pt x="3952" y="3607"/>
                  </a:lnTo>
                  <a:cubicBezTo>
                    <a:pt x="4000" y="3582"/>
                    <a:pt x="4044" y="3557"/>
                    <a:pt x="4069" y="3533"/>
                  </a:cubicBezTo>
                  <a:lnTo>
                    <a:pt x="4069" y="3533"/>
                  </a:lnTo>
                  <a:cubicBezTo>
                    <a:pt x="4029" y="3558"/>
                    <a:pt x="3989" y="3582"/>
                    <a:pt x="3947" y="3607"/>
                  </a:cubicBezTo>
                  <a:lnTo>
                    <a:pt x="3947" y="3607"/>
                  </a:lnTo>
                  <a:cubicBezTo>
                    <a:pt x="3921" y="3603"/>
                    <a:pt x="3895" y="3601"/>
                    <a:pt x="3870" y="3598"/>
                  </a:cubicBezTo>
                  <a:lnTo>
                    <a:pt x="3870" y="3598"/>
                  </a:lnTo>
                  <a:lnTo>
                    <a:pt x="3930" y="3616"/>
                  </a:lnTo>
                  <a:lnTo>
                    <a:pt x="3930" y="3616"/>
                  </a:lnTo>
                  <a:cubicBezTo>
                    <a:pt x="3921" y="3622"/>
                    <a:pt x="3912" y="3627"/>
                    <a:pt x="3903" y="3632"/>
                  </a:cubicBezTo>
                  <a:cubicBezTo>
                    <a:pt x="3913" y="3627"/>
                    <a:pt x="3922" y="3622"/>
                    <a:pt x="3932" y="3617"/>
                  </a:cubicBezTo>
                  <a:lnTo>
                    <a:pt x="3932" y="3617"/>
                  </a:lnTo>
                  <a:lnTo>
                    <a:pt x="4203" y="3699"/>
                  </a:lnTo>
                  <a:cubicBezTo>
                    <a:pt x="4337" y="3732"/>
                    <a:pt x="4437" y="3765"/>
                    <a:pt x="4570" y="3832"/>
                  </a:cubicBezTo>
                  <a:cubicBezTo>
                    <a:pt x="4737" y="3899"/>
                    <a:pt x="4904" y="3965"/>
                    <a:pt x="5037" y="4065"/>
                  </a:cubicBezTo>
                  <a:cubicBezTo>
                    <a:pt x="5437" y="4332"/>
                    <a:pt x="5771" y="4699"/>
                    <a:pt x="5971" y="5133"/>
                  </a:cubicBezTo>
                  <a:cubicBezTo>
                    <a:pt x="6233" y="5690"/>
                    <a:pt x="6367" y="6311"/>
                    <a:pt x="6371" y="6934"/>
                  </a:cubicBezTo>
                  <a:lnTo>
                    <a:pt x="6371" y="6934"/>
                  </a:lnTo>
                  <a:lnTo>
                    <a:pt x="100" y="6901"/>
                  </a:lnTo>
                  <a:lnTo>
                    <a:pt x="100" y="6901"/>
                  </a:lnTo>
                  <a:cubicBezTo>
                    <a:pt x="105" y="6312"/>
                    <a:pt x="239" y="5724"/>
                    <a:pt x="501" y="5200"/>
                  </a:cubicBezTo>
                  <a:cubicBezTo>
                    <a:pt x="701" y="4766"/>
                    <a:pt x="1001" y="4399"/>
                    <a:pt x="1401" y="4132"/>
                  </a:cubicBezTo>
                  <a:cubicBezTo>
                    <a:pt x="1768" y="3899"/>
                    <a:pt x="2202" y="3732"/>
                    <a:pt x="2635" y="3665"/>
                  </a:cubicBezTo>
                  <a:lnTo>
                    <a:pt x="2769" y="3632"/>
                  </a:lnTo>
                  <a:lnTo>
                    <a:pt x="2635" y="3598"/>
                  </a:lnTo>
                  <a:cubicBezTo>
                    <a:pt x="2613" y="3588"/>
                    <a:pt x="2591" y="3577"/>
                    <a:pt x="2569" y="3565"/>
                  </a:cubicBezTo>
                  <a:lnTo>
                    <a:pt x="2569" y="3565"/>
                  </a:lnTo>
                  <a:lnTo>
                    <a:pt x="2569" y="3565"/>
                  </a:lnTo>
                  <a:cubicBezTo>
                    <a:pt x="2569" y="3565"/>
                    <a:pt x="2568" y="3565"/>
                    <a:pt x="2568" y="3565"/>
                  </a:cubicBezTo>
                  <a:lnTo>
                    <a:pt x="2568" y="3565"/>
                  </a:lnTo>
                  <a:cubicBezTo>
                    <a:pt x="1973" y="3255"/>
                    <a:pt x="1600" y="2673"/>
                    <a:pt x="1568" y="1997"/>
                  </a:cubicBezTo>
                  <a:cubicBezTo>
                    <a:pt x="1535" y="1364"/>
                    <a:pt x="1801" y="763"/>
                    <a:pt x="2335" y="396"/>
                  </a:cubicBezTo>
                  <a:cubicBezTo>
                    <a:pt x="2616" y="195"/>
                    <a:pt x="2946" y="91"/>
                    <a:pt x="3273" y="91"/>
                  </a:cubicBezTo>
                  <a:cubicBezTo>
                    <a:pt x="3489" y="91"/>
                    <a:pt x="3704" y="137"/>
                    <a:pt x="3903" y="229"/>
                  </a:cubicBezTo>
                  <a:cubicBezTo>
                    <a:pt x="4370" y="396"/>
                    <a:pt x="4704" y="796"/>
                    <a:pt x="4870" y="1230"/>
                  </a:cubicBezTo>
                  <a:cubicBezTo>
                    <a:pt x="5004" y="1630"/>
                    <a:pt x="5004" y="2031"/>
                    <a:pt x="4904" y="2398"/>
                  </a:cubicBezTo>
                  <a:cubicBezTo>
                    <a:pt x="4837" y="2698"/>
                    <a:pt x="4704" y="2965"/>
                    <a:pt x="4503" y="3165"/>
                  </a:cubicBezTo>
                  <a:cubicBezTo>
                    <a:pt x="4378" y="3315"/>
                    <a:pt x="4234" y="3428"/>
                    <a:pt x="4071" y="3531"/>
                  </a:cubicBezTo>
                  <a:lnTo>
                    <a:pt x="4071" y="3531"/>
                  </a:lnTo>
                  <a:cubicBezTo>
                    <a:pt x="4237" y="3464"/>
                    <a:pt x="4404" y="3331"/>
                    <a:pt x="4537" y="3198"/>
                  </a:cubicBezTo>
                  <a:cubicBezTo>
                    <a:pt x="4737" y="2965"/>
                    <a:pt x="4870" y="2698"/>
                    <a:pt x="4937" y="2431"/>
                  </a:cubicBezTo>
                  <a:cubicBezTo>
                    <a:pt x="5037" y="2031"/>
                    <a:pt x="5037" y="1597"/>
                    <a:pt x="4904" y="1230"/>
                  </a:cubicBezTo>
                  <a:cubicBezTo>
                    <a:pt x="4737" y="763"/>
                    <a:pt x="4370" y="363"/>
                    <a:pt x="3903" y="163"/>
                  </a:cubicBezTo>
                  <a:cubicBezTo>
                    <a:pt x="3685" y="54"/>
                    <a:pt x="3450" y="0"/>
                    <a:pt x="321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968;p39"/>
            <p:cNvSpPr/>
            <p:nvPr/>
          </p:nvSpPr>
          <p:spPr>
            <a:xfrm>
              <a:off x="5464264" y="2634329"/>
              <a:ext cx="611890" cy="570835"/>
            </a:xfrm>
            <a:custGeom>
              <a:avLst/>
              <a:gdLst/>
              <a:ahLst/>
              <a:cxnLst/>
              <a:rect l="l" t="t" r="r" b="b"/>
              <a:pathLst>
                <a:path w="29689" h="27697" extrusionOk="0">
                  <a:moveTo>
                    <a:pt x="14837" y="0"/>
                  </a:moveTo>
                  <a:cubicBezTo>
                    <a:pt x="8093" y="0"/>
                    <a:pt x="2195" y="4920"/>
                    <a:pt x="1135" y="11764"/>
                  </a:cubicBezTo>
                  <a:cubicBezTo>
                    <a:pt x="1" y="19336"/>
                    <a:pt x="5204" y="26407"/>
                    <a:pt x="12776" y="27542"/>
                  </a:cubicBezTo>
                  <a:cubicBezTo>
                    <a:pt x="13471" y="27646"/>
                    <a:pt x="14162" y="27697"/>
                    <a:pt x="14844" y="27697"/>
                  </a:cubicBezTo>
                  <a:cubicBezTo>
                    <a:pt x="21568" y="27697"/>
                    <a:pt x="27491" y="22777"/>
                    <a:pt x="28521" y="15933"/>
                  </a:cubicBezTo>
                  <a:cubicBezTo>
                    <a:pt x="29689" y="8361"/>
                    <a:pt x="24485" y="1289"/>
                    <a:pt x="16913" y="155"/>
                  </a:cubicBezTo>
                  <a:cubicBezTo>
                    <a:pt x="16215" y="51"/>
                    <a:pt x="15522" y="0"/>
                    <a:pt x="148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969;p39"/>
            <p:cNvSpPr/>
            <p:nvPr/>
          </p:nvSpPr>
          <p:spPr>
            <a:xfrm>
              <a:off x="5478011" y="2642326"/>
              <a:ext cx="577513" cy="574092"/>
            </a:xfrm>
            <a:custGeom>
              <a:avLst/>
              <a:gdLst/>
              <a:ahLst/>
              <a:cxnLst/>
              <a:rect l="l" t="t" r="r" b="b"/>
              <a:pathLst>
                <a:path w="28021" h="27855" extrusionOk="0">
                  <a:moveTo>
                    <a:pt x="14078" y="1"/>
                  </a:moveTo>
                  <a:lnTo>
                    <a:pt x="13144" y="68"/>
                  </a:lnTo>
                  <a:cubicBezTo>
                    <a:pt x="13010" y="101"/>
                    <a:pt x="12843" y="101"/>
                    <a:pt x="12677" y="101"/>
                  </a:cubicBezTo>
                  <a:lnTo>
                    <a:pt x="12210" y="168"/>
                  </a:lnTo>
                  <a:cubicBezTo>
                    <a:pt x="11909" y="201"/>
                    <a:pt x="11609" y="234"/>
                    <a:pt x="11276" y="301"/>
                  </a:cubicBezTo>
                  <a:cubicBezTo>
                    <a:pt x="10008" y="601"/>
                    <a:pt x="8774" y="1035"/>
                    <a:pt x="7606" y="1635"/>
                  </a:cubicBezTo>
                  <a:cubicBezTo>
                    <a:pt x="7306" y="1802"/>
                    <a:pt x="7039" y="2002"/>
                    <a:pt x="6739" y="2169"/>
                  </a:cubicBezTo>
                  <a:cubicBezTo>
                    <a:pt x="6439" y="2336"/>
                    <a:pt x="6172" y="2536"/>
                    <a:pt x="5905" y="2736"/>
                  </a:cubicBezTo>
                  <a:cubicBezTo>
                    <a:pt x="5338" y="3136"/>
                    <a:pt x="4804" y="3603"/>
                    <a:pt x="4337" y="4070"/>
                  </a:cubicBezTo>
                  <a:cubicBezTo>
                    <a:pt x="3837" y="4571"/>
                    <a:pt x="3370" y="5138"/>
                    <a:pt x="2970" y="5705"/>
                  </a:cubicBezTo>
                  <a:cubicBezTo>
                    <a:pt x="2102" y="6872"/>
                    <a:pt x="1402" y="8140"/>
                    <a:pt x="968" y="9541"/>
                  </a:cubicBezTo>
                  <a:cubicBezTo>
                    <a:pt x="1" y="12376"/>
                    <a:pt x="1" y="15479"/>
                    <a:pt x="968" y="18347"/>
                  </a:cubicBezTo>
                  <a:cubicBezTo>
                    <a:pt x="1402" y="19715"/>
                    <a:pt x="2102" y="21016"/>
                    <a:pt x="2970" y="22183"/>
                  </a:cubicBezTo>
                  <a:cubicBezTo>
                    <a:pt x="3770" y="23318"/>
                    <a:pt x="4771" y="24318"/>
                    <a:pt x="5905" y="25119"/>
                  </a:cubicBezTo>
                  <a:cubicBezTo>
                    <a:pt x="6172" y="25352"/>
                    <a:pt x="6439" y="25519"/>
                    <a:pt x="6739" y="25719"/>
                  </a:cubicBezTo>
                  <a:cubicBezTo>
                    <a:pt x="7039" y="25886"/>
                    <a:pt x="7306" y="26053"/>
                    <a:pt x="7606" y="26220"/>
                  </a:cubicBezTo>
                  <a:cubicBezTo>
                    <a:pt x="8207" y="26520"/>
                    <a:pt x="8807" y="26787"/>
                    <a:pt x="9441" y="27020"/>
                  </a:cubicBezTo>
                  <a:cubicBezTo>
                    <a:pt x="10041" y="27254"/>
                    <a:pt x="10642" y="27420"/>
                    <a:pt x="11276" y="27554"/>
                  </a:cubicBezTo>
                  <a:cubicBezTo>
                    <a:pt x="11609" y="27621"/>
                    <a:pt x="11909" y="27654"/>
                    <a:pt x="12210" y="27721"/>
                  </a:cubicBezTo>
                  <a:lnTo>
                    <a:pt x="12677" y="27787"/>
                  </a:lnTo>
                  <a:cubicBezTo>
                    <a:pt x="12843" y="27821"/>
                    <a:pt x="13010" y="27821"/>
                    <a:pt x="13144" y="27821"/>
                  </a:cubicBezTo>
                  <a:lnTo>
                    <a:pt x="14078" y="27854"/>
                  </a:lnTo>
                  <a:cubicBezTo>
                    <a:pt x="14378" y="27854"/>
                    <a:pt x="14678" y="27821"/>
                    <a:pt x="14978" y="27821"/>
                  </a:cubicBezTo>
                  <a:cubicBezTo>
                    <a:pt x="15579" y="27787"/>
                    <a:pt x="16146" y="27721"/>
                    <a:pt x="16746" y="27621"/>
                  </a:cubicBezTo>
                  <a:cubicBezTo>
                    <a:pt x="20649" y="26853"/>
                    <a:pt x="24051" y="24452"/>
                    <a:pt x="26086" y="21016"/>
                  </a:cubicBezTo>
                  <a:cubicBezTo>
                    <a:pt x="26787" y="19882"/>
                    <a:pt x="27287" y="18614"/>
                    <a:pt x="27621" y="17313"/>
                  </a:cubicBezTo>
                  <a:cubicBezTo>
                    <a:pt x="27721" y="16846"/>
                    <a:pt x="27821" y="16379"/>
                    <a:pt x="27887" y="15879"/>
                  </a:cubicBezTo>
                  <a:cubicBezTo>
                    <a:pt x="27921" y="15679"/>
                    <a:pt x="27954" y="15479"/>
                    <a:pt x="27954" y="15312"/>
                  </a:cubicBezTo>
                  <a:cubicBezTo>
                    <a:pt x="27987" y="15112"/>
                    <a:pt x="27987" y="14978"/>
                    <a:pt x="27987" y="14811"/>
                  </a:cubicBezTo>
                  <a:cubicBezTo>
                    <a:pt x="27987" y="14545"/>
                    <a:pt x="27987" y="14311"/>
                    <a:pt x="27987" y="14144"/>
                  </a:cubicBezTo>
                  <a:cubicBezTo>
                    <a:pt x="27954" y="14311"/>
                    <a:pt x="27921" y="14545"/>
                    <a:pt x="27921" y="14811"/>
                  </a:cubicBezTo>
                  <a:cubicBezTo>
                    <a:pt x="27921" y="14945"/>
                    <a:pt x="27921" y="15145"/>
                    <a:pt x="27921" y="15312"/>
                  </a:cubicBezTo>
                  <a:cubicBezTo>
                    <a:pt x="27887" y="15445"/>
                    <a:pt x="27854" y="15679"/>
                    <a:pt x="27821" y="15879"/>
                  </a:cubicBezTo>
                  <a:cubicBezTo>
                    <a:pt x="27754" y="16346"/>
                    <a:pt x="27654" y="16846"/>
                    <a:pt x="27520" y="17313"/>
                  </a:cubicBezTo>
                  <a:cubicBezTo>
                    <a:pt x="27220" y="18581"/>
                    <a:pt x="26687" y="19815"/>
                    <a:pt x="25986" y="20983"/>
                  </a:cubicBezTo>
                  <a:cubicBezTo>
                    <a:pt x="23951" y="24352"/>
                    <a:pt x="20582" y="26687"/>
                    <a:pt x="16713" y="27420"/>
                  </a:cubicBezTo>
                  <a:cubicBezTo>
                    <a:pt x="16146" y="27521"/>
                    <a:pt x="15579" y="27587"/>
                    <a:pt x="14978" y="27621"/>
                  </a:cubicBezTo>
                  <a:cubicBezTo>
                    <a:pt x="14678" y="27654"/>
                    <a:pt x="14378" y="27654"/>
                    <a:pt x="14078" y="27654"/>
                  </a:cubicBezTo>
                  <a:lnTo>
                    <a:pt x="13177" y="27621"/>
                  </a:lnTo>
                  <a:cubicBezTo>
                    <a:pt x="13043" y="27621"/>
                    <a:pt x="12877" y="27621"/>
                    <a:pt x="12710" y="27587"/>
                  </a:cubicBezTo>
                  <a:lnTo>
                    <a:pt x="12276" y="27521"/>
                  </a:lnTo>
                  <a:cubicBezTo>
                    <a:pt x="11976" y="27454"/>
                    <a:pt x="11642" y="27420"/>
                    <a:pt x="11342" y="27354"/>
                  </a:cubicBezTo>
                  <a:cubicBezTo>
                    <a:pt x="10708" y="27220"/>
                    <a:pt x="10108" y="27054"/>
                    <a:pt x="9508" y="26820"/>
                  </a:cubicBezTo>
                  <a:cubicBezTo>
                    <a:pt x="8907" y="26620"/>
                    <a:pt x="8307" y="26353"/>
                    <a:pt x="7706" y="26053"/>
                  </a:cubicBezTo>
                  <a:cubicBezTo>
                    <a:pt x="7439" y="25886"/>
                    <a:pt x="7173" y="25686"/>
                    <a:pt x="6872" y="25519"/>
                  </a:cubicBezTo>
                  <a:cubicBezTo>
                    <a:pt x="6606" y="25352"/>
                    <a:pt x="6305" y="25152"/>
                    <a:pt x="6038" y="24952"/>
                  </a:cubicBezTo>
                  <a:cubicBezTo>
                    <a:pt x="4938" y="24151"/>
                    <a:pt x="3937" y="23151"/>
                    <a:pt x="3136" y="22050"/>
                  </a:cubicBezTo>
                  <a:cubicBezTo>
                    <a:pt x="2269" y="20882"/>
                    <a:pt x="1635" y="19615"/>
                    <a:pt x="1168" y="18247"/>
                  </a:cubicBezTo>
                  <a:cubicBezTo>
                    <a:pt x="234" y="15445"/>
                    <a:pt x="234" y="12410"/>
                    <a:pt x="1168" y="9608"/>
                  </a:cubicBezTo>
                  <a:cubicBezTo>
                    <a:pt x="1602" y="8240"/>
                    <a:pt x="2269" y="6972"/>
                    <a:pt x="3136" y="5805"/>
                  </a:cubicBezTo>
                  <a:cubicBezTo>
                    <a:pt x="3537" y="5238"/>
                    <a:pt x="4004" y="4704"/>
                    <a:pt x="4471" y="4237"/>
                  </a:cubicBezTo>
                  <a:cubicBezTo>
                    <a:pt x="4971" y="3737"/>
                    <a:pt x="5471" y="3303"/>
                    <a:pt x="6038" y="2903"/>
                  </a:cubicBezTo>
                  <a:cubicBezTo>
                    <a:pt x="6305" y="2669"/>
                    <a:pt x="6572" y="2503"/>
                    <a:pt x="6872" y="2336"/>
                  </a:cubicBezTo>
                  <a:cubicBezTo>
                    <a:pt x="7139" y="2169"/>
                    <a:pt x="7406" y="1969"/>
                    <a:pt x="7706" y="1802"/>
                  </a:cubicBezTo>
                  <a:cubicBezTo>
                    <a:pt x="8273" y="1502"/>
                    <a:pt x="8874" y="1235"/>
                    <a:pt x="9474" y="1035"/>
                  </a:cubicBezTo>
                  <a:cubicBezTo>
                    <a:pt x="10075" y="801"/>
                    <a:pt x="10708" y="635"/>
                    <a:pt x="11309" y="501"/>
                  </a:cubicBezTo>
                  <a:cubicBezTo>
                    <a:pt x="11642" y="434"/>
                    <a:pt x="11943" y="401"/>
                    <a:pt x="12243" y="334"/>
                  </a:cubicBezTo>
                  <a:lnTo>
                    <a:pt x="12710" y="268"/>
                  </a:lnTo>
                  <a:cubicBezTo>
                    <a:pt x="12843" y="234"/>
                    <a:pt x="13010" y="234"/>
                    <a:pt x="13177" y="234"/>
                  </a:cubicBezTo>
                  <a:lnTo>
                    <a:pt x="14078" y="201"/>
                  </a:lnTo>
                  <a:cubicBezTo>
                    <a:pt x="14378" y="201"/>
                    <a:pt x="14678" y="234"/>
                    <a:pt x="14978" y="234"/>
                  </a:cubicBezTo>
                  <a:cubicBezTo>
                    <a:pt x="15545" y="268"/>
                    <a:pt x="16146" y="334"/>
                    <a:pt x="16713" y="434"/>
                  </a:cubicBezTo>
                  <a:cubicBezTo>
                    <a:pt x="18814" y="801"/>
                    <a:pt x="20782" y="1702"/>
                    <a:pt x="22484" y="3003"/>
                  </a:cubicBezTo>
                  <a:cubicBezTo>
                    <a:pt x="23885" y="4070"/>
                    <a:pt x="25085" y="5371"/>
                    <a:pt x="25986" y="6906"/>
                  </a:cubicBezTo>
                  <a:cubicBezTo>
                    <a:pt x="26687" y="8040"/>
                    <a:pt x="27220" y="9274"/>
                    <a:pt x="27520" y="10575"/>
                  </a:cubicBezTo>
                  <a:cubicBezTo>
                    <a:pt x="27654" y="11042"/>
                    <a:pt x="27754" y="11509"/>
                    <a:pt x="27821" y="11976"/>
                  </a:cubicBezTo>
                  <a:cubicBezTo>
                    <a:pt x="27854" y="12210"/>
                    <a:pt x="27887" y="12376"/>
                    <a:pt x="27921" y="12576"/>
                  </a:cubicBezTo>
                  <a:cubicBezTo>
                    <a:pt x="27921" y="12743"/>
                    <a:pt x="27921" y="12910"/>
                    <a:pt x="27921" y="13043"/>
                  </a:cubicBezTo>
                  <a:cubicBezTo>
                    <a:pt x="27954" y="13344"/>
                    <a:pt x="27954" y="13544"/>
                    <a:pt x="27987" y="13711"/>
                  </a:cubicBezTo>
                  <a:cubicBezTo>
                    <a:pt x="27987" y="13844"/>
                    <a:pt x="27987" y="13911"/>
                    <a:pt x="27987" y="13911"/>
                  </a:cubicBezTo>
                  <a:cubicBezTo>
                    <a:pt x="27987" y="13911"/>
                    <a:pt x="28021" y="13877"/>
                    <a:pt x="28021" y="13711"/>
                  </a:cubicBezTo>
                  <a:cubicBezTo>
                    <a:pt x="27987" y="13544"/>
                    <a:pt x="27987" y="13344"/>
                    <a:pt x="27987" y="13043"/>
                  </a:cubicBezTo>
                  <a:cubicBezTo>
                    <a:pt x="27954" y="12910"/>
                    <a:pt x="27987" y="12710"/>
                    <a:pt x="27954" y="12576"/>
                  </a:cubicBezTo>
                  <a:cubicBezTo>
                    <a:pt x="27954" y="12410"/>
                    <a:pt x="27921" y="12176"/>
                    <a:pt x="27887" y="11976"/>
                  </a:cubicBezTo>
                  <a:cubicBezTo>
                    <a:pt x="27821" y="11509"/>
                    <a:pt x="27754" y="11009"/>
                    <a:pt x="27621" y="10542"/>
                  </a:cubicBezTo>
                  <a:cubicBezTo>
                    <a:pt x="27287" y="9241"/>
                    <a:pt x="26787" y="8007"/>
                    <a:pt x="26119" y="6839"/>
                  </a:cubicBezTo>
                  <a:cubicBezTo>
                    <a:pt x="24085" y="3403"/>
                    <a:pt x="20649" y="1002"/>
                    <a:pt x="16746" y="268"/>
                  </a:cubicBezTo>
                  <a:cubicBezTo>
                    <a:pt x="16146" y="134"/>
                    <a:pt x="15579" y="68"/>
                    <a:pt x="14978" y="68"/>
                  </a:cubicBezTo>
                  <a:cubicBezTo>
                    <a:pt x="14678" y="34"/>
                    <a:pt x="14378" y="1"/>
                    <a:pt x="14078"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970;p39"/>
            <p:cNvSpPr/>
            <p:nvPr/>
          </p:nvSpPr>
          <p:spPr>
            <a:xfrm>
              <a:off x="5600393" y="2776188"/>
              <a:ext cx="337571" cy="302946"/>
            </a:xfrm>
            <a:custGeom>
              <a:avLst/>
              <a:gdLst/>
              <a:ahLst/>
              <a:cxnLst/>
              <a:rect l="l" t="t" r="r" b="b"/>
              <a:pathLst>
                <a:path w="16379" h="14699" extrusionOk="0">
                  <a:moveTo>
                    <a:pt x="8222" y="0"/>
                  </a:moveTo>
                  <a:cubicBezTo>
                    <a:pt x="6473" y="0"/>
                    <a:pt x="4715" y="622"/>
                    <a:pt x="3303" y="1878"/>
                  </a:cubicBezTo>
                  <a:cubicBezTo>
                    <a:pt x="267" y="4580"/>
                    <a:pt x="0" y="9217"/>
                    <a:pt x="2736" y="12253"/>
                  </a:cubicBezTo>
                  <a:cubicBezTo>
                    <a:pt x="4181" y="13876"/>
                    <a:pt x="6179" y="14698"/>
                    <a:pt x="8190" y="14698"/>
                  </a:cubicBezTo>
                  <a:cubicBezTo>
                    <a:pt x="9939" y="14698"/>
                    <a:pt x="11698" y="14076"/>
                    <a:pt x="13110" y="12820"/>
                  </a:cubicBezTo>
                  <a:cubicBezTo>
                    <a:pt x="16112" y="10118"/>
                    <a:pt x="16379" y="5481"/>
                    <a:pt x="13677" y="2446"/>
                  </a:cubicBezTo>
                  <a:cubicBezTo>
                    <a:pt x="12232" y="822"/>
                    <a:pt x="10233" y="0"/>
                    <a:pt x="8222"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971;p39"/>
            <p:cNvSpPr/>
            <p:nvPr/>
          </p:nvSpPr>
          <p:spPr>
            <a:xfrm>
              <a:off x="5616881" y="2774519"/>
              <a:ext cx="305955" cy="306244"/>
            </a:xfrm>
            <a:custGeom>
              <a:avLst/>
              <a:gdLst/>
              <a:ahLst/>
              <a:cxnLst/>
              <a:rect l="l" t="t" r="r" b="b"/>
              <a:pathLst>
                <a:path w="14845" h="14859" extrusionOk="0">
                  <a:moveTo>
                    <a:pt x="7406" y="1"/>
                  </a:moveTo>
                  <a:cubicBezTo>
                    <a:pt x="7105" y="1"/>
                    <a:pt x="6804" y="20"/>
                    <a:pt x="6506" y="58"/>
                  </a:cubicBezTo>
                  <a:cubicBezTo>
                    <a:pt x="4404" y="325"/>
                    <a:pt x="2503" y="1492"/>
                    <a:pt x="1302" y="3227"/>
                  </a:cubicBezTo>
                  <a:cubicBezTo>
                    <a:pt x="902" y="3827"/>
                    <a:pt x="568" y="4461"/>
                    <a:pt x="368" y="5162"/>
                  </a:cubicBezTo>
                  <a:cubicBezTo>
                    <a:pt x="301" y="5395"/>
                    <a:pt x="234" y="5662"/>
                    <a:pt x="168" y="5929"/>
                  </a:cubicBezTo>
                  <a:cubicBezTo>
                    <a:pt x="168" y="6029"/>
                    <a:pt x="101" y="6129"/>
                    <a:pt x="101" y="6229"/>
                  </a:cubicBezTo>
                  <a:lnTo>
                    <a:pt x="101" y="6463"/>
                  </a:lnTo>
                  <a:cubicBezTo>
                    <a:pt x="68" y="6629"/>
                    <a:pt x="68" y="6730"/>
                    <a:pt x="68" y="6830"/>
                  </a:cubicBezTo>
                  <a:lnTo>
                    <a:pt x="134" y="6496"/>
                  </a:lnTo>
                  <a:cubicBezTo>
                    <a:pt x="134" y="6396"/>
                    <a:pt x="134" y="6329"/>
                    <a:pt x="168" y="6229"/>
                  </a:cubicBezTo>
                  <a:cubicBezTo>
                    <a:pt x="168" y="6129"/>
                    <a:pt x="201" y="6029"/>
                    <a:pt x="234" y="5929"/>
                  </a:cubicBezTo>
                  <a:cubicBezTo>
                    <a:pt x="268" y="5662"/>
                    <a:pt x="335" y="5429"/>
                    <a:pt x="435" y="5195"/>
                  </a:cubicBezTo>
                  <a:cubicBezTo>
                    <a:pt x="635" y="4495"/>
                    <a:pt x="968" y="3861"/>
                    <a:pt x="1369" y="3294"/>
                  </a:cubicBezTo>
                  <a:cubicBezTo>
                    <a:pt x="2772" y="1282"/>
                    <a:pt x="5029" y="172"/>
                    <a:pt x="7357" y="172"/>
                  </a:cubicBezTo>
                  <a:cubicBezTo>
                    <a:pt x="8348" y="172"/>
                    <a:pt x="9352" y="374"/>
                    <a:pt x="10308" y="792"/>
                  </a:cubicBezTo>
                  <a:cubicBezTo>
                    <a:pt x="10642" y="925"/>
                    <a:pt x="10942" y="1092"/>
                    <a:pt x="11242" y="1259"/>
                  </a:cubicBezTo>
                  <a:cubicBezTo>
                    <a:pt x="11543" y="1459"/>
                    <a:pt x="11809" y="1659"/>
                    <a:pt x="12076" y="1893"/>
                  </a:cubicBezTo>
                  <a:cubicBezTo>
                    <a:pt x="12643" y="2360"/>
                    <a:pt x="13110" y="2927"/>
                    <a:pt x="13511" y="3527"/>
                  </a:cubicBezTo>
                  <a:cubicBezTo>
                    <a:pt x="13911" y="4161"/>
                    <a:pt x="14211" y="4862"/>
                    <a:pt x="14411" y="5595"/>
                  </a:cubicBezTo>
                  <a:cubicBezTo>
                    <a:pt x="14611" y="6363"/>
                    <a:pt x="14678" y="7130"/>
                    <a:pt x="14645" y="7930"/>
                  </a:cubicBezTo>
                  <a:cubicBezTo>
                    <a:pt x="14578" y="8698"/>
                    <a:pt x="14411" y="9465"/>
                    <a:pt x="14111" y="10165"/>
                  </a:cubicBezTo>
                  <a:cubicBezTo>
                    <a:pt x="13844" y="10866"/>
                    <a:pt x="13444" y="11533"/>
                    <a:pt x="12944" y="12100"/>
                  </a:cubicBezTo>
                  <a:cubicBezTo>
                    <a:pt x="12710" y="12400"/>
                    <a:pt x="12443" y="12667"/>
                    <a:pt x="12176" y="12901"/>
                  </a:cubicBezTo>
                  <a:cubicBezTo>
                    <a:pt x="11909" y="13134"/>
                    <a:pt x="11609" y="13368"/>
                    <a:pt x="11309" y="13534"/>
                  </a:cubicBezTo>
                  <a:cubicBezTo>
                    <a:pt x="11009" y="13735"/>
                    <a:pt x="10709" y="13901"/>
                    <a:pt x="10375" y="14068"/>
                  </a:cubicBezTo>
                  <a:cubicBezTo>
                    <a:pt x="10075" y="14202"/>
                    <a:pt x="9741" y="14335"/>
                    <a:pt x="9408" y="14435"/>
                  </a:cubicBezTo>
                  <a:cubicBezTo>
                    <a:pt x="8738" y="14629"/>
                    <a:pt x="8057" y="14723"/>
                    <a:pt x="7384" y="14723"/>
                  </a:cubicBezTo>
                  <a:cubicBezTo>
                    <a:pt x="4707" y="14723"/>
                    <a:pt x="2154" y="13245"/>
                    <a:pt x="902" y="10766"/>
                  </a:cubicBezTo>
                  <a:cubicBezTo>
                    <a:pt x="568" y="10132"/>
                    <a:pt x="335" y="9465"/>
                    <a:pt x="201" y="8764"/>
                  </a:cubicBezTo>
                  <a:cubicBezTo>
                    <a:pt x="134" y="8498"/>
                    <a:pt x="101" y="8264"/>
                    <a:pt x="101" y="7997"/>
                  </a:cubicBezTo>
                  <a:cubicBezTo>
                    <a:pt x="68" y="7864"/>
                    <a:pt x="68" y="7764"/>
                    <a:pt x="68" y="7697"/>
                  </a:cubicBezTo>
                  <a:lnTo>
                    <a:pt x="68" y="7096"/>
                  </a:lnTo>
                  <a:cubicBezTo>
                    <a:pt x="68" y="7030"/>
                    <a:pt x="68" y="6996"/>
                    <a:pt x="68" y="6963"/>
                  </a:cubicBezTo>
                  <a:cubicBezTo>
                    <a:pt x="34" y="6996"/>
                    <a:pt x="34" y="7030"/>
                    <a:pt x="34" y="7096"/>
                  </a:cubicBezTo>
                  <a:lnTo>
                    <a:pt x="34" y="7430"/>
                  </a:lnTo>
                  <a:cubicBezTo>
                    <a:pt x="34" y="7497"/>
                    <a:pt x="1" y="7597"/>
                    <a:pt x="34" y="7697"/>
                  </a:cubicBezTo>
                  <a:cubicBezTo>
                    <a:pt x="68" y="7797"/>
                    <a:pt x="68" y="7897"/>
                    <a:pt x="68" y="7997"/>
                  </a:cubicBezTo>
                  <a:cubicBezTo>
                    <a:pt x="68" y="8264"/>
                    <a:pt x="101" y="8531"/>
                    <a:pt x="134" y="8764"/>
                  </a:cubicBezTo>
                  <a:cubicBezTo>
                    <a:pt x="268" y="9465"/>
                    <a:pt x="501" y="10165"/>
                    <a:pt x="802" y="10799"/>
                  </a:cubicBezTo>
                  <a:cubicBezTo>
                    <a:pt x="1769" y="12701"/>
                    <a:pt x="3503" y="14102"/>
                    <a:pt x="5538" y="14635"/>
                  </a:cubicBezTo>
                  <a:cubicBezTo>
                    <a:pt x="6144" y="14784"/>
                    <a:pt x="6764" y="14859"/>
                    <a:pt x="7382" y="14859"/>
                  </a:cubicBezTo>
                  <a:cubicBezTo>
                    <a:pt x="8431" y="14859"/>
                    <a:pt x="9476" y="14642"/>
                    <a:pt x="10442" y="14202"/>
                  </a:cubicBezTo>
                  <a:cubicBezTo>
                    <a:pt x="10775" y="14068"/>
                    <a:pt x="11109" y="13868"/>
                    <a:pt x="11409" y="13668"/>
                  </a:cubicBezTo>
                  <a:cubicBezTo>
                    <a:pt x="11709" y="13468"/>
                    <a:pt x="12010" y="13268"/>
                    <a:pt x="12276" y="13034"/>
                  </a:cubicBezTo>
                  <a:cubicBezTo>
                    <a:pt x="12577" y="12767"/>
                    <a:pt x="12843" y="12500"/>
                    <a:pt x="13077" y="12200"/>
                  </a:cubicBezTo>
                  <a:cubicBezTo>
                    <a:pt x="13577" y="11600"/>
                    <a:pt x="13978" y="10933"/>
                    <a:pt x="14278" y="10232"/>
                  </a:cubicBezTo>
                  <a:cubicBezTo>
                    <a:pt x="14578" y="9465"/>
                    <a:pt x="14745" y="8698"/>
                    <a:pt x="14812" y="7897"/>
                  </a:cubicBezTo>
                  <a:cubicBezTo>
                    <a:pt x="14845" y="7096"/>
                    <a:pt x="14778" y="6296"/>
                    <a:pt x="14578" y="5529"/>
                  </a:cubicBezTo>
                  <a:cubicBezTo>
                    <a:pt x="14378" y="4795"/>
                    <a:pt x="14078" y="4061"/>
                    <a:pt x="13644" y="3427"/>
                  </a:cubicBezTo>
                  <a:cubicBezTo>
                    <a:pt x="13244" y="2793"/>
                    <a:pt x="12743" y="2226"/>
                    <a:pt x="12176" y="1759"/>
                  </a:cubicBezTo>
                  <a:cubicBezTo>
                    <a:pt x="11909" y="1526"/>
                    <a:pt x="11609" y="1292"/>
                    <a:pt x="11309" y="1126"/>
                  </a:cubicBezTo>
                  <a:cubicBezTo>
                    <a:pt x="11009" y="925"/>
                    <a:pt x="10709" y="759"/>
                    <a:pt x="10375" y="625"/>
                  </a:cubicBezTo>
                  <a:cubicBezTo>
                    <a:pt x="9424" y="214"/>
                    <a:pt x="8414" y="1"/>
                    <a:pt x="74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972;p39"/>
            <p:cNvSpPr/>
            <p:nvPr/>
          </p:nvSpPr>
          <p:spPr>
            <a:xfrm>
              <a:off x="5766077" y="2930392"/>
              <a:ext cx="72197" cy="2082"/>
            </a:xfrm>
            <a:custGeom>
              <a:avLst/>
              <a:gdLst/>
              <a:ahLst/>
              <a:cxnLst/>
              <a:rect l="l" t="t" r="r" b="b"/>
              <a:pathLst>
                <a:path w="3503" h="101" extrusionOk="0">
                  <a:moveTo>
                    <a:pt x="0" y="0"/>
                  </a:moveTo>
                  <a:lnTo>
                    <a:pt x="67" y="67"/>
                  </a:lnTo>
                  <a:lnTo>
                    <a:pt x="67" y="101"/>
                  </a:lnTo>
                  <a:lnTo>
                    <a:pt x="3503" y="101"/>
                  </a:lnTo>
                  <a:cubicBezTo>
                    <a:pt x="3370" y="67"/>
                    <a:pt x="3236" y="34"/>
                    <a:pt x="31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973;p39"/>
            <p:cNvSpPr/>
            <p:nvPr/>
          </p:nvSpPr>
          <p:spPr>
            <a:xfrm>
              <a:off x="5767458" y="2801147"/>
              <a:ext cx="2762" cy="26133"/>
            </a:xfrm>
            <a:custGeom>
              <a:avLst/>
              <a:gdLst/>
              <a:ahLst/>
              <a:cxnLst/>
              <a:rect l="l" t="t" r="r" b="b"/>
              <a:pathLst>
                <a:path w="134" h="1268" extrusionOk="0">
                  <a:moveTo>
                    <a:pt x="100" y="0"/>
                  </a:moveTo>
                  <a:cubicBezTo>
                    <a:pt x="0" y="434"/>
                    <a:pt x="0" y="834"/>
                    <a:pt x="100" y="1268"/>
                  </a:cubicBezTo>
                  <a:cubicBezTo>
                    <a:pt x="134" y="834"/>
                    <a:pt x="134" y="434"/>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974;p39"/>
            <p:cNvSpPr/>
            <p:nvPr/>
          </p:nvSpPr>
          <p:spPr>
            <a:xfrm>
              <a:off x="5820384" y="2821777"/>
              <a:ext cx="17889" cy="17889"/>
            </a:xfrm>
            <a:custGeom>
              <a:avLst/>
              <a:gdLst/>
              <a:ahLst/>
              <a:cxnLst/>
              <a:rect l="l" t="t" r="r" b="b"/>
              <a:pathLst>
                <a:path w="868" h="868" extrusionOk="0">
                  <a:moveTo>
                    <a:pt x="868" y="0"/>
                  </a:moveTo>
                  <a:lnTo>
                    <a:pt x="868" y="0"/>
                  </a:lnTo>
                  <a:cubicBezTo>
                    <a:pt x="534" y="234"/>
                    <a:pt x="234" y="534"/>
                    <a:pt x="1" y="867"/>
                  </a:cubicBezTo>
                  <a:cubicBezTo>
                    <a:pt x="334" y="600"/>
                    <a:pt x="601" y="334"/>
                    <a:pt x="8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975;p39"/>
            <p:cNvSpPr/>
            <p:nvPr/>
          </p:nvSpPr>
          <p:spPr>
            <a:xfrm>
              <a:off x="5856823" y="2865759"/>
              <a:ext cx="21331" cy="13087"/>
            </a:xfrm>
            <a:custGeom>
              <a:avLst/>
              <a:gdLst/>
              <a:ahLst/>
              <a:cxnLst/>
              <a:rect l="l" t="t" r="r" b="b"/>
              <a:pathLst>
                <a:path w="1035" h="635" extrusionOk="0">
                  <a:moveTo>
                    <a:pt x="1035" y="1"/>
                  </a:moveTo>
                  <a:lnTo>
                    <a:pt x="1035" y="1"/>
                  </a:lnTo>
                  <a:cubicBezTo>
                    <a:pt x="835" y="34"/>
                    <a:pt x="668" y="134"/>
                    <a:pt x="501" y="268"/>
                  </a:cubicBezTo>
                  <a:cubicBezTo>
                    <a:pt x="301" y="368"/>
                    <a:pt x="134" y="468"/>
                    <a:pt x="1" y="635"/>
                  </a:cubicBezTo>
                  <a:cubicBezTo>
                    <a:pt x="201" y="568"/>
                    <a:pt x="368" y="468"/>
                    <a:pt x="534" y="334"/>
                  </a:cubicBezTo>
                  <a:cubicBezTo>
                    <a:pt x="734" y="234"/>
                    <a:pt x="901" y="134"/>
                    <a:pt x="10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976;p39"/>
            <p:cNvSpPr/>
            <p:nvPr/>
          </p:nvSpPr>
          <p:spPr>
            <a:xfrm>
              <a:off x="5867828" y="2930042"/>
              <a:ext cx="34398" cy="2082"/>
            </a:xfrm>
            <a:custGeom>
              <a:avLst/>
              <a:gdLst/>
              <a:ahLst/>
              <a:cxnLst/>
              <a:rect l="l" t="t" r="r" b="b"/>
              <a:pathLst>
                <a:path w="1669" h="101" extrusionOk="0">
                  <a:moveTo>
                    <a:pt x="822" y="1"/>
                  </a:moveTo>
                  <a:cubicBezTo>
                    <a:pt x="542" y="1"/>
                    <a:pt x="267" y="17"/>
                    <a:pt x="0" y="51"/>
                  </a:cubicBezTo>
                  <a:cubicBezTo>
                    <a:pt x="267" y="84"/>
                    <a:pt x="542" y="101"/>
                    <a:pt x="822" y="101"/>
                  </a:cubicBezTo>
                  <a:cubicBezTo>
                    <a:pt x="1101" y="101"/>
                    <a:pt x="1385" y="84"/>
                    <a:pt x="1668" y="51"/>
                  </a:cubicBezTo>
                  <a:cubicBezTo>
                    <a:pt x="1385" y="17"/>
                    <a:pt x="1101" y="1"/>
                    <a:pt x="8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977;p39"/>
            <p:cNvSpPr/>
            <p:nvPr/>
          </p:nvSpPr>
          <p:spPr>
            <a:xfrm>
              <a:off x="5628587" y="2927981"/>
              <a:ext cx="33017" cy="2082"/>
            </a:xfrm>
            <a:custGeom>
              <a:avLst/>
              <a:gdLst/>
              <a:ahLst/>
              <a:cxnLst/>
              <a:rect l="l" t="t" r="r" b="b"/>
              <a:pathLst>
                <a:path w="1602" h="101" extrusionOk="0">
                  <a:moveTo>
                    <a:pt x="801" y="1"/>
                  </a:moveTo>
                  <a:cubicBezTo>
                    <a:pt x="534" y="1"/>
                    <a:pt x="267" y="17"/>
                    <a:pt x="0" y="51"/>
                  </a:cubicBezTo>
                  <a:cubicBezTo>
                    <a:pt x="267" y="84"/>
                    <a:pt x="534" y="101"/>
                    <a:pt x="801" y="101"/>
                  </a:cubicBezTo>
                  <a:cubicBezTo>
                    <a:pt x="1067" y="101"/>
                    <a:pt x="1334" y="84"/>
                    <a:pt x="1601" y="51"/>
                  </a:cubicBezTo>
                  <a:cubicBezTo>
                    <a:pt x="1334" y="17"/>
                    <a:pt x="1067" y="1"/>
                    <a:pt x="8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978;p39"/>
            <p:cNvSpPr/>
            <p:nvPr/>
          </p:nvSpPr>
          <p:spPr>
            <a:xfrm>
              <a:off x="5652639" y="2977836"/>
              <a:ext cx="26154" cy="20631"/>
            </a:xfrm>
            <a:custGeom>
              <a:avLst/>
              <a:gdLst/>
              <a:ahLst/>
              <a:cxnLst/>
              <a:rect l="l" t="t" r="r" b="b"/>
              <a:pathLst>
                <a:path w="1269" h="1001" extrusionOk="0">
                  <a:moveTo>
                    <a:pt x="1268" y="0"/>
                  </a:moveTo>
                  <a:lnTo>
                    <a:pt x="1268" y="0"/>
                  </a:lnTo>
                  <a:cubicBezTo>
                    <a:pt x="1001" y="100"/>
                    <a:pt x="801" y="267"/>
                    <a:pt x="601" y="434"/>
                  </a:cubicBezTo>
                  <a:cubicBezTo>
                    <a:pt x="367" y="601"/>
                    <a:pt x="167" y="801"/>
                    <a:pt x="1" y="1001"/>
                  </a:cubicBezTo>
                  <a:cubicBezTo>
                    <a:pt x="234" y="867"/>
                    <a:pt x="434" y="701"/>
                    <a:pt x="668" y="534"/>
                  </a:cubicBezTo>
                  <a:cubicBezTo>
                    <a:pt x="868" y="367"/>
                    <a:pt x="1068" y="200"/>
                    <a:pt x="1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979;p39"/>
            <p:cNvSpPr/>
            <p:nvPr/>
          </p:nvSpPr>
          <p:spPr>
            <a:xfrm>
              <a:off x="5703505" y="3015635"/>
              <a:ext cx="17209" cy="28895"/>
            </a:xfrm>
            <a:custGeom>
              <a:avLst/>
              <a:gdLst/>
              <a:ahLst/>
              <a:cxnLst/>
              <a:rect l="l" t="t" r="r" b="b"/>
              <a:pathLst>
                <a:path w="835" h="1402" extrusionOk="0">
                  <a:moveTo>
                    <a:pt x="835" y="1"/>
                  </a:moveTo>
                  <a:lnTo>
                    <a:pt x="835" y="1"/>
                  </a:lnTo>
                  <a:cubicBezTo>
                    <a:pt x="635" y="168"/>
                    <a:pt x="468" y="401"/>
                    <a:pt x="335" y="635"/>
                  </a:cubicBezTo>
                  <a:cubicBezTo>
                    <a:pt x="168" y="868"/>
                    <a:pt x="68" y="1135"/>
                    <a:pt x="1" y="1402"/>
                  </a:cubicBezTo>
                  <a:cubicBezTo>
                    <a:pt x="134" y="1168"/>
                    <a:pt x="268" y="935"/>
                    <a:pt x="401" y="701"/>
                  </a:cubicBezTo>
                  <a:cubicBezTo>
                    <a:pt x="568" y="468"/>
                    <a:pt x="701" y="234"/>
                    <a:pt x="8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980;p39"/>
            <p:cNvSpPr/>
            <p:nvPr/>
          </p:nvSpPr>
          <p:spPr>
            <a:xfrm>
              <a:off x="5768138" y="3029382"/>
              <a:ext cx="2082" cy="34398"/>
            </a:xfrm>
            <a:custGeom>
              <a:avLst/>
              <a:gdLst/>
              <a:ahLst/>
              <a:cxnLst/>
              <a:rect l="l" t="t" r="r" b="b"/>
              <a:pathLst>
                <a:path w="101" h="1669" extrusionOk="0">
                  <a:moveTo>
                    <a:pt x="67" y="1"/>
                  </a:moveTo>
                  <a:cubicBezTo>
                    <a:pt x="1" y="568"/>
                    <a:pt x="1" y="1135"/>
                    <a:pt x="67" y="1669"/>
                  </a:cubicBezTo>
                  <a:cubicBezTo>
                    <a:pt x="101" y="1135"/>
                    <a:pt x="101" y="568"/>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981;p39"/>
            <p:cNvSpPr/>
            <p:nvPr/>
          </p:nvSpPr>
          <p:spPr>
            <a:xfrm>
              <a:off x="5818323" y="3018397"/>
              <a:ext cx="25453" cy="22712"/>
            </a:xfrm>
            <a:custGeom>
              <a:avLst/>
              <a:gdLst/>
              <a:ahLst/>
              <a:cxnLst/>
              <a:rect l="l" t="t" r="r" b="b"/>
              <a:pathLst>
                <a:path w="1235" h="1102" extrusionOk="0">
                  <a:moveTo>
                    <a:pt x="1" y="0"/>
                  </a:moveTo>
                  <a:cubicBezTo>
                    <a:pt x="301" y="434"/>
                    <a:pt x="734" y="834"/>
                    <a:pt x="1235" y="1101"/>
                  </a:cubicBezTo>
                  <a:cubicBezTo>
                    <a:pt x="1035" y="901"/>
                    <a:pt x="835" y="701"/>
                    <a:pt x="601" y="534"/>
                  </a:cubicBezTo>
                  <a:cubicBezTo>
                    <a:pt x="401" y="334"/>
                    <a:pt x="201" y="167"/>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982;p39"/>
            <p:cNvSpPr/>
            <p:nvPr/>
          </p:nvSpPr>
          <p:spPr>
            <a:xfrm>
              <a:off x="5857503" y="2981258"/>
              <a:ext cx="21352" cy="22032"/>
            </a:xfrm>
            <a:custGeom>
              <a:avLst/>
              <a:gdLst/>
              <a:ahLst/>
              <a:cxnLst/>
              <a:rect l="l" t="t" r="r" b="b"/>
              <a:pathLst>
                <a:path w="1036" h="1069" extrusionOk="0">
                  <a:moveTo>
                    <a:pt x="1" y="1"/>
                  </a:moveTo>
                  <a:lnTo>
                    <a:pt x="1" y="1"/>
                  </a:lnTo>
                  <a:cubicBezTo>
                    <a:pt x="134" y="201"/>
                    <a:pt x="301" y="401"/>
                    <a:pt x="468" y="568"/>
                  </a:cubicBezTo>
                  <a:cubicBezTo>
                    <a:pt x="635" y="735"/>
                    <a:pt x="835" y="902"/>
                    <a:pt x="1035" y="1068"/>
                  </a:cubicBezTo>
                  <a:cubicBezTo>
                    <a:pt x="902" y="835"/>
                    <a:pt x="735" y="668"/>
                    <a:pt x="535" y="501"/>
                  </a:cubicBezTo>
                  <a:cubicBezTo>
                    <a:pt x="368" y="301"/>
                    <a:pt x="201" y="134"/>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983;p39"/>
            <p:cNvSpPr/>
            <p:nvPr/>
          </p:nvSpPr>
          <p:spPr>
            <a:xfrm>
              <a:off x="5658142" y="2863698"/>
              <a:ext cx="18590" cy="18590"/>
            </a:xfrm>
            <a:custGeom>
              <a:avLst/>
              <a:gdLst/>
              <a:ahLst/>
              <a:cxnLst/>
              <a:rect l="l" t="t" r="r" b="b"/>
              <a:pathLst>
                <a:path w="902" h="902" extrusionOk="0">
                  <a:moveTo>
                    <a:pt x="0" y="1"/>
                  </a:moveTo>
                  <a:lnTo>
                    <a:pt x="0" y="1"/>
                  </a:lnTo>
                  <a:cubicBezTo>
                    <a:pt x="100" y="168"/>
                    <a:pt x="267" y="334"/>
                    <a:pt x="401" y="468"/>
                  </a:cubicBezTo>
                  <a:cubicBezTo>
                    <a:pt x="567" y="635"/>
                    <a:pt x="734" y="768"/>
                    <a:pt x="901" y="901"/>
                  </a:cubicBezTo>
                  <a:cubicBezTo>
                    <a:pt x="801" y="701"/>
                    <a:pt x="634" y="535"/>
                    <a:pt x="501" y="401"/>
                  </a:cubicBezTo>
                  <a:cubicBezTo>
                    <a:pt x="334" y="234"/>
                    <a:pt x="167" y="10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984;p39"/>
            <p:cNvSpPr/>
            <p:nvPr/>
          </p:nvSpPr>
          <p:spPr>
            <a:xfrm>
              <a:off x="5701444" y="2818336"/>
              <a:ext cx="18590" cy="18570"/>
            </a:xfrm>
            <a:custGeom>
              <a:avLst/>
              <a:gdLst/>
              <a:ahLst/>
              <a:cxnLst/>
              <a:rect l="l" t="t" r="r" b="b"/>
              <a:pathLst>
                <a:path w="902" h="901" extrusionOk="0">
                  <a:moveTo>
                    <a:pt x="1" y="0"/>
                  </a:moveTo>
                  <a:lnTo>
                    <a:pt x="1" y="0"/>
                  </a:lnTo>
                  <a:cubicBezTo>
                    <a:pt x="101" y="167"/>
                    <a:pt x="268" y="334"/>
                    <a:pt x="435" y="467"/>
                  </a:cubicBezTo>
                  <a:cubicBezTo>
                    <a:pt x="568" y="634"/>
                    <a:pt x="735" y="767"/>
                    <a:pt x="902" y="901"/>
                  </a:cubicBezTo>
                  <a:cubicBezTo>
                    <a:pt x="801" y="701"/>
                    <a:pt x="668" y="534"/>
                    <a:pt x="501" y="401"/>
                  </a:cubicBezTo>
                  <a:cubicBezTo>
                    <a:pt x="334" y="234"/>
                    <a:pt x="201" y="10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985;p39"/>
            <p:cNvSpPr/>
            <p:nvPr/>
          </p:nvSpPr>
          <p:spPr>
            <a:xfrm>
              <a:off x="6183388" y="3217057"/>
              <a:ext cx="268136" cy="260799"/>
            </a:xfrm>
            <a:custGeom>
              <a:avLst/>
              <a:gdLst/>
              <a:ahLst/>
              <a:cxnLst/>
              <a:rect l="l" t="t" r="r" b="b"/>
              <a:pathLst>
                <a:path w="13010" h="12654" extrusionOk="0">
                  <a:moveTo>
                    <a:pt x="6786" y="0"/>
                  </a:moveTo>
                  <a:cubicBezTo>
                    <a:pt x="6042" y="0"/>
                    <a:pt x="5308" y="126"/>
                    <a:pt x="4604" y="368"/>
                  </a:cubicBezTo>
                  <a:cubicBezTo>
                    <a:pt x="3436" y="802"/>
                    <a:pt x="2402" y="1569"/>
                    <a:pt x="1668" y="2570"/>
                  </a:cubicBezTo>
                  <a:cubicBezTo>
                    <a:pt x="0" y="4805"/>
                    <a:pt x="0" y="7840"/>
                    <a:pt x="1668" y="10075"/>
                  </a:cubicBezTo>
                  <a:cubicBezTo>
                    <a:pt x="2402" y="11076"/>
                    <a:pt x="3436" y="11843"/>
                    <a:pt x="4604" y="12277"/>
                  </a:cubicBezTo>
                  <a:cubicBezTo>
                    <a:pt x="5288" y="12534"/>
                    <a:pt x="6000" y="12653"/>
                    <a:pt x="6721" y="12653"/>
                  </a:cubicBezTo>
                  <a:cubicBezTo>
                    <a:pt x="7125" y="12653"/>
                    <a:pt x="7532" y="12616"/>
                    <a:pt x="7939" y="12544"/>
                  </a:cubicBezTo>
                  <a:cubicBezTo>
                    <a:pt x="9707" y="12210"/>
                    <a:pt x="11275" y="11109"/>
                    <a:pt x="12176" y="9542"/>
                  </a:cubicBezTo>
                  <a:cubicBezTo>
                    <a:pt x="12476" y="9041"/>
                    <a:pt x="12709" y="8474"/>
                    <a:pt x="12843" y="7874"/>
                  </a:cubicBezTo>
                  <a:cubicBezTo>
                    <a:pt x="12909" y="7674"/>
                    <a:pt x="12943" y="7440"/>
                    <a:pt x="12976" y="7240"/>
                  </a:cubicBezTo>
                  <a:cubicBezTo>
                    <a:pt x="12976" y="7073"/>
                    <a:pt x="13010" y="6906"/>
                    <a:pt x="13010" y="6740"/>
                  </a:cubicBezTo>
                  <a:lnTo>
                    <a:pt x="13010" y="6439"/>
                  </a:lnTo>
                  <a:cubicBezTo>
                    <a:pt x="13010" y="6406"/>
                    <a:pt x="13010" y="6373"/>
                    <a:pt x="13010" y="6339"/>
                  </a:cubicBezTo>
                  <a:cubicBezTo>
                    <a:pt x="12976" y="6840"/>
                    <a:pt x="12876" y="7373"/>
                    <a:pt x="12776" y="7874"/>
                  </a:cubicBezTo>
                  <a:cubicBezTo>
                    <a:pt x="12609" y="8441"/>
                    <a:pt x="12376" y="8975"/>
                    <a:pt x="12076" y="9508"/>
                  </a:cubicBezTo>
                  <a:cubicBezTo>
                    <a:pt x="11142" y="11009"/>
                    <a:pt x="9640" y="12043"/>
                    <a:pt x="7906" y="12377"/>
                  </a:cubicBezTo>
                  <a:cubicBezTo>
                    <a:pt x="7532" y="12445"/>
                    <a:pt x="7158" y="12478"/>
                    <a:pt x="6787" y="12478"/>
                  </a:cubicBezTo>
                  <a:cubicBezTo>
                    <a:pt x="6065" y="12478"/>
                    <a:pt x="5353" y="12352"/>
                    <a:pt x="4670" y="12110"/>
                  </a:cubicBezTo>
                  <a:cubicBezTo>
                    <a:pt x="4103" y="11910"/>
                    <a:pt x="3603" y="11643"/>
                    <a:pt x="3136" y="11276"/>
                  </a:cubicBezTo>
                  <a:cubicBezTo>
                    <a:pt x="2635" y="10909"/>
                    <a:pt x="2202" y="10476"/>
                    <a:pt x="1835" y="9975"/>
                  </a:cubicBezTo>
                  <a:cubicBezTo>
                    <a:pt x="234" y="7807"/>
                    <a:pt x="234" y="4872"/>
                    <a:pt x="1835" y="2737"/>
                  </a:cubicBezTo>
                  <a:cubicBezTo>
                    <a:pt x="2202" y="2236"/>
                    <a:pt x="2635" y="1769"/>
                    <a:pt x="3136" y="1436"/>
                  </a:cubicBezTo>
                  <a:cubicBezTo>
                    <a:pt x="3603" y="1069"/>
                    <a:pt x="4103" y="769"/>
                    <a:pt x="4670" y="602"/>
                  </a:cubicBezTo>
                  <a:cubicBezTo>
                    <a:pt x="5370" y="341"/>
                    <a:pt x="6091" y="216"/>
                    <a:pt x="6802" y="216"/>
                  </a:cubicBezTo>
                  <a:cubicBezTo>
                    <a:pt x="8906" y="216"/>
                    <a:pt x="10929" y="1309"/>
                    <a:pt x="12076" y="3204"/>
                  </a:cubicBezTo>
                  <a:cubicBezTo>
                    <a:pt x="12376" y="3704"/>
                    <a:pt x="12609" y="4271"/>
                    <a:pt x="12776" y="4838"/>
                  </a:cubicBezTo>
                  <a:cubicBezTo>
                    <a:pt x="12876" y="5339"/>
                    <a:pt x="12976" y="5839"/>
                    <a:pt x="13010" y="6339"/>
                  </a:cubicBezTo>
                  <a:cubicBezTo>
                    <a:pt x="13010" y="6306"/>
                    <a:pt x="13010" y="6239"/>
                    <a:pt x="13010" y="6206"/>
                  </a:cubicBezTo>
                  <a:lnTo>
                    <a:pt x="13010" y="5906"/>
                  </a:lnTo>
                  <a:cubicBezTo>
                    <a:pt x="13010" y="5739"/>
                    <a:pt x="12976" y="5605"/>
                    <a:pt x="12976" y="5439"/>
                  </a:cubicBezTo>
                  <a:cubicBezTo>
                    <a:pt x="12943" y="5205"/>
                    <a:pt x="12909" y="5005"/>
                    <a:pt x="12843" y="4772"/>
                  </a:cubicBezTo>
                  <a:cubicBezTo>
                    <a:pt x="12709" y="4204"/>
                    <a:pt x="12476" y="3637"/>
                    <a:pt x="12176" y="3104"/>
                  </a:cubicBezTo>
                  <a:cubicBezTo>
                    <a:pt x="11242" y="1536"/>
                    <a:pt x="9707" y="468"/>
                    <a:pt x="7939" y="102"/>
                  </a:cubicBezTo>
                  <a:cubicBezTo>
                    <a:pt x="7554" y="34"/>
                    <a:pt x="7169" y="0"/>
                    <a:pt x="6786"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986;p39"/>
            <p:cNvSpPr/>
            <p:nvPr/>
          </p:nvSpPr>
          <p:spPr>
            <a:xfrm>
              <a:off x="6264509" y="3291088"/>
              <a:ext cx="110634" cy="128524"/>
            </a:xfrm>
            <a:custGeom>
              <a:avLst/>
              <a:gdLst/>
              <a:ahLst/>
              <a:cxnLst/>
              <a:rect l="l" t="t" r="r" b="b"/>
              <a:pathLst>
                <a:path w="5368" h="6236" extrusionOk="0">
                  <a:moveTo>
                    <a:pt x="4037" y="4182"/>
                  </a:moveTo>
                  <a:cubicBezTo>
                    <a:pt x="4042" y="4182"/>
                    <a:pt x="4048" y="4182"/>
                    <a:pt x="4054" y="4182"/>
                  </a:cubicBezTo>
                  <a:lnTo>
                    <a:pt x="4054" y="4182"/>
                  </a:lnTo>
                  <a:cubicBezTo>
                    <a:pt x="4059" y="4182"/>
                    <a:pt x="4065" y="4182"/>
                    <a:pt x="4070" y="4182"/>
                  </a:cubicBezTo>
                  <a:close/>
                  <a:moveTo>
                    <a:pt x="4053" y="0"/>
                  </a:moveTo>
                  <a:cubicBezTo>
                    <a:pt x="3545" y="0"/>
                    <a:pt x="3036" y="361"/>
                    <a:pt x="3036" y="1013"/>
                  </a:cubicBezTo>
                  <a:cubicBezTo>
                    <a:pt x="3036" y="1146"/>
                    <a:pt x="3036" y="1246"/>
                    <a:pt x="3069" y="1346"/>
                  </a:cubicBezTo>
                  <a:cubicBezTo>
                    <a:pt x="2902" y="1480"/>
                    <a:pt x="2702" y="1647"/>
                    <a:pt x="2502" y="1813"/>
                  </a:cubicBezTo>
                  <a:cubicBezTo>
                    <a:pt x="2269" y="1980"/>
                    <a:pt x="2069" y="2147"/>
                    <a:pt x="1868" y="2314"/>
                  </a:cubicBezTo>
                  <a:cubicBezTo>
                    <a:pt x="1665" y="2123"/>
                    <a:pt x="1418" y="2034"/>
                    <a:pt x="1175" y="2034"/>
                  </a:cubicBezTo>
                  <a:cubicBezTo>
                    <a:pt x="781" y="2034"/>
                    <a:pt x="399" y="2268"/>
                    <a:pt x="234" y="2681"/>
                  </a:cubicBezTo>
                  <a:cubicBezTo>
                    <a:pt x="0" y="3348"/>
                    <a:pt x="467" y="4048"/>
                    <a:pt x="1201" y="4048"/>
                  </a:cubicBezTo>
                  <a:cubicBezTo>
                    <a:pt x="1368" y="4048"/>
                    <a:pt x="1535" y="4015"/>
                    <a:pt x="1668" y="3948"/>
                  </a:cubicBezTo>
                  <a:lnTo>
                    <a:pt x="2235" y="4315"/>
                  </a:lnTo>
                  <a:cubicBezTo>
                    <a:pt x="2569" y="4549"/>
                    <a:pt x="2869" y="4749"/>
                    <a:pt x="3103" y="4882"/>
                  </a:cubicBezTo>
                  <a:cubicBezTo>
                    <a:pt x="3036" y="5016"/>
                    <a:pt x="3036" y="5149"/>
                    <a:pt x="3036" y="5316"/>
                  </a:cubicBezTo>
                  <a:cubicBezTo>
                    <a:pt x="3079" y="5882"/>
                    <a:pt x="3564" y="6235"/>
                    <a:pt x="4053" y="6235"/>
                  </a:cubicBezTo>
                  <a:cubicBezTo>
                    <a:pt x="4313" y="6235"/>
                    <a:pt x="4574" y="6136"/>
                    <a:pt x="4770" y="5916"/>
                  </a:cubicBezTo>
                  <a:cubicBezTo>
                    <a:pt x="5367" y="5253"/>
                    <a:pt x="4943" y="4195"/>
                    <a:pt x="4054" y="4182"/>
                  </a:cubicBezTo>
                  <a:lnTo>
                    <a:pt x="4054" y="4182"/>
                  </a:lnTo>
                  <a:cubicBezTo>
                    <a:pt x="3694" y="4188"/>
                    <a:pt x="3400" y="4386"/>
                    <a:pt x="3236" y="4649"/>
                  </a:cubicBezTo>
                  <a:cubicBezTo>
                    <a:pt x="3003" y="4482"/>
                    <a:pt x="2736" y="4282"/>
                    <a:pt x="2402" y="4082"/>
                  </a:cubicBezTo>
                  <a:lnTo>
                    <a:pt x="1902" y="3748"/>
                  </a:lnTo>
                  <a:cubicBezTo>
                    <a:pt x="2269" y="3414"/>
                    <a:pt x="2302" y="2881"/>
                    <a:pt x="2035" y="2480"/>
                  </a:cubicBezTo>
                  <a:cubicBezTo>
                    <a:pt x="2235" y="2347"/>
                    <a:pt x="2469" y="2180"/>
                    <a:pt x="2669" y="2013"/>
                  </a:cubicBezTo>
                  <a:cubicBezTo>
                    <a:pt x="2869" y="1813"/>
                    <a:pt x="3036" y="1713"/>
                    <a:pt x="3203" y="1580"/>
                  </a:cubicBezTo>
                  <a:cubicBezTo>
                    <a:pt x="3412" y="1899"/>
                    <a:pt x="3716" y="2037"/>
                    <a:pt x="4017" y="2037"/>
                  </a:cubicBezTo>
                  <a:cubicBezTo>
                    <a:pt x="4628" y="2037"/>
                    <a:pt x="5227" y="1472"/>
                    <a:pt x="5004" y="713"/>
                  </a:cubicBezTo>
                  <a:cubicBezTo>
                    <a:pt x="4857" y="226"/>
                    <a:pt x="4455" y="0"/>
                    <a:pt x="4053" y="0"/>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987;p39"/>
            <p:cNvSpPr/>
            <p:nvPr/>
          </p:nvSpPr>
          <p:spPr>
            <a:xfrm>
              <a:off x="6269641" y="3290634"/>
              <a:ext cx="104451" cy="132790"/>
            </a:xfrm>
            <a:custGeom>
              <a:avLst/>
              <a:gdLst/>
              <a:ahLst/>
              <a:cxnLst/>
              <a:rect l="l" t="t" r="r" b="b"/>
              <a:pathLst>
                <a:path w="5068" h="6443" extrusionOk="0">
                  <a:moveTo>
                    <a:pt x="873" y="2114"/>
                  </a:moveTo>
                  <a:cubicBezTo>
                    <a:pt x="449" y="2155"/>
                    <a:pt x="60" y="2472"/>
                    <a:pt x="18" y="2969"/>
                  </a:cubicBezTo>
                  <a:cubicBezTo>
                    <a:pt x="1" y="3102"/>
                    <a:pt x="12" y="3228"/>
                    <a:pt x="44" y="3345"/>
                  </a:cubicBezTo>
                  <a:lnTo>
                    <a:pt x="44" y="3345"/>
                  </a:lnTo>
                  <a:cubicBezTo>
                    <a:pt x="28" y="2867"/>
                    <a:pt x="422" y="2300"/>
                    <a:pt x="873" y="2114"/>
                  </a:cubicBezTo>
                  <a:close/>
                  <a:moveTo>
                    <a:pt x="3795" y="1"/>
                  </a:moveTo>
                  <a:cubicBezTo>
                    <a:pt x="3702" y="1"/>
                    <a:pt x="3610" y="12"/>
                    <a:pt x="3521" y="34"/>
                  </a:cubicBezTo>
                  <a:cubicBezTo>
                    <a:pt x="3221" y="101"/>
                    <a:pt x="2987" y="301"/>
                    <a:pt x="2887" y="568"/>
                  </a:cubicBezTo>
                  <a:cubicBezTo>
                    <a:pt x="2730" y="787"/>
                    <a:pt x="2721" y="1066"/>
                    <a:pt x="2803" y="1348"/>
                  </a:cubicBezTo>
                  <a:lnTo>
                    <a:pt x="2803" y="1348"/>
                  </a:lnTo>
                  <a:lnTo>
                    <a:pt x="2220" y="1802"/>
                  </a:lnTo>
                  <a:lnTo>
                    <a:pt x="1638" y="2254"/>
                  </a:lnTo>
                  <a:lnTo>
                    <a:pt x="1638" y="2254"/>
                  </a:lnTo>
                  <a:cubicBezTo>
                    <a:pt x="1495" y="2112"/>
                    <a:pt x="1334" y="2051"/>
                    <a:pt x="1170" y="2051"/>
                  </a:cubicBezTo>
                  <a:cubicBezTo>
                    <a:pt x="1071" y="2051"/>
                    <a:pt x="971" y="2074"/>
                    <a:pt x="873" y="2114"/>
                  </a:cubicBezTo>
                  <a:lnTo>
                    <a:pt x="873" y="2114"/>
                  </a:lnTo>
                  <a:cubicBezTo>
                    <a:pt x="904" y="2111"/>
                    <a:pt x="936" y="2110"/>
                    <a:pt x="967" y="2110"/>
                  </a:cubicBezTo>
                  <a:cubicBezTo>
                    <a:pt x="1197" y="2110"/>
                    <a:pt x="1430" y="2191"/>
                    <a:pt x="1619" y="2369"/>
                  </a:cubicBezTo>
                  <a:lnTo>
                    <a:pt x="1653" y="2402"/>
                  </a:lnTo>
                  <a:lnTo>
                    <a:pt x="1686" y="2369"/>
                  </a:lnTo>
                  <a:lnTo>
                    <a:pt x="2287" y="1869"/>
                  </a:lnTo>
                  <a:lnTo>
                    <a:pt x="2887" y="1435"/>
                  </a:lnTo>
                  <a:lnTo>
                    <a:pt x="2920" y="1435"/>
                  </a:lnTo>
                  <a:lnTo>
                    <a:pt x="2920" y="1402"/>
                  </a:lnTo>
                  <a:cubicBezTo>
                    <a:pt x="2820" y="1135"/>
                    <a:pt x="2820" y="868"/>
                    <a:pt x="2954" y="634"/>
                  </a:cubicBezTo>
                  <a:cubicBezTo>
                    <a:pt x="3145" y="265"/>
                    <a:pt x="3482" y="98"/>
                    <a:pt x="3818" y="98"/>
                  </a:cubicBezTo>
                  <a:cubicBezTo>
                    <a:pt x="4302" y="98"/>
                    <a:pt x="4782" y="444"/>
                    <a:pt x="4822" y="1035"/>
                  </a:cubicBezTo>
                  <a:cubicBezTo>
                    <a:pt x="4843" y="1662"/>
                    <a:pt x="4340" y="2053"/>
                    <a:pt x="3830" y="2053"/>
                  </a:cubicBezTo>
                  <a:cubicBezTo>
                    <a:pt x="3526" y="2053"/>
                    <a:pt x="3220" y="1913"/>
                    <a:pt x="3020" y="1602"/>
                  </a:cubicBezTo>
                  <a:lnTo>
                    <a:pt x="3020" y="1568"/>
                  </a:lnTo>
                  <a:lnTo>
                    <a:pt x="2987" y="1602"/>
                  </a:lnTo>
                  <a:cubicBezTo>
                    <a:pt x="2592" y="1931"/>
                    <a:pt x="2197" y="2227"/>
                    <a:pt x="1835" y="2491"/>
                  </a:cubicBezTo>
                  <a:lnTo>
                    <a:pt x="1835" y="2491"/>
                  </a:lnTo>
                  <a:cubicBezTo>
                    <a:pt x="1830" y="2484"/>
                    <a:pt x="1825" y="2477"/>
                    <a:pt x="1820" y="2469"/>
                  </a:cubicBezTo>
                  <a:lnTo>
                    <a:pt x="1820" y="2469"/>
                  </a:lnTo>
                  <a:lnTo>
                    <a:pt x="1820" y="2536"/>
                  </a:lnTo>
                  <a:cubicBezTo>
                    <a:pt x="2053" y="2936"/>
                    <a:pt x="2020" y="3470"/>
                    <a:pt x="1686" y="3770"/>
                  </a:cubicBezTo>
                  <a:lnTo>
                    <a:pt x="1653" y="3803"/>
                  </a:lnTo>
                  <a:lnTo>
                    <a:pt x="1686" y="3803"/>
                  </a:lnTo>
                  <a:cubicBezTo>
                    <a:pt x="2220" y="4170"/>
                    <a:pt x="2653" y="4471"/>
                    <a:pt x="2987" y="4704"/>
                  </a:cubicBezTo>
                  <a:cubicBezTo>
                    <a:pt x="3120" y="4504"/>
                    <a:pt x="3321" y="4337"/>
                    <a:pt x="3554" y="4270"/>
                  </a:cubicBezTo>
                  <a:cubicBezTo>
                    <a:pt x="3621" y="4237"/>
                    <a:pt x="3721" y="4237"/>
                    <a:pt x="3821" y="4237"/>
                  </a:cubicBezTo>
                  <a:cubicBezTo>
                    <a:pt x="3788" y="4226"/>
                    <a:pt x="3754" y="4222"/>
                    <a:pt x="3722" y="4222"/>
                  </a:cubicBezTo>
                  <a:cubicBezTo>
                    <a:pt x="3658" y="4222"/>
                    <a:pt x="3599" y="4237"/>
                    <a:pt x="3554" y="4237"/>
                  </a:cubicBezTo>
                  <a:cubicBezTo>
                    <a:pt x="3327" y="4302"/>
                    <a:pt x="3099" y="4462"/>
                    <a:pt x="2964" y="4655"/>
                  </a:cubicBezTo>
                  <a:lnTo>
                    <a:pt x="2964" y="4655"/>
                  </a:lnTo>
                  <a:cubicBezTo>
                    <a:pt x="2639" y="4425"/>
                    <a:pt x="2220" y="4105"/>
                    <a:pt x="1707" y="3783"/>
                  </a:cubicBezTo>
                  <a:lnTo>
                    <a:pt x="1707" y="3783"/>
                  </a:lnTo>
                  <a:cubicBezTo>
                    <a:pt x="2043" y="3459"/>
                    <a:pt x="2109" y="2933"/>
                    <a:pt x="1849" y="2514"/>
                  </a:cubicBezTo>
                  <a:lnTo>
                    <a:pt x="1849" y="2514"/>
                  </a:lnTo>
                  <a:cubicBezTo>
                    <a:pt x="2201" y="2258"/>
                    <a:pt x="2583" y="1970"/>
                    <a:pt x="2966" y="1653"/>
                  </a:cubicBezTo>
                  <a:lnTo>
                    <a:pt x="2966" y="1653"/>
                  </a:lnTo>
                  <a:cubicBezTo>
                    <a:pt x="3185" y="1970"/>
                    <a:pt x="3496" y="2106"/>
                    <a:pt x="3804" y="2106"/>
                  </a:cubicBezTo>
                  <a:cubicBezTo>
                    <a:pt x="4443" y="2106"/>
                    <a:pt x="5068" y="1518"/>
                    <a:pt x="4822" y="735"/>
                  </a:cubicBezTo>
                  <a:cubicBezTo>
                    <a:pt x="4722" y="501"/>
                    <a:pt x="4555" y="268"/>
                    <a:pt x="4321" y="134"/>
                  </a:cubicBezTo>
                  <a:cubicBezTo>
                    <a:pt x="4166" y="45"/>
                    <a:pt x="3980" y="1"/>
                    <a:pt x="3795" y="1"/>
                  </a:cubicBezTo>
                  <a:close/>
                  <a:moveTo>
                    <a:pt x="44" y="3345"/>
                  </a:moveTo>
                  <a:cubicBezTo>
                    <a:pt x="52" y="3584"/>
                    <a:pt x="162" y="3801"/>
                    <a:pt x="419" y="3937"/>
                  </a:cubicBezTo>
                  <a:cubicBezTo>
                    <a:pt x="569" y="4037"/>
                    <a:pt x="744" y="4087"/>
                    <a:pt x="923" y="4087"/>
                  </a:cubicBezTo>
                  <a:cubicBezTo>
                    <a:pt x="1096" y="4087"/>
                    <a:pt x="1272" y="4041"/>
                    <a:pt x="1434" y="3948"/>
                  </a:cubicBezTo>
                  <a:lnTo>
                    <a:pt x="1434" y="3948"/>
                  </a:lnTo>
                  <a:cubicBezTo>
                    <a:pt x="1893" y="4307"/>
                    <a:pt x="2383" y="4602"/>
                    <a:pt x="2842" y="4897"/>
                  </a:cubicBezTo>
                  <a:lnTo>
                    <a:pt x="2842" y="4897"/>
                  </a:lnTo>
                  <a:cubicBezTo>
                    <a:pt x="2690" y="5258"/>
                    <a:pt x="2759" y="5679"/>
                    <a:pt x="2987" y="6005"/>
                  </a:cubicBezTo>
                  <a:cubicBezTo>
                    <a:pt x="3201" y="6280"/>
                    <a:pt x="3526" y="6443"/>
                    <a:pt x="3861" y="6443"/>
                  </a:cubicBezTo>
                  <a:cubicBezTo>
                    <a:pt x="3892" y="6443"/>
                    <a:pt x="3923" y="6441"/>
                    <a:pt x="3954" y="6439"/>
                  </a:cubicBezTo>
                  <a:cubicBezTo>
                    <a:pt x="4255" y="6372"/>
                    <a:pt x="4555" y="6172"/>
                    <a:pt x="4688" y="5905"/>
                  </a:cubicBezTo>
                  <a:cubicBezTo>
                    <a:pt x="4822" y="5671"/>
                    <a:pt x="4855" y="5371"/>
                    <a:pt x="4822" y="5104"/>
                  </a:cubicBezTo>
                  <a:cubicBezTo>
                    <a:pt x="4755" y="4737"/>
                    <a:pt x="4521" y="4437"/>
                    <a:pt x="4188" y="4270"/>
                  </a:cubicBezTo>
                  <a:cubicBezTo>
                    <a:pt x="4054" y="4237"/>
                    <a:pt x="3954" y="4204"/>
                    <a:pt x="3821" y="4204"/>
                  </a:cubicBezTo>
                  <a:cubicBezTo>
                    <a:pt x="3954" y="4237"/>
                    <a:pt x="4088" y="4270"/>
                    <a:pt x="4188" y="4337"/>
                  </a:cubicBezTo>
                  <a:cubicBezTo>
                    <a:pt x="4521" y="4471"/>
                    <a:pt x="4755" y="4804"/>
                    <a:pt x="4822" y="5171"/>
                  </a:cubicBezTo>
                  <a:cubicBezTo>
                    <a:pt x="4855" y="5405"/>
                    <a:pt x="4788" y="5671"/>
                    <a:pt x="4655" y="5905"/>
                  </a:cubicBezTo>
                  <a:cubicBezTo>
                    <a:pt x="4521" y="6172"/>
                    <a:pt x="4255" y="6339"/>
                    <a:pt x="3954" y="6405"/>
                  </a:cubicBezTo>
                  <a:cubicBezTo>
                    <a:pt x="3926" y="6408"/>
                    <a:pt x="3897" y="6409"/>
                    <a:pt x="3869" y="6409"/>
                  </a:cubicBezTo>
                  <a:cubicBezTo>
                    <a:pt x="3560" y="6409"/>
                    <a:pt x="3237" y="6249"/>
                    <a:pt x="3054" y="6005"/>
                  </a:cubicBezTo>
                  <a:cubicBezTo>
                    <a:pt x="2854" y="5671"/>
                    <a:pt x="2787" y="5271"/>
                    <a:pt x="2920" y="4904"/>
                  </a:cubicBezTo>
                  <a:lnTo>
                    <a:pt x="2920" y="4871"/>
                  </a:lnTo>
                  <a:lnTo>
                    <a:pt x="2887" y="4871"/>
                  </a:lnTo>
                  <a:cubicBezTo>
                    <a:pt x="2453" y="4604"/>
                    <a:pt x="1953" y="4304"/>
                    <a:pt x="1486" y="3937"/>
                  </a:cubicBezTo>
                  <a:lnTo>
                    <a:pt x="1419" y="3937"/>
                  </a:lnTo>
                  <a:cubicBezTo>
                    <a:pt x="1276" y="4016"/>
                    <a:pt x="1125" y="4051"/>
                    <a:pt x="978" y="4051"/>
                  </a:cubicBezTo>
                  <a:cubicBezTo>
                    <a:pt x="556" y="4051"/>
                    <a:pt x="160" y="3760"/>
                    <a:pt x="44" y="3345"/>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988;p39"/>
            <p:cNvSpPr/>
            <p:nvPr/>
          </p:nvSpPr>
          <p:spPr>
            <a:xfrm>
              <a:off x="7655993" y="2612091"/>
              <a:ext cx="600885" cy="596062"/>
            </a:xfrm>
            <a:custGeom>
              <a:avLst/>
              <a:gdLst/>
              <a:ahLst/>
              <a:cxnLst/>
              <a:rect l="l" t="t" r="r" b="b"/>
              <a:pathLst>
                <a:path w="29155" h="28921" extrusionOk="0">
                  <a:moveTo>
                    <a:pt x="29121" y="14210"/>
                  </a:moveTo>
                  <a:cubicBezTo>
                    <a:pt x="29121" y="14353"/>
                    <a:pt x="29121" y="14410"/>
                    <a:pt x="29121" y="14410"/>
                  </a:cubicBezTo>
                  <a:cubicBezTo>
                    <a:pt x="29121" y="14410"/>
                    <a:pt x="29154" y="14377"/>
                    <a:pt x="29121" y="14210"/>
                  </a:cubicBezTo>
                  <a:close/>
                  <a:moveTo>
                    <a:pt x="14644" y="0"/>
                  </a:moveTo>
                  <a:lnTo>
                    <a:pt x="13710" y="33"/>
                  </a:lnTo>
                  <a:cubicBezTo>
                    <a:pt x="13543" y="67"/>
                    <a:pt x="13376" y="67"/>
                    <a:pt x="13210" y="67"/>
                  </a:cubicBezTo>
                  <a:lnTo>
                    <a:pt x="12743" y="134"/>
                  </a:lnTo>
                  <a:cubicBezTo>
                    <a:pt x="12409" y="200"/>
                    <a:pt x="12076" y="234"/>
                    <a:pt x="11775" y="300"/>
                  </a:cubicBezTo>
                  <a:cubicBezTo>
                    <a:pt x="10441" y="601"/>
                    <a:pt x="9140" y="1068"/>
                    <a:pt x="7939" y="1668"/>
                  </a:cubicBezTo>
                  <a:cubicBezTo>
                    <a:pt x="7639" y="1835"/>
                    <a:pt x="7339" y="2035"/>
                    <a:pt x="7039" y="2235"/>
                  </a:cubicBezTo>
                  <a:cubicBezTo>
                    <a:pt x="6738" y="2402"/>
                    <a:pt x="6438" y="2602"/>
                    <a:pt x="6171" y="2835"/>
                  </a:cubicBezTo>
                  <a:cubicBezTo>
                    <a:pt x="4970" y="3669"/>
                    <a:pt x="3936" y="4703"/>
                    <a:pt x="3102" y="5904"/>
                  </a:cubicBezTo>
                  <a:cubicBezTo>
                    <a:pt x="2202" y="7105"/>
                    <a:pt x="1501" y="8439"/>
                    <a:pt x="1001" y="9874"/>
                  </a:cubicBezTo>
                  <a:cubicBezTo>
                    <a:pt x="0" y="12843"/>
                    <a:pt x="0" y="16045"/>
                    <a:pt x="1001" y="19014"/>
                  </a:cubicBezTo>
                  <a:cubicBezTo>
                    <a:pt x="1501" y="20448"/>
                    <a:pt x="2202" y="21782"/>
                    <a:pt x="3102" y="23017"/>
                  </a:cubicBezTo>
                  <a:cubicBezTo>
                    <a:pt x="3936" y="24184"/>
                    <a:pt x="4970" y="25218"/>
                    <a:pt x="6171" y="26085"/>
                  </a:cubicBezTo>
                  <a:cubicBezTo>
                    <a:pt x="6438" y="26286"/>
                    <a:pt x="6738" y="26486"/>
                    <a:pt x="7039" y="26686"/>
                  </a:cubicBezTo>
                  <a:cubicBezTo>
                    <a:pt x="7339" y="26853"/>
                    <a:pt x="7639" y="27053"/>
                    <a:pt x="7939" y="27220"/>
                  </a:cubicBezTo>
                  <a:cubicBezTo>
                    <a:pt x="8540" y="27520"/>
                    <a:pt x="9173" y="27820"/>
                    <a:pt x="9841" y="28054"/>
                  </a:cubicBezTo>
                  <a:cubicBezTo>
                    <a:pt x="10474" y="28287"/>
                    <a:pt x="11108" y="28454"/>
                    <a:pt x="11775" y="28587"/>
                  </a:cubicBezTo>
                  <a:cubicBezTo>
                    <a:pt x="12076" y="28654"/>
                    <a:pt x="12409" y="28721"/>
                    <a:pt x="12743" y="28754"/>
                  </a:cubicBezTo>
                  <a:lnTo>
                    <a:pt x="13210" y="28821"/>
                  </a:lnTo>
                  <a:cubicBezTo>
                    <a:pt x="13376" y="28854"/>
                    <a:pt x="13543" y="28854"/>
                    <a:pt x="13710" y="28854"/>
                  </a:cubicBezTo>
                  <a:lnTo>
                    <a:pt x="14644" y="28921"/>
                  </a:lnTo>
                  <a:cubicBezTo>
                    <a:pt x="14978" y="28921"/>
                    <a:pt x="15278" y="28887"/>
                    <a:pt x="15611" y="28887"/>
                  </a:cubicBezTo>
                  <a:cubicBezTo>
                    <a:pt x="16212" y="28854"/>
                    <a:pt x="16812" y="28787"/>
                    <a:pt x="17413" y="28654"/>
                  </a:cubicBezTo>
                  <a:cubicBezTo>
                    <a:pt x="21482" y="27887"/>
                    <a:pt x="25051" y="25385"/>
                    <a:pt x="27153" y="21816"/>
                  </a:cubicBezTo>
                  <a:cubicBezTo>
                    <a:pt x="27853" y="20615"/>
                    <a:pt x="28387" y="19314"/>
                    <a:pt x="28721" y="17980"/>
                  </a:cubicBezTo>
                  <a:cubicBezTo>
                    <a:pt x="28854" y="17479"/>
                    <a:pt x="28954" y="16979"/>
                    <a:pt x="28988" y="16479"/>
                  </a:cubicBezTo>
                  <a:cubicBezTo>
                    <a:pt x="29021" y="16245"/>
                    <a:pt x="29054" y="16078"/>
                    <a:pt x="29088" y="15878"/>
                  </a:cubicBezTo>
                  <a:cubicBezTo>
                    <a:pt x="29088" y="15678"/>
                    <a:pt x="29088" y="15511"/>
                    <a:pt x="29088" y="15378"/>
                  </a:cubicBezTo>
                  <a:cubicBezTo>
                    <a:pt x="29121" y="15078"/>
                    <a:pt x="29121" y="14844"/>
                    <a:pt x="29121" y="14677"/>
                  </a:cubicBezTo>
                  <a:lnTo>
                    <a:pt x="29121" y="14444"/>
                  </a:lnTo>
                  <a:cubicBezTo>
                    <a:pt x="29121" y="14444"/>
                    <a:pt x="29121" y="14544"/>
                    <a:pt x="29088" y="14677"/>
                  </a:cubicBezTo>
                  <a:cubicBezTo>
                    <a:pt x="29088" y="14844"/>
                    <a:pt x="29054" y="15078"/>
                    <a:pt x="29054" y="15378"/>
                  </a:cubicBezTo>
                  <a:cubicBezTo>
                    <a:pt x="29054" y="15511"/>
                    <a:pt x="29054" y="15678"/>
                    <a:pt x="29021" y="15878"/>
                  </a:cubicBezTo>
                  <a:cubicBezTo>
                    <a:pt x="29021" y="16045"/>
                    <a:pt x="28954" y="16245"/>
                    <a:pt x="28921" y="16479"/>
                  </a:cubicBezTo>
                  <a:cubicBezTo>
                    <a:pt x="28888" y="16979"/>
                    <a:pt x="28787" y="17479"/>
                    <a:pt x="28621" y="17946"/>
                  </a:cubicBezTo>
                  <a:cubicBezTo>
                    <a:pt x="28287" y="19281"/>
                    <a:pt x="27753" y="20582"/>
                    <a:pt x="27053" y="21749"/>
                  </a:cubicBezTo>
                  <a:cubicBezTo>
                    <a:pt x="24951" y="25285"/>
                    <a:pt x="21416" y="27720"/>
                    <a:pt x="17379" y="28487"/>
                  </a:cubicBezTo>
                  <a:cubicBezTo>
                    <a:pt x="16779" y="28587"/>
                    <a:pt x="16178" y="28654"/>
                    <a:pt x="15578" y="28687"/>
                  </a:cubicBezTo>
                  <a:cubicBezTo>
                    <a:pt x="15278" y="28687"/>
                    <a:pt x="14978" y="28721"/>
                    <a:pt x="14644" y="28721"/>
                  </a:cubicBezTo>
                  <a:lnTo>
                    <a:pt x="13710" y="28687"/>
                  </a:lnTo>
                  <a:cubicBezTo>
                    <a:pt x="13543" y="28654"/>
                    <a:pt x="13376" y="28654"/>
                    <a:pt x="13243" y="28654"/>
                  </a:cubicBezTo>
                  <a:lnTo>
                    <a:pt x="12776" y="28587"/>
                  </a:lnTo>
                  <a:cubicBezTo>
                    <a:pt x="12442" y="28521"/>
                    <a:pt x="12109" y="28487"/>
                    <a:pt x="11809" y="28420"/>
                  </a:cubicBezTo>
                  <a:cubicBezTo>
                    <a:pt x="11142" y="28254"/>
                    <a:pt x="10508" y="28087"/>
                    <a:pt x="9907" y="27853"/>
                  </a:cubicBezTo>
                  <a:cubicBezTo>
                    <a:pt x="9240" y="27620"/>
                    <a:pt x="8640" y="27353"/>
                    <a:pt x="8039" y="27019"/>
                  </a:cubicBezTo>
                  <a:cubicBezTo>
                    <a:pt x="7739" y="26853"/>
                    <a:pt x="7439" y="26653"/>
                    <a:pt x="7139" y="26486"/>
                  </a:cubicBezTo>
                  <a:cubicBezTo>
                    <a:pt x="6838" y="26319"/>
                    <a:pt x="6572" y="26119"/>
                    <a:pt x="6271" y="25885"/>
                  </a:cubicBezTo>
                  <a:cubicBezTo>
                    <a:pt x="5704" y="25485"/>
                    <a:pt x="5171" y="25018"/>
                    <a:pt x="4670" y="24518"/>
                  </a:cubicBezTo>
                  <a:cubicBezTo>
                    <a:pt x="4170" y="23984"/>
                    <a:pt x="3703" y="23450"/>
                    <a:pt x="3269" y="22850"/>
                  </a:cubicBezTo>
                  <a:cubicBezTo>
                    <a:pt x="2369" y="21682"/>
                    <a:pt x="1701" y="20348"/>
                    <a:pt x="1234" y="18947"/>
                  </a:cubicBezTo>
                  <a:cubicBezTo>
                    <a:pt x="234" y="16045"/>
                    <a:pt x="234" y="12876"/>
                    <a:pt x="1234" y="9941"/>
                  </a:cubicBezTo>
                  <a:cubicBezTo>
                    <a:pt x="1701" y="8540"/>
                    <a:pt x="2369" y="7205"/>
                    <a:pt x="3269" y="6038"/>
                  </a:cubicBezTo>
                  <a:cubicBezTo>
                    <a:pt x="3703" y="5437"/>
                    <a:pt x="4170" y="4870"/>
                    <a:pt x="4670" y="4370"/>
                  </a:cubicBezTo>
                  <a:cubicBezTo>
                    <a:pt x="5171" y="3870"/>
                    <a:pt x="5704" y="3403"/>
                    <a:pt x="6271" y="2969"/>
                  </a:cubicBezTo>
                  <a:cubicBezTo>
                    <a:pt x="6572" y="2769"/>
                    <a:pt x="6838" y="2569"/>
                    <a:pt x="7139" y="2402"/>
                  </a:cubicBezTo>
                  <a:cubicBezTo>
                    <a:pt x="7439" y="2202"/>
                    <a:pt x="7739" y="2035"/>
                    <a:pt x="8039" y="1868"/>
                  </a:cubicBezTo>
                  <a:cubicBezTo>
                    <a:pt x="8640" y="1535"/>
                    <a:pt x="9240" y="1268"/>
                    <a:pt x="9907" y="1034"/>
                  </a:cubicBezTo>
                  <a:cubicBezTo>
                    <a:pt x="10508" y="801"/>
                    <a:pt x="11142" y="601"/>
                    <a:pt x="11809" y="467"/>
                  </a:cubicBezTo>
                  <a:cubicBezTo>
                    <a:pt x="12109" y="400"/>
                    <a:pt x="12442" y="367"/>
                    <a:pt x="12776" y="300"/>
                  </a:cubicBezTo>
                  <a:lnTo>
                    <a:pt x="13243" y="234"/>
                  </a:lnTo>
                  <a:cubicBezTo>
                    <a:pt x="13410" y="200"/>
                    <a:pt x="13543" y="200"/>
                    <a:pt x="13710" y="200"/>
                  </a:cubicBezTo>
                  <a:lnTo>
                    <a:pt x="14644" y="134"/>
                  </a:lnTo>
                  <a:cubicBezTo>
                    <a:pt x="14978" y="134"/>
                    <a:pt x="15278" y="200"/>
                    <a:pt x="15578" y="200"/>
                  </a:cubicBezTo>
                  <a:cubicBezTo>
                    <a:pt x="16178" y="200"/>
                    <a:pt x="16779" y="267"/>
                    <a:pt x="17379" y="400"/>
                  </a:cubicBezTo>
                  <a:cubicBezTo>
                    <a:pt x="21416" y="1168"/>
                    <a:pt x="24918" y="3603"/>
                    <a:pt x="27053" y="7105"/>
                  </a:cubicBezTo>
                  <a:cubicBezTo>
                    <a:pt x="27753" y="8306"/>
                    <a:pt x="28287" y="9574"/>
                    <a:pt x="28621" y="10941"/>
                  </a:cubicBezTo>
                  <a:cubicBezTo>
                    <a:pt x="28787" y="11408"/>
                    <a:pt x="28888" y="11909"/>
                    <a:pt x="28954" y="12409"/>
                  </a:cubicBezTo>
                  <a:cubicBezTo>
                    <a:pt x="28988" y="12609"/>
                    <a:pt x="29021" y="12809"/>
                    <a:pt x="29021" y="13009"/>
                  </a:cubicBezTo>
                  <a:lnTo>
                    <a:pt x="29054" y="13510"/>
                  </a:lnTo>
                  <a:cubicBezTo>
                    <a:pt x="29088" y="13810"/>
                    <a:pt x="29088" y="14043"/>
                    <a:pt x="29121" y="14177"/>
                  </a:cubicBezTo>
                  <a:cubicBezTo>
                    <a:pt x="29121" y="14013"/>
                    <a:pt x="29121" y="13793"/>
                    <a:pt x="29121" y="13543"/>
                  </a:cubicBezTo>
                  <a:cubicBezTo>
                    <a:pt x="29088" y="13376"/>
                    <a:pt x="29088" y="13210"/>
                    <a:pt x="29088" y="13043"/>
                  </a:cubicBezTo>
                  <a:cubicBezTo>
                    <a:pt x="29054" y="12843"/>
                    <a:pt x="29021" y="12642"/>
                    <a:pt x="29021" y="12409"/>
                  </a:cubicBezTo>
                  <a:cubicBezTo>
                    <a:pt x="28954" y="11909"/>
                    <a:pt x="28854" y="11408"/>
                    <a:pt x="28721" y="10941"/>
                  </a:cubicBezTo>
                  <a:cubicBezTo>
                    <a:pt x="28387" y="9574"/>
                    <a:pt x="27853" y="8273"/>
                    <a:pt x="27153" y="7072"/>
                  </a:cubicBezTo>
                  <a:cubicBezTo>
                    <a:pt x="25051" y="3503"/>
                    <a:pt x="21482" y="1001"/>
                    <a:pt x="17413" y="234"/>
                  </a:cubicBezTo>
                  <a:cubicBezTo>
                    <a:pt x="16812" y="134"/>
                    <a:pt x="16212" y="67"/>
                    <a:pt x="15611" y="33"/>
                  </a:cubicBezTo>
                  <a:cubicBezTo>
                    <a:pt x="15278" y="0"/>
                    <a:pt x="14978" y="0"/>
                    <a:pt x="14644"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989;p39"/>
            <p:cNvSpPr/>
            <p:nvPr/>
          </p:nvSpPr>
          <p:spPr>
            <a:xfrm>
              <a:off x="7802427" y="2755083"/>
              <a:ext cx="339632" cy="308016"/>
            </a:xfrm>
            <a:custGeom>
              <a:avLst/>
              <a:gdLst/>
              <a:ahLst/>
              <a:cxnLst/>
              <a:rect l="l" t="t" r="r" b="b"/>
              <a:pathLst>
                <a:path w="16479" h="14945" extrusionOk="0">
                  <a:moveTo>
                    <a:pt x="100" y="0"/>
                  </a:moveTo>
                  <a:cubicBezTo>
                    <a:pt x="67" y="100"/>
                    <a:pt x="67" y="201"/>
                    <a:pt x="67" y="301"/>
                  </a:cubicBezTo>
                  <a:cubicBezTo>
                    <a:pt x="67" y="501"/>
                    <a:pt x="67" y="801"/>
                    <a:pt x="67" y="1168"/>
                  </a:cubicBezTo>
                  <a:cubicBezTo>
                    <a:pt x="34" y="1935"/>
                    <a:pt x="34" y="3003"/>
                    <a:pt x="34" y="4303"/>
                  </a:cubicBezTo>
                  <a:cubicBezTo>
                    <a:pt x="0" y="7005"/>
                    <a:pt x="0" y="10708"/>
                    <a:pt x="0" y="14811"/>
                  </a:cubicBezTo>
                  <a:lnTo>
                    <a:pt x="0" y="14944"/>
                  </a:lnTo>
                  <a:lnTo>
                    <a:pt x="868" y="14944"/>
                  </a:lnTo>
                  <a:lnTo>
                    <a:pt x="11909" y="14911"/>
                  </a:lnTo>
                  <a:lnTo>
                    <a:pt x="15245" y="14878"/>
                  </a:lnTo>
                  <a:lnTo>
                    <a:pt x="16179" y="14844"/>
                  </a:lnTo>
                  <a:cubicBezTo>
                    <a:pt x="16279" y="14844"/>
                    <a:pt x="16379" y="14844"/>
                    <a:pt x="16479" y="14811"/>
                  </a:cubicBezTo>
                  <a:cubicBezTo>
                    <a:pt x="16345" y="14811"/>
                    <a:pt x="16245" y="14811"/>
                    <a:pt x="16112" y="14778"/>
                  </a:cubicBezTo>
                  <a:lnTo>
                    <a:pt x="15211" y="14778"/>
                  </a:lnTo>
                  <a:lnTo>
                    <a:pt x="11875" y="14744"/>
                  </a:lnTo>
                  <a:lnTo>
                    <a:pt x="834" y="14711"/>
                  </a:lnTo>
                  <a:lnTo>
                    <a:pt x="166" y="14711"/>
                  </a:lnTo>
                  <a:cubicBezTo>
                    <a:pt x="134" y="10648"/>
                    <a:pt x="134" y="6983"/>
                    <a:pt x="134" y="4303"/>
                  </a:cubicBezTo>
                  <a:cubicBezTo>
                    <a:pt x="100" y="3003"/>
                    <a:pt x="100" y="1935"/>
                    <a:pt x="100" y="1168"/>
                  </a:cubicBezTo>
                  <a:lnTo>
                    <a:pt x="100" y="301"/>
                  </a:lnTo>
                  <a:cubicBezTo>
                    <a:pt x="100" y="201"/>
                    <a:pt x="100" y="100"/>
                    <a:pt x="1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990;p39"/>
            <p:cNvSpPr/>
            <p:nvPr/>
          </p:nvSpPr>
          <p:spPr>
            <a:xfrm>
              <a:off x="7835424" y="2829321"/>
              <a:ext cx="268837" cy="151958"/>
            </a:xfrm>
            <a:custGeom>
              <a:avLst/>
              <a:gdLst/>
              <a:ahLst/>
              <a:cxnLst/>
              <a:rect l="l" t="t" r="r" b="b"/>
              <a:pathLst>
                <a:path w="13044" h="7373" extrusionOk="0">
                  <a:moveTo>
                    <a:pt x="13043" y="1"/>
                  </a:moveTo>
                  <a:lnTo>
                    <a:pt x="13043" y="1"/>
                  </a:lnTo>
                  <a:cubicBezTo>
                    <a:pt x="12876" y="134"/>
                    <a:pt x="12676" y="268"/>
                    <a:pt x="12509" y="401"/>
                  </a:cubicBezTo>
                  <a:lnTo>
                    <a:pt x="11075" y="1569"/>
                  </a:lnTo>
                  <a:cubicBezTo>
                    <a:pt x="9874" y="2569"/>
                    <a:pt x="8240" y="3937"/>
                    <a:pt x="6438" y="5472"/>
                  </a:cubicBezTo>
                  <a:lnTo>
                    <a:pt x="6211" y="5648"/>
                  </a:lnTo>
                  <a:lnTo>
                    <a:pt x="6211" y="5648"/>
                  </a:lnTo>
                  <a:lnTo>
                    <a:pt x="4237" y="3804"/>
                  </a:lnTo>
                  <a:lnTo>
                    <a:pt x="4170" y="3770"/>
                  </a:lnTo>
                  <a:lnTo>
                    <a:pt x="4103" y="3804"/>
                  </a:lnTo>
                  <a:lnTo>
                    <a:pt x="1135" y="6372"/>
                  </a:lnTo>
                  <a:lnTo>
                    <a:pt x="301" y="7106"/>
                  </a:lnTo>
                  <a:cubicBezTo>
                    <a:pt x="201" y="7173"/>
                    <a:pt x="101" y="7273"/>
                    <a:pt x="0" y="7373"/>
                  </a:cubicBezTo>
                  <a:cubicBezTo>
                    <a:pt x="134" y="7306"/>
                    <a:pt x="234" y="7240"/>
                    <a:pt x="334" y="7139"/>
                  </a:cubicBezTo>
                  <a:lnTo>
                    <a:pt x="1201" y="6439"/>
                  </a:lnTo>
                  <a:lnTo>
                    <a:pt x="4166" y="3996"/>
                  </a:lnTo>
                  <a:lnTo>
                    <a:pt x="4166" y="3996"/>
                  </a:lnTo>
                  <a:cubicBezTo>
                    <a:pt x="4783" y="4579"/>
                    <a:pt x="5461" y="5194"/>
                    <a:pt x="6138" y="5872"/>
                  </a:cubicBezTo>
                  <a:lnTo>
                    <a:pt x="6205" y="5905"/>
                  </a:lnTo>
                  <a:lnTo>
                    <a:pt x="6305" y="5872"/>
                  </a:lnTo>
                  <a:lnTo>
                    <a:pt x="6572" y="5638"/>
                  </a:lnTo>
                  <a:cubicBezTo>
                    <a:pt x="8373" y="4104"/>
                    <a:pt x="10008" y="2703"/>
                    <a:pt x="11175" y="1669"/>
                  </a:cubicBezTo>
                  <a:lnTo>
                    <a:pt x="12576" y="468"/>
                  </a:lnTo>
                  <a:cubicBezTo>
                    <a:pt x="12743" y="335"/>
                    <a:pt x="12910" y="168"/>
                    <a:pt x="1304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991;p39"/>
            <p:cNvSpPr/>
            <p:nvPr/>
          </p:nvSpPr>
          <p:spPr>
            <a:xfrm>
              <a:off x="8024479" y="2825199"/>
              <a:ext cx="82522" cy="74959"/>
            </a:xfrm>
            <a:custGeom>
              <a:avLst/>
              <a:gdLst/>
              <a:ahLst/>
              <a:cxnLst/>
              <a:rect l="l" t="t" r="r" b="b"/>
              <a:pathLst>
                <a:path w="4004" h="3637" extrusionOk="0">
                  <a:moveTo>
                    <a:pt x="3703" y="1"/>
                  </a:moveTo>
                  <a:cubicBezTo>
                    <a:pt x="2703" y="1"/>
                    <a:pt x="1769" y="34"/>
                    <a:pt x="1101" y="34"/>
                  </a:cubicBezTo>
                  <a:cubicBezTo>
                    <a:pt x="735" y="34"/>
                    <a:pt x="368" y="34"/>
                    <a:pt x="1" y="101"/>
                  </a:cubicBezTo>
                  <a:cubicBezTo>
                    <a:pt x="269" y="150"/>
                    <a:pt x="538" y="181"/>
                    <a:pt x="807" y="181"/>
                  </a:cubicBezTo>
                  <a:cubicBezTo>
                    <a:pt x="905" y="181"/>
                    <a:pt x="1003" y="177"/>
                    <a:pt x="1101" y="168"/>
                  </a:cubicBezTo>
                  <a:cubicBezTo>
                    <a:pt x="1769" y="201"/>
                    <a:pt x="2703" y="201"/>
                    <a:pt x="3703" y="201"/>
                  </a:cubicBezTo>
                  <a:lnTo>
                    <a:pt x="3770" y="201"/>
                  </a:lnTo>
                  <a:cubicBezTo>
                    <a:pt x="3772" y="1159"/>
                    <a:pt x="3803" y="1990"/>
                    <a:pt x="3803" y="2603"/>
                  </a:cubicBezTo>
                  <a:cubicBezTo>
                    <a:pt x="3803" y="2970"/>
                    <a:pt x="3837" y="3303"/>
                    <a:pt x="3870" y="3637"/>
                  </a:cubicBezTo>
                  <a:cubicBezTo>
                    <a:pt x="3937" y="3303"/>
                    <a:pt x="3970" y="2970"/>
                    <a:pt x="3970" y="2603"/>
                  </a:cubicBezTo>
                  <a:cubicBezTo>
                    <a:pt x="4004" y="1969"/>
                    <a:pt x="4004" y="1102"/>
                    <a:pt x="4004" y="101"/>
                  </a:cubicBezTo>
                  <a:lnTo>
                    <a:pt x="400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992;p39"/>
            <p:cNvSpPr/>
            <p:nvPr/>
          </p:nvSpPr>
          <p:spPr>
            <a:xfrm>
              <a:off x="8279549" y="2010341"/>
              <a:ext cx="452390" cy="449319"/>
            </a:xfrm>
            <a:custGeom>
              <a:avLst/>
              <a:gdLst/>
              <a:ahLst/>
              <a:cxnLst/>
              <a:rect l="l" t="t" r="r" b="b"/>
              <a:pathLst>
                <a:path w="21950" h="21801" extrusionOk="0">
                  <a:moveTo>
                    <a:pt x="11115" y="1"/>
                  </a:moveTo>
                  <a:cubicBezTo>
                    <a:pt x="9853" y="1"/>
                    <a:pt x="8601" y="209"/>
                    <a:pt x="7405" y="643"/>
                  </a:cubicBezTo>
                  <a:cubicBezTo>
                    <a:pt x="6905" y="810"/>
                    <a:pt x="6438" y="1044"/>
                    <a:pt x="5971" y="1277"/>
                  </a:cubicBezTo>
                  <a:cubicBezTo>
                    <a:pt x="5504" y="1544"/>
                    <a:pt x="5070" y="1811"/>
                    <a:pt x="4637" y="2144"/>
                  </a:cubicBezTo>
                  <a:cubicBezTo>
                    <a:pt x="4203" y="2445"/>
                    <a:pt x="3770" y="2812"/>
                    <a:pt x="3403" y="3178"/>
                  </a:cubicBezTo>
                  <a:cubicBezTo>
                    <a:pt x="3002" y="3579"/>
                    <a:pt x="2635" y="3979"/>
                    <a:pt x="2335" y="4446"/>
                  </a:cubicBezTo>
                  <a:cubicBezTo>
                    <a:pt x="1635" y="5347"/>
                    <a:pt x="1101" y="6347"/>
                    <a:pt x="767" y="7448"/>
                  </a:cubicBezTo>
                  <a:cubicBezTo>
                    <a:pt x="0" y="9683"/>
                    <a:pt x="0" y="12118"/>
                    <a:pt x="767" y="14353"/>
                  </a:cubicBezTo>
                  <a:cubicBezTo>
                    <a:pt x="1101" y="15421"/>
                    <a:pt x="1635" y="16455"/>
                    <a:pt x="2302" y="17355"/>
                  </a:cubicBezTo>
                  <a:cubicBezTo>
                    <a:pt x="2635" y="17789"/>
                    <a:pt x="3002" y="18223"/>
                    <a:pt x="3403" y="18623"/>
                  </a:cubicBezTo>
                  <a:cubicBezTo>
                    <a:pt x="3770" y="18990"/>
                    <a:pt x="4203" y="19357"/>
                    <a:pt x="4637" y="19657"/>
                  </a:cubicBezTo>
                  <a:cubicBezTo>
                    <a:pt x="5070" y="19991"/>
                    <a:pt x="5504" y="20257"/>
                    <a:pt x="5971" y="20524"/>
                  </a:cubicBezTo>
                  <a:cubicBezTo>
                    <a:pt x="6438" y="20758"/>
                    <a:pt x="6905" y="20958"/>
                    <a:pt x="7405" y="21158"/>
                  </a:cubicBezTo>
                  <a:cubicBezTo>
                    <a:pt x="8601" y="21593"/>
                    <a:pt x="9867" y="21801"/>
                    <a:pt x="11130" y="21801"/>
                  </a:cubicBezTo>
                  <a:cubicBezTo>
                    <a:pt x="11806" y="21801"/>
                    <a:pt x="12480" y="21741"/>
                    <a:pt x="13143" y="21625"/>
                  </a:cubicBezTo>
                  <a:cubicBezTo>
                    <a:pt x="16212" y="21025"/>
                    <a:pt x="18880" y="19123"/>
                    <a:pt x="20482" y="16455"/>
                  </a:cubicBezTo>
                  <a:cubicBezTo>
                    <a:pt x="21015" y="15521"/>
                    <a:pt x="21416" y="14553"/>
                    <a:pt x="21649" y="13519"/>
                  </a:cubicBezTo>
                  <a:cubicBezTo>
                    <a:pt x="21749" y="13152"/>
                    <a:pt x="21816" y="12785"/>
                    <a:pt x="21883" y="12385"/>
                  </a:cubicBezTo>
                  <a:cubicBezTo>
                    <a:pt x="21883" y="12252"/>
                    <a:pt x="21949" y="12085"/>
                    <a:pt x="21949" y="11951"/>
                  </a:cubicBezTo>
                  <a:lnTo>
                    <a:pt x="21949" y="11551"/>
                  </a:lnTo>
                  <a:lnTo>
                    <a:pt x="21949" y="11051"/>
                  </a:lnTo>
                  <a:cubicBezTo>
                    <a:pt x="21949" y="10984"/>
                    <a:pt x="21949" y="10917"/>
                    <a:pt x="21949" y="10884"/>
                  </a:cubicBezTo>
                  <a:cubicBezTo>
                    <a:pt x="21946" y="10888"/>
                    <a:pt x="21942" y="10892"/>
                    <a:pt x="21940" y="10896"/>
                  </a:cubicBezTo>
                  <a:lnTo>
                    <a:pt x="21940" y="10896"/>
                  </a:lnTo>
                  <a:cubicBezTo>
                    <a:pt x="21916" y="10836"/>
                    <a:pt x="21916" y="10777"/>
                    <a:pt x="21916" y="10717"/>
                  </a:cubicBezTo>
                  <a:lnTo>
                    <a:pt x="21916" y="10751"/>
                  </a:lnTo>
                  <a:cubicBezTo>
                    <a:pt x="21916" y="10780"/>
                    <a:pt x="21916" y="10837"/>
                    <a:pt x="21940" y="10896"/>
                  </a:cubicBezTo>
                  <a:lnTo>
                    <a:pt x="21940" y="10896"/>
                  </a:lnTo>
                  <a:cubicBezTo>
                    <a:pt x="21940" y="10896"/>
                    <a:pt x="21940" y="10896"/>
                    <a:pt x="21940" y="10896"/>
                  </a:cubicBezTo>
                  <a:lnTo>
                    <a:pt x="21940" y="10896"/>
                  </a:lnTo>
                  <a:cubicBezTo>
                    <a:pt x="21942" y="10903"/>
                    <a:pt x="21946" y="10910"/>
                    <a:pt x="21949" y="10917"/>
                  </a:cubicBezTo>
                  <a:lnTo>
                    <a:pt x="21949" y="10917"/>
                  </a:lnTo>
                  <a:cubicBezTo>
                    <a:pt x="21946" y="10910"/>
                    <a:pt x="21942" y="10903"/>
                    <a:pt x="21940" y="10896"/>
                  </a:cubicBezTo>
                  <a:lnTo>
                    <a:pt x="21940" y="10896"/>
                  </a:lnTo>
                  <a:cubicBezTo>
                    <a:pt x="21916" y="10932"/>
                    <a:pt x="21916" y="10991"/>
                    <a:pt x="21916" y="11051"/>
                  </a:cubicBezTo>
                  <a:cubicBezTo>
                    <a:pt x="21916" y="11184"/>
                    <a:pt x="21883" y="11351"/>
                    <a:pt x="21883" y="11551"/>
                  </a:cubicBezTo>
                  <a:cubicBezTo>
                    <a:pt x="21849" y="11685"/>
                    <a:pt x="21849" y="11818"/>
                    <a:pt x="21849" y="11951"/>
                  </a:cubicBezTo>
                  <a:cubicBezTo>
                    <a:pt x="21849" y="12085"/>
                    <a:pt x="21816" y="12218"/>
                    <a:pt x="21782" y="12385"/>
                  </a:cubicBezTo>
                  <a:cubicBezTo>
                    <a:pt x="21716" y="12752"/>
                    <a:pt x="21649" y="13152"/>
                    <a:pt x="21549" y="13519"/>
                  </a:cubicBezTo>
                  <a:cubicBezTo>
                    <a:pt x="21282" y="14520"/>
                    <a:pt x="20882" y="15487"/>
                    <a:pt x="20348" y="16355"/>
                  </a:cubicBezTo>
                  <a:cubicBezTo>
                    <a:pt x="18366" y="19692"/>
                    <a:pt x="14817" y="21594"/>
                    <a:pt x="11108" y="21594"/>
                  </a:cubicBezTo>
                  <a:cubicBezTo>
                    <a:pt x="9886" y="21594"/>
                    <a:pt x="8646" y="21388"/>
                    <a:pt x="7439" y="20958"/>
                  </a:cubicBezTo>
                  <a:cubicBezTo>
                    <a:pt x="6972" y="20791"/>
                    <a:pt x="6505" y="20591"/>
                    <a:pt x="6038" y="20357"/>
                  </a:cubicBezTo>
                  <a:cubicBezTo>
                    <a:pt x="5604" y="20091"/>
                    <a:pt x="5171" y="19824"/>
                    <a:pt x="4737" y="19524"/>
                  </a:cubicBezTo>
                  <a:cubicBezTo>
                    <a:pt x="4303" y="19190"/>
                    <a:pt x="3903" y="18856"/>
                    <a:pt x="3536" y="18489"/>
                  </a:cubicBezTo>
                  <a:cubicBezTo>
                    <a:pt x="3136" y="18089"/>
                    <a:pt x="2802" y="17656"/>
                    <a:pt x="2469" y="17222"/>
                  </a:cubicBezTo>
                  <a:cubicBezTo>
                    <a:pt x="1801" y="16321"/>
                    <a:pt x="1301" y="15321"/>
                    <a:pt x="934" y="14286"/>
                  </a:cubicBezTo>
                  <a:cubicBezTo>
                    <a:pt x="200" y="12085"/>
                    <a:pt x="200" y="9683"/>
                    <a:pt x="934" y="7515"/>
                  </a:cubicBezTo>
                  <a:cubicBezTo>
                    <a:pt x="1301" y="6447"/>
                    <a:pt x="1801" y="5447"/>
                    <a:pt x="2469" y="4546"/>
                  </a:cubicBezTo>
                  <a:cubicBezTo>
                    <a:pt x="2802" y="4112"/>
                    <a:pt x="3136" y="3679"/>
                    <a:pt x="3536" y="3312"/>
                  </a:cubicBezTo>
                  <a:cubicBezTo>
                    <a:pt x="3903" y="2945"/>
                    <a:pt x="4303" y="2578"/>
                    <a:pt x="4737" y="2278"/>
                  </a:cubicBezTo>
                  <a:cubicBezTo>
                    <a:pt x="5171" y="1944"/>
                    <a:pt x="5604" y="1677"/>
                    <a:pt x="6038" y="1444"/>
                  </a:cubicBezTo>
                  <a:cubicBezTo>
                    <a:pt x="6505" y="1210"/>
                    <a:pt x="6972" y="977"/>
                    <a:pt x="7439" y="810"/>
                  </a:cubicBezTo>
                  <a:cubicBezTo>
                    <a:pt x="8650" y="370"/>
                    <a:pt x="9895" y="160"/>
                    <a:pt x="11122" y="160"/>
                  </a:cubicBezTo>
                  <a:cubicBezTo>
                    <a:pt x="14826" y="160"/>
                    <a:pt x="18368" y="2081"/>
                    <a:pt x="20348" y="5413"/>
                  </a:cubicBezTo>
                  <a:cubicBezTo>
                    <a:pt x="20882" y="6281"/>
                    <a:pt x="21282" y="7248"/>
                    <a:pt x="21549" y="8282"/>
                  </a:cubicBezTo>
                  <a:cubicBezTo>
                    <a:pt x="21649" y="8649"/>
                    <a:pt x="21716" y="9016"/>
                    <a:pt x="21782" y="9383"/>
                  </a:cubicBezTo>
                  <a:cubicBezTo>
                    <a:pt x="21816" y="9550"/>
                    <a:pt x="21816" y="9716"/>
                    <a:pt x="21849" y="9850"/>
                  </a:cubicBezTo>
                  <a:cubicBezTo>
                    <a:pt x="21883" y="9983"/>
                    <a:pt x="21883" y="10117"/>
                    <a:pt x="21883" y="10217"/>
                  </a:cubicBezTo>
                  <a:cubicBezTo>
                    <a:pt x="21916" y="10450"/>
                    <a:pt x="21916" y="10617"/>
                    <a:pt x="21916" y="10717"/>
                  </a:cubicBezTo>
                  <a:lnTo>
                    <a:pt x="21916" y="10217"/>
                  </a:lnTo>
                  <a:cubicBezTo>
                    <a:pt x="21916" y="10117"/>
                    <a:pt x="21916" y="9983"/>
                    <a:pt x="21916" y="9850"/>
                  </a:cubicBezTo>
                  <a:cubicBezTo>
                    <a:pt x="21883" y="9716"/>
                    <a:pt x="21883" y="9550"/>
                    <a:pt x="21849" y="9383"/>
                  </a:cubicBezTo>
                  <a:cubicBezTo>
                    <a:pt x="21816" y="9016"/>
                    <a:pt x="21716" y="8649"/>
                    <a:pt x="21649" y="8282"/>
                  </a:cubicBezTo>
                  <a:cubicBezTo>
                    <a:pt x="21382" y="7248"/>
                    <a:pt x="20982" y="6247"/>
                    <a:pt x="20448" y="5347"/>
                  </a:cubicBezTo>
                  <a:cubicBezTo>
                    <a:pt x="18880" y="2645"/>
                    <a:pt x="16212" y="777"/>
                    <a:pt x="13143" y="176"/>
                  </a:cubicBezTo>
                  <a:cubicBezTo>
                    <a:pt x="12469" y="60"/>
                    <a:pt x="11791" y="1"/>
                    <a:pt x="11115"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993;p39"/>
            <p:cNvSpPr/>
            <p:nvPr/>
          </p:nvSpPr>
          <p:spPr>
            <a:xfrm>
              <a:off x="8390224" y="2111680"/>
              <a:ext cx="236520" cy="221681"/>
            </a:xfrm>
            <a:custGeom>
              <a:avLst/>
              <a:gdLst/>
              <a:ahLst/>
              <a:cxnLst/>
              <a:rect l="l" t="t" r="r" b="b"/>
              <a:pathLst>
                <a:path w="11476" h="10756" extrusionOk="0">
                  <a:moveTo>
                    <a:pt x="5750" y="0"/>
                  </a:moveTo>
                  <a:cubicBezTo>
                    <a:pt x="5613" y="0"/>
                    <a:pt x="5473" y="75"/>
                    <a:pt x="5405" y="230"/>
                  </a:cubicBezTo>
                  <a:lnTo>
                    <a:pt x="3937" y="3132"/>
                  </a:lnTo>
                  <a:cubicBezTo>
                    <a:pt x="3903" y="3232"/>
                    <a:pt x="3803" y="3332"/>
                    <a:pt x="3670" y="3332"/>
                  </a:cubicBezTo>
                  <a:lnTo>
                    <a:pt x="434" y="3799"/>
                  </a:lnTo>
                  <a:cubicBezTo>
                    <a:pt x="134" y="3865"/>
                    <a:pt x="1" y="4232"/>
                    <a:pt x="234" y="4466"/>
                  </a:cubicBezTo>
                  <a:lnTo>
                    <a:pt x="2569" y="6734"/>
                  </a:lnTo>
                  <a:cubicBezTo>
                    <a:pt x="2669" y="6834"/>
                    <a:pt x="2703" y="6934"/>
                    <a:pt x="2669" y="7068"/>
                  </a:cubicBezTo>
                  <a:lnTo>
                    <a:pt x="2136" y="10303"/>
                  </a:lnTo>
                  <a:cubicBezTo>
                    <a:pt x="2057" y="10540"/>
                    <a:pt x="2246" y="10755"/>
                    <a:pt x="2477" y="10755"/>
                  </a:cubicBezTo>
                  <a:cubicBezTo>
                    <a:pt x="2540" y="10755"/>
                    <a:pt x="2605" y="10739"/>
                    <a:pt x="2669" y="10704"/>
                  </a:cubicBezTo>
                  <a:lnTo>
                    <a:pt x="5571" y="9203"/>
                  </a:lnTo>
                  <a:cubicBezTo>
                    <a:pt x="5621" y="9169"/>
                    <a:pt x="5680" y="9153"/>
                    <a:pt x="5738" y="9153"/>
                  </a:cubicBezTo>
                  <a:cubicBezTo>
                    <a:pt x="5797" y="9153"/>
                    <a:pt x="5855" y="9169"/>
                    <a:pt x="5905" y="9203"/>
                  </a:cubicBezTo>
                  <a:lnTo>
                    <a:pt x="8807" y="10704"/>
                  </a:lnTo>
                  <a:cubicBezTo>
                    <a:pt x="8866" y="10730"/>
                    <a:pt x="8926" y="10742"/>
                    <a:pt x="8984" y="10742"/>
                  </a:cubicBezTo>
                  <a:cubicBezTo>
                    <a:pt x="9221" y="10742"/>
                    <a:pt x="9421" y="10538"/>
                    <a:pt x="9341" y="10270"/>
                  </a:cubicBezTo>
                  <a:lnTo>
                    <a:pt x="8807" y="7034"/>
                  </a:lnTo>
                  <a:cubicBezTo>
                    <a:pt x="8774" y="6934"/>
                    <a:pt x="8807" y="6801"/>
                    <a:pt x="8907" y="6734"/>
                  </a:cubicBezTo>
                  <a:lnTo>
                    <a:pt x="11242" y="4433"/>
                  </a:lnTo>
                  <a:cubicBezTo>
                    <a:pt x="11476" y="4232"/>
                    <a:pt x="11342" y="3832"/>
                    <a:pt x="11042" y="3799"/>
                  </a:cubicBezTo>
                  <a:lnTo>
                    <a:pt x="7806" y="3332"/>
                  </a:lnTo>
                  <a:cubicBezTo>
                    <a:pt x="7673" y="3298"/>
                    <a:pt x="7573" y="3232"/>
                    <a:pt x="7539" y="3132"/>
                  </a:cubicBezTo>
                  <a:lnTo>
                    <a:pt x="6072" y="196"/>
                  </a:lnTo>
                  <a:cubicBezTo>
                    <a:pt x="6007" y="67"/>
                    <a:pt x="5879" y="0"/>
                    <a:pt x="5750"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994;p39"/>
            <p:cNvSpPr/>
            <p:nvPr/>
          </p:nvSpPr>
          <p:spPr>
            <a:xfrm>
              <a:off x="8390925" y="2111454"/>
              <a:ext cx="237881" cy="222959"/>
            </a:xfrm>
            <a:custGeom>
              <a:avLst/>
              <a:gdLst/>
              <a:ahLst/>
              <a:cxnLst/>
              <a:rect l="l" t="t" r="r" b="b"/>
              <a:pathLst>
                <a:path w="11542" h="10818" extrusionOk="0">
                  <a:moveTo>
                    <a:pt x="6071" y="207"/>
                  </a:moveTo>
                  <a:cubicBezTo>
                    <a:pt x="6071" y="224"/>
                    <a:pt x="6079" y="241"/>
                    <a:pt x="6088" y="257"/>
                  </a:cubicBezTo>
                  <a:lnTo>
                    <a:pt x="6071" y="207"/>
                  </a:lnTo>
                  <a:close/>
                  <a:moveTo>
                    <a:pt x="6088" y="257"/>
                  </a:moveTo>
                  <a:lnTo>
                    <a:pt x="6104" y="307"/>
                  </a:lnTo>
                  <a:cubicBezTo>
                    <a:pt x="6104" y="291"/>
                    <a:pt x="6096" y="274"/>
                    <a:pt x="6088" y="257"/>
                  </a:cubicBezTo>
                  <a:close/>
                  <a:moveTo>
                    <a:pt x="6104" y="307"/>
                  </a:moveTo>
                  <a:cubicBezTo>
                    <a:pt x="6138" y="374"/>
                    <a:pt x="6171" y="474"/>
                    <a:pt x="6238" y="574"/>
                  </a:cubicBezTo>
                  <a:lnTo>
                    <a:pt x="6104" y="307"/>
                  </a:lnTo>
                  <a:close/>
                  <a:moveTo>
                    <a:pt x="5706" y="1"/>
                  </a:moveTo>
                  <a:cubicBezTo>
                    <a:pt x="5562" y="1"/>
                    <a:pt x="5424" y="95"/>
                    <a:pt x="5337" y="241"/>
                  </a:cubicBezTo>
                  <a:cubicBezTo>
                    <a:pt x="5270" y="407"/>
                    <a:pt x="5170" y="607"/>
                    <a:pt x="5070" y="841"/>
                  </a:cubicBezTo>
                  <a:lnTo>
                    <a:pt x="4270" y="2409"/>
                  </a:lnTo>
                  <a:lnTo>
                    <a:pt x="4003" y="2909"/>
                  </a:lnTo>
                  <a:lnTo>
                    <a:pt x="3903" y="3143"/>
                  </a:lnTo>
                  <a:cubicBezTo>
                    <a:pt x="3836" y="3243"/>
                    <a:pt x="3769" y="3276"/>
                    <a:pt x="3703" y="3309"/>
                  </a:cubicBezTo>
                  <a:lnTo>
                    <a:pt x="2468" y="3476"/>
                  </a:lnTo>
                  <a:lnTo>
                    <a:pt x="1101" y="3676"/>
                  </a:lnTo>
                  <a:lnTo>
                    <a:pt x="367" y="3776"/>
                  </a:lnTo>
                  <a:cubicBezTo>
                    <a:pt x="234" y="3810"/>
                    <a:pt x="100" y="3910"/>
                    <a:pt x="67" y="4077"/>
                  </a:cubicBezTo>
                  <a:cubicBezTo>
                    <a:pt x="0" y="4210"/>
                    <a:pt x="33" y="4377"/>
                    <a:pt x="133" y="4477"/>
                  </a:cubicBezTo>
                  <a:lnTo>
                    <a:pt x="2468" y="6779"/>
                  </a:lnTo>
                  <a:cubicBezTo>
                    <a:pt x="2569" y="6879"/>
                    <a:pt x="2602" y="7012"/>
                    <a:pt x="2569" y="7112"/>
                  </a:cubicBezTo>
                  <a:lnTo>
                    <a:pt x="2502" y="7546"/>
                  </a:lnTo>
                  <a:cubicBezTo>
                    <a:pt x="2468" y="7846"/>
                    <a:pt x="2402" y="8113"/>
                    <a:pt x="2335" y="8413"/>
                  </a:cubicBezTo>
                  <a:cubicBezTo>
                    <a:pt x="2235" y="9014"/>
                    <a:pt x="2135" y="9647"/>
                    <a:pt x="2035" y="10248"/>
                  </a:cubicBezTo>
                  <a:cubicBezTo>
                    <a:pt x="1972" y="10533"/>
                    <a:pt x="2178" y="10817"/>
                    <a:pt x="2456" y="10817"/>
                  </a:cubicBezTo>
                  <a:cubicBezTo>
                    <a:pt x="2471" y="10817"/>
                    <a:pt x="2486" y="10817"/>
                    <a:pt x="2502" y="10815"/>
                  </a:cubicBezTo>
                  <a:cubicBezTo>
                    <a:pt x="2602" y="10815"/>
                    <a:pt x="2702" y="10781"/>
                    <a:pt x="2769" y="10715"/>
                  </a:cubicBezTo>
                  <a:lnTo>
                    <a:pt x="3603" y="10281"/>
                  </a:lnTo>
                  <a:lnTo>
                    <a:pt x="5371" y="9347"/>
                  </a:lnTo>
                  <a:lnTo>
                    <a:pt x="5571" y="9247"/>
                  </a:lnTo>
                  <a:cubicBezTo>
                    <a:pt x="5637" y="9214"/>
                    <a:pt x="5704" y="9214"/>
                    <a:pt x="5771" y="9214"/>
                  </a:cubicBezTo>
                  <a:cubicBezTo>
                    <a:pt x="5838" y="9247"/>
                    <a:pt x="5904" y="9280"/>
                    <a:pt x="5971" y="9314"/>
                  </a:cubicBezTo>
                  <a:lnTo>
                    <a:pt x="6204" y="9414"/>
                  </a:lnTo>
                  <a:lnTo>
                    <a:pt x="7072" y="9881"/>
                  </a:lnTo>
                  <a:lnTo>
                    <a:pt x="8773" y="10781"/>
                  </a:lnTo>
                  <a:cubicBezTo>
                    <a:pt x="8826" y="10803"/>
                    <a:pt x="8882" y="10814"/>
                    <a:pt x="8938" y="10814"/>
                  </a:cubicBezTo>
                  <a:cubicBezTo>
                    <a:pt x="9060" y="10814"/>
                    <a:pt x="9182" y="10762"/>
                    <a:pt x="9273" y="10648"/>
                  </a:cubicBezTo>
                  <a:cubicBezTo>
                    <a:pt x="9340" y="10581"/>
                    <a:pt x="9407" y="10515"/>
                    <a:pt x="9407" y="10415"/>
                  </a:cubicBezTo>
                  <a:cubicBezTo>
                    <a:pt x="9407" y="10314"/>
                    <a:pt x="9407" y="10248"/>
                    <a:pt x="9373" y="10148"/>
                  </a:cubicBezTo>
                  <a:cubicBezTo>
                    <a:pt x="9307" y="9847"/>
                    <a:pt x="9273" y="9547"/>
                    <a:pt x="9207" y="9247"/>
                  </a:cubicBezTo>
                  <a:cubicBezTo>
                    <a:pt x="9107" y="8647"/>
                    <a:pt x="9007" y="8080"/>
                    <a:pt x="8906" y="7512"/>
                  </a:cubicBezTo>
                  <a:cubicBezTo>
                    <a:pt x="8873" y="7379"/>
                    <a:pt x="8873" y="7212"/>
                    <a:pt x="8840" y="7079"/>
                  </a:cubicBezTo>
                  <a:cubicBezTo>
                    <a:pt x="8806" y="6979"/>
                    <a:pt x="8873" y="6845"/>
                    <a:pt x="8973" y="6779"/>
                  </a:cubicBezTo>
                  <a:lnTo>
                    <a:pt x="9574" y="6178"/>
                  </a:lnTo>
                  <a:lnTo>
                    <a:pt x="10741" y="5077"/>
                  </a:lnTo>
                  <a:lnTo>
                    <a:pt x="11275" y="4544"/>
                  </a:lnTo>
                  <a:cubicBezTo>
                    <a:pt x="11542" y="4343"/>
                    <a:pt x="11508" y="3943"/>
                    <a:pt x="11208" y="3810"/>
                  </a:cubicBezTo>
                  <a:cubicBezTo>
                    <a:pt x="11075" y="3776"/>
                    <a:pt x="10975" y="3743"/>
                    <a:pt x="10841" y="3743"/>
                  </a:cubicBezTo>
                  <a:lnTo>
                    <a:pt x="10508" y="3676"/>
                  </a:lnTo>
                  <a:lnTo>
                    <a:pt x="9840" y="3576"/>
                  </a:lnTo>
                  <a:lnTo>
                    <a:pt x="8573" y="3409"/>
                  </a:lnTo>
                  <a:lnTo>
                    <a:pt x="8006" y="3343"/>
                  </a:lnTo>
                  <a:cubicBezTo>
                    <a:pt x="7906" y="3309"/>
                    <a:pt x="7839" y="3309"/>
                    <a:pt x="7739" y="3309"/>
                  </a:cubicBezTo>
                  <a:cubicBezTo>
                    <a:pt x="7672" y="3276"/>
                    <a:pt x="7606" y="3209"/>
                    <a:pt x="7572" y="3143"/>
                  </a:cubicBezTo>
                  <a:cubicBezTo>
                    <a:pt x="7239" y="2542"/>
                    <a:pt x="6972" y="2008"/>
                    <a:pt x="6772" y="1575"/>
                  </a:cubicBezTo>
                  <a:cubicBezTo>
                    <a:pt x="6538" y="1141"/>
                    <a:pt x="6371" y="808"/>
                    <a:pt x="6238" y="574"/>
                  </a:cubicBezTo>
                  <a:lnTo>
                    <a:pt x="6238" y="574"/>
                  </a:lnTo>
                  <a:lnTo>
                    <a:pt x="6671" y="1575"/>
                  </a:lnTo>
                  <a:lnTo>
                    <a:pt x="7439" y="3176"/>
                  </a:lnTo>
                  <a:cubicBezTo>
                    <a:pt x="7505" y="3276"/>
                    <a:pt x="7572" y="3343"/>
                    <a:pt x="7672" y="3376"/>
                  </a:cubicBezTo>
                  <a:cubicBezTo>
                    <a:pt x="7772" y="3409"/>
                    <a:pt x="7839" y="3409"/>
                    <a:pt x="7939" y="3409"/>
                  </a:cubicBezTo>
                  <a:lnTo>
                    <a:pt x="8506" y="3510"/>
                  </a:lnTo>
                  <a:lnTo>
                    <a:pt x="9774" y="3676"/>
                  </a:lnTo>
                  <a:lnTo>
                    <a:pt x="10441" y="3776"/>
                  </a:lnTo>
                  <a:lnTo>
                    <a:pt x="10774" y="3843"/>
                  </a:lnTo>
                  <a:cubicBezTo>
                    <a:pt x="10875" y="3843"/>
                    <a:pt x="11008" y="3876"/>
                    <a:pt x="11108" y="3910"/>
                  </a:cubicBezTo>
                  <a:cubicBezTo>
                    <a:pt x="11308" y="4010"/>
                    <a:pt x="11308" y="4277"/>
                    <a:pt x="11141" y="4444"/>
                  </a:cubicBezTo>
                  <a:lnTo>
                    <a:pt x="10608" y="4944"/>
                  </a:lnTo>
                  <a:lnTo>
                    <a:pt x="9440" y="6078"/>
                  </a:lnTo>
                  <a:lnTo>
                    <a:pt x="8840" y="6645"/>
                  </a:lnTo>
                  <a:cubicBezTo>
                    <a:pt x="8706" y="6745"/>
                    <a:pt x="8673" y="6945"/>
                    <a:pt x="8673" y="7112"/>
                  </a:cubicBezTo>
                  <a:cubicBezTo>
                    <a:pt x="8706" y="7212"/>
                    <a:pt x="8740" y="7379"/>
                    <a:pt x="8773" y="7512"/>
                  </a:cubicBezTo>
                  <a:cubicBezTo>
                    <a:pt x="8873" y="8080"/>
                    <a:pt x="8973" y="8680"/>
                    <a:pt x="9073" y="9280"/>
                  </a:cubicBezTo>
                  <a:cubicBezTo>
                    <a:pt x="9107" y="9581"/>
                    <a:pt x="9173" y="9881"/>
                    <a:pt x="9207" y="10181"/>
                  </a:cubicBezTo>
                  <a:cubicBezTo>
                    <a:pt x="9240" y="10248"/>
                    <a:pt x="9240" y="10314"/>
                    <a:pt x="9240" y="10381"/>
                  </a:cubicBezTo>
                  <a:cubicBezTo>
                    <a:pt x="9240" y="10448"/>
                    <a:pt x="9207" y="10515"/>
                    <a:pt x="9173" y="10548"/>
                  </a:cubicBezTo>
                  <a:cubicBezTo>
                    <a:pt x="9109" y="10613"/>
                    <a:pt x="9030" y="10649"/>
                    <a:pt x="8947" y="10649"/>
                  </a:cubicBezTo>
                  <a:cubicBezTo>
                    <a:pt x="8901" y="10649"/>
                    <a:pt x="8854" y="10638"/>
                    <a:pt x="8806" y="10615"/>
                  </a:cubicBezTo>
                  <a:lnTo>
                    <a:pt x="7138" y="9747"/>
                  </a:lnTo>
                  <a:lnTo>
                    <a:pt x="6238" y="9280"/>
                  </a:lnTo>
                  <a:lnTo>
                    <a:pt x="6038" y="9147"/>
                  </a:lnTo>
                  <a:cubicBezTo>
                    <a:pt x="5971" y="9114"/>
                    <a:pt x="5871" y="9080"/>
                    <a:pt x="5771" y="9047"/>
                  </a:cubicBezTo>
                  <a:cubicBezTo>
                    <a:pt x="5704" y="9047"/>
                    <a:pt x="5571" y="9047"/>
                    <a:pt x="5504" y="9080"/>
                  </a:cubicBezTo>
                  <a:lnTo>
                    <a:pt x="5270" y="9214"/>
                  </a:lnTo>
                  <a:lnTo>
                    <a:pt x="3503" y="10114"/>
                  </a:lnTo>
                  <a:lnTo>
                    <a:pt x="2669" y="10581"/>
                  </a:lnTo>
                  <a:cubicBezTo>
                    <a:pt x="2602" y="10615"/>
                    <a:pt x="2535" y="10648"/>
                    <a:pt x="2468" y="10648"/>
                  </a:cubicBezTo>
                  <a:cubicBezTo>
                    <a:pt x="2268" y="10648"/>
                    <a:pt x="2102" y="10481"/>
                    <a:pt x="2168" y="10281"/>
                  </a:cubicBezTo>
                  <a:cubicBezTo>
                    <a:pt x="2268" y="9647"/>
                    <a:pt x="2368" y="9047"/>
                    <a:pt x="2468" y="8446"/>
                  </a:cubicBezTo>
                  <a:lnTo>
                    <a:pt x="2602" y="7546"/>
                  </a:lnTo>
                  <a:lnTo>
                    <a:pt x="2702" y="7146"/>
                  </a:lnTo>
                  <a:cubicBezTo>
                    <a:pt x="2735" y="6979"/>
                    <a:pt x="2669" y="6779"/>
                    <a:pt x="2535" y="6679"/>
                  </a:cubicBezTo>
                  <a:lnTo>
                    <a:pt x="200" y="4377"/>
                  </a:lnTo>
                  <a:cubicBezTo>
                    <a:pt x="67" y="4210"/>
                    <a:pt x="133" y="3943"/>
                    <a:pt x="367" y="3876"/>
                  </a:cubicBezTo>
                  <a:lnTo>
                    <a:pt x="1101" y="3776"/>
                  </a:lnTo>
                  <a:lnTo>
                    <a:pt x="2435" y="3576"/>
                  </a:lnTo>
                  <a:cubicBezTo>
                    <a:pt x="2902" y="3510"/>
                    <a:pt x="3269" y="3443"/>
                    <a:pt x="3703" y="3376"/>
                  </a:cubicBezTo>
                  <a:cubicBezTo>
                    <a:pt x="3803" y="3343"/>
                    <a:pt x="3903" y="3276"/>
                    <a:pt x="3936" y="3176"/>
                  </a:cubicBezTo>
                  <a:lnTo>
                    <a:pt x="4070" y="2942"/>
                  </a:lnTo>
                  <a:lnTo>
                    <a:pt x="4303" y="2442"/>
                  </a:lnTo>
                  <a:cubicBezTo>
                    <a:pt x="4603" y="1808"/>
                    <a:pt x="4870" y="1275"/>
                    <a:pt x="5104" y="841"/>
                  </a:cubicBezTo>
                  <a:cubicBezTo>
                    <a:pt x="5204" y="607"/>
                    <a:pt x="5304" y="407"/>
                    <a:pt x="5371" y="241"/>
                  </a:cubicBezTo>
                  <a:cubicBezTo>
                    <a:pt x="5437" y="107"/>
                    <a:pt x="5571" y="7"/>
                    <a:pt x="5737" y="7"/>
                  </a:cubicBezTo>
                  <a:cubicBezTo>
                    <a:pt x="5838" y="7"/>
                    <a:pt x="5904" y="74"/>
                    <a:pt x="5971" y="140"/>
                  </a:cubicBezTo>
                  <a:cubicBezTo>
                    <a:pt x="6038" y="174"/>
                    <a:pt x="6038" y="207"/>
                    <a:pt x="6038" y="207"/>
                  </a:cubicBezTo>
                  <a:cubicBezTo>
                    <a:pt x="6038" y="174"/>
                    <a:pt x="6038" y="174"/>
                    <a:pt x="6038" y="140"/>
                  </a:cubicBezTo>
                  <a:cubicBezTo>
                    <a:pt x="5971" y="74"/>
                    <a:pt x="5871" y="7"/>
                    <a:pt x="5771" y="7"/>
                  </a:cubicBezTo>
                  <a:cubicBezTo>
                    <a:pt x="5749" y="3"/>
                    <a:pt x="5728" y="1"/>
                    <a:pt x="570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995;p39"/>
            <p:cNvSpPr/>
            <p:nvPr/>
          </p:nvSpPr>
          <p:spPr>
            <a:xfrm>
              <a:off x="7794863" y="1384168"/>
              <a:ext cx="341013" cy="330976"/>
            </a:xfrm>
            <a:custGeom>
              <a:avLst/>
              <a:gdLst/>
              <a:ahLst/>
              <a:cxnLst/>
              <a:rect l="l" t="t" r="r" b="b"/>
              <a:pathLst>
                <a:path w="16546" h="16059" extrusionOk="0">
                  <a:moveTo>
                    <a:pt x="16512" y="7909"/>
                  </a:moveTo>
                  <a:cubicBezTo>
                    <a:pt x="16512" y="7942"/>
                    <a:pt x="16512" y="7976"/>
                    <a:pt x="16546" y="8042"/>
                  </a:cubicBezTo>
                  <a:cubicBezTo>
                    <a:pt x="16546" y="7976"/>
                    <a:pt x="16512" y="7942"/>
                    <a:pt x="16512" y="7909"/>
                  </a:cubicBezTo>
                  <a:close/>
                  <a:moveTo>
                    <a:pt x="8600" y="1"/>
                  </a:moveTo>
                  <a:cubicBezTo>
                    <a:pt x="7663" y="1"/>
                    <a:pt x="6736" y="163"/>
                    <a:pt x="5838" y="470"/>
                  </a:cubicBezTo>
                  <a:cubicBezTo>
                    <a:pt x="5104" y="737"/>
                    <a:pt x="4437" y="1104"/>
                    <a:pt x="3803" y="1571"/>
                  </a:cubicBezTo>
                  <a:cubicBezTo>
                    <a:pt x="3136" y="2038"/>
                    <a:pt x="2569" y="2605"/>
                    <a:pt x="2102" y="3272"/>
                  </a:cubicBezTo>
                  <a:cubicBezTo>
                    <a:pt x="0" y="6107"/>
                    <a:pt x="0" y="9977"/>
                    <a:pt x="2102" y="12779"/>
                  </a:cubicBezTo>
                  <a:cubicBezTo>
                    <a:pt x="2335" y="13113"/>
                    <a:pt x="2602" y="13413"/>
                    <a:pt x="2902" y="13713"/>
                  </a:cubicBezTo>
                  <a:cubicBezTo>
                    <a:pt x="3169" y="14013"/>
                    <a:pt x="3470" y="14247"/>
                    <a:pt x="3803" y="14480"/>
                  </a:cubicBezTo>
                  <a:cubicBezTo>
                    <a:pt x="4437" y="14947"/>
                    <a:pt x="5104" y="15314"/>
                    <a:pt x="5838" y="15581"/>
                  </a:cubicBezTo>
                  <a:cubicBezTo>
                    <a:pt x="6716" y="15902"/>
                    <a:pt x="7622" y="16059"/>
                    <a:pt x="8538" y="16059"/>
                  </a:cubicBezTo>
                  <a:cubicBezTo>
                    <a:pt x="9048" y="16059"/>
                    <a:pt x="9561" y="16010"/>
                    <a:pt x="10074" y="15915"/>
                  </a:cubicBezTo>
                  <a:cubicBezTo>
                    <a:pt x="12309" y="15481"/>
                    <a:pt x="14277" y="14113"/>
                    <a:pt x="15445" y="12112"/>
                  </a:cubicBezTo>
                  <a:cubicBezTo>
                    <a:pt x="15845" y="11445"/>
                    <a:pt x="16145" y="10744"/>
                    <a:pt x="16312" y="9977"/>
                  </a:cubicBezTo>
                  <a:cubicBezTo>
                    <a:pt x="16379" y="9710"/>
                    <a:pt x="16445" y="9443"/>
                    <a:pt x="16479" y="9143"/>
                  </a:cubicBezTo>
                  <a:cubicBezTo>
                    <a:pt x="16512" y="8943"/>
                    <a:pt x="16512" y="8743"/>
                    <a:pt x="16512" y="8543"/>
                  </a:cubicBezTo>
                  <a:lnTo>
                    <a:pt x="16512" y="8142"/>
                  </a:lnTo>
                  <a:cubicBezTo>
                    <a:pt x="16479" y="8242"/>
                    <a:pt x="16479" y="8376"/>
                    <a:pt x="16479" y="8543"/>
                  </a:cubicBezTo>
                  <a:cubicBezTo>
                    <a:pt x="16445" y="8743"/>
                    <a:pt x="16445" y="8943"/>
                    <a:pt x="16412" y="9143"/>
                  </a:cubicBezTo>
                  <a:cubicBezTo>
                    <a:pt x="16345" y="9410"/>
                    <a:pt x="16312" y="9710"/>
                    <a:pt x="16212" y="9977"/>
                  </a:cubicBezTo>
                  <a:cubicBezTo>
                    <a:pt x="16045" y="10711"/>
                    <a:pt x="15745" y="11411"/>
                    <a:pt x="15345" y="12045"/>
                  </a:cubicBezTo>
                  <a:cubicBezTo>
                    <a:pt x="13895" y="14469"/>
                    <a:pt x="11304" y="15863"/>
                    <a:pt x="8608" y="15863"/>
                  </a:cubicBezTo>
                  <a:cubicBezTo>
                    <a:pt x="7706" y="15863"/>
                    <a:pt x="6792" y="15707"/>
                    <a:pt x="5905" y="15381"/>
                  </a:cubicBezTo>
                  <a:cubicBezTo>
                    <a:pt x="5204" y="15147"/>
                    <a:pt x="4537" y="14780"/>
                    <a:pt x="3937" y="14313"/>
                  </a:cubicBezTo>
                  <a:cubicBezTo>
                    <a:pt x="3603" y="14080"/>
                    <a:pt x="3303" y="13846"/>
                    <a:pt x="3036" y="13580"/>
                  </a:cubicBezTo>
                  <a:cubicBezTo>
                    <a:pt x="2769" y="13279"/>
                    <a:pt x="2502" y="12979"/>
                    <a:pt x="2269" y="12646"/>
                  </a:cubicBezTo>
                  <a:cubicBezTo>
                    <a:pt x="234" y="9910"/>
                    <a:pt x="234" y="6141"/>
                    <a:pt x="2269" y="3406"/>
                  </a:cubicBezTo>
                  <a:cubicBezTo>
                    <a:pt x="2502" y="3072"/>
                    <a:pt x="2769" y="2772"/>
                    <a:pt x="3036" y="2505"/>
                  </a:cubicBezTo>
                  <a:cubicBezTo>
                    <a:pt x="3336" y="2205"/>
                    <a:pt x="3636" y="1971"/>
                    <a:pt x="3937" y="1738"/>
                  </a:cubicBezTo>
                  <a:cubicBezTo>
                    <a:pt x="4537" y="1271"/>
                    <a:pt x="5204" y="904"/>
                    <a:pt x="5938" y="670"/>
                  </a:cubicBezTo>
                  <a:cubicBezTo>
                    <a:pt x="6825" y="344"/>
                    <a:pt x="7737" y="188"/>
                    <a:pt x="8636" y="188"/>
                  </a:cubicBezTo>
                  <a:cubicBezTo>
                    <a:pt x="11323" y="188"/>
                    <a:pt x="13895" y="1582"/>
                    <a:pt x="15345" y="4006"/>
                  </a:cubicBezTo>
                  <a:cubicBezTo>
                    <a:pt x="15745" y="4640"/>
                    <a:pt x="16045" y="5340"/>
                    <a:pt x="16245" y="6074"/>
                  </a:cubicBezTo>
                  <a:cubicBezTo>
                    <a:pt x="16312" y="6341"/>
                    <a:pt x="16379" y="6641"/>
                    <a:pt x="16412" y="6908"/>
                  </a:cubicBezTo>
                  <a:cubicBezTo>
                    <a:pt x="16445" y="7108"/>
                    <a:pt x="16479" y="7308"/>
                    <a:pt x="16479" y="7509"/>
                  </a:cubicBezTo>
                  <a:cubicBezTo>
                    <a:pt x="16512" y="7675"/>
                    <a:pt x="16512" y="7809"/>
                    <a:pt x="16512" y="7909"/>
                  </a:cubicBezTo>
                  <a:lnTo>
                    <a:pt x="16512" y="7542"/>
                  </a:lnTo>
                  <a:cubicBezTo>
                    <a:pt x="16512" y="7342"/>
                    <a:pt x="16512" y="7108"/>
                    <a:pt x="16479" y="6908"/>
                  </a:cubicBezTo>
                  <a:cubicBezTo>
                    <a:pt x="16445" y="6641"/>
                    <a:pt x="16379" y="6374"/>
                    <a:pt x="16312" y="6074"/>
                  </a:cubicBezTo>
                  <a:cubicBezTo>
                    <a:pt x="16145" y="5340"/>
                    <a:pt x="15845" y="4606"/>
                    <a:pt x="15445" y="3939"/>
                  </a:cubicBezTo>
                  <a:cubicBezTo>
                    <a:pt x="14277" y="1971"/>
                    <a:pt x="12309" y="570"/>
                    <a:pt x="10074" y="137"/>
                  </a:cubicBezTo>
                  <a:cubicBezTo>
                    <a:pt x="9582" y="45"/>
                    <a:pt x="9090" y="1"/>
                    <a:pt x="8600" y="1"/>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996;p39"/>
            <p:cNvSpPr/>
            <p:nvPr/>
          </p:nvSpPr>
          <p:spPr>
            <a:xfrm>
              <a:off x="7880807" y="1455066"/>
              <a:ext cx="163643" cy="188705"/>
            </a:xfrm>
            <a:custGeom>
              <a:avLst/>
              <a:gdLst/>
              <a:ahLst/>
              <a:cxnLst/>
              <a:rect l="l" t="t" r="r" b="b"/>
              <a:pathLst>
                <a:path w="7940" h="9156" extrusionOk="0">
                  <a:moveTo>
                    <a:pt x="4322" y="2016"/>
                  </a:moveTo>
                  <a:cubicBezTo>
                    <a:pt x="5142" y="2016"/>
                    <a:pt x="5927" y="2665"/>
                    <a:pt x="5904" y="3635"/>
                  </a:cubicBezTo>
                  <a:cubicBezTo>
                    <a:pt x="5904" y="4502"/>
                    <a:pt x="5204" y="5203"/>
                    <a:pt x="4336" y="5203"/>
                  </a:cubicBezTo>
                  <a:cubicBezTo>
                    <a:pt x="2902" y="5203"/>
                    <a:pt x="2202" y="3501"/>
                    <a:pt x="3202" y="2501"/>
                  </a:cubicBezTo>
                  <a:cubicBezTo>
                    <a:pt x="3527" y="2165"/>
                    <a:pt x="3928" y="2016"/>
                    <a:pt x="4322" y="2016"/>
                  </a:cubicBezTo>
                  <a:close/>
                  <a:moveTo>
                    <a:pt x="4334" y="1"/>
                  </a:moveTo>
                  <a:cubicBezTo>
                    <a:pt x="4017" y="1"/>
                    <a:pt x="3694" y="43"/>
                    <a:pt x="3369" y="132"/>
                  </a:cubicBezTo>
                  <a:cubicBezTo>
                    <a:pt x="1067" y="766"/>
                    <a:pt x="0" y="3401"/>
                    <a:pt x="1201" y="5470"/>
                  </a:cubicBezTo>
                  <a:cubicBezTo>
                    <a:pt x="1334" y="5703"/>
                    <a:pt x="1534" y="5870"/>
                    <a:pt x="1701" y="6103"/>
                  </a:cubicBezTo>
                  <a:lnTo>
                    <a:pt x="3769" y="8905"/>
                  </a:lnTo>
                  <a:cubicBezTo>
                    <a:pt x="3903" y="9072"/>
                    <a:pt x="4103" y="9155"/>
                    <a:pt x="4303" y="9155"/>
                  </a:cubicBezTo>
                  <a:cubicBezTo>
                    <a:pt x="4503" y="9155"/>
                    <a:pt x="4703" y="9072"/>
                    <a:pt x="4837" y="8905"/>
                  </a:cubicBezTo>
                  <a:lnTo>
                    <a:pt x="6905" y="6170"/>
                  </a:lnTo>
                  <a:cubicBezTo>
                    <a:pt x="6905" y="6170"/>
                    <a:pt x="7305" y="5703"/>
                    <a:pt x="7439" y="5470"/>
                  </a:cubicBezTo>
                  <a:cubicBezTo>
                    <a:pt x="7772" y="4902"/>
                    <a:pt x="7939" y="4269"/>
                    <a:pt x="7939" y="3635"/>
                  </a:cubicBezTo>
                  <a:cubicBezTo>
                    <a:pt x="7939" y="1572"/>
                    <a:pt x="6265" y="1"/>
                    <a:pt x="4334" y="1"/>
                  </a:cubicBez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997;p39"/>
            <p:cNvSpPr/>
            <p:nvPr/>
          </p:nvSpPr>
          <p:spPr>
            <a:xfrm>
              <a:off x="7928231" y="1496122"/>
              <a:ext cx="83203" cy="66488"/>
            </a:xfrm>
            <a:custGeom>
              <a:avLst/>
              <a:gdLst/>
              <a:ahLst/>
              <a:cxnLst/>
              <a:rect l="l" t="t" r="r" b="b"/>
              <a:pathLst>
                <a:path w="4037" h="3226" extrusionOk="0">
                  <a:moveTo>
                    <a:pt x="2023" y="0"/>
                  </a:moveTo>
                  <a:cubicBezTo>
                    <a:pt x="1385" y="0"/>
                    <a:pt x="751" y="359"/>
                    <a:pt x="501" y="1076"/>
                  </a:cubicBezTo>
                  <a:cubicBezTo>
                    <a:pt x="301" y="1576"/>
                    <a:pt x="401" y="2177"/>
                    <a:pt x="735" y="2610"/>
                  </a:cubicBezTo>
                  <a:cubicBezTo>
                    <a:pt x="968" y="2910"/>
                    <a:pt x="1268" y="3111"/>
                    <a:pt x="1635" y="3177"/>
                  </a:cubicBezTo>
                  <a:cubicBezTo>
                    <a:pt x="1706" y="3201"/>
                    <a:pt x="1793" y="3224"/>
                    <a:pt x="1886" y="3224"/>
                  </a:cubicBezTo>
                  <a:cubicBezTo>
                    <a:pt x="1924" y="3224"/>
                    <a:pt x="1963" y="3220"/>
                    <a:pt x="2002" y="3211"/>
                  </a:cubicBezTo>
                  <a:cubicBezTo>
                    <a:pt x="2002" y="3211"/>
                    <a:pt x="1869" y="3211"/>
                    <a:pt x="1635" y="3144"/>
                  </a:cubicBezTo>
                  <a:cubicBezTo>
                    <a:pt x="1268" y="3044"/>
                    <a:pt x="968" y="2844"/>
                    <a:pt x="768" y="2577"/>
                  </a:cubicBezTo>
                  <a:cubicBezTo>
                    <a:pt x="1" y="1543"/>
                    <a:pt x="735" y="75"/>
                    <a:pt x="2035" y="75"/>
                  </a:cubicBezTo>
                  <a:cubicBezTo>
                    <a:pt x="3303" y="75"/>
                    <a:pt x="4037" y="1543"/>
                    <a:pt x="3270" y="2577"/>
                  </a:cubicBezTo>
                  <a:cubicBezTo>
                    <a:pt x="3070" y="2844"/>
                    <a:pt x="2769" y="3044"/>
                    <a:pt x="2402" y="3144"/>
                  </a:cubicBezTo>
                  <a:cubicBezTo>
                    <a:pt x="2169" y="3211"/>
                    <a:pt x="2035" y="3211"/>
                    <a:pt x="2035" y="3211"/>
                  </a:cubicBezTo>
                  <a:cubicBezTo>
                    <a:pt x="2080" y="3222"/>
                    <a:pt x="2121" y="3225"/>
                    <a:pt x="2160" y="3225"/>
                  </a:cubicBezTo>
                  <a:cubicBezTo>
                    <a:pt x="2239" y="3225"/>
                    <a:pt x="2313" y="3211"/>
                    <a:pt x="2402" y="3211"/>
                  </a:cubicBezTo>
                  <a:cubicBezTo>
                    <a:pt x="2769" y="3111"/>
                    <a:pt x="3103" y="2910"/>
                    <a:pt x="3303" y="2610"/>
                  </a:cubicBezTo>
                  <a:cubicBezTo>
                    <a:pt x="3637" y="2177"/>
                    <a:pt x="3737" y="1576"/>
                    <a:pt x="3570" y="1076"/>
                  </a:cubicBezTo>
                  <a:cubicBezTo>
                    <a:pt x="3303" y="359"/>
                    <a:pt x="2661" y="0"/>
                    <a:pt x="202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998;p39"/>
            <p:cNvSpPr/>
            <p:nvPr/>
          </p:nvSpPr>
          <p:spPr>
            <a:xfrm>
              <a:off x="7881611" y="1454118"/>
              <a:ext cx="164200" cy="190519"/>
            </a:xfrm>
            <a:custGeom>
              <a:avLst/>
              <a:gdLst/>
              <a:ahLst/>
              <a:cxnLst/>
              <a:rect l="l" t="t" r="r" b="b"/>
              <a:pathLst>
                <a:path w="7967" h="9244" extrusionOk="0">
                  <a:moveTo>
                    <a:pt x="4324" y="1"/>
                  </a:moveTo>
                  <a:cubicBezTo>
                    <a:pt x="2016" y="1"/>
                    <a:pt x="1" y="2292"/>
                    <a:pt x="862" y="4848"/>
                  </a:cubicBezTo>
                  <a:cubicBezTo>
                    <a:pt x="922" y="5060"/>
                    <a:pt x="1037" y="5271"/>
                    <a:pt x="1157" y="5482"/>
                  </a:cubicBezTo>
                  <a:lnTo>
                    <a:pt x="1129" y="5482"/>
                  </a:lnTo>
                  <a:lnTo>
                    <a:pt x="1162" y="5549"/>
                  </a:lnTo>
                  <a:lnTo>
                    <a:pt x="2963" y="7917"/>
                  </a:lnTo>
                  <a:cubicBezTo>
                    <a:pt x="3263" y="8318"/>
                    <a:pt x="3530" y="8684"/>
                    <a:pt x="3797" y="9051"/>
                  </a:cubicBezTo>
                  <a:cubicBezTo>
                    <a:pt x="3921" y="9175"/>
                    <a:pt x="4100" y="9244"/>
                    <a:pt x="4279" y="9244"/>
                  </a:cubicBezTo>
                  <a:cubicBezTo>
                    <a:pt x="4341" y="9244"/>
                    <a:pt x="4404" y="9235"/>
                    <a:pt x="4464" y="9218"/>
                  </a:cubicBezTo>
                  <a:cubicBezTo>
                    <a:pt x="4664" y="9185"/>
                    <a:pt x="4865" y="9018"/>
                    <a:pt x="4965" y="8851"/>
                  </a:cubicBezTo>
                  <a:lnTo>
                    <a:pt x="7433" y="5516"/>
                  </a:lnTo>
                  <a:lnTo>
                    <a:pt x="7466" y="5482"/>
                  </a:lnTo>
                  <a:lnTo>
                    <a:pt x="7455" y="5482"/>
                  </a:lnTo>
                  <a:cubicBezTo>
                    <a:pt x="7707" y="5089"/>
                    <a:pt x="7835" y="4635"/>
                    <a:pt x="7900" y="4181"/>
                  </a:cubicBezTo>
                  <a:cubicBezTo>
                    <a:pt x="7933" y="4014"/>
                    <a:pt x="7933" y="3848"/>
                    <a:pt x="7900" y="3681"/>
                  </a:cubicBezTo>
                  <a:cubicBezTo>
                    <a:pt x="7900" y="3681"/>
                    <a:pt x="7900" y="3714"/>
                    <a:pt x="7867" y="3814"/>
                  </a:cubicBezTo>
                  <a:cubicBezTo>
                    <a:pt x="7867" y="3948"/>
                    <a:pt x="7833" y="4081"/>
                    <a:pt x="7833" y="4181"/>
                  </a:cubicBezTo>
                  <a:cubicBezTo>
                    <a:pt x="7767" y="4648"/>
                    <a:pt x="7600" y="5115"/>
                    <a:pt x="7366" y="5516"/>
                  </a:cubicBezTo>
                  <a:cubicBezTo>
                    <a:pt x="7366" y="5516"/>
                    <a:pt x="7366" y="5516"/>
                    <a:pt x="7366" y="5516"/>
                  </a:cubicBezTo>
                  <a:lnTo>
                    <a:pt x="7366" y="5516"/>
                  </a:lnTo>
                  <a:lnTo>
                    <a:pt x="7333" y="5549"/>
                  </a:lnTo>
                  <a:lnTo>
                    <a:pt x="7341" y="5549"/>
                  </a:lnTo>
                  <a:cubicBezTo>
                    <a:pt x="6710" y="6380"/>
                    <a:pt x="5852" y="7501"/>
                    <a:pt x="4865" y="8785"/>
                  </a:cubicBezTo>
                  <a:cubicBezTo>
                    <a:pt x="4764" y="8985"/>
                    <a:pt x="4598" y="9118"/>
                    <a:pt x="4398" y="9151"/>
                  </a:cubicBezTo>
                  <a:cubicBezTo>
                    <a:pt x="4346" y="9169"/>
                    <a:pt x="4292" y="9177"/>
                    <a:pt x="4238" y="9177"/>
                  </a:cubicBezTo>
                  <a:cubicBezTo>
                    <a:pt x="4083" y="9177"/>
                    <a:pt x="3929" y="9108"/>
                    <a:pt x="3830" y="8985"/>
                  </a:cubicBezTo>
                  <a:lnTo>
                    <a:pt x="2997" y="7884"/>
                  </a:lnTo>
                  <a:lnTo>
                    <a:pt x="1229" y="5482"/>
                  </a:lnTo>
                  <a:lnTo>
                    <a:pt x="1222" y="5503"/>
                  </a:lnTo>
                  <a:lnTo>
                    <a:pt x="1222" y="5503"/>
                  </a:lnTo>
                  <a:cubicBezTo>
                    <a:pt x="1221" y="5502"/>
                    <a:pt x="1220" y="5501"/>
                    <a:pt x="1220" y="5500"/>
                  </a:cubicBezTo>
                  <a:lnTo>
                    <a:pt x="1220" y="5500"/>
                  </a:lnTo>
                  <a:lnTo>
                    <a:pt x="1229" y="5482"/>
                  </a:lnTo>
                  <a:lnTo>
                    <a:pt x="1210" y="5482"/>
                  </a:lnTo>
                  <a:cubicBezTo>
                    <a:pt x="1086" y="5260"/>
                    <a:pt x="992" y="5037"/>
                    <a:pt x="928" y="4815"/>
                  </a:cubicBezTo>
                  <a:cubicBezTo>
                    <a:pt x="395" y="3214"/>
                    <a:pt x="1062" y="1479"/>
                    <a:pt x="2496" y="612"/>
                  </a:cubicBezTo>
                  <a:cubicBezTo>
                    <a:pt x="3047" y="276"/>
                    <a:pt x="3681" y="107"/>
                    <a:pt x="4323" y="107"/>
                  </a:cubicBezTo>
                  <a:cubicBezTo>
                    <a:pt x="4381" y="107"/>
                    <a:pt x="4439" y="109"/>
                    <a:pt x="4498" y="112"/>
                  </a:cubicBezTo>
                  <a:cubicBezTo>
                    <a:pt x="5131" y="145"/>
                    <a:pt x="5732" y="312"/>
                    <a:pt x="6232" y="645"/>
                  </a:cubicBezTo>
                  <a:cubicBezTo>
                    <a:pt x="6999" y="1112"/>
                    <a:pt x="7566" y="1846"/>
                    <a:pt x="7800" y="2713"/>
                  </a:cubicBezTo>
                  <a:cubicBezTo>
                    <a:pt x="7900" y="3047"/>
                    <a:pt x="7933" y="3347"/>
                    <a:pt x="7967" y="3681"/>
                  </a:cubicBezTo>
                  <a:lnTo>
                    <a:pt x="7967" y="3447"/>
                  </a:lnTo>
                  <a:cubicBezTo>
                    <a:pt x="7967" y="3347"/>
                    <a:pt x="7967" y="3214"/>
                    <a:pt x="7933" y="3114"/>
                  </a:cubicBezTo>
                  <a:cubicBezTo>
                    <a:pt x="7933" y="2980"/>
                    <a:pt x="7900" y="2847"/>
                    <a:pt x="7867" y="2713"/>
                  </a:cubicBezTo>
                  <a:cubicBezTo>
                    <a:pt x="7600" y="1813"/>
                    <a:pt x="7066" y="1079"/>
                    <a:pt x="6266" y="579"/>
                  </a:cubicBezTo>
                  <a:cubicBezTo>
                    <a:pt x="5633" y="179"/>
                    <a:pt x="4967" y="1"/>
                    <a:pt x="43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999;p39"/>
            <p:cNvSpPr/>
            <p:nvPr/>
          </p:nvSpPr>
          <p:spPr>
            <a:xfrm>
              <a:off x="6760880" y="1159416"/>
              <a:ext cx="579574" cy="581635"/>
            </a:xfrm>
            <a:custGeom>
              <a:avLst/>
              <a:gdLst/>
              <a:ahLst/>
              <a:cxnLst/>
              <a:rect l="l" t="t" r="r" b="b"/>
              <a:pathLst>
                <a:path w="28121" h="28221" extrusionOk="0">
                  <a:moveTo>
                    <a:pt x="14010" y="0"/>
                  </a:moveTo>
                  <a:lnTo>
                    <a:pt x="13076" y="67"/>
                  </a:lnTo>
                  <a:cubicBezTo>
                    <a:pt x="12909" y="67"/>
                    <a:pt x="12743" y="67"/>
                    <a:pt x="12609" y="100"/>
                  </a:cubicBezTo>
                  <a:lnTo>
                    <a:pt x="12142" y="167"/>
                  </a:lnTo>
                  <a:cubicBezTo>
                    <a:pt x="11809" y="200"/>
                    <a:pt x="11508" y="234"/>
                    <a:pt x="11175" y="301"/>
                  </a:cubicBezTo>
                  <a:cubicBezTo>
                    <a:pt x="10541" y="467"/>
                    <a:pt x="9907" y="634"/>
                    <a:pt x="9307" y="868"/>
                  </a:cubicBezTo>
                  <a:cubicBezTo>
                    <a:pt x="8673" y="1101"/>
                    <a:pt x="8039" y="1368"/>
                    <a:pt x="7439" y="1668"/>
                  </a:cubicBezTo>
                  <a:cubicBezTo>
                    <a:pt x="7172" y="1835"/>
                    <a:pt x="6872" y="2002"/>
                    <a:pt x="6572" y="2202"/>
                  </a:cubicBezTo>
                  <a:cubicBezTo>
                    <a:pt x="6271" y="2369"/>
                    <a:pt x="6005" y="2569"/>
                    <a:pt x="5738" y="2769"/>
                  </a:cubicBezTo>
                  <a:cubicBezTo>
                    <a:pt x="5171" y="3203"/>
                    <a:pt x="4637" y="3636"/>
                    <a:pt x="4137" y="4137"/>
                  </a:cubicBezTo>
                  <a:cubicBezTo>
                    <a:pt x="3636" y="4637"/>
                    <a:pt x="3169" y="5204"/>
                    <a:pt x="2769" y="5771"/>
                  </a:cubicBezTo>
                  <a:cubicBezTo>
                    <a:pt x="1868" y="6939"/>
                    <a:pt x="1201" y="8273"/>
                    <a:pt x="734" y="9674"/>
                  </a:cubicBezTo>
                  <a:cubicBezTo>
                    <a:pt x="267" y="11108"/>
                    <a:pt x="0" y="12609"/>
                    <a:pt x="0" y="14110"/>
                  </a:cubicBezTo>
                  <a:cubicBezTo>
                    <a:pt x="0" y="15611"/>
                    <a:pt x="267" y="17113"/>
                    <a:pt x="734" y="18547"/>
                  </a:cubicBezTo>
                  <a:cubicBezTo>
                    <a:pt x="1201" y="19948"/>
                    <a:pt x="1868" y="21282"/>
                    <a:pt x="2769" y="22450"/>
                  </a:cubicBezTo>
                  <a:cubicBezTo>
                    <a:pt x="3169" y="23017"/>
                    <a:pt x="3636" y="23584"/>
                    <a:pt x="4137" y="24084"/>
                  </a:cubicBezTo>
                  <a:cubicBezTo>
                    <a:pt x="4637" y="24585"/>
                    <a:pt x="5171" y="25018"/>
                    <a:pt x="5738" y="25452"/>
                  </a:cubicBezTo>
                  <a:cubicBezTo>
                    <a:pt x="6005" y="25652"/>
                    <a:pt x="6305" y="25852"/>
                    <a:pt x="6572" y="26052"/>
                  </a:cubicBezTo>
                  <a:cubicBezTo>
                    <a:pt x="6872" y="26219"/>
                    <a:pt x="7172" y="26419"/>
                    <a:pt x="7472" y="26553"/>
                  </a:cubicBezTo>
                  <a:cubicBezTo>
                    <a:pt x="8073" y="26886"/>
                    <a:pt x="8673" y="27153"/>
                    <a:pt x="9307" y="27387"/>
                  </a:cubicBezTo>
                  <a:cubicBezTo>
                    <a:pt x="9907" y="27587"/>
                    <a:pt x="10541" y="27787"/>
                    <a:pt x="11208" y="27920"/>
                  </a:cubicBezTo>
                  <a:cubicBezTo>
                    <a:pt x="11508" y="27987"/>
                    <a:pt x="11842" y="28020"/>
                    <a:pt x="12142" y="28087"/>
                  </a:cubicBezTo>
                  <a:lnTo>
                    <a:pt x="12609" y="28154"/>
                  </a:lnTo>
                  <a:cubicBezTo>
                    <a:pt x="12776" y="28187"/>
                    <a:pt x="12943" y="28187"/>
                    <a:pt x="13076" y="28187"/>
                  </a:cubicBezTo>
                  <a:lnTo>
                    <a:pt x="14010" y="28221"/>
                  </a:lnTo>
                  <a:cubicBezTo>
                    <a:pt x="14344" y="28221"/>
                    <a:pt x="14644" y="28187"/>
                    <a:pt x="14944" y="28187"/>
                  </a:cubicBezTo>
                  <a:cubicBezTo>
                    <a:pt x="15545" y="28154"/>
                    <a:pt x="16145" y="28087"/>
                    <a:pt x="16712" y="27954"/>
                  </a:cubicBezTo>
                  <a:cubicBezTo>
                    <a:pt x="20682" y="27220"/>
                    <a:pt x="24151" y="24785"/>
                    <a:pt x="26219" y="21282"/>
                  </a:cubicBezTo>
                  <a:cubicBezTo>
                    <a:pt x="26919" y="20115"/>
                    <a:pt x="27420" y="18847"/>
                    <a:pt x="27753" y="17546"/>
                  </a:cubicBezTo>
                  <a:cubicBezTo>
                    <a:pt x="27853" y="17079"/>
                    <a:pt x="27954" y="16579"/>
                    <a:pt x="28020" y="16078"/>
                  </a:cubicBezTo>
                  <a:cubicBezTo>
                    <a:pt x="28054" y="15878"/>
                    <a:pt x="28087" y="15678"/>
                    <a:pt x="28087" y="15511"/>
                  </a:cubicBezTo>
                  <a:cubicBezTo>
                    <a:pt x="28120" y="15311"/>
                    <a:pt x="28120" y="15144"/>
                    <a:pt x="28120" y="15011"/>
                  </a:cubicBezTo>
                  <a:cubicBezTo>
                    <a:pt x="28120" y="14711"/>
                    <a:pt x="28120" y="14477"/>
                    <a:pt x="28120" y="14344"/>
                  </a:cubicBezTo>
                  <a:cubicBezTo>
                    <a:pt x="28087" y="14511"/>
                    <a:pt x="28054" y="14711"/>
                    <a:pt x="28054" y="15011"/>
                  </a:cubicBezTo>
                  <a:cubicBezTo>
                    <a:pt x="28054" y="15144"/>
                    <a:pt x="28054" y="15311"/>
                    <a:pt x="28054" y="15478"/>
                  </a:cubicBezTo>
                  <a:cubicBezTo>
                    <a:pt x="28020" y="15678"/>
                    <a:pt x="27987" y="15878"/>
                    <a:pt x="27954" y="16078"/>
                  </a:cubicBezTo>
                  <a:cubicBezTo>
                    <a:pt x="27887" y="16579"/>
                    <a:pt x="27787" y="17046"/>
                    <a:pt x="27653" y="17513"/>
                  </a:cubicBezTo>
                  <a:cubicBezTo>
                    <a:pt x="27320" y="18847"/>
                    <a:pt x="26819" y="20081"/>
                    <a:pt x="26119" y="21249"/>
                  </a:cubicBezTo>
                  <a:cubicBezTo>
                    <a:pt x="24051" y="24685"/>
                    <a:pt x="20615" y="27053"/>
                    <a:pt x="16679" y="27787"/>
                  </a:cubicBezTo>
                  <a:cubicBezTo>
                    <a:pt x="16078" y="27887"/>
                    <a:pt x="15511" y="27954"/>
                    <a:pt x="14911" y="27987"/>
                  </a:cubicBezTo>
                  <a:cubicBezTo>
                    <a:pt x="14611" y="28020"/>
                    <a:pt x="14310" y="28020"/>
                    <a:pt x="14010" y="28020"/>
                  </a:cubicBezTo>
                  <a:lnTo>
                    <a:pt x="13076" y="27987"/>
                  </a:lnTo>
                  <a:cubicBezTo>
                    <a:pt x="12909" y="27954"/>
                    <a:pt x="12776" y="27954"/>
                    <a:pt x="12609" y="27954"/>
                  </a:cubicBezTo>
                  <a:lnTo>
                    <a:pt x="12142" y="27887"/>
                  </a:lnTo>
                  <a:cubicBezTo>
                    <a:pt x="11842" y="27820"/>
                    <a:pt x="11508" y="27787"/>
                    <a:pt x="11208" y="27720"/>
                  </a:cubicBezTo>
                  <a:cubicBezTo>
                    <a:pt x="10574" y="27587"/>
                    <a:pt x="9974" y="27420"/>
                    <a:pt x="9340" y="27186"/>
                  </a:cubicBezTo>
                  <a:cubicBezTo>
                    <a:pt x="8740" y="26953"/>
                    <a:pt x="8139" y="26686"/>
                    <a:pt x="7539" y="26386"/>
                  </a:cubicBezTo>
                  <a:cubicBezTo>
                    <a:pt x="7239" y="26219"/>
                    <a:pt x="6972" y="26052"/>
                    <a:pt x="6672" y="25886"/>
                  </a:cubicBezTo>
                  <a:cubicBezTo>
                    <a:pt x="6371" y="25685"/>
                    <a:pt x="6105" y="25519"/>
                    <a:pt x="5838" y="25285"/>
                  </a:cubicBezTo>
                  <a:cubicBezTo>
                    <a:pt x="4704" y="24485"/>
                    <a:pt x="3736" y="23484"/>
                    <a:pt x="2936" y="22350"/>
                  </a:cubicBezTo>
                  <a:cubicBezTo>
                    <a:pt x="2068" y="21182"/>
                    <a:pt x="1368" y="19881"/>
                    <a:pt x="934" y="18514"/>
                  </a:cubicBezTo>
                  <a:cubicBezTo>
                    <a:pt x="467" y="17079"/>
                    <a:pt x="234" y="15611"/>
                    <a:pt x="200" y="14110"/>
                  </a:cubicBezTo>
                  <a:cubicBezTo>
                    <a:pt x="234" y="12609"/>
                    <a:pt x="467" y="11142"/>
                    <a:pt x="934" y="9707"/>
                  </a:cubicBezTo>
                  <a:cubicBezTo>
                    <a:pt x="1401" y="8340"/>
                    <a:pt x="2068" y="7039"/>
                    <a:pt x="2936" y="5905"/>
                  </a:cubicBezTo>
                  <a:cubicBezTo>
                    <a:pt x="3336" y="5304"/>
                    <a:pt x="3803" y="4770"/>
                    <a:pt x="4303" y="4270"/>
                  </a:cubicBezTo>
                  <a:cubicBezTo>
                    <a:pt x="4804" y="3803"/>
                    <a:pt x="5304" y="3336"/>
                    <a:pt x="5871" y="2936"/>
                  </a:cubicBezTo>
                  <a:cubicBezTo>
                    <a:pt x="6138" y="2736"/>
                    <a:pt x="6405" y="2535"/>
                    <a:pt x="6705" y="2369"/>
                  </a:cubicBezTo>
                  <a:cubicBezTo>
                    <a:pt x="6972" y="2169"/>
                    <a:pt x="7272" y="2002"/>
                    <a:pt x="7572" y="1835"/>
                  </a:cubicBezTo>
                  <a:cubicBezTo>
                    <a:pt x="8139" y="1535"/>
                    <a:pt x="8773" y="1268"/>
                    <a:pt x="9374" y="1034"/>
                  </a:cubicBezTo>
                  <a:cubicBezTo>
                    <a:pt x="9974" y="801"/>
                    <a:pt x="10608" y="634"/>
                    <a:pt x="11242" y="501"/>
                  </a:cubicBezTo>
                  <a:cubicBezTo>
                    <a:pt x="11542" y="434"/>
                    <a:pt x="11875" y="401"/>
                    <a:pt x="12176" y="334"/>
                  </a:cubicBezTo>
                  <a:lnTo>
                    <a:pt x="12643" y="267"/>
                  </a:lnTo>
                  <a:cubicBezTo>
                    <a:pt x="12809" y="234"/>
                    <a:pt x="12943" y="234"/>
                    <a:pt x="13110" y="234"/>
                  </a:cubicBezTo>
                  <a:lnTo>
                    <a:pt x="14010" y="200"/>
                  </a:lnTo>
                  <a:cubicBezTo>
                    <a:pt x="14344" y="200"/>
                    <a:pt x="14644" y="234"/>
                    <a:pt x="14944" y="234"/>
                  </a:cubicBezTo>
                  <a:cubicBezTo>
                    <a:pt x="15511" y="267"/>
                    <a:pt x="16112" y="334"/>
                    <a:pt x="16679" y="434"/>
                  </a:cubicBezTo>
                  <a:cubicBezTo>
                    <a:pt x="20615" y="1168"/>
                    <a:pt x="24051" y="3570"/>
                    <a:pt x="26119" y="6972"/>
                  </a:cubicBezTo>
                  <a:cubicBezTo>
                    <a:pt x="26819" y="8139"/>
                    <a:pt x="27320" y="9374"/>
                    <a:pt x="27653" y="10708"/>
                  </a:cubicBezTo>
                  <a:cubicBezTo>
                    <a:pt x="27787" y="11175"/>
                    <a:pt x="27887" y="11642"/>
                    <a:pt x="27954" y="12142"/>
                  </a:cubicBezTo>
                  <a:cubicBezTo>
                    <a:pt x="27987" y="12342"/>
                    <a:pt x="28020" y="12543"/>
                    <a:pt x="28054" y="12743"/>
                  </a:cubicBezTo>
                  <a:cubicBezTo>
                    <a:pt x="28054" y="12910"/>
                    <a:pt x="28054" y="13076"/>
                    <a:pt x="28054" y="13210"/>
                  </a:cubicBezTo>
                  <a:cubicBezTo>
                    <a:pt x="28087" y="13510"/>
                    <a:pt x="28087" y="13743"/>
                    <a:pt x="28120" y="13877"/>
                  </a:cubicBezTo>
                  <a:cubicBezTo>
                    <a:pt x="28087" y="13743"/>
                    <a:pt x="28087" y="13510"/>
                    <a:pt x="28087" y="13210"/>
                  </a:cubicBezTo>
                  <a:cubicBezTo>
                    <a:pt x="28087" y="13076"/>
                    <a:pt x="28087" y="12910"/>
                    <a:pt x="28087" y="12743"/>
                  </a:cubicBezTo>
                  <a:cubicBezTo>
                    <a:pt x="28054" y="12543"/>
                    <a:pt x="28020" y="12342"/>
                    <a:pt x="27987" y="12142"/>
                  </a:cubicBezTo>
                  <a:cubicBezTo>
                    <a:pt x="27954" y="11642"/>
                    <a:pt x="27853" y="11175"/>
                    <a:pt x="27720" y="10675"/>
                  </a:cubicBezTo>
                  <a:cubicBezTo>
                    <a:pt x="27420" y="9374"/>
                    <a:pt x="26886" y="8106"/>
                    <a:pt x="26186" y="6939"/>
                  </a:cubicBezTo>
                  <a:cubicBezTo>
                    <a:pt x="24151" y="3436"/>
                    <a:pt x="20682" y="1034"/>
                    <a:pt x="16712" y="267"/>
                  </a:cubicBezTo>
                  <a:cubicBezTo>
                    <a:pt x="16112" y="134"/>
                    <a:pt x="15511" y="67"/>
                    <a:pt x="14911" y="67"/>
                  </a:cubicBezTo>
                  <a:cubicBezTo>
                    <a:pt x="14611" y="34"/>
                    <a:pt x="14310" y="0"/>
                    <a:pt x="14010" y="0"/>
                  </a:cubicBezTo>
                  <a:close/>
                </a:path>
              </a:pathLst>
            </a:custGeom>
            <a:solidFill>
              <a:srgbClr val="C53F3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1000;p39"/>
            <p:cNvSpPr/>
            <p:nvPr/>
          </p:nvSpPr>
          <p:spPr>
            <a:xfrm>
              <a:off x="6984993" y="1390413"/>
              <a:ext cx="143940" cy="118508"/>
            </a:xfrm>
            <a:custGeom>
              <a:avLst/>
              <a:gdLst/>
              <a:ahLst/>
              <a:cxnLst/>
              <a:rect l="l" t="t" r="r" b="b"/>
              <a:pathLst>
                <a:path w="6984" h="5750" extrusionOk="0">
                  <a:moveTo>
                    <a:pt x="2836" y="0"/>
                  </a:moveTo>
                  <a:cubicBezTo>
                    <a:pt x="2736" y="34"/>
                    <a:pt x="2669" y="34"/>
                    <a:pt x="2669" y="34"/>
                  </a:cubicBezTo>
                  <a:cubicBezTo>
                    <a:pt x="2669" y="50"/>
                    <a:pt x="2736" y="50"/>
                    <a:pt x="2857" y="50"/>
                  </a:cubicBezTo>
                  <a:cubicBezTo>
                    <a:pt x="2978" y="50"/>
                    <a:pt x="3153" y="50"/>
                    <a:pt x="3370" y="67"/>
                  </a:cubicBezTo>
                  <a:cubicBezTo>
                    <a:pt x="3970" y="167"/>
                    <a:pt x="4571" y="467"/>
                    <a:pt x="4971" y="901"/>
                  </a:cubicBezTo>
                  <a:cubicBezTo>
                    <a:pt x="6572" y="2502"/>
                    <a:pt x="5638" y="5204"/>
                    <a:pt x="3403" y="5538"/>
                  </a:cubicBezTo>
                  <a:cubicBezTo>
                    <a:pt x="3296" y="5551"/>
                    <a:pt x="3189" y="5557"/>
                    <a:pt x="3082" y="5557"/>
                  </a:cubicBezTo>
                  <a:cubicBezTo>
                    <a:pt x="2088" y="5557"/>
                    <a:pt x="1116" y="5007"/>
                    <a:pt x="634" y="4103"/>
                  </a:cubicBezTo>
                  <a:cubicBezTo>
                    <a:pt x="201" y="3269"/>
                    <a:pt x="234" y="2302"/>
                    <a:pt x="668" y="1501"/>
                  </a:cubicBezTo>
                  <a:cubicBezTo>
                    <a:pt x="968" y="934"/>
                    <a:pt x="1435" y="501"/>
                    <a:pt x="2035" y="267"/>
                  </a:cubicBezTo>
                  <a:cubicBezTo>
                    <a:pt x="2436" y="100"/>
                    <a:pt x="2669" y="67"/>
                    <a:pt x="2669" y="34"/>
                  </a:cubicBezTo>
                  <a:lnTo>
                    <a:pt x="2502" y="34"/>
                  </a:lnTo>
                  <a:cubicBezTo>
                    <a:pt x="2302" y="67"/>
                    <a:pt x="2136" y="100"/>
                    <a:pt x="2002" y="167"/>
                  </a:cubicBezTo>
                  <a:cubicBezTo>
                    <a:pt x="1368" y="401"/>
                    <a:pt x="868" y="834"/>
                    <a:pt x="534" y="1401"/>
                  </a:cubicBezTo>
                  <a:cubicBezTo>
                    <a:pt x="34" y="2269"/>
                    <a:pt x="1" y="3303"/>
                    <a:pt x="468" y="4203"/>
                  </a:cubicBezTo>
                  <a:cubicBezTo>
                    <a:pt x="735" y="4704"/>
                    <a:pt x="1135" y="5137"/>
                    <a:pt x="1669" y="5404"/>
                  </a:cubicBezTo>
                  <a:cubicBezTo>
                    <a:pt x="2131" y="5643"/>
                    <a:pt x="2590" y="5750"/>
                    <a:pt x="3026" y="5750"/>
                  </a:cubicBezTo>
                  <a:cubicBezTo>
                    <a:pt x="5326" y="5750"/>
                    <a:pt x="6983" y="2792"/>
                    <a:pt x="5104" y="801"/>
                  </a:cubicBezTo>
                  <a:cubicBezTo>
                    <a:pt x="4637" y="334"/>
                    <a:pt x="4037" y="67"/>
                    <a:pt x="337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1001;p39"/>
            <p:cNvSpPr/>
            <p:nvPr/>
          </p:nvSpPr>
          <p:spPr>
            <a:xfrm>
              <a:off x="6879820" y="1285920"/>
              <a:ext cx="330007" cy="329327"/>
            </a:xfrm>
            <a:custGeom>
              <a:avLst/>
              <a:gdLst/>
              <a:ahLst/>
              <a:cxnLst/>
              <a:rect l="l" t="t" r="r" b="b"/>
              <a:pathLst>
                <a:path w="16012" h="15979" extrusionOk="0">
                  <a:moveTo>
                    <a:pt x="8623" y="956"/>
                  </a:moveTo>
                  <a:cubicBezTo>
                    <a:pt x="8643" y="1020"/>
                    <a:pt x="8659" y="1079"/>
                    <a:pt x="8673" y="1134"/>
                  </a:cubicBezTo>
                  <a:lnTo>
                    <a:pt x="8773" y="1434"/>
                  </a:lnTo>
                  <a:cubicBezTo>
                    <a:pt x="8806" y="1434"/>
                    <a:pt x="8839" y="1467"/>
                    <a:pt x="8840" y="1501"/>
                  </a:cubicBezTo>
                  <a:lnTo>
                    <a:pt x="8840" y="1501"/>
                  </a:lnTo>
                  <a:cubicBezTo>
                    <a:pt x="8839" y="1467"/>
                    <a:pt x="8806" y="1434"/>
                    <a:pt x="8806" y="1401"/>
                  </a:cubicBezTo>
                  <a:lnTo>
                    <a:pt x="8706" y="1134"/>
                  </a:lnTo>
                  <a:cubicBezTo>
                    <a:pt x="8679" y="1079"/>
                    <a:pt x="8651" y="1020"/>
                    <a:pt x="8623" y="956"/>
                  </a:cubicBezTo>
                  <a:close/>
                  <a:moveTo>
                    <a:pt x="8273" y="0"/>
                  </a:moveTo>
                  <a:lnTo>
                    <a:pt x="5637" y="334"/>
                  </a:lnTo>
                  <a:lnTo>
                    <a:pt x="5604" y="334"/>
                  </a:lnTo>
                  <a:lnTo>
                    <a:pt x="5604" y="367"/>
                  </a:lnTo>
                  <a:cubicBezTo>
                    <a:pt x="5572" y="819"/>
                    <a:pt x="5508" y="1365"/>
                    <a:pt x="5474" y="1915"/>
                  </a:cubicBezTo>
                  <a:lnTo>
                    <a:pt x="5474" y="1915"/>
                  </a:lnTo>
                  <a:cubicBezTo>
                    <a:pt x="4961" y="2141"/>
                    <a:pt x="4479" y="2399"/>
                    <a:pt x="4028" y="2749"/>
                  </a:cubicBezTo>
                  <a:lnTo>
                    <a:pt x="4028" y="2749"/>
                  </a:lnTo>
                  <a:lnTo>
                    <a:pt x="2635" y="2102"/>
                  </a:lnTo>
                  <a:lnTo>
                    <a:pt x="2569" y="2068"/>
                  </a:lnTo>
                  <a:lnTo>
                    <a:pt x="2535" y="2135"/>
                  </a:lnTo>
                  <a:lnTo>
                    <a:pt x="934" y="4203"/>
                  </a:lnTo>
                  <a:lnTo>
                    <a:pt x="901" y="4270"/>
                  </a:lnTo>
                  <a:lnTo>
                    <a:pt x="934" y="4303"/>
                  </a:lnTo>
                  <a:lnTo>
                    <a:pt x="1940" y="5503"/>
                  </a:lnTo>
                  <a:lnTo>
                    <a:pt x="1940" y="5503"/>
                  </a:lnTo>
                  <a:cubicBezTo>
                    <a:pt x="1727" y="6004"/>
                    <a:pt x="1574" y="6532"/>
                    <a:pt x="1507" y="7061"/>
                  </a:cubicBezTo>
                  <a:lnTo>
                    <a:pt x="1507" y="7061"/>
                  </a:lnTo>
                  <a:lnTo>
                    <a:pt x="100" y="7572"/>
                  </a:lnTo>
                  <a:lnTo>
                    <a:pt x="0" y="7605"/>
                  </a:lnTo>
                  <a:lnTo>
                    <a:pt x="0" y="7706"/>
                  </a:lnTo>
                  <a:cubicBezTo>
                    <a:pt x="133" y="8506"/>
                    <a:pt x="234" y="9407"/>
                    <a:pt x="367" y="10307"/>
                  </a:cubicBezTo>
                  <a:lnTo>
                    <a:pt x="367" y="10374"/>
                  </a:lnTo>
                  <a:lnTo>
                    <a:pt x="434" y="10374"/>
                  </a:lnTo>
                  <a:lnTo>
                    <a:pt x="1961" y="10533"/>
                  </a:lnTo>
                  <a:lnTo>
                    <a:pt x="1961" y="10533"/>
                  </a:lnTo>
                  <a:cubicBezTo>
                    <a:pt x="2185" y="11032"/>
                    <a:pt x="2467" y="11501"/>
                    <a:pt x="2809" y="11941"/>
                  </a:cubicBezTo>
                  <a:lnTo>
                    <a:pt x="2809" y="11941"/>
                  </a:lnTo>
                  <a:lnTo>
                    <a:pt x="2235" y="13343"/>
                  </a:lnTo>
                  <a:lnTo>
                    <a:pt x="2202" y="13443"/>
                  </a:lnTo>
                  <a:lnTo>
                    <a:pt x="2268" y="13510"/>
                  </a:lnTo>
                  <a:lnTo>
                    <a:pt x="4336" y="15078"/>
                  </a:lnTo>
                  <a:lnTo>
                    <a:pt x="4403" y="15144"/>
                  </a:lnTo>
                  <a:lnTo>
                    <a:pt x="4470" y="15078"/>
                  </a:lnTo>
                  <a:lnTo>
                    <a:pt x="5673" y="14102"/>
                  </a:lnTo>
                  <a:lnTo>
                    <a:pt x="5673" y="14102"/>
                  </a:lnTo>
                  <a:cubicBezTo>
                    <a:pt x="6156" y="14281"/>
                    <a:pt x="6642" y="14430"/>
                    <a:pt x="7179" y="14499"/>
                  </a:cubicBezTo>
                  <a:lnTo>
                    <a:pt x="7179" y="14499"/>
                  </a:lnTo>
                  <a:lnTo>
                    <a:pt x="7205" y="14577"/>
                  </a:lnTo>
                  <a:lnTo>
                    <a:pt x="7272" y="14777"/>
                  </a:lnTo>
                  <a:lnTo>
                    <a:pt x="7405" y="15144"/>
                  </a:lnTo>
                  <a:cubicBezTo>
                    <a:pt x="7505" y="15378"/>
                    <a:pt x="7605" y="15645"/>
                    <a:pt x="7672" y="15878"/>
                  </a:cubicBezTo>
                  <a:lnTo>
                    <a:pt x="7706" y="15978"/>
                  </a:lnTo>
                  <a:lnTo>
                    <a:pt x="7806" y="15978"/>
                  </a:lnTo>
                  <a:lnTo>
                    <a:pt x="10407" y="15611"/>
                  </a:lnTo>
                  <a:lnTo>
                    <a:pt x="10508" y="15611"/>
                  </a:lnTo>
                  <a:lnTo>
                    <a:pt x="10508" y="15511"/>
                  </a:lnTo>
                  <a:cubicBezTo>
                    <a:pt x="10539" y="15002"/>
                    <a:pt x="10602" y="14523"/>
                    <a:pt x="10636" y="14016"/>
                  </a:cubicBezTo>
                  <a:lnTo>
                    <a:pt x="10636" y="14016"/>
                  </a:lnTo>
                  <a:cubicBezTo>
                    <a:pt x="11133" y="13793"/>
                    <a:pt x="11600" y="13512"/>
                    <a:pt x="12038" y="13172"/>
                  </a:cubicBezTo>
                  <a:lnTo>
                    <a:pt x="12038" y="13172"/>
                  </a:lnTo>
                  <a:lnTo>
                    <a:pt x="13410" y="13810"/>
                  </a:lnTo>
                  <a:lnTo>
                    <a:pt x="13510" y="13810"/>
                  </a:lnTo>
                  <a:lnTo>
                    <a:pt x="13543" y="13743"/>
                  </a:lnTo>
                  <a:lnTo>
                    <a:pt x="15144" y="11675"/>
                  </a:lnTo>
                  <a:lnTo>
                    <a:pt x="15178" y="11608"/>
                  </a:lnTo>
                  <a:lnTo>
                    <a:pt x="15144" y="11542"/>
                  </a:lnTo>
                  <a:lnTo>
                    <a:pt x="14139" y="10341"/>
                  </a:lnTo>
                  <a:lnTo>
                    <a:pt x="14139" y="10341"/>
                  </a:lnTo>
                  <a:cubicBezTo>
                    <a:pt x="14343" y="9857"/>
                    <a:pt x="14466" y="9370"/>
                    <a:pt x="14533" y="8831"/>
                  </a:cubicBezTo>
                  <a:lnTo>
                    <a:pt x="14533" y="8831"/>
                  </a:lnTo>
                  <a:lnTo>
                    <a:pt x="15945" y="8273"/>
                  </a:lnTo>
                  <a:lnTo>
                    <a:pt x="16011" y="8239"/>
                  </a:lnTo>
                  <a:lnTo>
                    <a:pt x="16011" y="8173"/>
                  </a:lnTo>
                  <a:cubicBezTo>
                    <a:pt x="15911" y="7205"/>
                    <a:pt x="15778" y="6371"/>
                    <a:pt x="15678" y="5537"/>
                  </a:cubicBezTo>
                  <a:lnTo>
                    <a:pt x="15678" y="5471"/>
                  </a:lnTo>
                  <a:lnTo>
                    <a:pt x="15578" y="5471"/>
                  </a:lnTo>
                  <a:lnTo>
                    <a:pt x="14064" y="5374"/>
                  </a:lnTo>
                  <a:lnTo>
                    <a:pt x="14064" y="5374"/>
                  </a:lnTo>
                  <a:cubicBezTo>
                    <a:pt x="13837" y="4861"/>
                    <a:pt x="13579" y="4379"/>
                    <a:pt x="13229" y="3959"/>
                  </a:cubicBezTo>
                  <a:lnTo>
                    <a:pt x="13229" y="3959"/>
                  </a:lnTo>
                  <a:cubicBezTo>
                    <a:pt x="13456" y="3444"/>
                    <a:pt x="13682" y="2989"/>
                    <a:pt x="13877" y="2535"/>
                  </a:cubicBezTo>
                  <a:lnTo>
                    <a:pt x="13877" y="2502"/>
                  </a:lnTo>
                  <a:lnTo>
                    <a:pt x="13843" y="2468"/>
                  </a:lnTo>
                  <a:lnTo>
                    <a:pt x="11742" y="901"/>
                  </a:lnTo>
                  <a:lnTo>
                    <a:pt x="11708" y="867"/>
                  </a:lnTo>
                  <a:lnTo>
                    <a:pt x="11675" y="901"/>
                  </a:lnTo>
                  <a:lnTo>
                    <a:pt x="10485" y="1925"/>
                  </a:lnTo>
                  <a:lnTo>
                    <a:pt x="10485" y="1925"/>
                  </a:lnTo>
                  <a:cubicBezTo>
                    <a:pt x="10091" y="1763"/>
                    <a:pt x="9666" y="1633"/>
                    <a:pt x="9273" y="1568"/>
                  </a:cubicBezTo>
                  <a:cubicBezTo>
                    <a:pt x="9140" y="1534"/>
                    <a:pt x="9040" y="1534"/>
                    <a:pt x="8940" y="1534"/>
                  </a:cubicBezTo>
                  <a:lnTo>
                    <a:pt x="9240" y="1601"/>
                  </a:lnTo>
                  <a:cubicBezTo>
                    <a:pt x="9674" y="1701"/>
                    <a:pt x="10074" y="1835"/>
                    <a:pt x="10474" y="2001"/>
                  </a:cubicBezTo>
                  <a:lnTo>
                    <a:pt x="10508" y="2001"/>
                  </a:lnTo>
                  <a:cubicBezTo>
                    <a:pt x="10834" y="1740"/>
                    <a:pt x="11224" y="1416"/>
                    <a:pt x="11709" y="1027"/>
                  </a:cubicBezTo>
                  <a:lnTo>
                    <a:pt x="11709" y="1027"/>
                  </a:lnTo>
                  <a:lnTo>
                    <a:pt x="13711" y="2577"/>
                  </a:lnTo>
                  <a:lnTo>
                    <a:pt x="13711" y="2577"/>
                  </a:lnTo>
                  <a:cubicBezTo>
                    <a:pt x="13518" y="3019"/>
                    <a:pt x="13297" y="3464"/>
                    <a:pt x="13076" y="3970"/>
                  </a:cubicBezTo>
                  <a:lnTo>
                    <a:pt x="13076" y="4003"/>
                  </a:lnTo>
                  <a:lnTo>
                    <a:pt x="13109" y="4036"/>
                  </a:lnTo>
                  <a:cubicBezTo>
                    <a:pt x="13443" y="4470"/>
                    <a:pt x="13710" y="4970"/>
                    <a:pt x="13943" y="5504"/>
                  </a:cubicBezTo>
                  <a:lnTo>
                    <a:pt x="13943" y="5537"/>
                  </a:lnTo>
                  <a:lnTo>
                    <a:pt x="13977" y="5537"/>
                  </a:lnTo>
                  <a:lnTo>
                    <a:pt x="15492" y="5695"/>
                  </a:lnTo>
                  <a:lnTo>
                    <a:pt x="15492" y="5695"/>
                  </a:lnTo>
                  <a:cubicBezTo>
                    <a:pt x="15617" y="6488"/>
                    <a:pt x="15713" y="7312"/>
                    <a:pt x="15839" y="8165"/>
                  </a:cubicBezTo>
                  <a:lnTo>
                    <a:pt x="15839" y="8165"/>
                  </a:lnTo>
                  <a:lnTo>
                    <a:pt x="14410" y="8673"/>
                  </a:lnTo>
                  <a:lnTo>
                    <a:pt x="14344" y="8673"/>
                  </a:lnTo>
                  <a:lnTo>
                    <a:pt x="14344" y="8740"/>
                  </a:lnTo>
                  <a:cubicBezTo>
                    <a:pt x="14277" y="9307"/>
                    <a:pt x="14143" y="9840"/>
                    <a:pt x="13943" y="10374"/>
                  </a:cubicBezTo>
                  <a:lnTo>
                    <a:pt x="13910" y="10441"/>
                  </a:lnTo>
                  <a:lnTo>
                    <a:pt x="13943" y="10474"/>
                  </a:lnTo>
                  <a:lnTo>
                    <a:pt x="14890" y="11579"/>
                  </a:lnTo>
                  <a:lnTo>
                    <a:pt x="13397" y="13539"/>
                  </a:lnTo>
                  <a:lnTo>
                    <a:pt x="12042" y="12909"/>
                  </a:lnTo>
                  <a:lnTo>
                    <a:pt x="11975" y="12876"/>
                  </a:lnTo>
                  <a:lnTo>
                    <a:pt x="11942" y="12909"/>
                  </a:lnTo>
                  <a:cubicBezTo>
                    <a:pt x="11475" y="13276"/>
                    <a:pt x="11008" y="13543"/>
                    <a:pt x="10474" y="13743"/>
                  </a:cubicBezTo>
                  <a:lnTo>
                    <a:pt x="10407" y="13777"/>
                  </a:lnTo>
                  <a:lnTo>
                    <a:pt x="10407" y="13843"/>
                  </a:lnTo>
                  <a:lnTo>
                    <a:pt x="10281" y="15356"/>
                  </a:lnTo>
                  <a:lnTo>
                    <a:pt x="7845" y="15669"/>
                  </a:lnTo>
                  <a:lnTo>
                    <a:pt x="7845" y="15669"/>
                  </a:lnTo>
                  <a:lnTo>
                    <a:pt x="7605" y="15011"/>
                  </a:lnTo>
                  <a:lnTo>
                    <a:pt x="7472" y="14644"/>
                  </a:lnTo>
                  <a:lnTo>
                    <a:pt x="7405" y="14444"/>
                  </a:lnTo>
                  <a:lnTo>
                    <a:pt x="7372" y="14344"/>
                  </a:lnTo>
                  <a:lnTo>
                    <a:pt x="7372" y="14310"/>
                  </a:lnTo>
                  <a:lnTo>
                    <a:pt x="7372" y="14277"/>
                  </a:lnTo>
                  <a:cubicBezTo>
                    <a:pt x="7321" y="14243"/>
                    <a:pt x="7292" y="14224"/>
                    <a:pt x="7276" y="14214"/>
                  </a:cubicBezTo>
                  <a:lnTo>
                    <a:pt x="7276" y="14214"/>
                  </a:lnTo>
                  <a:cubicBezTo>
                    <a:pt x="7275" y="14213"/>
                    <a:pt x="7274" y="14212"/>
                    <a:pt x="7272" y="14210"/>
                  </a:cubicBezTo>
                  <a:cubicBezTo>
                    <a:pt x="7271" y="14210"/>
                    <a:pt x="7269" y="14210"/>
                    <a:pt x="7268" y="14210"/>
                  </a:cubicBezTo>
                  <a:lnTo>
                    <a:pt x="7268" y="14210"/>
                  </a:lnTo>
                  <a:cubicBezTo>
                    <a:pt x="7262" y="14206"/>
                    <a:pt x="7260" y="14205"/>
                    <a:pt x="7259" y="14205"/>
                  </a:cubicBezTo>
                  <a:lnTo>
                    <a:pt x="7259" y="14205"/>
                  </a:lnTo>
                  <a:cubicBezTo>
                    <a:pt x="7258" y="14205"/>
                    <a:pt x="7260" y="14207"/>
                    <a:pt x="7263" y="14209"/>
                  </a:cubicBezTo>
                  <a:lnTo>
                    <a:pt x="7263" y="14209"/>
                  </a:lnTo>
                  <a:cubicBezTo>
                    <a:pt x="6699" y="14142"/>
                    <a:pt x="6168" y="14009"/>
                    <a:pt x="5637" y="13810"/>
                  </a:cubicBezTo>
                  <a:lnTo>
                    <a:pt x="5571" y="13777"/>
                  </a:lnTo>
                  <a:lnTo>
                    <a:pt x="5537" y="13810"/>
                  </a:lnTo>
                  <a:lnTo>
                    <a:pt x="4367" y="14790"/>
                  </a:lnTo>
                  <a:lnTo>
                    <a:pt x="2438" y="13297"/>
                  </a:lnTo>
                  <a:lnTo>
                    <a:pt x="2438" y="13297"/>
                  </a:lnTo>
                  <a:cubicBezTo>
                    <a:pt x="2656" y="12823"/>
                    <a:pt x="2848" y="12353"/>
                    <a:pt x="3069" y="11942"/>
                  </a:cubicBezTo>
                  <a:lnTo>
                    <a:pt x="3069" y="11875"/>
                  </a:lnTo>
                  <a:lnTo>
                    <a:pt x="3036" y="11809"/>
                  </a:lnTo>
                  <a:cubicBezTo>
                    <a:pt x="2702" y="11375"/>
                    <a:pt x="2435" y="10874"/>
                    <a:pt x="2202" y="10374"/>
                  </a:cubicBezTo>
                  <a:lnTo>
                    <a:pt x="2168" y="10307"/>
                  </a:lnTo>
                  <a:lnTo>
                    <a:pt x="2102" y="10307"/>
                  </a:lnTo>
                  <a:lnTo>
                    <a:pt x="621" y="10181"/>
                  </a:lnTo>
                  <a:lnTo>
                    <a:pt x="621" y="10181"/>
                  </a:lnTo>
                  <a:cubicBezTo>
                    <a:pt x="497" y="9321"/>
                    <a:pt x="375" y="8517"/>
                    <a:pt x="279" y="7742"/>
                  </a:cubicBezTo>
                  <a:lnTo>
                    <a:pt x="279" y="7742"/>
                  </a:lnTo>
                  <a:lnTo>
                    <a:pt x="1701" y="7205"/>
                  </a:lnTo>
                  <a:lnTo>
                    <a:pt x="1735" y="7172"/>
                  </a:lnTo>
                  <a:lnTo>
                    <a:pt x="1735" y="7138"/>
                  </a:lnTo>
                  <a:cubicBezTo>
                    <a:pt x="1835" y="6571"/>
                    <a:pt x="1968" y="6004"/>
                    <a:pt x="2168" y="5504"/>
                  </a:cubicBezTo>
                  <a:lnTo>
                    <a:pt x="2168" y="5437"/>
                  </a:lnTo>
                  <a:lnTo>
                    <a:pt x="2135" y="5404"/>
                  </a:lnTo>
                  <a:lnTo>
                    <a:pt x="1154" y="4233"/>
                  </a:lnTo>
                  <a:lnTo>
                    <a:pt x="1154" y="4233"/>
                  </a:lnTo>
                  <a:lnTo>
                    <a:pt x="2658" y="2260"/>
                  </a:lnTo>
                  <a:lnTo>
                    <a:pt x="4036" y="2869"/>
                  </a:lnTo>
                  <a:lnTo>
                    <a:pt x="4136" y="2869"/>
                  </a:lnTo>
                  <a:cubicBezTo>
                    <a:pt x="4570" y="2502"/>
                    <a:pt x="5070" y="2202"/>
                    <a:pt x="5571" y="2001"/>
                  </a:cubicBezTo>
                  <a:lnTo>
                    <a:pt x="5637" y="2001"/>
                  </a:lnTo>
                  <a:lnTo>
                    <a:pt x="5637" y="1935"/>
                  </a:lnTo>
                  <a:cubicBezTo>
                    <a:pt x="5669" y="1423"/>
                    <a:pt x="5701" y="880"/>
                    <a:pt x="5763" y="425"/>
                  </a:cubicBezTo>
                  <a:lnTo>
                    <a:pt x="5763" y="425"/>
                  </a:lnTo>
                  <a:lnTo>
                    <a:pt x="8274" y="38"/>
                  </a:lnTo>
                  <a:lnTo>
                    <a:pt x="8274" y="38"/>
                  </a:lnTo>
                  <a:cubicBezTo>
                    <a:pt x="8406" y="407"/>
                    <a:pt x="8517" y="713"/>
                    <a:pt x="8623" y="956"/>
                  </a:cubicBezTo>
                  <a:lnTo>
                    <a:pt x="8623" y="956"/>
                  </a:lnTo>
                  <a:cubicBezTo>
                    <a:pt x="8550" y="712"/>
                    <a:pt x="8438" y="404"/>
                    <a:pt x="8306" y="33"/>
                  </a:cubicBezTo>
                  <a:lnTo>
                    <a:pt x="8306"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1002;p39"/>
            <p:cNvSpPr/>
            <p:nvPr/>
          </p:nvSpPr>
          <p:spPr>
            <a:xfrm>
              <a:off x="6426071" y="3526454"/>
              <a:ext cx="1038806" cy="1336497"/>
            </a:xfrm>
            <a:custGeom>
              <a:avLst/>
              <a:gdLst/>
              <a:ahLst/>
              <a:cxnLst/>
              <a:rect l="l" t="t" r="r" b="b"/>
              <a:pathLst>
                <a:path w="50403" h="64847" extrusionOk="0">
                  <a:moveTo>
                    <a:pt x="33724" y="0"/>
                  </a:moveTo>
                  <a:lnTo>
                    <a:pt x="13276" y="3169"/>
                  </a:lnTo>
                  <a:lnTo>
                    <a:pt x="12709" y="3369"/>
                  </a:lnTo>
                  <a:cubicBezTo>
                    <a:pt x="10108" y="4237"/>
                    <a:pt x="2369" y="6805"/>
                    <a:pt x="0" y="7772"/>
                  </a:cubicBezTo>
                  <a:cubicBezTo>
                    <a:pt x="0" y="7772"/>
                    <a:pt x="4170" y="44399"/>
                    <a:pt x="4637" y="47834"/>
                  </a:cubicBezTo>
                  <a:cubicBezTo>
                    <a:pt x="5137" y="51237"/>
                    <a:pt x="5237" y="64847"/>
                    <a:pt x="5237" y="64847"/>
                  </a:cubicBezTo>
                  <a:lnTo>
                    <a:pt x="49336" y="64847"/>
                  </a:lnTo>
                  <a:cubicBezTo>
                    <a:pt x="49336" y="64847"/>
                    <a:pt x="49235" y="28120"/>
                    <a:pt x="49336" y="22416"/>
                  </a:cubicBezTo>
                  <a:cubicBezTo>
                    <a:pt x="49502" y="15044"/>
                    <a:pt x="50403" y="7772"/>
                    <a:pt x="50403" y="7772"/>
                  </a:cubicBezTo>
                  <a:lnTo>
                    <a:pt x="42731" y="4770"/>
                  </a:lnTo>
                  <a:lnTo>
                    <a:pt x="33724"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1003;p39"/>
            <p:cNvSpPr/>
            <p:nvPr/>
          </p:nvSpPr>
          <p:spPr>
            <a:xfrm>
              <a:off x="6648123" y="3755390"/>
              <a:ext cx="326586" cy="972029"/>
            </a:xfrm>
            <a:custGeom>
              <a:avLst/>
              <a:gdLst/>
              <a:ahLst/>
              <a:cxnLst/>
              <a:rect l="l" t="t" r="r" b="b"/>
              <a:pathLst>
                <a:path w="15846" h="47163" extrusionOk="0">
                  <a:moveTo>
                    <a:pt x="12309" y="0"/>
                  </a:moveTo>
                  <a:cubicBezTo>
                    <a:pt x="8707" y="13343"/>
                    <a:pt x="4938" y="26653"/>
                    <a:pt x="935" y="39929"/>
                  </a:cubicBezTo>
                  <a:cubicBezTo>
                    <a:pt x="468" y="41497"/>
                    <a:pt x="1" y="43198"/>
                    <a:pt x="634" y="44699"/>
                  </a:cubicBezTo>
                  <a:cubicBezTo>
                    <a:pt x="1268" y="46066"/>
                    <a:pt x="2569" y="46967"/>
                    <a:pt x="4037" y="47134"/>
                  </a:cubicBezTo>
                  <a:cubicBezTo>
                    <a:pt x="4249" y="47153"/>
                    <a:pt x="4461" y="47163"/>
                    <a:pt x="4672" y="47163"/>
                  </a:cubicBezTo>
                  <a:cubicBezTo>
                    <a:pt x="5924" y="47163"/>
                    <a:pt x="7155" y="46828"/>
                    <a:pt x="8240" y="46200"/>
                  </a:cubicBezTo>
                  <a:cubicBezTo>
                    <a:pt x="11209" y="44532"/>
                    <a:pt x="13143" y="41396"/>
                    <a:pt x="14077" y="38094"/>
                  </a:cubicBezTo>
                  <a:cubicBezTo>
                    <a:pt x="15045" y="34825"/>
                    <a:pt x="15145" y="31389"/>
                    <a:pt x="15212" y="27953"/>
                  </a:cubicBezTo>
                  <a:lnTo>
                    <a:pt x="15845" y="667"/>
                  </a:lnTo>
                  <a:lnTo>
                    <a:pt x="1230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1004;p39"/>
            <p:cNvSpPr/>
            <p:nvPr/>
          </p:nvSpPr>
          <p:spPr>
            <a:xfrm>
              <a:off x="6293384" y="3686635"/>
              <a:ext cx="416631" cy="604326"/>
            </a:xfrm>
            <a:custGeom>
              <a:avLst/>
              <a:gdLst/>
              <a:ahLst/>
              <a:cxnLst/>
              <a:rect l="l" t="t" r="r" b="b"/>
              <a:pathLst>
                <a:path w="20215" h="29322" extrusionOk="0">
                  <a:moveTo>
                    <a:pt x="6438" y="0"/>
                  </a:moveTo>
                  <a:cubicBezTo>
                    <a:pt x="6438" y="0"/>
                    <a:pt x="0" y="2836"/>
                    <a:pt x="501" y="14344"/>
                  </a:cubicBezTo>
                  <a:cubicBezTo>
                    <a:pt x="734" y="19348"/>
                    <a:pt x="1235" y="24351"/>
                    <a:pt x="2002" y="29321"/>
                  </a:cubicBezTo>
                  <a:lnTo>
                    <a:pt x="20215" y="24084"/>
                  </a:lnTo>
                  <a:lnTo>
                    <a:pt x="15578" y="4137"/>
                  </a:lnTo>
                  <a:lnTo>
                    <a:pt x="6438" y="0"/>
                  </a:ln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1005;p39"/>
            <p:cNvSpPr/>
            <p:nvPr/>
          </p:nvSpPr>
          <p:spPr>
            <a:xfrm>
              <a:off x="7295050" y="3685955"/>
              <a:ext cx="376771" cy="655192"/>
            </a:xfrm>
            <a:custGeom>
              <a:avLst/>
              <a:gdLst/>
              <a:ahLst/>
              <a:cxnLst/>
              <a:rect l="l" t="t" r="r" b="b"/>
              <a:pathLst>
                <a:path w="18281" h="31790" extrusionOk="0">
                  <a:moveTo>
                    <a:pt x="8140" y="0"/>
                  </a:moveTo>
                  <a:lnTo>
                    <a:pt x="1468" y="11442"/>
                  </a:lnTo>
                  <a:lnTo>
                    <a:pt x="968" y="18513"/>
                  </a:lnTo>
                  <a:lnTo>
                    <a:pt x="1" y="31790"/>
                  </a:lnTo>
                  <a:lnTo>
                    <a:pt x="18280" y="25852"/>
                  </a:lnTo>
                  <a:cubicBezTo>
                    <a:pt x="18280" y="25852"/>
                    <a:pt x="14378" y="2435"/>
                    <a:pt x="8140"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1006;p39"/>
            <p:cNvSpPr/>
            <p:nvPr/>
          </p:nvSpPr>
          <p:spPr>
            <a:xfrm>
              <a:off x="7357622" y="3988448"/>
              <a:ext cx="21331" cy="550019"/>
            </a:xfrm>
            <a:custGeom>
              <a:avLst/>
              <a:gdLst/>
              <a:ahLst/>
              <a:cxnLst/>
              <a:rect l="l" t="t" r="r" b="b"/>
              <a:pathLst>
                <a:path w="1035" h="26687" extrusionOk="0">
                  <a:moveTo>
                    <a:pt x="34" y="0"/>
                  </a:moveTo>
                  <a:cubicBezTo>
                    <a:pt x="0" y="100"/>
                    <a:pt x="0" y="200"/>
                    <a:pt x="0" y="267"/>
                  </a:cubicBezTo>
                  <a:lnTo>
                    <a:pt x="0" y="1034"/>
                  </a:lnTo>
                  <a:cubicBezTo>
                    <a:pt x="34" y="1768"/>
                    <a:pt x="67" y="2736"/>
                    <a:pt x="100" y="3903"/>
                  </a:cubicBezTo>
                  <a:cubicBezTo>
                    <a:pt x="167" y="6338"/>
                    <a:pt x="300" y="9640"/>
                    <a:pt x="401" y="13343"/>
                  </a:cubicBezTo>
                  <a:cubicBezTo>
                    <a:pt x="534" y="17012"/>
                    <a:pt x="667" y="20348"/>
                    <a:pt x="767" y="22783"/>
                  </a:cubicBezTo>
                  <a:cubicBezTo>
                    <a:pt x="834" y="23951"/>
                    <a:pt x="901" y="24918"/>
                    <a:pt x="934" y="25619"/>
                  </a:cubicBezTo>
                  <a:cubicBezTo>
                    <a:pt x="968" y="25952"/>
                    <a:pt x="968" y="26186"/>
                    <a:pt x="968" y="26386"/>
                  </a:cubicBezTo>
                  <a:cubicBezTo>
                    <a:pt x="968" y="26486"/>
                    <a:pt x="1001" y="26586"/>
                    <a:pt x="1001" y="26686"/>
                  </a:cubicBezTo>
                  <a:cubicBezTo>
                    <a:pt x="1034" y="26586"/>
                    <a:pt x="1034" y="26486"/>
                    <a:pt x="1001" y="26386"/>
                  </a:cubicBezTo>
                  <a:lnTo>
                    <a:pt x="1001" y="25619"/>
                  </a:lnTo>
                  <a:cubicBezTo>
                    <a:pt x="1001" y="24918"/>
                    <a:pt x="968" y="23951"/>
                    <a:pt x="934" y="22750"/>
                  </a:cubicBezTo>
                  <a:cubicBezTo>
                    <a:pt x="834" y="20315"/>
                    <a:pt x="767" y="17012"/>
                    <a:pt x="634" y="13343"/>
                  </a:cubicBezTo>
                  <a:cubicBezTo>
                    <a:pt x="501" y="9640"/>
                    <a:pt x="367" y="6305"/>
                    <a:pt x="267" y="3903"/>
                  </a:cubicBezTo>
                  <a:cubicBezTo>
                    <a:pt x="200" y="2736"/>
                    <a:pt x="134" y="1768"/>
                    <a:pt x="100" y="1068"/>
                  </a:cubicBezTo>
                  <a:cubicBezTo>
                    <a:pt x="67" y="734"/>
                    <a:pt x="34" y="467"/>
                    <a:pt x="34" y="267"/>
                  </a:cubicBezTo>
                  <a:cubicBezTo>
                    <a:pt x="34" y="167"/>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1007;p39"/>
            <p:cNvSpPr/>
            <p:nvPr/>
          </p:nvSpPr>
          <p:spPr>
            <a:xfrm>
              <a:off x="6443940" y="3701927"/>
              <a:ext cx="169146" cy="171723"/>
            </a:xfrm>
            <a:custGeom>
              <a:avLst/>
              <a:gdLst/>
              <a:ahLst/>
              <a:cxnLst/>
              <a:rect l="l" t="t" r="r" b="b"/>
              <a:pathLst>
                <a:path w="8207" h="8332" extrusionOk="0">
                  <a:moveTo>
                    <a:pt x="222" y="1"/>
                  </a:moveTo>
                  <a:cubicBezTo>
                    <a:pt x="142" y="1"/>
                    <a:pt x="67" y="9"/>
                    <a:pt x="1" y="26"/>
                  </a:cubicBezTo>
                  <a:cubicBezTo>
                    <a:pt x="568" y="126"/>
                    <a:pt x="1135" y="293"/>
                    <a:pt x="1702" y="493"/>
                  </a:cubicBezTo>
                  <a:cubicBezTo>
                    <a:pt x="3036" y="1060"/>
                    <a:pt x="4170" y="1960"/>
                    <a:pt x="5071" y="3061"/>
                  </a:cubicBezTo>
                  <a:cubicBezTo>
                    <a:pt x="5972" y="4195"/>
                    <a:pt x="6739" y="5430"/>
                    <a:pt x="7373" y="6730"/>
                  </a:cubicBezTo>
                  <a:cubicBezTo>
                    <a:pt x="7606" y="7197"/>
                    <a:pt x="7806" y="7598"/>
                    <a:pt x="7940" y="7931"/>
                  </a:cubicBezTo>
                  <a:cubicBezTo>
                    <a:pt x="8006" y="8065"/>
                    <a:pt x="8106" y="8198"/>
                    <a:pt x="8206" y="8332"/>
                  </a:cubicBezTo>
                  <a:cubicBezTo>
                    <a:pt x="8173" y="8165"/>
                    <a:pt x="8106" y="8031"/>
                    <a:pt x="8040" y="7865"/>
                  </a:cubicBezTo>
                  <a:cubicBezTo>
                    <a:pt x="7906" y="7598"/>
                    <a:pt x="7739" y="7197"/>
                    <a:pt x="7506" y="6664"/>
                  </a:cubicBezTo>
                  <a:cubicBezTo>
                    <a:pt x="6906" y="5329"/>
                    <a:pt x="6172" y="4062"/>
                    <a:pt x="5271" y="2928"/>
                  </a:cubicBezTo>
                  <a:cubicBezTo>
                    <a:pt x="4337" y="1760"/>
                    <a:pt x="3136" y="893"/>
                    <a:pt x="1769" y="326"/>
                  </a:cubicBezTo>
                  <a:cubicBezTo>
                    <a:pt x="1335" y="192"/>
                    <a:pt x="901" y="59"/>
                    <a:pt x="468" y="26"/>
                  </a:cubicBezTo>
                  <a:cubicBezTo>
                    <a:pt x="384" y="9"/>
                    <a:pt x="301" y="1"/>
                    <a:pt x="2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1008;p39"/>
            <p:cNvSpPr/>
            <p:nvPr/>
          </p:nvSpPr>
          <p:spPr>
            <a:xfrm>
              <a:off x="7365866" y="3674949"/>
              <a:ext cx="36459" cy="129946"/>
            </a:xfrm>
            <a:custGeom>
              <a:avLst/>
              <a:gdLst/>
              <a:ahLst/>
              <a:cxnLst/>
              <a:rect l="l" t="t" r="r" b="b"/>
              <a:pathLst>
                <a:path w="1769" h="6305" extrusionOk="0">
                  <a:moveTo>
                    <a:pt x="1768" y="0"/>
                  </a:moveTo>
                  <a:lnTo>
                    <a:pt x="1768" y="0"/>
                  </a:lnTo>
                  <a:cubicBezTo>
                    <a:pt x="1535" y="234"/>
                    <a:pt x="1368" y="534"/>
                    <a:pt x="1235" y="834"/>
                  </a:cubicBezTo>
                  <a:cubicBezTo>
                    <a:pt x="868" y="1501"/>
                    <a:pt x="601" y="2235"/>
                    <a:pt x="401" y="3003"/>
                  </a:cubicBezTo>
                  <a:cubicBezTo>
                    <a:pt x="201" y="3770"/>
                    <a:pt x="67" y="4537"/>
                    <a:pt x="34" y="5338"/>
                  </a:cubicBezTo>
                  <a:cubicBezTo>
                    <a:pt x="1" y="5638"/>
                    <a:pt x="1" y="5971"/>
                    <a:pt x="67" y="6305"/>
                  </a:cubicBezTo>
                  <a:cubicBezTo>
                    <a:pt x="167" y="5204"/>
                    <a:pt x="367" y="4137"/>
                    <a:pt x="601" y="3069"/>
                  </a:cubicBezTo>
                  <a:cubicBezTo>
                    <a:pt x="935" y="2002"/>
                    <a:pt x="1301" y="1001"/>
                    <a:pt x="17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1009;p39"/>
            <p:cNvSpPr/>
            <p:nvPr/>
          </p:nvSpPr>
          <p:spPr>
            <a:xfrm>
              <a:off x="6322258" y="3785625"/>
              <a:ext cx="242023" cy="77885"/>
            </a:xfrm>
            <a:custGeom>
              <a:avLst/>
              <a:gdLst/>
              <a:ahLst/>
              <a:cxnLst/>
              <a:rect l="l" t="t" r="r" b="b"/>
              <a:pathLst>
                <a:path w="11743" h="3779" extrusionOk="0">
                  <a:moveTo>
                    <a:pt x="6805" y="1"/>
                  </a:moveTo>
                  <a:cubicBezTo>
                    <a:pt x="6438" y="34"/>
                    <a:pt x="6138" y="234"/>
                    <a:pt x="5971" y="535"/>
                  </a:cubicBezTo>
                  <a:cubicBezTo>
                    <a:pt x="5805" y="835"/>
                    <a:pt x="5738" y="1135"/>
                    <a:pt x="5738" y="1469"/>
                  </a:cubicBezTo>
                  <a:cubicBezTo>
                    <a:pt x="5704" y="2102"/>
                    <a:pt x="5738" y="2736"/>
                    <a:pt x="5438" y="3203"/>
                  </a:cubicBezTo>
                  <a:cubicBezTo>
                    <a:pt x="5271" y="3403"/>
                    <a:pt x="5037" y="3537"/>
                    <a:pt x="4770" y="3570"/>
                  </a:cubicBezTo>
                  <a:cubicBezTo>
                    <a:pt x="4723" y="3576"/>
                    <a:pt x="4677" y="3579"/>
                    <a:pt x="4632" y="3579"/>
                  </a:cubicBezTo>
                  <a:cubicBezTo>
                    <a:pt x="4421" y="3579"/>
                    <a:pt x="4229" y="3519"/>
                    <a:pt x="4037" y="3437"/>
                  </a:cubicBezTo>
                  <a:cubicBezTo>
                    <a:pt x="3570" y="3203"/>
                    <a:pt x="3203" y="2836"/>
                    <a:pt x="2902" y="2436"/>
                  </a:cubicBezTo>
                  <a:cubicBezTo>
                    <a:pt x="2636" y="2069"/>
                    <a:pt x="2302" y="1735"/>
                    <a:pt x="1935" y="1469"/>
                  </a:cubicBezTo>
                  <a:cubicBezTo>
                    <a:pt x="1682" y="1292"/>
                    <a:pt x="1392" y="1211"/>
                    <a:pt x="1091" y="1211"/>
                  </a:cubicBezTo>
                  <a:cubicBezTo>
                    <a:pt x="995" y="1211"/>
                    <a:pt x="898" y="1219"/>
                    <a:pt x="801" y="1235"/>
                  </a:cubicBezTo>
                  <a:cubicBezTo>
                    <a:pt x="534" y="1302"/>
                    <a:pt x="267" y="1469"/>
                    <a:pt x="134" y="1735"/>
                  </a:cubicBezTo>
                  <a:cubicBezTo>
                    <a:pt x="34" y="1869"/>
                    <a:pt x="0" y="2069"/>
                    <a:pt x="0" y="2269"/>
                  </a:cubicBezTo>
                  <a:cubicBezTo>
                    <a:pt x="34" y="2303"/>
                    <a:pt x="34" y="2369"/>
                    <a:pt x="100" y="2436"/>
                  </a:cubicBezTo>
                  <a:cubicBezTo>
                    <a:pt x="100" y="2436"/>
                    <a:pt x="67" y="2369"/>
                    <a:pt x="67" y="2236"/>
                  </a:cubicBezTo>
                  <a:cubicBezTo>
                    <a:pt x="34" y="2069"/>
                    <a:pt x="100" y="1902"/>
                    <a:pt x="201" y="1769"/>
                  </a:cubicBezTo>
                  <a:cubicBezTo>
                    <a:pt x="367" y="1569"/>
                    <a:pt x="567" y="1402"/>
                    <a:pt x="834" y="1369"/>
                  </a:cubicBezTo>
                  <a:cubicBezTo>
                    <a:pt x="911" y="1355"/>
                    <a:pt x="986" y="1348"/>
                    <a:pt x="1060" y="1348"/>
                  </a:cubicBezTo>
                  <a:cubicBezTo>
                    <a:pt x="1339" y="1348"/>
                    <a:pt x="1597" y="1444"/>
                    <a:pt x="1835" y="1602"/>
                  </a:cubicBezTo>
                  <a:cubicBezTo>
                    <a:pt x="2202" y="1869"/>
                    <a:pt x="2502" y="2202"/>
                    <a:pt x="2736" y="2536"/>
                  </a:cubicBezTo>
                  <a:cubicBezTo>
                    <a:pt x="3036" y="3003"/>
                    <a:pt x="3436" y="3337"/>
                    <a:pt x="3903" y="3603"/>
                  </a:cubicBezTo>
                  <a:cubicBezTo>
                    <a:pt x="4124" y="3714"/>
                    <a:pt x="4368" y="3779"/>
                    <a:pt x="4616" y="3779"/>
                  </a:cubicBezTo>
                  <a:cubicBezTo>
                    <a:pt x="4667" y="3779"/>
                    <a:pt x="4719" y="3776"/>
                    <a:pt x="4770" y="3770"/>
                  </a:cubicBezTo>
                  <a:cubicBezTo>
                    <a:pt x="4937" y="3770"/>
                    <a:pt x="5071" y="3704"/>
                    <a:pt x="5204" y="3637"/>
                  </a:cubicBezTo>
                  <a:cubicBezTo>
                    <a:pt x="5271" y="3603"/>
                    <a:pt x="5338" y="3537"/>
                    <a:pt x="5404" y="3503"/>
                  </a:cubicBezTo>
                  <a:cubicBezTo>
                    <a:pt x="5471" y="3437"/>
                    <a:pt x="5538" y="3370"/>
                    <a:pt x="5571" y="3303"/>
                  </a:cubicBezTo>
                  <a:cubicBezTo>
                    <a:pt x="5738" y="3036"/>
                    <a:pt x="5838" y="2736"/>
                    <a:pt x="5871" y="2403"/>
                  </a:cubicBezTo>
                  <a:cubicBezTo>
                    <a:pt x="5905" y="2102"/>
                    <a:pt x="5905" y="1802"/>
                    <a:pt x="5938" y="1469"/>
                  </a:cubicBezTo>
                  <a:cubicBezTo>
                    <a:pt x="5938" y="1202"/>
                    <a:pt x="6005" y="902"/>
                    <a:pt x="6105" y="635"/>
                  </a:cubicBezTo>
                  <a:cubicBezTo>
                    <a:pt x="6238" y="401"/>
                    <a:pt x="6472" y="234"/>
                    <a:pt x="6739" y="201"/>
                  </a:cubicBezTo>
                  <a:cubicBezTo>
                    <a:pt x="7005" y="201"/>
                    <a:pt x="7272" y="301"/>
                    <a:pt x="7506" y="468"/>
                  </a:cubicBezTo>
                  <a:cubicBezTo>
                    <a:pt x="7706" y="635"/>
                    <a:pt x="7906" y="801"/>
                    <a:pt x="8039" y="1035"/>
                  </a:cubicBezTo>
                  <a:cubicBezTo>
                    <a:pt x="8273" y="1502"/>
                    <a:pt x="8607" y="1902"/>
                    <a:pt x="9007" y="2269"/>
                  </a:cubicBezTo>
                  <a:cubicBezTo>
                    <a:pt x="9217" y="2461"/>
                    <a:pt x="9483" y="2553"/>
                    <a:pt x="9753" y="2553"/>
                  </a:cubicBezTo>
                  <a:cubicBezTo>
                    <a:pt x="9953" y="2553"/>
                    <a:pt x="10156" y="2502"/>
                    <a:pt x="10341" y="2403"/>
                  </a:cubicBezTo>
                  <a:cubicBezTo>
                    <a:pt x="10541" y="2303"/>
                    <a:pt x="10641" y="2136"/>
                    <a:pt x="10741" y="1936"/>
                  </a:cubicBezTo>
                  <a:cubicBezTo>
                    <a:pt x="10775" y="1735"/>
                    <a:pt x="10841" y="1569"/>
                    <a:pt x="10875" y="1402"/>
                  </a:cubicBezTo>
                  <a:cubicBezTo>
                    <a:pt x="10875" y="1135"/>
                    <a:pt x="10975" y="868"/>
                    <a:pt x="11142" y="635"/>
                  </a:cubicBezTo>
                  <a:cubicBezTo>
                    <a:pt x="11242" y="501"/>
                    <a:pt x="11375" y="401"/>
                    <a:pt x="11542" y="368"/>
                  </a:cubicBezTo>
                  <a:cubicBezTo>
                    <a:pt x="11675" y="334"/>
                    <a:pt x="11742" y="334"/>
                    <a:pt x="11742" y="334"/>
                  </a:cubicBezTo>
                  <a:cubicBezTo>
                    <a:pt x="11698" y="334"/>
                    <a:pt x="11668" y="320"/>
                    <a:pt x="11633" y="320"/>
                  </a:cubicBezTo>
                  <a:cubicBezTo>
                    <a:pt x="11616" y="320"/>
                    <a:pt x="11598" y="323"/>
                    <a:pt x="11575" y="334"/>
                  </a:cubicBezTo>
                  <a:cubicBezTo>
                    <a:pt x="11375" y="368"/>
                    <a:pt x="11242" y="468"/>
                    <a:pt x="11108" y="601"/>
                  </a:cubicBezTo>
                  <a:cubicBezTo>
                    <a:pt x="10942" y="835"/>
                    <a:pt x="10841" y="1102"/>
                    <a:pt x="10775" y="1402"/>
                  </a:cubicBezTo>
                  <a:cubicBezTo>
                    <a:pt x="10741" y="1735"/>
                    <a:pt x="10575" y="2069"/>
                    <a:pt x="10308" y="2303"/>
                  </a:cubicBezTo>
                  <a:cubicBezTo>
                    <a:pt x="10173" y="2364"/>
                    <a:pt x="10025" y="2393"/>
                    <a:pt x="9875" y="2393"/>
                  </a:cubicBezTo>
                  <a:cubicBezTo>
                    <a:pt x="9616" y="2393"/>
                    <a:pt x="9351" y="2305"/>
                    <a:pt x="9140" y="2136"/>
                  </a:cubicBezTo>
                  <a:cubicBezTo>
                    <a:pt x="8807" y="1802"/>
                    <a:pt x="8473" y="1369"/>
                    <a:pt x="8240" y="935"/>
                  </a:cubicBezTo>
                  <a:cubicBezTo>
                    <a:pt x="7939" y="401"/>
                    <a:pt x="7406" y="34"/>
                    <a:pt x="680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010;p39"/>
            <p:cNvSpPr/>
            <p:nvPr/>
          </p:nvSpPr>
          <p:spPr>
            <a:xfrm>
              <a:off x="6300247" y="3919013"/>
              <a:ext cx="340333" cy="135449"/>
            </a:xfrm>
            <a:custGeom>
              <a:avLst/>
              <a:gdLst/>
              <a:ahLst/>
              <a:cxnLst/>
              <a:rect l="l" t="t" r="r" b="b"/>
              <a:pathLst>
                <a:path w="16513" h="6572" extrusionOk="0">
                  <a:moveTo>
                    <a:pt x="16513" y="0"/>
                  </a:moveTo>
                  <a:cubicBezTo>
                    <a:pt x="16446" y="667"/>
                    <a:pt x="16012" y="1268"/>
                    <a:pt x="15412" y="1501"/>
                  </a:cubicBezTo>
                  <a:cubicBezTo>
                    <a:pt x="15213" y="1593"/>
                    <a:pt x="15007" y="1636"/>
                    <a:pt x="14804" y="1636"/>
                  </a:cubicBezTo>
                  <a:cubicBezTo>
                    <a:pt x="14564" y="1636"/>
                    <a:pt x="14328" y="1576"/>
                    <a:pt x="14111" y="1468"/>
                  </a:cubicBezTo>
                  <a:cubicBezTo>
                    <a:pt x="13844" y="1334"/>
                    <a:pt x="13644" y="1168"/>
                    <a:pt x="13411" y="1001"/>
                  </a:cubicBezTo>
                  <a:cubicBezTo>
                    <a:pt x="13177" y="801"/>
                    <a:pt x="12910" y="667"/>
                    <a:pt x="12610" y="567"/>
                  </a:cubicBezTo>
                  <a:cubicBezTo>
                    <a:pt x="12503" y="535"/>
                    <a:pt x="12393" y="520"/>
                    <a:pt x="12282" y="520"/>
                  </a:cubicBezTo>
                  <a:cubicBezTo>
                    <a:pt x="12048" y="520"/>
                    <a:pt x="11813" y="587"/>
                    <a:pt x="11609" y="701"/>
                  </a:cubicBezTo>
                  <a:cubicBezTo>
                    <a:pt x="11309" y="867"/>
                    <a:pt x="11042" y="1101"/>
                    <a:pt x="10842" y="1401"/>
                  </a:cubicBezTo>
                  <a:cubicBezTo>
                    <a:pt x="10442" y="2002"/>
                    <a:pt x="10275" y="2735"/>
                    <a:pt x="9908" y="3403"/>
                  </a:cubicBezTo>
                  <a:cubicBezTo>
                    <a:pt x="9741" y="3703"/>
                    <a:pt x="9474" y="3970"/>
                    <a:pt x="9141" y="4170"/>
                  </a:cubicBezTo>
                  <a:cubicBezTo>
                    <a:pt x="8961" y="4290"/>
                    <a:pt x="8745" y="4350"/>
                    <a:pt x="8528" y="4350"/>
                  </a:cubicBezTo>
                  <a:cubicBezTo>
                    <a:pt x="8384" y="4350"/>
                    <a:pt x="8240" y="4323"/>
                    <a:pt x="8107" y="4270"/>
                  </a:cubicBezTo>
                  <a:cubicBezTo>
                    <a:pt x="7773" y="4070"/>
                    <a:pt x="7506" y="3803"/>
                    <a:pt x="7340" y="3469"/>
                  </a:cubicBezTo>
                  <a:cubicBezTo>
                    <a:pt x="7139" y="3136"/>
                    <a:pt x="6973" y="2769"/>
                    <a:pt x="6739" y="2469"/>
                  </a:cubicBezTo>
                  <a:cubicBezTo>
                    <a:pt x="6539" y="2102"/>
                    <a:pt x="6205" y="1868"/>
                    <a:pt x="5838" y="1735"/>
                  </a:cubicBezTo>
                  <a:cubicBezTo>
                    <a:pt x="5734" y="1709"/>
                    <a:pt x="5629" y="1696"/>
                    <a:pt x="5526" y="1696"/>
                  </a:cubicBezTo>
                  <a:cubicBezTo>
                    <a:pt x="5236" y="1696"/>
                    <a:pt x="4959" y="1796"/>
                    <a:pt x="4738" y="1968"/>
                  </a:cubicBezTo>
                  <a:cubicBezTo>
                    <a:pt x="4204" y="2369"/>
                    <a:pt x="3770" y="2936"/>
                    <a:pt x="3537" y="3569"/>
                  </a:cubicBezTo>
                  <a:cubicBezTo>
                    <a:pt x="3337" y="4103"/>
                    <a:pt x="3070" y="4637"/>
                    <a:pt x="2803" y="5137"/>
                  </a:cubicBezTo>
                  <a:cubicBezTo>
                    <a:pt x="2403" y="5838"/>
                    <a:pt x="1702" y="6338"/>
                    <a:pt x="868" y="6471"/>
                  </a:cubicBezTo>
                  <a:cubicBezTo>
                    <a:pt x="817" y="6477"/>
                    <a:pt x="765" y="6480"/>
                    <a:pt x="714" y="6480"/>
                  </a:cubicBezTo>
                  <a:cubicBezTo>
                    <a:pt x="466" y="6480"/>
                    <a:pt x="222" y="6415"/>
                    <a:pt x="1" y="6305"/>
                  </a:cubicBezTo>
                  <a:lnTo>
                    <a:pt x="1" y="6305"/>
                  </a:lnTo>
                  <a:lnTo>
                    <a:pt x="34" y="6338"/>
                  </a:lnTo>
                  <a:cubicBezTo>
                    <a:pt x="101" y="6371"/>
                    <a:pt x="134" y="6405"/>
                    <a:pt x="201" y="6438"/>
                  </a:cubicBezTo>
                  <a:cubicBezTo>
                    <a:pt x="401" y="6538"/>
                    <a:pt x="635" y="6572"/>
                    <a:pt x="868" y="6572"/>
                  </a:cubicBezTo>
                  <a:cubicBezTo>
                    <a:pt x="1736" y="6471"/>
                    <a:pt x="2469" y="5938"/>
                    <a:pt x="2903" y="5204"/>
                  </a:cubicBezTo>
                  <a:cubicBezTo>
                    <a:pt x="3203" y="4704"/>
                    <a:pt x="3437" y="4203"/>
                    <a:pt x="3670" y="3669"/>
                  </a:cubicBezTo>
                  <a:cubicBezTo>
                    <a:pt x="3904" y="3069"/>
                    <a:pt x="4304" y="2535"/>
                    <a:pt x="4804" y="2135"/>
                  </a:cubicBezTo>
                  <a:cubicBezTo>
                    <a:pt x="5005" y="1985"/>
                    <a:pt x="5242" y="1910"/>
                    <a:pt x="5489" y="1910"/>
                  </a:cubicBezTo>
                  <a:cubicBezTo>
                    <a:pt x="5572" y="1910"/>
                    <a:pt x="5655" y="1918"/>
                    <a:pt x="5738" y="1935"/>
                  </a:cubicBezTo>
                  <a:cubicBezTo>
                    <a:pt x="6072" y="2068"/>
                    <a:pt x="6339" y="2268"/>
                    <a:pt x="6539" y="2569"/>
                  </a:cubicBezTo>
                  <a:cubicBezTo>
                    <a:pt x="6739" y="2902"/>
                    <a:pt x="6906" y="3236"/>
                    <a:pt x="7106" y="3569"/>
                  </a:cubicBezTo>
                  <a:cubicBezTo>
                    <a:pt x="7306" y="3936"/>
                    <a:pt x="7606" y="4237"/>
                    <a:pt x="7973" y="4470"/>
                  </a:cubicBezTo>
                  <a:cubicBezTo>
                    <a:pt x="8140" y="4540"/>
                    <a:pt x="8318" y="4574"/>
                    <a:pt x="8499" y="4574"/>
                  </a:cubicBezTo>
                  <a:cubicBezTo>
                    <a:pt x="8751" y="4574"/>
                    <a:pt x="9007" y="4506"/>
                    <a:pt x="9241" y="4370"/>
                  </a:cubicBezTo>
                  <a:cubicBezTo>
                    <a:pt x="9574" y="4136"/>
                    <a:pt x="9875" y="3836"/>
                    <a:pt x="10075" y="3503"/>
                  </a:cubicBezTo>
                  <a:cubicBezTo>
                    <a:pt x="10442" y="2802"/>
                    <a:pt x="10609" y="2068"/>
                    <a:pt x="10975" y="1535"/>
                  </a:cubicBezTo>
                  <a:cubicBezTo>
                    <a:pt x="11285" y="1056"/>
                    <a:pt x="11785" y="696"/>
                    <a:pt x="12275" y="696"/>
                  </a:cubicBezTo>
                  <a:cubicBezTo>
                    <a:pt x="12365" y="696"/>
                    <a:pt x="12455" y="708"/>
                    <a:pt x="12543" y="734"/>
                  </a:cubicBezTo>
                  <a:cubicBezTo>
                    <a:pt x="13110" y="901"/>
                    <a:pt x="13511" y="1368"/>
                    <a:pt x="14011" y="1601"/>
                  </a:cubicBezTo>
                  <a:cubicBezTo>
                    <a:pt x="14236" y="1723"/>
                    <a:pt x="14488" y="1781"/>
                    <a:pt x="14744" y="1781"/>
                  </a:cubicBezTo>
                  <a:cubicBezTo>
                    <a:pt x="14981" y="1781"/>
                    <a:pt x="15221" y="1731"/>
                    <a:pt x="15445" y="1635"/>
                  </a:cubicBezTo>
                  <a:cubicBezTo>
                    <a:pt x="15779" y="1468"/>
                    <a:pt x="16079" y="1234"/>
                    <a:pt x="16279" y="901"/>
                  </a:cubicBezTo>
                  <a:cubicBezTo>
                    <a:pt x="16379" y="701"/>
                    <a:pt x="16479" y="501"/>
                    <a:pt x="16513" y="267"/>
                  </a:cubicBezTo>
                  <a:cubicBezTo>
                    <a:pt x="16513" y="167"/>
                    <a:pt x="16513" y="100"/>
                    <a:pt x="1651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011;p39"/>
            <p:cNvSpPr/>
            <p:nvPr/>
          </p:nvSpPr>
          <p:spPr>
            <a:xfrm>
              <a:off x="6323639" y="4100937"/>
              <a:ext cx="272938" cy="125391"/>
            </a:xfrm>
            <a:custGeom>
              <a:avLst/>
              <a:gdLst/>
              <a:ahLst/>
              <a:cxnLst/>
              <a:rect l="l" t="t" r="r" b="b"/>
              <a:pathLst>
                <a:path w="13243" h="6084" extrusionOk="0">
                  <a:moveTo>
                    <a:pt x="12937" y="0"/>
                  </a:moveTo>
                  <a:cubicBezTo>
                    <a:pt x="12828" y="0"/>
                    <a:pt x="12709" y="38"/>
                    <a:pt x="12609" y="113"/>
                  </a:cubicBezTo>
                  <a:cubicBezTo>
                    <a:pt x="12409" y="280"/>
                    <a:pt x="12242" y="480"/>
                    <a:pt x="12175" y="713"/>
                  </a:cubicBezTo>
                  <a:cubicBezTo>
                    <a:pt x="12075" y="1014"/>
                    <a:pt x="12042" y="1380"/>
                    <a:pt x="12109" y="1681"/>
                  </a:cubicBezTo>
                  <a:cubicBezTo>
                    <a:pt x="12142" y="2081"/>
                    <a:pt x="12109" y="2448"/>
                    <a:pt x="12009" y="2815"/>
                  </a:cubicBezTo>
                  <a:cubicBezTo>
                    <a:pt x="11790" y="3190"/>
                    <a:pt x="11425" y="3418"/>
                    <a:pt x="11023" y="3418"/>
                  </a:cubicBezTo>
                  <a:cubicBezTo>
                    <a:pt x="10996" y="3418"/>
                    <a:pt x="10969" y="3417"/>
                    <a:pt x="10941" y="3415"/>
                  </a:cubicBezTo>
                  <a:cubicBezTo>
                    <a:pt x="10441" y="3382"/>
                    <a:pt x="9941" y="3182"/>
                    <a:pt x="9640" y="2781"/>
                  </a:cubicBezTo>
                  <a:cubicBezTo>
                    <a:pt x="9273" y="2348"/>
                    <a:pt x="8973" y="1881"/>
                    <a:pt x="8773" y="1380"/>
                  </a:cubicBezTo>
                  <a:lnTo>
                    <a:pt x="8740" y="1314"/>
                  </a:lnTo>
                  <a:lnTo>
                    <a:pt x="8706" y="1314"/>
                  </a:lnTo>
                  <a:cubicBezTo>
                    <a:pt x="8673" y="1312"/>
                    <a:pt x="8639" y="1311"/>
                    <a:pt x="8606" y="1311"/>
                  </a:cubicBezTo>
                  <a:cubicBezTo>
                    <a:pt x="8106" y="1311"/>
                    <a:pt x="7620" y="1541"/>
                    <a:pt x="7339" y="1948"/>
                  </a:cubicBezTo>
                  <a:cubicBezTo>
                    <a:pt x="7038" y="2381"/>
                    <a:pt x="6872" y="2915"/>
                    <a:pt x="6838" y="3449"/>
                  </a:cubicBezTo>
                  <a:cubicBezTo>
                    <a:pt x="6772" y="3816"/>
                    <a:pt x="6705" y="4182"/>
                    <a:pt x="6638" y="4549"/>
                  </a:cubicBezTo>
                  <a:cubicBezTo>
                    <a:pt x="6538" y="4883"/>
                    <a:pt x="6371" y="5183"/>
                    <a:pt x="6138" y="5450"/>
                  </a:cubicBezTo>
                  <a:cubicBezTo>
                    <a:pt x="5938" y="5717"/>
                    <a:pt x="5604" y="5850"/>
                    <a:pt x="5304" y="5884"/>
                  </a:cubicBezTo>
                  <a:cubicBezTo>
                    <a:pt x="4970" y="5850"/>
                    <a:pt x="4670" y="5717"/>
                    <a:pt x="4437" y="5517"/>
                  </a:cubicBezTo>
                  <a:cubicBezTo>
                    <a:pt x="3936" y="5083"/>
                    <a:pt x="3669" y="4516"/>
                    <a:pt x="3269" y="4049"/>
                  </a:cubicBezTo>
                  <a:cubicBezTo>
                    <a:pt x="3102" y="3816"/>
                    <a:pt x="2869" y="3615"/>
                    <a:pt x="2635" y="3449"/>
                  </a:cubicBezTo>
                  <a:cubicBezTo>
                    <a:pt x="2368" y="3315"/>
                    <a:pt x="2102" y="3248"/>
                    <a:pt x="1835" y="3248"/>
                  </a:cubicBezTo>
                  <a:cubicBezTo>
                    <a:pt x="1791" y="3245"/>
                    <a:pt x="1747" y="3243"/>
                    <a:pt x="1703" y="3243"/>
                  </a:cubicBezTo>
                  <a:cubicBezTo>
                    <a:pt x="891" y="3243"/>
                    <a:pt x="192" y="3825"/>
                    <a:pt x="33" y="4616"/>
                  </a:cubicBezTo>
                  <a:cubicBezTo>
                    <a:pt x="0" y="4816"/>
                    <a:pt x="0" y="5050"/>
                    <a:pt x="33" y="5283"/>
                  </a:cubicBezTo>
                  <a:cubicBezTo>
                    <a:pt x="33" y="5317"/>
                    <a:pt x="67" y="5383"/>
                    <a:pt x="67" y="5450"/>
                  </a:cubicBezTo>
                  <a:lnTo>
                    <a:pt x="100" y="5483"/>
                  </a:lnTo>
                  <a:cubicBezTo>
                    <a:pt x="67" y="5217"/>
                    <a:pt x="67" y="4916"/>
                    <a:pt x="134" y="4649"/>
                  </a:cubicBezTo>
                  <a:cubicBezTo>
                    <a:pt x="234" y="4316"/>
                    <a:pt x="400" y="4049"/>
                    <a:pt x="634" y="3816"/>
                  </a:cubicBezTo>
                  <a:cubicBezTo>
                    <a:pt x="934" y="3545"/>
                    <a:pt x="1315" y="3410"/>
                    <a:pt x="1705" y="3410"/>
                  </a:cubicBezTo>
                  <a:cubicBezTo>
                    <a:pt x="1748" y="3410"/>
                    <a:pt x="1791" y="3412"/>
                    <a:pt x="1835" y="3415"/>
                  </a:cubicBezTo>
                  <a:cubicBezTo>
                    <a:pt x="2368" y="3449"/>
                    <a:pt x="2869" y="3715"/>
                    <a:pt x="3169" y="4149"/>
                  </a:cubicBezTo>
                  <a:cubicBezTo>
                    <a:pt x="3536" y="4616"/>
                    <a:pt x="3803" y="5217"/>
                    <a:pt x="4337" y="5650"/>
                  </a:cubicBezTo>
                  <a:cubicBezTo>
                    <a:pt x="4603" y="5917"/>
                    <a:pt x="4937" y="6050"/>
                    <a:pt x="5304" y="6084"/>
                  </a:cubicBezTo>
                  <a:cubicBezTo>
                    <a:pt x="5704" y="6084"/>
                    <a:pt x="6071" y="5884"/>
                    <a:pt x="6305" y="5617"/>
                  </a:cubicBezTo>
                  <a:cubicBezTo>
                    <a:pt x="6571" y="5317"/>
                    <a:pt x="6772" y="4983"/>
                    <a:pt x="6872" y="4616"/>
                  </a:cubicBezTo>
                  <a:cubicBezTo>
                    <a:pt x="6938" y="4216"/>
                    <a:pt x="7005" y="3849"/>
                    <a:pt x="7072" y="3482"/>
                  </a:cubicBezTo>
                  <a:cubicBezTo>
                    <a:pt x="7105" y="2982"/>
                    <a:pt x="7272" y="2515"/>
                    <a:pt x="7539" y="2114"/>
                  </a:cubicBezTo>
                  <a:cubicBezTo>
                    <a:pt x="7756" y="1743"/>
                    <a:pt x="8173" y="1544"/>
                    <a:pt x="8579" y="1544"/>
                  </a:cubicBezTo>
                  <a:cubicBezTo>
                    <a:pt x="8598" y="1544"/>
                    <a:pt x="8616" y="1544"/>
                    <a:pt x="8635" y="1545"/>
                  </a:cubicBezTo>
                  <a:lnTo>
                    <a:pt x="8635" y="1545"/>
                  </a:lnTo>
                  <a:cubicBezTo>
                    <a:pt x="8864" y="2052"/>
                    <a:pt x="9155" y="2500"/>
                    <a:pt x="9507" y="2948"/>
                  </a:cubicBezTo>
                  <a:cubicBezTo>
                    <a:pt x="9874" y="3349"/>
                    <a:pt x="10408" y="3582"/>
                    <a:pt x="10941" y="3615"/>
                  </a:cubicBezTo>
                  <a:cubicBezTo>
                    <a:pt x="11442" y="3615"/>
                    <a:pt x="11909" y="3349"/>
                    <a:pt x="12142" y="2915"/>
                  </a:cubicBezTo>
                  <a:cubicBezTo>
                    <a:pt x="12276" y="2515"/>
                    <a:pt x="12309" y="2114"/>
                    <a:pt x="12242" y="1714"/>
                  </a:cubicBezTo>
                  <a:cubicBezTo>
                    <a:pt x="12175" y="1380"/>
                    <a:pt x="12209" y="1080"/>
                    <a:pt x="12276" y="780"/>
                  </a:cubicBezTo>
                  <a:cubicBezTo>
                    <a:pt x="12342" y="547"/>
                    <a:pt x="12476" y="346"/>
                    <a:pt x="12676" y="213"/>
                  </a:cubicBezTo>
                  <a:cubicBezTo>
                    <a:pt x="12758" y="131"/>
                    <a:pt x="12886" y="71"/>
                    <a:pt x="13003" y="71"/>
                  </a:cubicBezTo>
                  <a:cubicBezTo>
                    <a:pt x="13028" y="71"/>
                    <a:pt x="13052" y="74"/>
                    <a:pt x="13076" y="80"/>
                  </a:cubicBezTo>
                  <a:lnTo>
                    <a:pt x="13243" y="80"/>
                  </a:lnTo>
                  <a:cubicBezTo>
                    <a:pt x="13176" y="46"/>
                    <a:pt x="13109" y="13"/>
                    <a:pt x="13043" y="13"/>
                  </a:cubicBezTo>
                  <a:cubicBezTo>
                    <a:pt x="13009" y="4"/>
                    <a:pt x="12974" y="0"/>
                    <a:pt x="12937"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012;p39"/>
            <p:cNvSpPr/>
            <p:nvPr/>
          </p:nvSpPr>
          <p:spPr>
            <a:xfrm>
              <a:off x="7369308" y="4066539"/>
              <a:ext cx="270197" cy="119930"/>
            </a:xfrm>
            <a:custGeom>
              <a:avLst/>
              <a:gdLst/>
              <a:ahLst/>
              <a:cxnLst/>
              <a:rect l="l" t="t" r="r" b="b"/>
              <a:pathLst>
                <a:path w="13110" h="5819" extrusionOk="0">
                  <a:moveTo>
                    <a:pt x="13044" y="0"/>
                  </a:moveTo>
                  <a:cubicBezTo>
                    <a:pt x="12987" y="0"/>
                    <a:pt x="12923" y="24"/>
                    <a:pt x="12876" y="47"/>
                  </a:cubicBezTo>
                  <a:cubicBezTo>
                    <a:pt x="12643" y="114"/>
                    <a:pt x="12476" y="214"/>
                    <a:pt x="12342" y="414"/>
                  </a:cubicBezTo>
                  <a:cubicBezTo>
                    <a:pt x="12142" y="681"/>
                    <a:pt x="12009" y="1015"/>
                    <a:pt x="11909" y="1348"/>
                  </a:cubicBezTo>
                  <a:cubicBezTo>
                    <a:pt x="11842" y="1749"/>
                    <a:pt x="11709" y="2182"/>
                    <a:pt x="11542" y="2582"/>
                  </a:cubicBezTo>
                  <a:cubicBezTo>
                    <a:pt x="11442" y="2816"/>
                    <a:pt x="11275" y="2983"/>
                    <a:pt x="11075" y="3116"/>
                  </a:cubicBezTo>
                  <a:cubicBezTo>
                    <a:pt x="10958" y="3166"/>
                    <a:pt x="10833" y="3191"/>
                    <a:pt x="10708" y="3191"/>
                  </a:cubicBezTo>
                  <a:cubicBezTo>
                    <a:pt x="10583" y="3191"/>
                    <a:pt x="10458" y="3166"/>
                    <a:pt x="10341" y="3116"/>
                  </a:cubicBezTo>
                  <a:cubicBezTo>
                    <a:pt x="10108" y="2983"/>
                    <a:pt x="9907" y="2783"/>
                    <a:pt x="9774" y="2516"/>
                  </a:cubicBezTo>
                  <a:cubicBezTo>
                    <a:pt x="9607" y="2249"/>
                    <a:pt x="9474" y="1982"/>
                    <a:pt x="9340" y="1682"/>
                  </a:cubicBezTo>
                  <a:cubicBezTo>
                    <a:pt x="9207" y="1382"/>
                    <a:pt x="9007" y="1081"/>
                    <a:pt x="8773" y="848"/>
                  </a:cubicBezTo>
                  <a:cubicBezTo>
                    <a:pt x="8552" y="598"/>
                    <a:pt x="8261" y="464"/>
                    <a:pt x="7939" y="464"/>
                  </a:cubicBezTo>
                  <a:cubicBezTo>
                    <a:pt x="7874" y="464"/>
                    <a:pt x="7807" y="470"/>
                    <a:pt x="7739" y="481"/>
                  </a:cubicBezTo>
                  <a:cubicBezTo>
                    <a:pt x="7539" y="514"/>
                    <a:pt x="7372" y="614"/>
                    <a:pt x="7239" y="781"/>
                  </a:cubicBezTo>
                  <a:cubicBezTo>
                    <a:pt x="7139" y="948"/>
                    <a:pt x="7039" y="1148"/>
                    <a:pt x="7005" y="1348"/>
                  </a:cubicBezTo>
                  <a:cubicBezTo>
                    <a:pt x="6972" y="1715"/>
                    <a:pt x="6939" y="2082"/>
                    <a:pt x="6939" y="2449"/>
                  </a:cubicBezTo>
                  <a:cubicBezTo>
                    <a:pt x="6972" y="3183"/>
                    <a:pt x="6738" y="3850"/>
                    <a:pt x="6238" y="4384"/>
                  </a:cubicBezTo>
                  <a:cubicBezTo>
                    <a:pt x="5924" y="4746"/>
                    <a:pt x="5488" y="4933"/>
                    <a:pt x="5031" y="4933"/>
                  </a:cubicBezTo>
                  <a:cubicBezTo>
                    <a:pt x="4856" y="4933"/>
                    <a:pt x="4679" y="4906"/>
                    <a:pt x="4504" y="4851"/>
                  </a:cubicBezTo>
                  <a:cubicBezTo>
                    <a:pt x="3936" y="4584"/>
                    <a:pt x="3536" y="4084"/>
                    <a:pt x="3103" y="3717"/>
                  </a:cubicBezTo>
                  <a:cubicBezTo>
                    <a:pt x="2902" y="3516"/>
                    <a:pt x="2636" y="3350"/>
                    <a:pt x="2369" y="3250"/>
                  </a:cubicBezTo>
                  <a:cubicBezTo>
                    <a:pt x="2222" y="3195"/>
                    <a:pt x="2075" y="3170"/>
                    <a:pt x="1928" y="3170"/>
                  </a:cubicBezTo>
                  <a:cubicBezTo>
                    <a:pt x="1808" y="3170"/>
                    <a:pt x="1688" y="3186"/>
                    <a:pt x="1568" y="3216"/>
                  </a:cubicBezTo>
                  <a:cubicBezTo>
                    <a:pt x="1134" y="3350"/>
                    <a:pt x="734" y="3650"/>
                    <a:pt x="501" y="4050"/>
                  </a:cubicBezTo>
                  <a:cubicBezTo>
                    <a:pt x="334" y="4350"/>
                    <a:pt x="200" y="4651"/>
                    <a:pt x="134" y="4984"/>
                  </a:cubicBezTo>
                  <a:cubicBezTo>
                    <a:pt x="67" y="5251"/>
                    <a:pt x="34" y="5485"/>
                    <a:pt x="34" y="5618"/>
                  </a:cubicBezTo>
                  <a:cubicBezTo>
                    <a:pt x="0" y="5685"/>
                    <a:pt x="0" y="5751"/>
                    <a:pt x="34" y="5818"/>
                  </a:cubicBezTo>
                  <a:cubicBezTo>
                    <a:pt x="34" y="5818"/>
                    <a:pt x="100" y="5518"/>
                    <a:pt x="234" y="4984"/>
                  </a:cubicBezTo>
                  <a:cubicBezTo>
                    <a:pt x="334" y="4684"/>
                    <a:pt x="467" y="4384"/>
                    <a:pt x="634" y="4117"/>
                  </a:cubicBezTo>
                  <a:cubicBezTo>
                    <a:pt x="868" y="3750"/>
                    <a:pt x="1201" y="3483"/>
                    <a:pt x="1601" y="3350"/>
                  </a:cubicBezTo>
                  <a:cubicBezTo>
                    <a:pt x="1694" y="3332"/>
                    <a:pt x="1787" y="3324"/>
                    <a:pt x="1878" y="3324"/>
                  </a:cubicBezTo>
                  <a:cubicBezTo>
                    <a:pt x="2314" y="3324"/>
                    <a:pt x="2727" y="3513"/>
                    <a:pt x="3002" y="3817"/>
                  </a:cubicBezTo>
                  <a:cubicBezTo>
                    <a:pt x="3436" y="4184"/>
                    <a:pt x="3803" y="4717"/>
                    <a:pt x="4437" y="5018"/>
                  </a:cubicBezTo>
                  <a:cubicBezTo>
                    <a:pt x="4646" y="5097"/>
                    <a:pt x="4864" y="5135"/>
                    <a:pt x="5080" y="5135"/>
                  </a:cubicBezTo>
                  <a:cubicBezTo>
                    <a:pt x="5588" y="5135"/>
                    <a:pt x="6087" y="4925"/>
                    <a:pt x="6438" y="4551"/>
                  </a:cubicBezTo>
                  <a:cubicBezTo>
                    <a:pt x="6939" y="3950"/>
                    <a:pt x="7205" y="3216"/>
                    <a:pt x="7172" y="2449"/>
                  </a:cubicBezTo>
                  <a:cubicBezTo>
                    <a:pt x="7172" y="2082"/>
                    <a:pt x="7172" y="1715"/>
                    <a:pt x="7239" y="1382"/>
                  </a:cubicBezTo>
                  <a:cubicBezTo>
                    <a:pt x="7272" y="1048"/>
                    <a:pt x="7506" y="748"/>
                    <a:pt x="7806" y="681"/>
                  </a:cubicBezTo>
                  <a:cubicBezTo>
                    <a:pt x="7858" y="669"/>
                    <a:pt x="7912" y="664"/>
                    <a:pt x="7965" y="664"/>
                  </a:cubicBezTo>
                  <a:cubicBezTo>
                    <a:pt x="8218" y="664"/>
                    <a:pt x="8475" y="789"/>
                    <a:pt x="8640" y="981"/>
                  </a:cubicBezTo>
                  <a:cubicBezTo>
                    <a:pt x="8873" y="1215"/>
                    <a:pt x="9040" y="1482"/>
                    <a:pt x="9174" y="1782"/>
                  </a:cubicBezTo>
                  <a:cubicBezTo>
                    <a:pt x="9307" y="2082"/>
                    <a:pt x="9440" y="2349"/>
                    <a:pt x="9607" y="2616"/>
                  </a:cubicBezTo>
                  <a:cubicBezTo>
                    <a:pt x="9774" y="2883"/>
                    <a:pt x="10007" y="3116"/>
                    <a:pt x="10308" y="3250"/>
                  </a:cubicBezTo>
                  <a:cubicBezTo>
                    <a:pt x="10441" y="3316"/>
                    <a:pt x="10591" y="3350"/>
                    <a:pt x="10741" y="3350"/>
                  </a:cubicBezTo>
                  <a:cubicBezTo>
                    <a:pt x="10891" y="3350"/>
                    <a:pt x="11042" y="3316"/>
                    <a:pt x="11175" y="3250"/>
                  </a:cubicBezTo>
                  <a:cubicBezTo>
                    <a:pt x="11408" y="3083"/>
                    <a:pt x="11609" y="2883"/>
                    <a:pt x="11709" y="2616"/>
                  </a:cubicBezTo>
                  <a:cubicBezTo>
                    <a:pt x="11875" y="2216"/>
                    <a:pt x="12009" y="1782"/>
                    <a:pt x="12076" y="1348"/>
                  </a:cubicBezTo>
                  <a:cubicBezTo>
                    <a:pt x="12142" y="1015"/>
                    <a:pt x="12242" y="714"/>
                    <a:pt x="12443" y="448"/>
                  </a:cubicBezTo>
                  <a:cubicBezTo>
                    <a:pt x="12543" y="247"/>
                    <a:pt x="12709" y="114"/>
                    <a:pt x="12910" y="47"/>
                  </a:cubicBezTo>
                  <a:cubicBezTo>
                    <a:pt x="13043" y="14"/>
                    <a:pt x="13110" y="14"/>
                    <a:pt x="13110" y="14"/>
                  </a:cubicBezTo>
                  <a:cubicBezTo>
                    <a:pt x="13090" y="4"/>
                    <a:pt x="13068" y="0"/>
                    <a:pt x="1304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013;p39"/>
            <p:cNvSpPr/>
            <p:nvPr/>
          </p:nvSpPr>
          <p:spPr>
            <a:xfrm>
              <a:off x="7354860" y="3864685"/>
              <a:ext cx="239962" cy="88623"/>
            </a:xfrm>
            <a:custGeom>
              <a:avLst/>
              <a:gdLst/>
              <a:ahLst/>
              <a:cxnLst/>
              <a:rect l="l" t="t" r="r" b="b"/>
              <a:pathLst>
                <a:path w="11643" h="4300" extrusionOk="0">
                  <a:moveTo>
                    <a:pt x="11642" y="1"/>
                  </a:moveTo>
                  <a:cubicBezTo>
                    <a:pt x="11509" y="168"/>
                    <a:pt x="11376" y="335"/>
                    <a:pt x="11242" y="501"/>
                  </a:cubicBezTo>
                  <a:cubicBezTo>
                    <a:pt x="11075" y="735"/>
                    <a:pt x="10909" y="902"/>
                    <a:pt x="10742" y="1068"/>
                  </a:cubicBezTo>
                  <a:cubicBezTo>
                    <a:pt x="10508" y="1302"/>
                    <a:pt x="10208" y="1469"/>
                    <a:pt x="9908" y="1569"/>
                  </a:cubicBezTo>
                  <a:cubicBezTo>
                    <a:pt x="9778" y="1616"/>
                    <a:pt x="9640" y="1638"/>
                    <a:pt x="9500" y="1638"/>
                  </a:cubicBezTo>
                  <a:cubicBezTo>
                    <a:pt x="9246" y="1638"/>
                    <a:pt x="8989" y="1565"/>
                    <a:pt x="8774" y="1435"/>
                  </a:cubicBezTo>
                  <a:cubicBezTo>
                    <a:pt x="8407" y="1235"/>
                    <a:pt x="8240" y="768"/>
                    <a:pt x="7806" y="435"/>
                  </a:cubicBezTo>
                  <a:cubicBezTo>
                    <a:pt x="7640" y="330"/>
                    <a:pt x="7460" y="278"/>
                    <a:pt x="7283" y="278"/>
                  </a:cubicBezTo>
                  <a:cubicBezTo>
                    <a:pt x="7177" y="278"/>
                    <a:pt x="7073" y="297"/>
                    <a:pt x="6972" y="335"/>
                  </a:cubicBezTo>
                  <a:cubicBezTo>
                    <a:pt x="6706" y="468"/>
                    <a:pt x="6505" y="701"/>
                    <a:pt x="6372" y="968"/>
                  </a:cubicBezTo>
                  <a:cubicBezTo>
                    <a:pt x="6239" y="1235"/>
                    <a:pt x="6172" y="1502"/>
                    <a:pt x="6139" y="1802"/>
                  </a:cubicBezTo>
                  <a:lnTo>
                    <a:pt x="6139" y="2636"/>
                  </a:lnTo>
                  <a:cubicBezTo>
                    <a:pt x="6139" y="2936"/>
                    <a:pt x="6105" y="3203"/>
                    <a:pt x="6005" y="3437"/>
                  </a:cubicBezTo>
                  <a:cubicBezTo>
                    <a:pt x="5905" y="3670"/>
                    <a:pt x="5738" y="3870"/>
                    <a:pt x="5505" y="3970"/>
                  </a:cubicBezTo>
                  <a:cubicBezTo>
                    <a:pt x="5298" y="4059"/>
                    <a:pt x="5078" y="4102"/>
                    <a:pt x="4860" y="4102"/>
                  </a:cubicBezTo>
                  <a:cubicBezTo>
                    <a:pt x="4585" y="4102"/>
                    <a:pt x="4312" y="4034"/>
                    <a:pt x="4070" y="3904"/>
                  </a:cubicBezTo>
                  <a:cubicBezTo>
                    <a:pt x="3637" y="3704"/>
                    <a:pt x="3270" y="3437"/>
                    <a:pt x="2903" y="3137"/>
                  </a:cubicBezTo>
                  <a:cubicBezTo>
                    <a:pt x="2569" y="2903"/>
                    <a:pt x="2169" y="2703"/>
                    <a:pt x="1769" y="2569"/>
                  </a:cubicBezTo>
                  <a:cubicBezTo>
                    <a:pt x="1644" y="2532"/>
                    <a:pt x="1514" y="2513"/>
                    <a:pt x="1383" y="2513"/>
                  </a:cubicBezTo>
                  <a:cubicBezTo>
                    <a:pt x="1165" y="2513"/>
                    <a:pt x="943" y="2565"/>
                    <a:pt x="735" y="2670"/>
                  </a:cubicBezTo>
                  <a:cubicBezTo>
                    <a:pt x="468" y="2770"/>
                    <a:pt x="268" y="2936"/>
                    <a:pt x="134" y="3170"/>
                  </a:cubicBezTo>
                  <a:cubicBezTo>
                    <a:pt x="34" y="3303"/>
                    <a:pt x="1" y="3470"/>
                    <a:pt x="1" y="3637"/>
                  </a:cubicBezTo>
                  <a:cubicBezTo>
                    <a:pt x="34" y="3770"/>
                    <a:pt x="68" y="3804"/>
                    <a:pt x="68" y="3804"/>
                  </a:cubicBezTo>
                  <a:cubicBezTo>
                    <a:pt x="34" y="3604"/>
                    <a:pt x="101" y="3403"/>
                    <a:pt x="201" y="3203"/>
                  </a:cubicBezTo>
                  <a:cubicBezTo>
                    <a:pt x="334" y="3003"/>
                    <a:pt x="535" y="2870"/>
                    <a:pt x="768" y="2770"/>
                  </a:cubicBezTo>
                  <a:cubicBezTo>
                    <a:pt x="944" y="2691"/>
                    <a:pt x="1143" y="2659"/>
                    <a:pt x="1337" y="2659"/>
                  </a:cubicBezTo>
                  <a:cubicBezTo>
                    <a:pt x="1475" y="2659"/>
                    <a:pt x="1611" y="2675"/>
                    <a:pt x="1735" y="2703"/>
                  </a:cubicBezTo>
                  <a:cubicBezTo>
                    <a:pt x="2102" y="2836"/>
                    <a:pt x="2469" y="3036"/>
                    <a:pt x="2803" y="3303"/>
                  </a:cubicBezTo>
                  <a:cubicBezTo>
                    <a:pt x="3170" y="3604"/>
                    <a:pt x="3570" y="3870"/>
                    <a:pt x="4004" y="4071"/>
                  </a:cubicBezTo>
                  <a:cubicBezTo>
                    <a:pt x="4271" y="4223"/>
                    <a:pt x="4581" y="4299"/>
                    <a:pt x="4898" y="4299"/>
                  </a:cubicBezTo>
                  <a:cubicBezTo>
                    <a:pt x="5135" y="4299"/>
                    <a:pt x="5376" y="4256"/>
                    <a:pt x="5605" y="4171"/>
                  </a:cubicBezTo>
                  <a:cubicBezTo>
                    <a:pt x="5872" y="4037"/>
                    <a:pt x="6072" y="3804"/>
                    <a:pt x="6205" y="3537"/>
                  </a:cubicBezTo>
                  <a:cubicBezTo>
                    <a:pt x="6305" y="3270"/>
                    <a:pt x="6372" y="2970"/>
                    <a:pt x="6372" y="2670"/>
                  </a:cubicBezTo>
                  <a:lnTo>
                    <a:pt x="6372" y="1802"/>
                  </a:lnTo>
                  <a:cubicBezTo>
                    <a:pt x="6372" y="1535"/>
                    <a:pt x="6439" y="1302"/>
                    <a:pt x="6572" y="1035"/>
                  </a:cubicBezTo>
                  <a:cubicBezTo>
                    <a:pt x="6672" y="835"/>
                    <a:pt x="6839" y="635"/>
                    <a:pt x="7039" y="535"/>
                  </a:cubicBezTo>
                  <a:cubicBezTo>
                    <a:pt x="7118" y="495"/>
                    <a:pt x="7207" y="476"/>
                    <a:pt x="7297" y="476"/>
                  </a:cubicBezTo>
                  <a:cubicBezTo>
                    <a:pt x="7434" y="476"/>
                    <a:pt x="7572" y="521"/>
                    <a:pt x="7673" y="601"/>
                  </a:cubicBezTo>
                  <a:cubicBezTo>
                    <a:pt x="8040" y="868"/>
                    <a:pt x="8273" y="1335"/>
                    <a:pt x="8674" y="1602"/>
                  </a:cubicBezTo>
                  <a:cubicBezTo>
                    <a:pt x="8894" y="1722"/>
                    <a:pt x="9150" y="1782"/>
                    <a:pt x="9413" y="1782"/>
                  </a:cubicBezTo>
                  <a:cubicBezTo>
                    <a:pt x="9589" y="1782"/>
                    <a:pt x="9768" y="1756"/>
                    <a:pt x="9941" y="1702"/>
                  </a:cubicBezTo>
                  <a:cubicBezTo>
                    <a:pt x="10275" y="1602"/>
                    <a:pt x="10575" y="1402"/>
                    <a:pt x="10809" y="1168"/>
                  </a:cubicBezTo>
                  <a:cubicBezTo>
                    <a:pt x="11009" y="968"/>
                    <a:pt x="11175" y="768"/>
                    <a:pt x="11309" y="568"/>
                  </a:cubicBezTo>
                  <a:cubicBezTo>
                    <a:pt x="11442" y="368"/>
                    <a:pt x="11509" y="234"/>
                    <a:pt x="11576" y="134"/>
                  </a:cubicBezTo>
                  <a:cubicBezTo>
                    <a:pt x="11609" y="101"/>
                    <a:pt x="11642" y="34"/>
                    <a:pt x="116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014;p39"/>
            <p:cNvSpPr/>
            <p:nvPr/>
          </p:nvSpPr>
          <p:spPr>
            <a:xfrm>
              <a:off x="6894928" y="4339024"/>
              <a:ext cx="480584" cy="115663"/>
            </a:xfrm>
            <a:custGeom>
              <a:avLst/>
              <a:gdLst/>
              <a:ahLst/>
              <a:cxnLst/>
              <a:rect l="l" t="t" r="r" b="b"/>
              <a:pathLst>
                <a:path w="23318" h="5612" extrusionOk="0">
                  <a:moveTo>
                    <a:pt x="19565" y="1"/>
                  </a:moveTo>
                  <a:cubicBezTo>
                    <a:pt x="19412" y="1"/>
                    <a:pt x="19260" y="25"/>
                    <a:pt x="19115" y="69"/>
                  </a:cubicBezTo>
                  <a:cubicBezTo>
                    <a:pt x="18748" y="236"/>
                    <a:pt x="18447" y="503"/>
                    <a:pt x="18247" y="870"/>
                  </a:cubicBezTo>
                  <a:cubicBezTo>
                    <a:pt x="18014" y="1203"/>
                    <a:pt x="17847" y="1570"/>
                    <a:pt x="17680" y="1971"/>
                  </a:cubicBezTo>
                  <a:cubicBezTo>
                    <a:pt x="17513" y="2371"/>
                    <a:pt x="17313" y="2738"/>
                    <a:pt x="17046" y="3105"/>
                  </a:cubicBezTo>
                  <a:cubicBezTo>
                    <a:pt x="16828" y="3417"/>
                    <a:pt x="16434" y="3642"/>
                    <a:pt x="16029" y="3642"/>
                  </a:cubicBezTo>
                  <a:cubicBezTo>
                    <a:pt x="16001" y="3642"/>
                    <a:pt x="15973" y="3640"/>
                    <a:pt x="15946" y="3638"/>
                  </a:cubicBezTo>
                  <a:cubicBezTo>
                    <a:pt x="15479" y="3572"/>
                    <a:pt x="15078" y="3338"/>
                    <a:pt x="14811" y="2938"/>
                  </a:cubicBezTo>
                  <a:cubicBezTo>
                    <a:pt x="14511" y="2538"/>
                    <a:pt x="14244" y="2104"/>
                    <a:pt x="13944" y="1670"/>
                  </a:cubicBezTo>
                  <a:cubicBezTo>
                    <a:pt x="13611" y="1237"/>
                    <a:pt x="13177" y="870"/>
                    <a:pt x="12643" y="703"/>
                  </a:cubicBezTo>
                  <a:cubicBezTo>
                    <a:pt x="12497" y="668"/>
                    <a:pt x="12348" y="652"/>
                    <a:pt x="12200" y="652"/>
                  </a:cubicBezTo>
                  <a:cubicBezTo>
                    <a:pt x="11775" y="652"/>
                    <a:pt x="11355" y="789"/>
                    <a:pt x="11009" y="1037"/>
                  </a:cubicBezTo>
                  <a:cubicBezTo>
                    <a:pt x="10542" y="1337"/>
                    <a:pt x="10141" y="1737"/>
                    <a:pt x="9875" y="2237"/>
                  </a:cubicBezTo>
                  <a:cubicBezTo>
                    <a:pt x="9574" y="2704"/>
                    <a:pt x="9341" y="3171"/>
                    <a:pt x="9074" y="3605"/>
                  </a:cubicBezTo>
                  <a:cubicBezTo>
                    <a:pt x="8841" y="4039"/>
                    <a:pt x="8540" y="4439"/>
                    <a:pt x="8173" y="4773"/>
                  </a:cubicBezTo>
                  <a:cubicBezTo>
                    <a:pt x="7840" y="5106"/>
                    <a:pt x="7406" y="5306"/>
                    <a:pt x="6906" y="5406"/>
                  </a:cubicBezTo>
                  <a:cubicBezTo>
                    <a:pt x="6862" y="5410"/>
                    <a:pt x="6818" y="5411"/>
                    <a:pt x="6775" y="5411"/>
                  </a:cubicBezTo>
                  <a:cubicBezTo>
                    <a:pt x="6386" y="5411"/>
                    <a:pt x="6005" y="5279"/>
                    <a:pt x="5705" y="5039"/>
                  </a:cubicBezTo>
                  <a:cubicBezTo>
                    <a:pt x="5371" y="4739"/>
                    <a:pt x="5071" y="4439"/>
                    <a:pt x="4838" y="4072"/>
                  </a:cubicBezTo>
                  <a:cubicBezTo>
                    <a:pt x="4371" y="3405"/>
                    <a:pt x="3904" y="2704"/>
                    <a:pt x="3270" y="2304"/>
                  </a:cubicBezTo>
                  <a:cubicBezTo>
                    <a:pt x="2970" y="2104"/>
                    <a:pt x="2603" y="2004"/>
                    <a:pt x="2269" y="2004"/>
                  </a:cubicBezTo>
                  <a:cubicBezTo>
                    <a:pt x="1936" y="2004"/>
                    <a:pt x="1635" y="2104"/>
                    <a:pt x="1335" y="2237"/>
                  </a:cubicBezTo>
                  <a:cubicBezTo>
                    <a:pt x="902" y="2438"/>
                    <a:pt x="501" y="2804"/>
                    <a:pt x="268" y="3238"/>
                  </a:cubicBezTo>
                  <a:cubicBezTo>
                    <a:pt x="101" y="3505"/>
                    <a:pt x="34" y="3805"/>
                    <a:pt x="1" y="4139"/>
                  </a:cubicBezTo>
                  <a:cubicBezTo>
                    <a:pt x="1" y="4205"/>
                    <a:pt x="34" y="4306"/>
                    <a:pt x="34" y="4372"/>
                  </a:cubicBezTo>
                  <a:cubicBezTo>
                    <a:pt x="34" y="4286"/>
                    <a:pt x="34" y="4212"/>
                    <a:pt x="34" y="4139"/>
                  </a:cubicBezTo>
                  <a:cubicBezTo>
                    <a:pt x="68" y="3839"/>
                    <a:pt x="168" y="3538"/>
                    <a:pt x="301" y="3271"/>
                  </a:cubicBezTo>
                  <a:cubicBezTo>
                    <a:pt x="568" y="2871"/>
                    <a:pt x="935" y="2538"/>
                    <a:pt x="1369" y="2337"/>
                  </a:cubicBezTo>
                  <a:cubicBezTo>
                    <a:pt x="1635" y="2204"/>
                    <a:pt x="1936" y="2137"/>
                    <a:pt x="2236" y="2137"/>
                  </a:cubicBezTo>
                  <a:cubicBezTo>
                    <a:pt x="2569" y="2137"/>
                    <a:pt x="2903" y="2237"/>
                    <a:pt x="3170" y="2438"/>
                  </a:cubicBezTo>
                  <a:cubicBezTo>
                    <a:pt x="3770" y="2804"/>
                    <a:pt x="4171" y="3472"/>
                    <a:pt x="4671" y="4172"/>
                  </a:cubicBezTo>
                  <a:cubicBezTo>
                    <a:pt x="4904" y="4539"/>
                    <a:pt x="5205" y="4906"/>
                    <a:pt x="5572" y="5173"/>
                  </a:cubicBezTo>
                  <a:cubicBezTo>
                    <a:pt x="5902" y="5473"/>
                    <a:pt x="6341" y="5611"/>
                    <a:pt x="6791" y="5611"/>
                  </a:cubicBezTo>
                  <a:cubicBezTo>
                    <a:pt x="6840" y="5611"/>
                    <a:pt x="6890" y="5610"/>
                    <a:pt x="6939" y="5606"/>
                  </a:cubicBezTo>
                  <a:cubicBezTo>
                    <a:pt x="7440" y="5506"/>
                    <a:pt x="7907" y="5306"/>
                    <a:pt x="8273" y="4939"/>
                  </a:cubicBezTo>
                  <a:cubicBezTo>
                    <a:pt x="8674" y="4606"/>
                    <a:pt x="8974" y="4172"/>
                    <a:pt x="9241" y="3738"/>
                  </a:cubicBezTo>
                  <a:cubicBezTo>
                    <a:pt x="9508" y="3271"/>
                    <a:pt x="9741" y="2804"/>
                    <a:pt x="10008" y="2371"/>
                  </a:cubicBezTo>
                  <a:cubicBezTo>
                    <a:pt x="10275" y="1904"/>
                    <a:pt x="10642" y="1504"/>
                    <a:pt x="11109" y="1237"/>
                  </a:cubicBezTo>
                  <a:cubicBezTo>
                    <a:pt x="11411" y="985"/>
                    <a:pt x="11789" y="866"/>
                    <a:pt x="12186" y="866"/>
                  </a:cubicBezTo>
                  <a:cubicBezTo>
                    <a:pt x="12315" y="866"/>
                    <a:pt x="12446" y="879"/>
                    <a:pt x="12577" y="903"/>
                  </a:cubicBezTo>
                  <a:cubicBezTo>
                    <a:pt x="13044" y="1070"/>
                    <a:pt x="13444" y="1403"/>
                    <a:pt x="13744" y="1837"/>
                  </a:cubicBezTo>
                  <a:cubicBezTo>
                    <a:pt x="14044" y="2237"/>
                    <a:pt x="14311" y="2671"/>
                    <a:pt x="14645" y="3071"/>
                  </a:cubicBezTo>
                  <a:cubicBezTo>
                    <a:pt x="14778" y="3271"/>
                    <a:pt x="14978" y="3438"/>
                    <a:pt x="15178" y="3605"/>
                  </a:cubicBezTo>
                  <a:cubicBezTo>
                    <a:pt x="15379" y="3772"/>
                    <a:pt x="15645" y="3839"/>
                    <a:pt x="15912" y="3872"/>
                  </a:cubicBezTo>
                  <a:lnTo>
                    <a:pt x="16112" y="3872"/>
                  </a:lnTo>
                  <a:cubicBezTo>
                    <a:pt x="16146" y="3839"/>
                    <a:pt x="16212" y="3839"/>
                    <a:pt x="16279" y="3839"/>
                  </a:cubicBezTo>
                  <a:cubicBezTo>
                    <a:pt x="16413" y="3805"/>
                    <a:pt x="16513" y="3738"/>
                    <a:pt x="16646" y="3705"/>
                  </a:cubicBezTo>
                  <a:cubicBezTo>
                    <a:pt x="16846" y="3572"/>
                    <a:pt x="17013" y="3405"/>
                    <a:pt x="17180" y="3238"/>
                  </a:cubicBezTo>
                  <a:cubicBezTo>
                    <a:pt x="17413" y="2871"/>
                    <a:pt x="17647" y="2471"/>
                    <a:pt x="17814" y="2071"/>
                  </a:cubicBezTo>
                  <a:cubicBezTo>
                    <a:pt x="17980" y="1704"/>
                    <a:pt x="18147" y="1337"/>
                    <a:pt x="18347" y="970"/>
                  </a:cubicBezTo>
                  <a:cubicBezTo>
                    <a:pt x="18514" y="670"/>
                    <a:pt x="18814" y="403"/>
                    <a:pt x="19148" y="269"/>
                  </a:cubicBezTo>
                  <a:cubicBezTo>
                    <a:pt x="19287" y="207"/>
                    <a:pt x="19434" y="181"/>
                    <a:pt x="19581" y="181"/>
                  </a:cubicBezTo>
                  <a:cubicBezTo>
                    <a:pt x="19751" y="181"/>
                    <a:pt x="19921" y="216"/>
                    <a:pt x="20082" y="269"/>
                  </a:cubicBezTo>
                  <a:cubicBezTo>
                    <a:pt x="20349" y="403"/>
                    <a:pt x="20616" y="536"/>
                    <a:pt x="20849" y="736"/>
                  </a:cubicBezTo>
                  <a:cubicBezTo>
                    <a:pt x="21083" y="870"/>
                    <a:pt x="21316" y="1003"/>
                    <a:pt x="21550" y="1137"/>
                  </a:cubicBezTo>
                  <a:cubicBezTo>
                    <a:pt x="21750" y="1237"/>
                    <a:pt x="21950" y="1337"/>
                    <a:pt x="22183" y="1370"/>
                  </a:cubicBezTo>
                  <a:cubicBezTo>
                    <a:pt x="22261" y="1387"/>
                    <a:pt x="22341" y="1396"/>
                    <a:pt x="22421" y="1396"/>
                  </a:cubicBezTo>
                  <a:cubicBezTo>
                    <a:pt x="22652" y="1396"/>
                    <a:pt x="22886" y="1327"/>
                    <a:pt x="23084" y="1203"/>
                  </a:cubicBezTo>
                  <a:cubicBezTo>
                    <a:pt x="23184" y="1170"/>
                    <a:pt x="23251" y="1070"/>
                    <a:pt x="23318" y="970"/>
                  </a:cubicBezTo>
                  <a:lnTo>
                    <a:pt x="23318" y="970"/>
                  </a:lnTo>
                  <a:cubicBezTo>
                    <a:pt x="23251" y="1037"/>
                    <a:pt x="23184" y="1103"/>
                    <a:pt x="23117" y="1170"/>
                  </a:cubicBezTo>
                  <a:cubicBezTo>
                    <a:pt x="22917" y="1259"/>
                    <a:pt x="22717" y="1318"/>
                    <a:pt x="22517" y="1318"/>
                  </a:cubicBezTo>
                  <a:cubicBezTo>
                    <a:pt x="22417" y="1318"/>
                    <a:pt x="22317" y="1303"/>
                    <a:pt x="22217" y="1270"/>
                  </a:cubicBezTo>
                  <a:cubicBezTo>
                    <a:pt x="22017" y="1237"/>
                    <a:pt x="21816" y="1137"/>
                    <a:pt x="21616" y="1037"/>
                  </a:cubicBezTo>
                  <a:cubicBezTo>
                    <a:pt x="21383" y="903"/>
                    <a:pt x="21183" y="770"/>
                    <a:pt x="20949" y="603"/>
                  </a:cubicBezTo>
                  <a:cubicBezTo>
                    <a:pt x="20716" y="403"/>
                    <a:pt x="20449" y="236"/>
                    <a:pt x="20149" y="136"/>
                  </a:cubicBezTo>
                  <a:cubicBezTo>
                    <a:pt x="19961" y="42"/>
                    <a:pt x="19762" y="1"/>
                    <a:pt x="1956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015;p39"/>
            <p:cNvSpPr/>
            <p:nvPr/>
          </p:nvSpPr>
          <p:spPr>
            <a:xfrm>
              <a:off x="6919000" y="4056749"/>
              <a:ext cx="440003" cy="123351"/>
            </a:xfrm>
            <a:custGeom>
              <a:avLst/>
              <a:gdLst/>
              <a:ahLst/>
              <a:cxnLst/>
              <a:rect l="l" t="t" r="r" b="b"/>
              <a:pathLst>
                <a:path w="21349" h="5985" extrusionOk="0">
                  <a:moveTo>
                    <a:pt x="18975" y="1"/>
                  </a:moveTo>
                  <a:cubicBezTo>
                    <a:pt x="18787" y="1"/>
                    <a:pt x="18597" y="60"/>
                    <a:pt x="18447" y="189"/>
                  </a:cubicBezTo>
                  <a:cubicBezTo>
                    <a:pt x="18247" y="422"/>
                    <a:pt x="18080" y="722"/>
                    <a:pt x="18013" y="1023"/>
                  </a:cubicBezTo>
                  <a:cubicBezTo>
                    <a:pt x="17947" y="1356"/>
                    <a:pt x="17813" y="1656"/>
                    <a:pt x="17680" y="1957"/>
                  </a:cubicBezTo>
                  <a:cubicBezTo>
                    <a:pt x="17513" y="2257"/>
                    <a:pt x="17213" y="2490"/>
                    <a:pt x="16879" y="2524"/>
                  </a:cubicBezTo>
                  <a:cubicBezTo>
                    <a:pt x="16833" y="2528"/>
                    <a:pt x="16786" y="2530"/>
                    <a:pt x="16739" y="2530"/>
                  </a:cubicBezTo>
                  <a:cubicBezTo>
                    <a:pt x="16420" y="2530"/>
                    <a:pt x="16103" y="2432"/>
                    <a:pt x="15812" y="2257"/>
                  </a:cubicBezTo>
                  <a:cubicBezTo>
                    <a:pt x="15478" y="2023"/>
                    <a:pt x="15178" y="1757"/>
                    <a:pt x="14911" y="1456"/>
                  </a:cubicBezTo>
                  <a:cubicBezTo>
                    <a:pt x="14611" y="1089"/>
                    <a:pt x="14311" y="789"/>
                    <a:pt x="13977" y="489"/>
                  </a:cubicBezTo>
                  <a:cubicBezTo>
                    <a:pt x="13611" y="245"/>
                    <a:pt x="13189" y="84"/>
                    <a:pt x="12736" y="84"/>
                  </a:cubicBezTo>
                  <a:cubicBezTo>
                    <a:pt x="12694" y="84"/>
                    <a:pt x="12652" y="86"/>
                    <a:pt x="12609" y="89"/>
                  </a:cubicBezTo>
                  <a:cubicBezTo>
                    <a:pt x="11609" y="189"/>
                    <a:pt x="10708" y="722"/>
                    <a:pt x="10108" y="1523"/>
                  </a:cubicBezTo>
                  <a:cubicBezTo>
                    <a:pt x="9507" y="2324"/>
                    <a:pt x="9107" y="3224"/>
                    <a:pt x="8607" y="3991"/>
                  </a:cubicBezTo>
                  <a:cubicBezTo>
                    <a:pt x="8140" y="4759"/>
                    <a:pt x="7472" y="5359"/>
                    <a:pt x="6638" y="5659"/>
                  </a:cubicBezTo>
                  <a:cubicBezTo>
                    <a:pt x="6416" y="5740"/>
                    <a:pt x="6170" y="5784"/>
                    <a:pt x="5928" y="5784"/>
                  </a:cubicBezTo>
                  <a:cubicBezTo>
                    <a:pt x="5771" y="5784"/>
                    <a:pt x="5616" y="5766"/>
                    <a:pt x="5471" y="5726"/>
                  </a:cubicBezTo>
                  <a:cubicBezTo>
                    <a:pt x="5104" y="5659"/>
                    <a:pt x="4770" y="5459"/>
                    <a:pt x="4504" y="5159"/>
                  </a:cubicBezTo>
                  <a:cubicBezTo>
                    <a:pt x="3970" y="4659"/>
                    <a:pt x="3603" y="3991"/>
                    <a:pt x="3036" y="3658"/>
                  </a:cubicBezTo>
                  <a:cubicBezTo>
                    <a:pt x="2774" y="3513"/>
                    <a:pt x="2513" y="3418"/>
                    <a:pt x="2230" y="3418"/>
                  </a:cubicBezTo>
                  <a:cubicBezTo>
                    <a:pt x="2188" y="3418"/>
                    <a:pt x="2145" y="3420"/>
                    <a:pt x="2102" y="3424"/>
                  </a:cubicBezTo>
                  <a:cubicBezTo>
                    <a:pt x="1802" y="3458"/>
                    <a:pt x="1535" y="3558"/>
                    <a:pt x="1301" y="3725"/>
                  </a:cubicBezTo>
                  <a:cubicBezTo>
                    <a:pt x="968" y="4025"/>
                    <a:pt x="668" y="4358"/>
                    <a:pt x="434" y="4725"/>
                  </a:cubicBezTo>
                  <a:cubicBezTo>
                    <a:pt x="301" y="4992"/>
                    <a:pt x="167" y="5226"/>
                    <a:pt x="67" y="5493"/>
                  </a:cubicBezTo>
                  <a:cubicBezTo>
                    <a:pt x="34" y="5593"/>
                    <a:pt x="0" y="5659"/>
                    <a:pt x="0" y="5759"/>
                  </a:cubicBezTo>
                  <a:cubicBezTo>
                    <a:pt x="0" y="5761"/>
                    <a:pt x="1" y="5761"/>
                    <a:pt x="1" y="5761"/>
                  </a:cubicBezTo>
                  <a:cubicBezTo>
                    <a:pt x="11" y="5761"/>
                    <a:pt x="149" y="5369"/>
                    <a:pt x="534" y="4792"/>
                  </a:cubicBezTo>
                  <a:cubicBezTo>
                    <a:pt x="734" y="4425"/>
                    <a:pt x="1034" y="4092"/>
                    <a:pt x="1401" y="3825"/>
                  </a:cubicBezTo>
                  <a:cubicBezTo>
                    <a:pt x="1602" y="3691"/>
                    <a:pt x="1835" y="3591"/>
                    <a:pt x="2102" y="3558"/>
                  </a:cubicBezTo>
                  <a:cubicBezTo>
                    <a:pt x="2402" y="3558"/>
                    <a:pt x="2702" y="3625"/>
                    <a:pt x="2936" y="3758"/>
                  </a:cubicBezTo>
                  <a:cubicBezTo>
                    <a:pt x="3470" y="4092"/>
                    <a:pt x="3836" y="4759"/>
                    <a:pt x="4370" y="5292"/>
                  </a:cubicBezTo>
                  <a:cubicBezTo>
                    <a:pt x="4637" y="5593"/>
                    <a:pt x="5004" y="5826"/>
                    <a:pt x="5404" y="5926"/>
                  </a:cubicBezTo>
                  <a:cubicBezTo>
                    <a:pt x="5575" y="5966"/>
                    <a:pt x="5746" y="5984"/>
                    <a:pt x="5917" y="5984"/>
                  </a:cubicBezTo>
                  <a:cubicBezTo>
                    <a:pt x="6180" y="5984"/>
                    <a:pt x="6443" y="5940"/>
                    <a:pt x="6705" y="5859"/>
                  </a:cubicBezTo>
                  <a:cubicBezTo>
                    <a:pt x="7572" y="5526"/>
                    <a:pt x="8306" y="4925"/>
                    <a:pt x="8773" y="4125"/>
                  </a:cubicBezTo>
                  <a:cubicBezTo>
                    <a:pt x="9307" y="3358"/>
                    <a:pt x="9707" y="2457"/>
                    <a:pt x="10308" y="1690"/>
                  </a:cubicBezTo>
                  <a:cubicBezTo>
                    <a:pt x="10841" y="923"/>
                    <a:pt x="11709" y="422"/>
                    <a:pt x="12643" y="322"/>
                  </a:cubicBezTo>
                  <a:cubicBezTo>
                    <a:pt x="12686" y="319"/>
                    <a:pt x="12729" y="317"/>
                    <a:pt x="12773" y="317"/>
                  </a:cubicBezTo>
                  <a:cubicBezTo>
                    <a:pt x="13162" y="317"/>
                    <a:pt x="13543" y="452"/>
                    <a:pt x="13844" y="722"/>
                  </a:cubicBezTo>
                  <a:cubicBezTo>
                    <a:pt x="14177" y="989"/>
                    <a:pt x="14477" y="1290"/>
                    <a:pt x="14744" y="1623"/>
                  </a:cubicBezTo>
                  <a:cubicBezTo>
                    <a:pt x="15236" y="2208"/>
                    <a:pt x="15927" y="2735"/>
                    <a:pt x="16686" y="2735"/>
                  </a:cubicBezTo>
                  <a:cubicBezTo>
                    <a:pt x="16750" y="2735"/>
                    <a:pt x="16814" y="2732"/>
                    <a:pt x="16879" y="2724"/>
                  </a:cubicBezTo>
                  <a:cubicBezTo>
                    <a:pt x="17079" y="2691"/>
                    <a:pt x="17279" y="2624"/>
                    <a:pt x="17446" y="2524"/>
                  </a:cubicBezTo>
                  <a:cubicBezTo>
                    <a:pt x="17613" y="2390"/>
                    <a:pt x="17713" y="2257"/>
                    <a:pt x="17813" y="2057"/>
                  </a:cubicBezTo>
                  <a:cubicBezTo>
                    <a:pt x="17947" y="1757"/>
                    <a:pt x="18080" y="1423"/>
                    <a:pt x="18147" y="1089"/>
                  </a:cubicBezTo>
                  <a:cubicBezTo>
                    <a:pt x="18213" y="823"/>
                    <a:pt x="18347" y="522"/>
                    <a:pt x="18547" y="322"/>
                  </a:cubicBezTo>
                  <a:cubicBezTo>
                    <a:pt x="18660" y="209"/>
                    <a:pt x="18835" y="142"/>
                    <a:pt x="19009" y="142"/>
                  </a:cubicBezTo>
                  <a:cubicBezTo>
                    <a:pt x="19091" y="142"/>
                    <a:pt x="19173" y="157"/>
                    <a:pt x="19247" y="189"/>
                  </a:cubicBezTo>
                  <a:cubicBezTo>
                    <a:pt x="19681" y="389"/>
                    <a:pt x="19981" y="756"/>
                    <a:pt x="20315" y="923"/>
                  </a:cubicBezTo>
                  <a:cubicBezTo>
                    <a:pt x="20446" y="1017"/>
                    <a:pt x="20610" y="1058"/>
                    <a:pt x="20775" y="1058"/>
                  </a:cubicBezTo>
                  <a:cubicBezTo>
                    <a:pt x="20903" y="1058"/>
                    <a:pt x="21032" y="1033"/>
                    <a:pt x="21149" y="989"/>
                  </a:cubicBezTo>
                  <a:cubicBezTo>
                    <a:pt x="21216" y="956"/>
                    <a:pt x="21282" y="923"/>
                    <a:pt x="21316" y="856"/>
                  </a:cubicBezTo>
                  <a:cubicBezTo>
                    <a:pt x="21349" y="823"/>
                    <a:pt x="21349" y="789"/>
                    <a:pt x="21349" y="789"/>
                  </a:cubicBezTo>
                  <a:lnTo>
                    <a:pt x="21349" y="789"/>
                  </a:lnTo>
                  <a:cubicBezTo>
                    <a:pt x="21282" y="856"/>
                    <a:pt x="21216" y="923"/>
                    <a:pt x="21149" y="956"/>
                  </a:cubicBezTo>
                  <a:cubicBezTo>
                    <a:pt x="21064" y="977"/>
                    <a:pt x="20977" y="988"/>
                    <a:pt x="20889" y="988"/>
                  </a:cubicBezTo>
                  <a:cubicBezTo>
                    <a:pt x="20699" y="988"/>
                    <a:pt x="20508" y="937"/>
                    <a:pt x="20348" y="823"/>
                  </a:cubicBezTo>
                  <a:cubicBezTo>
                    <a:pt x="20048" y="689"/>
                    <a:pt x="19781" y="289"/>
                    <a:pt x="19281" y="55"/>
                  </a:cubicBezTo>
                  <a:cubicBezTo>
                    <a:pt x="19185" y="19"/>
                    <a:pt x="19081" y="1"/>
                    <a:pt x="18975"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016;p39"/>
            <p:cNvSpPr/>
            <p:nvPr/>
          </p:nvSpPr>
          <p:spPr>
            <a:xfrm>
              <a:off x="6950616" y="3769137"/>
              <a:ext cx="412530" cy="131327"/>
            </a:xfrm>
            <a:custGeom>
              <a:avLst/>
              <a:gdLst/>
              <a:ahLst/>
              <a:cxnLst/>
              <a:rect l="l" t="t" r="r" b="b"/>
              <a:pathLst>
                <a:path w="20016" h="6372" extrusionOk="0">
                  <a:moveTo>
                    <a:pt x="19323" y="0"/>
                  </a:moveTo>
                  <a:cubicBezTo>
                    <a:pt x="19240" y="0"/>
                    <a:pt x="19159" y="11"/>
                    <a:pt x="19081" y="34"/>
                  </a:cubicBezTo>
                  <a:cubicBezTo>
                    <a:pt x="18881" y="100"/>
                    <a:pt x="18714" y="167"/>
                    <a:pt x="18547" y="267"/>
                  </a:cubicBezTo>
                  <a:cubicBezTo>
                    <a:pt x="18381" y="401"/>
                    <a:pt x="18247" y="567"/>
                    <a:pt x="18114" y="768"/>
                  </a:cubicBezTo>
                  <a:cubicBezTo>
                    <a:pt x="17880" y="1235"/>
                    <a:pt x="17680" y="1735"/>
                    <a:pt x="17547" y="2235"/>
                  </a:cubicBezTo>
                  <a:cubicBezTo>
                    <a:pt x="17480" y="2535"/>
                    <a:pt x="17347" y="2802"/>
                    <a:pt x="17180" y="3036"/>
                  </a:cubicBezTo>
                  <a:cubicBezTo>
                    <a:pt x="16980" y="3303"/>
                    <a:pt x="16746" y="3469"/>
                    <a:pt x="16446" y="3570"/>
                  </a:cubicBezTo>
                  <a:cubicBezTo>
                    <a:pt x="16315" y="3604"/>
                    <a:pt x="16179" y="3620"/>
                    <a:pt x="16041" y="3620"/>
                  </a:cubicBezTo>
                  <a:cubicBezTo>
                    <a:pt x="15514" y="3620"/>
                    <a:pt x="14954" y="3387"/>
                    <a:pt x="14478" y="3069"/>
                  </a:cubicBezTo>
                  <a:cubicBezTo>
                    <a:pt x="13844" y="2636"/>
                    <a:pt x="13210" y="2068"/>
                    <a:pt x="12343" y="1902"/>
                  </a:cubicBezTo>
                  <a:cubicBezTo>
                    <a:pt x="12226" y="1885"/>
                    <a:pt x="12112" y="1877"/>
                    <a:pt x="11999" y="1877"/>
                  </a:cubicBezTo>
                  <a:cubicBezTo>
                    <a:pt x="11661" y="1877"/>
                    <a:pt x="11342" y="1952"/>
                    <a:pt x="11042" y="2102"/>
                  </a:cubicBezTo>
                  <a:cubicBezTo>
                    <a:pt x="10642" y="2302"/>
                    <a:pt x="10275" y="2602"/>
                    <a:pt x="9975" y="2936"/>
                  </a:cubicBezTo>
                  <a:cubicBezTo>
                    <a:pt x="9341" y="3603"/>
                    <a:pt x="8941" y="4403"/>
                    <a:pt x="8407" y="5037"/>
                  </a:cubicBezTo>
                  <a:cubicBezTo>
                    <a:pt x="7973" y="5671"/>
                    <a:pt x="7273" y="6071"/>
                    <a:pt x="6472" y="6171"/>
                  </a:cubicBezTo>
                  <a:cubicBezTo>
                    <a:pt x="5772" y="6138"/>
                    <a:pt x="5104" y="5871"/>
                    <a:pt x="4571" y="5404"/>
                  </a:cubicBezTo>
                  <a:cubicBezTo>
                    <a:pt x="4037" y="4971"/>
                    <a:pt x="3570" y="4537"/>
                    <a:pt x="3070" y="4203"/>
                  </a:cubicBezTo>
                  <a:cubicBezTo>
                    <a:pt x="2636" y="3903"/>
                    <a:pt x="2136" y="3703"/>
                    <a:pt x="1569" y="3703"/>
                  </a:cubicBezTo>
                  <a:cubicBezTo>
                    <a:pt x="1168" y="3703"/>
                    <a:pt x="768" y="3870"/>
                    <a:pt x="468" y="4103"/>
                  </a:cubicBezTo>
                  <a:cubicBezTo>
                    <a:pt x="268" y="4270"/>
                    <a:pt x="101" y="4470"/>
                    <a:pt x="34" y="4737"/>
                  </a:cubicBezTo>
                  <a:cubicBezTo>
                    <a:pt x="1" y="4804"/>
                    <a:pt x="1" y="4904"/>
                    <a:pt x="1" y="5004"/>
                  </a:cubicBezTo>
                  <a:cubicBezTo>
                    <a:pt x="34" y="5004"/>
                    <a:pt x="34" y="4904"/>
                    <a:pt x="68" y="4737"/>
                  </a:cubicBezTo>
                  <a:cubicBezTo>
                    <a:pt x="168" y="4504"/>
                    <a:pt x="301" y="4337"/>
                    <a:pt x="501" y="4170"/>
                  </a:cubicBezTo>
                  <a:cubicBezTo>
                    <a:pt x="801" y="3936"/>
                    <a:pt x="1202" y="3836"/>
                    <a:pt x="1569" y="3836"/>
                  </a:cubicBezTo>
                  <a:cubicBezTo>
                    <a:pt x="2069" y="3870"/>
                    <a:pt x="2569" y="4037"/>
                    <a:pt x="3003" y="4337"/>
                  </a:cubicBezTo>
                  <a:cubicBezTo>
                    <a:pt x="3470" y="4670"/>
                    <a:pt x="3904" y="5137"/>
                    <a:pt x="4437" y="5538"/>
                  </a:cubicBezTo>
                  <a:cubicBezTo>
                    <a:pt x="5004" y="6038"/>
                    <a:pt x="5738" y="6338"/>
                    <a:pt x="6472" y="6372"/>
                  </a:cubicBezTo>
                  <a:cubicBezTo>
                    <a:pt x="6906" y="6372"/>
                    <a:pt x="7306" y="6238"/>
                    <a:pt x="7640" y="6005"/>
                  </a:cubicBezTo>
                  <a:cubicBezTo>
                    <a:pt x="8007" y="5771"/>
                    <a:pt x="8307" y="5504"/>
                    <a:pt x="8574" y="5171"/>
                  </a:cubicBezTo>
                  <a:cubicBezTo>
                    <a:pt x="9141" y="4537"/>
                    <a:pt x="9541" y="3736"/>
                    <a:pt x="10141" y="3103"/>
                  </a:cubicBezTo>
                  <a:cubicBezTo>
                    <a:pt x="10408" y="2802"/>
                    <a:pt x="10742" y="2535"/>
                    <a:pt x="11109" y="2335"/>
                  </a:cubicBezTo>
                  <a:cubicBezTo>
                    <a:pt x="11384" y="2185"/>
                    <a:pt x="11678" y="2110"/>
                    <a:pt x="11977" y="2110"/>
                  </a:cubicBezTo>
                  <a:cubicBezTo>
                    <a:pt x="12076" y="2110"/>
                    <a:pt x="12176" y="2118"/>
                    <a:pt x="12276" y="2135"/>
                  </a:cubicBezTo>
                  <a:cubicBezTo>
                    <a:pt x="13110" y="2269"/>
                    <a:pt x="13711" y="2836"/>
                    <a:pt x="14378" y="3269"/>
                  </a:cubicBezTo>
                  <a:cubicBezTo>
                    <a:pt x="14678" y="3469"/>
                    <a:pt x="15045" y="3636"/>
                    <a:pt x="15412" y="3736"/>
                  </a:cubicBezTo>
                  <a:cubicBezTo>
                    <a:pt x="15591" y="3808"/>
                    <a:pt x="15789" y="3841"/>
                    <a:pt x="15990" y="3841"/>
                  </a:cubicBezTo>
                  <a:cubicBezTo>
                    <a:pt x="16165" y="3841"/>
                    <a:pt x="16342" y="3816"/>
                    <a:pt x="16513" y="3770"/>
                  </a:cubicBezTo>
                  <a:cubicBezTo>
                    <a:pt x="16846" y="3670"/>
                    <a:pt x="17146" y="3469"/>
                    <a:pt x="17347" y="3169"/>
                  </a:cubicBezTo>
                  <a:cubicBezTo>
                    <a:pt x="17513" y="2902"/>
                    <a:pt x="17647" y="2636"/>
                    <a:pt x="17747" y="2335"/>
                  </a:cubicBezTo>
                  <a:cubicBezTo>
                    <a:pt x="17847" y="1835"/>
                    <a:pt x="18014" y="1335"/>
                    <a:pt x="18247" y="868"/>
                  </a:cubicBezTo>
                  <a:cubicBezTo>
                    <a:pt x="18414" y="534"/>
                    <a:pt x="18748" y="267"/>
                    <a:pt x="19114" y="167"/>
                  </a:cubicBezTo>
                  <a:cubicBezTo>
                    <a:pt x="19219" y="137"/>
                    <a:pt x="19324" y="121"/>
                    <a:pt x="19429" y="121"/>
                  </a:cubicBezTo>
                  <a:cubicBezTo>
                    <a:pt x="19558" y="121"/>
                    <a:pt x="19686" y="145"/>
                    <a:pt x="19815" y="200"/>
                  </a:cubicBezTo>
                  <a:cubicBezTo>
                    <a:pt x="19982" y="301"/>
                    <a:pt x="20015" y="367"/>
                    <a:pt x="20015" y="367"/>
                  </a:cubicBezTo>
                  <a:cubicBezTo>
                    <a:pt x="19982" y="267"/>
                    <a:pt x="19915" y="200"/>
                    <a:pt x="19815" y="134"/>
                  </a:cubicBezTo>
                  <a:cubicBezTo>
                    <a:pt x="19659" y="45"/>
                    <a:pt x="19489" y="0"/>
                    <a:pt x="19323"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017;p39"/>
            <p:cNvSpPr/>
            <p:nvPr/>
          </p:nvSpPr>
          <p:spPr>
            <a:xfrm>
              <a:off x="7106675" y="3622620"/>
              <a:ext cx="212468" cy="60593"/>
            </a:xfrm>
            <a:custGeom>
              <a:avLst/>
              <a:gdLst/>
              <a:ahLst/>
              <a:cxnLst/>
              <a:rect l="l" t="t" r="r" b="b"/>
              <a:pathLst>
                <a:path w="10309" h="2940" extrusionOk="0">
                  <a:moveTo>
                    <a:pt x="7014" y="0"/>
                  </a:moveTo>
                  <a:cubicBezTo>
                    <a:pt x="6556" y="0"/>
                    <a:pt x="6105" y="168"/>
                    <a:pt x="5738" y="505"/>
                  </a:cubicBezTo>
                  <a:cubicBezTo>
                    <a:pt x="5371" y="872"/>
                    <a:pt x="5038" y="1305"/>
                    <a:pt x="4838" y="1806"/>
                  </a:cubicBezTo>
                  <a:cubicBezTo>
                    <a:pt x="4738" y="2006"/>
                    <a:pt x="4571" y="2239"/>
                    <a:pt x="4404" y="2439"/>
                  </a:cubicBezTo>
                  <a:cubicBezTo>
                    <a:pt x="4271" y="2606"/>
                    <a:pt x="4070" y="2706"/>
                    <a:pt x="3837" y="2706"/>
                  </a:cubicBezTo>
                  <a:cubicBezTo>
                    <a:pt x="3603" y="2673"/>
                    <a:pt x="3437" y="2573"/>
                    <a:pt x="3303" y="2373"/>
                  </a:cubicBezTo>
                  <a:cubicBezTo>
                    <a:pt x="3136" y="2206"/>
                    <a:pt x="3036" y="2006"/>
                    <a:pt x="2970" y="1806"/>
                  </a:cubicBezTo>
                  <a:cubicBezTo>
                    <a:pt x="2870" y="1339"/>
                    <a:pt x="2669" y="938"/>
                    <a:pt x="2369" y="605"/>
                  </a:cubicBezTo>
                  <a:cubicBezTo>
                    <a:pt x="2202" y="438"/>
                    <a:pt x="2002" y="338"/>
                    <a:pt x="1802" y="338"/>
                  </a:cubicBezTo>
                  <a:cubicBezTo>
                    <a:pt x="1768" y="332"/>
                    <a:pt x="1734" y="329"/>
                    <a:pt x="1699" y="329"/>
                  </a:cubicBezTo>
                  <a:cubicBezTo>
                    <a:pt x="1534" y="329"/>
                    <a:pt x="1373" y="394"/>
                    <a:pt x="1235" y="505"/>
                  </a:cubicBezTo>
                  <a:cubicBezTo>
                    <a:pt x="1002" y="738"/>
                    <a:pt x="868" y="1038"/>
                    <a:pt x="801" y="1372"/>
                  </a:cubicBezTo>
                  <a:cubicBezTo>
                    <a:pt x="735" y="1572"/>
                    <a:pt x="635" y="1806"/>
                    <a:pt x="468" y="1972"/>
                  </a:cubicBezTo>
                  <a:cubicBezTo>
                    <a:pt x="368" y="2139"/>
                    <a:pt x="168" y="2239"/>
                    <a:pt x="1" y="2239"/>
                  </a:cubicBezTo>
                  <a:cubicBezTo>
                    <a:pt x="18" y="2256"/>
                    <a:pt x="43" y="2264"/>
                    <a:pt x="68" y="2264"/>
                  </a:cubicBezTo>
                  <a:cubicBezTo>
                    <a:pt x="93" y="2264"/>
                    <a:pt x="118" y="2256"/>
                    <a:pt x="134" y="2239"/>
                  </a:cubicBezTo>
                  <a:cubicBezTo>
                    <a:pt x="301" y="2239"/>
                    <a:pt x="435" y="2139"/>
                    <a:pt x="535" y="2039"/>
                  </a:cubicBezTo>
                  <a:cubicBezTo>
                    <a:pt x="701" y="1839"/>
                    <a:pt x="835" y="1639"/>
                    <a:pt x="902" y="1405"/>
                  </a:cubicBezTo>
                  <a:cubicBezTo>
                    <a:pt x="968" y="1105"/>
                    <a:pt x="1135" y="838"/>
                    <a:pt x="1335" y="605"/>
                  </a:cubicBezTo>
                  <a:cubicBezTo>
                    <a:pt x="1469" y="505"/>
                    <a:pt x="1635" y="471"/>
                    <a:pt x="1769" y="471"/>
                  </a:cubicBezTo>
                  <a:cubicBezTo>
                    <a:pt x="1969" y="505"/>
                    <a:pt x="2136" y="605"/>
                    <a:pt x="2236" y="738"/>
                  </a:cubicBezTo>
                  <a:cubicBezTo>
                    <a:pt x="2503" y="1038"/>
                    <a:pt x="2703" y="1439"/>
                    <a:pt x="2770" y="1839"/>
                  </a:cubicBezTo>
                  <a:cubicBezTo>
                    <a:pt x="2870" y="2072"/>
                    <a:pt x="2970" y="2306"/>
                    <a:pt x="3136" y="2506"/>
                  </a:cubicBezTo>
                  <a:cubicBezTo>
                    <a:pt x="3303" y="2740"/>
                    <a:pt x="3537" y="2873"/>
                    <a:pt x="3804" y="2940"/>
                  </a:cubicBezTo>
                  <a:cubicBezTo>
                    <a:pt x="4104" y="2940"/>
                    <a:pt x="4404" y="2806"/>
                    <a:pt x="4571" y="2573"/>
                  </a:cubicBezTo>
                  <a:cubicBezTo>
                    <a:pt x="4738" y="2373"/>
                    <a:pt x="4904" y="2139"/>
                    <a:pt x="5004" y="1906"/>
                  </a:cubicBezTo>
                  <a:cubicBezTo>
                    <a:pt x="5238" y="1439"/>
                    <a:pt x="5505" y="1038"/>
                    <a:pt x="5872" y="671"/>
                  </a:cubicBezTo>
                  <a:cubicBezTo>
                    <a:pt x="6177" y="366"/>
                    <a:pt x="6595" y="200"/>
                    <a:pt x="7022" y="200"/>
                  </a:cubicBezTo>
                  <a:cubicBezTo>
                    <a:pt x="7061" y="200"/>
                    <a:pt x="7100" y="202"/>
                    <a:pt x="7139" y="204"/>
                  </a:cubicBezTo>
                  <a:cubicBezTo>
                    <a:pt x="7339" y="204"/>
                    <a:pt x="7540" y="271"/>
                    <a:pt x="7706" y="405"/>
                  </a:cubicBezTo>
                  <a:cubicBezTo>
                    <a:pt x="7873" y="505"/>
                    <a:pt x="8007" y="671"/>
                    <a:pt x="8107" y="838"/>
                  </a:cubicBezTo>
                  <a:cubicBezTo>
                    <a:pt x="8273" y="1172"/>
                    <a:pt x="8507" y="1505"/>
                    <a:pt x="8740" y="1806"/>
                  </a:cubicBezTo>
                  <a:cubicBezTo>
                    <a:pt x="8879" y="1927"/>
                    <a:pt x="9054" y="1985"/>
                    <a:pt x="9231" y="1985"/>
                  </a:cubicBezTo>
                  <a:cubicBezTo>
                    <a:pt x="9396" y="1985"/>
                    <a:pt x="9564" y="1935"/>
                    <a:pt x="9708" y="1839"/>
                  </a:cubicBezTo>
                  <a:cubicBezTo>
                    <a:pt x="9908" y="1705"/>
                    <a:pt x="10041" y="1505"/>
                    <a:pt x="10141" y="1272"/>
                  </a:cubicBezTo>
                  <a:cubicBezTo>
                    <a:pt x="10208" y="1138"/>
                    <a:pt x="10242" y="1005"/>
                    <a:pt x="10308" y="872"/>
                  </a:cubicBezTo>
                  <a:cubicBezTo>
                    <a:pt x="10308" y="805"/>
                    <a:pt x="10308" y="738"/>
                    <a:pt x="10308" y="705"/>
                  </a:cubicBezTo>
                  <a:cubicBezTo>
                    <a:pt x="10308" y="705"/>
                    <a:pt x="10242" y="938"/>
                    <a:pt x="10041" y="1238"/>
                  </a:cubicBezTo>
                  <a:cubicBezTo>
                    <a:pt x="9975" y="1439"/>
                    <a:pt x="9808" y="1605"/>
                    <a:pt x="9641" y="1739"/>
                  </a:cubicBezTo>
                  <a:cubicBezTo>
                    <a:pt x="9540" y="1811"/>
                    <a:pt x="9421" y="1846"/>
                    <a:pt x="9301" y="1846"/>
                  </a:cubicBezTo>
                  <a:cubicBezTo>
                    <a:pt x="9144" y="1846"/>
                    <a:pt x="8988" y="1786"/>
                    <a:pt x="8874" y="1672"/>
                  </a:cubicBezTo>
                  <a:cubicBezTo>
                    <a:pt x="8607" y="1372"/>
                    <a:pt x="8440" y="1072"/>
                    <a:pt x="8273" y="738"/>
                  </a:cubicBezTo>
                  <a:cubicBezTo>
                    <a:pt x="8140" y="538"/>
                    <a:pt x="8007" y="371"/>
                    <a:pt x="7806" y="238"/>
                  </a:cubicBezTo>
                  <a:cubicBezTo>
                    <a:pt x="7606" y="104"/>
                    <a:pt x="7373" y="4"/>
                    <a:pt x="7139" y="4"/>
                  </a:cubicBezTo>
                  <a:cubicBezTo>
                    <a:pt x="7098" y="1"/>
                    <a:pt x="7056" y="0"/>
                    <a:pt x="7014"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018;p39"/>
            <p:cNvSpPr/>
            <p:nvPr/>
          </p:nvSpPr>
          <p:spPr>
            <a:xfrm>
              <a:off x="6527822" y="3637830"/>
              <a:ext cx="233078" cy="114447"/>
            </a:xfrm>
            <a:custGeom>
              <a:avLst/>
              <a:gdLst/>
              <a:ahLst/>
              <a:cxnLst/>
              <a:rect l="l" t="t" r="r" b="b"/>
              <a:pathLst>
                <a:path w="11309" h="5553" extrusionOk="0">
                  <a:moveTo>
                    <a:pt x="11208" y="0"/>
                  </a:moveTo>
                  <a:cubicBezTo>
                    <a:pt x="11208" y="0"/>
                    <a:pt x="11208" y="267"/>
                    <a:pt x="11208" y="767"/>
                  </a:cubicBezTo>
                  <a:cubicBezTo>
                    <a:pt x="11208" y="1068"/>
                    <a:pt x="11175" y="1334"/>
                    <a:pt x="11075" y="1635"/>
                  </a:cubicBezTo>
                  <a:cubicBezTo>
                    <a:pt x="10941" y="2002"/>
                    <a:pt x="10674" y="2302"/>
                    <a:pt x="10341" y="2469"/>
                  </a:cubicBezTo>
                  <a:cubicBezTo>
                    <a:pt x="10214" y="2532"/>
                    <a:pt x="10074" y="2555"/>
                    <a:pt x="9937" y="2555"/>
                  </a:cubicBezTo>
                  <a:cubicBezTo>
                    <a:pt x="9858" y="2555"/>
                    <a:pt x="9780" y="2547"/>
                    <a:pt x="9707" y="2535"/>
                  </a:cubicBezTo>
                  <a:cubicBezTo>
                    <a:pt x="9474" y="2469"/>
                    <a:pt x="9307" y="2302"/>
                    <a:pt x="9173" y="2102"/>
                  </a:cubicBezTo>
                  <a:cubicBezTo>
                    <a:pt x="9007" y="1901"/>
                    <a:pt x="8907" y="1668"/>
                    <a:pt x="8740" y="1434"/>
                  </a:cubicBezTo>
                  <a:cubicBezTo>
                    <a:pt x="8606" y="1168"/>
                    <a:pt x="8373" y="934"/>
                    <a:pt x="8073" y="801"/>
                  </a:cubicBezTo>
                  <a:cubicBezTo>
                    <a:pt x="7934" y="759"/>
                    <a:pt x="7795" y="739"/>
                    <a:pt x="7658" y="739"/>
                  </a:cubicBezTo>
                  <a:cubicBezTo>
                    <a:pt x="7132" y="739"/>
                    <a:pt x="6643" y="1032"/>
                    <a:pt x="6405" y="1535"/>
                  </a:cubicBezTo>
                  <a:cubicBezTo>
                    <a:pt x="6105" y="2168"/>
                    <a:pt x="6004" y="2835"/>
                    <a:pt x="6105" y="3536"/>
                  </a:cubicBezTo>
                  <a:cubicBezTo>
                    <a:pt x="6138" y="3836"/>
                    <a:pt x="6138" y="4170"/>
                    <a:pt x="6071" y="4503"/>
                  </a:cubicBezTo>
                  <a:cubicBezTo>
                    <a:pt x="5971" y="4770"/>
                    <a:pt x="5804" y="5037"/>
                    <a:pt x="5571" y="5204"/>
                  </a:cubicBezTo>
                  <a:cubicBezTo>
                    <a:pt x="5415" y="5301"/>
                    <a:pt x="5249" y="5353"/>
                    <a:pt x="5084" y="5353"/>
                  </a:cubicBezTo>
                  <a:cubicBezTo>
                    <a:pt x="4965" y="5353"/>
                    <a:pt x="4848" y="5326"/>
                    <a:pt x="4737" y="5271"/>
                  </a:cubicBezTo>
                  <a:cubicBezTo>
                    <a:pt x="4470" y="5170"/>
                    <a:pt x="4203" y="5037"/>
                    <a:pt x="4003" y="4804"/>
                  </a:cubicBezTo>
                  <a:cubicBezTo>
                    <a:pt x="3603" y="4403"/>
                    <a:pt x="3336" y="3903"/>
                    <a:pt x="2936" y="3536"/>
                  </a:cubicBezTo>
                  <a:cubicBezTo>
                    <a:pt x="2595" y="3195"/>
                    <a:pt x="2140" y="2999"/>
                    <a:pt x="1676" y="2999"/>
                  </a:cubicBezTo>
                  <a:cubicBezTo>
                    <a:pt x="1640" y="2999"/>
                    <a:pt x="1604" y="3000"/>
                    <a:pt x="1568" y="3002"/>
                  </a:cubicBezTo>
                  <a:cubicBezTo>
                    <a:pt x="801" y="3036"/>
                    <a:pt x="167" y="3603"/>
                    <a:pt x="34" y="4337"/>
                  </a:cubicBezTo>
                  <a:cubicBezTo>
                    <a:pt x="0" y="4537"/>
                    <a:pt x="0" y="4737"/>
                    <a:pt x="34" y="4904"/>
                  </a:cubicBezTo>
                  <a:cubicBezTo>
                    <a:pt x="34" y="5004"/>
                    <a:pt x="67" y="5070"/>
                    <a:pt x="100" y="5104"/>
                  </a:cubicBezTo>
                  <a:cubicBezTo>
                    <a:pt x="67" y="4870"/>
                    <a:pt x="67" y="4603"/>
                    <a:pt x="134" y="4370"/>
                  </a:cubicBezTo>
                  <a:cubicBezTo>
                    <a:pt x="200" y="4070"/>
                    <a:pt x="334" y="3803"/>
                    <a:pt x="534" y="3603"/>
                  </a:cubicBezTo>
                  <a:cubicBezTo>
                    <a:pt x="834" y="3336"/>
                    <a:pt x="1201" y="3169"/>
                    <a:pt x="1568" y="3169"/>
                  </a:cubicBezTo>
                  <a:cubicBezTo>
                    <a:pt x="1604" y="3167"/>
                    <a:pt x="1640" y="3165"/>
                    <a:pt x="1676" y="3165"/>
                  </a:cubicBezTo>
                  <a:cubicBezTo>
                    <a:pt x="2131" y="3165"/>
                    <a:pt x="2526" y="3360"/>
                    <a:pt x="2836" y="3669"/>
                  </a:cubicBezTo>
                  <a:cubicBezTo>
                    <a:pt x="3202" y="4036"/>
                    <a:pt x="3469" y="4537"/>
                    <a:pt x="3870" y="4970"/>
                  </a:cubicBezTo>
                  <a:cubicBezTo>
                    <a:pt x="4103" y="5204"/>
                    <a:pt x="4370" y="5371"/>
                    <a:pt x="4670" y="5471"/>
                  </a:cubicBezTo>
                  <a:cubicBezTo>
                    <a:pt x="4809" y="5526"/>
                    <a:pt x="4954" y="5553"/>
                    <a:pt x="5098" y="5553"/>
                  </a:cubicBezTo>
                  <a:cubicBezTo>
                    <a:pt x="5298" y="5553"/>
                    <a:pt x="5496" y="5501"/>
                    <a:pt x="5671" y="5404"/>
                  </a:cubicBezTo>
                  <a:cubicBezTo>
                    <a:pt x="5971" y="5204"/>
                    <a:pt x="6171" y="4904"/>
                    <a:pt x="6271" y="4570"/>
                  </a:cubicBezTo>
                  <a:cubicBezTo>
                    <a:pt x="6338" y="4236"/>
                    <a:pt x="6371" y="3870"/>
                    <a:pt x="6338" y="3536"/>
                  </a:cubicBezTo>
                  <a:cubicBezTo>
                    <a:pt x="6305" y="3202"/>
                    <a:pt x="6305" y="2869"/>
                    <a:pt x="6338" y="2535"/>
                  </a:cubicBezTo>
                  <a:cubicBezTo>
                    <a:pt x="6338" y="2235"/>
                    <a:pt x="6438" y="1935"/>
                    <a:pt x="6605" y="1668"/>
                  </a:cubicBezTo>
                  <a:cubicBezTo>
                    <a:pt x="6818" y="1241"/>
                    <a:pt x="7224" y="985"/>
                    <a:pt x="7685" y="985"/>
                  </a:cubicBezTo>
                  <a:cubicBezTo>
                    <a:pt x="7800" y="985"/>
                    <a:pt x="7919" y="1001"/>
                    <a:pt x="8039" y="1034"/>
                  </a:cubicBezTo>
                  <a:cubicBezTo>
                    <a:pt x="8273" y="1134"/>
                    <a:pt x="8473" y="1301"/>
                    <a:pt x="8606" y="1535"/>
                  </a:cubicBezTo>
                  <a:cubicBezTo>
                    <a:pt x="8740" y="1768"/>
                    <a:pt x="8873" y="2035"/>
                    <a:pt x="9007" y="2235"/>
                  </a:cubicBezTo>
                  <a:cubicBezTo>
                    <a:pt x="9173" y="2469"/>
                    <a:pt x="9407" y="2635"/>
                    <a:pt x="9674" y="2702"/>
                  </a:cubicBezTo>
                  <a:cubicBezTo>
                    <a:pt x="9752" y="2724"/>
                    <a:pt x="9833" y="2735"/>
                    <a:pt x="9916" y="2735"/>
                  </a:cubicBezTo>
                  <a:cubicBezTo>
                    <a:pt x="10081" y="2735"/>
                    <a:pt x="10252" y="2691"/>
                    <a:pt x="10408" y="2602"/>
                  </a:cubicBezTo>
                  <a:cubicBezTo>
                    <a:pt x="10775" y="2435"/>
                    <a:pt x="11075" y="2102"/>
                    <a:pt x="11208" y="1668"/>
                  </a:cubicBezTo>
                  <a:cubicBezTo>
                    <a:pt x="11275" y="1368"/>
                    <a:pt x="11308" y="1068"/>
                    <a:pt x="11308" y="767"/>
                  </a:cubicBezTo>
                  <a:cubicBezTo>
                    <a:pt x="11308" y="567"/>
                    <a:pt x="11275" y="367"/>
                    <a:pt x="11242" y="200"/>
                  </a:cubicBezTo>
                  <a:cubicBezTo>
                    <a:pt x="11242" y="134"/>
                    <a:pt x="11242" y="67"/>
                    <a:pt x="11208" y="0"/>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019;p39"/>
            <p:cNvSpPr/>
            <p:nvPr/>
          </p:nvSpPr>
          <p:spPr>
            <a:xfrm>
              <a:off x="6555996" y="2624560"/>
              <a:ext cx="745958" cy="666940"/>
            </a:xfrm>
            <a:custGeom>
              <a:avLst/>
              <a:gdLst/>
              <a:ahLst/>
              <a:cxnLst/>
              <a:rect l="l" t="t" r="r" b="b"/>
              <a:pathLst>
                <a:path w="36194" h="32360" extrusionOk="0">
                  <a:moveTo>
                    <a:pt x="15473" y="1"/>
                  </a:moveTo>
                  <a:cubicBezTo>
                    <a:pt x="13967" y="1"/>
                    <a:pt x="12457" y="368"/>
                    <a:pt x="11242" y="1130"/>
                  </a:cubicBezTo>
                  <a:cubicBezTo>
                    <a:pt x="9007" y="2497"/>
                    <a:pt x="7606" y="3898"/>
                    <a:pt x="7506" y="6500"/>
                  </a:cubicBezTo>
                  <a:cubicBezTo>
                    <a:pt x="7194" y="6356"/>
                    <a:pt x="6862" y="6290"/>
                    <a:pt x="6517" y="6290"/>
                  </a:cubicBezTo>
                  <a:cubicBezTo>
                    <a:pt x="4395" y="6290"/>
                    <a:pt x="1834" y="8812"/>
                    <a:pt x="1002" y="11137"/>
                  </a:cubicBezTo>
                  <a:cubicBezTo>
                    <a:pt x="1" y="13805"/>
                    <a:pt x="535" y="16441"/>
                    <a:pt x="1435" y="19143"/>
                  </a:cubicBezTo>
                  <a:cubicBezTo>
                    <a:pt x="3036" y="23813"/>
                    <a:pt x="5505" y="28116"/>
                    <a:pt x="8740" y="31852"/>
                  </a:cubicBezTo>
                  <a:cubicBezTo>
                    <a:pt x="8974" y="32085"/>
                    <a:pt x="9288" y="32359"/>
                    <a:pt x="9605" y="32359"/>
                  </a:cubicBezTo>
                  <a:cubicBezTo>
                    <a:pt x="9695" y="32359"/>
                    <a:pt x="9786" y="32337"/>
                    <a:pt x="9875" y="32285"/>
                  </a:cubicBezTo>
                  <a:cubicBezTo>
                    <a:pt x="10108" y="32119"/>
                    <a:pt x="10208" y="31818"/>
                    <a:pt x="10208" y="31518"/>
                  </a:cubicBezTo>
                  <a:cubicBezTo>
                    <a:pt x="10408" y="28950"/>
                    <a:pt x="9841" y="26381"/>
                    <a:pt x="9408" y="23879"/>
                  </a:cubicBezTo>
                  <a:cubicBezTo>
                    <a:pt x="8974" y="21344"/>
                    <a:pt x="8640" y="18709"/>
                    <a:pt x="9274" y="16241"/>
                  </a:cubicBezTo>
                  <a:cubicBezTo>
                    <a:pt x="9875" y="13739"/>
                    <a:pt x="11576" y="11370"/>
                    <a:pt x="14044" y="10636"/>
                  </a:cubicBezTo>
                  <a:cubicBezTo>
                    <a:pt x="14577" y="10488"/>
                    <a:pt x="15128" y="10422"/>
                    <a:pt x="15683" y="10422"/>
                  </a:cubicBezTo>
                  <a:cubicBezTo>
                    <a:pt x="17004" y="10422"/>
                    <a:pt x="18351" y="10797"/>
                    <a:pt x="19548" y="11337"/>
                  </a:cubicBezTo>
                  <a:cubicBezTo>
                    <a:pt x="21283" y="12138"/>
                    <a:pt x="22850" y="13238"/>
                    <a:pt x="24485" y="14172"/>
                  </a:cubicBezTo>
                  <a:cubicBezTo>
                    <a:pt x="26054" y="15020"/>
                    <a:pt x="27771" y="15749"/>
                    <a:pt x="29552" y="15749"/>
                  </a:cubicBezTo>
                  <a:cubicBezTo>
                    <a:pt x="29664" y="15749"/>
                    <a:pt x="29776" y="15746"/>
                    <a:pt x="29889" y="15740"/>
                  </a:cubicBezTo>
                  <a:cubicBezTo>
                    <a:pt x="31757" y="15673"/>
                    <a:pt x="33725" y="14606"/>
                    <a:pt x="34392" y="12838"/>
                  </a:cubicBezTo>
                  <a:cubicBezTo>
                    <a:pt x="35026" y="11037"/>
                    <a:pt x="33925" y="8702"/>
                    <a:pt x="32057" y="8468"/>
                  </a:cubicBezTo>
                  <a:cubicBezTo>
                    <a:pt x="36093" y="7768"/>
                    <a:pt x="36193" y="1997"/>
                    <a:pt x="32190" y="1163"/>
                  </a:cubicBezTo>
                  <a:cubicBezTo>
                    <a:pt x="31891" y="1096"/>
                    <a:pt x="31594" y="1066"/>
                    <a:pt x="31297" y="1066"/>
                  </a:cubicBezTo>
                  <a:cubicBezTo>
                    <a:pt x="28938" y="1066"/>
                    <a:pt x="26672" y="2954"/>
                    <a:pt x="24300" y="2954"/>
                  </a:cubicBezTo>
                  <a:cubicBezTo>
                    <a:pt x="24151" y="2954"/>
                    <a:pt x="24001" y="2947"/>
                    <a:pt x="23851" y="2931"/>
                  </a:cubicBezTo>
                  <a:cubicBezTo>
                    <a:pt x="22117" y="2731"/>
                    <a:pt x="20682" y="1497"/>
                    <a:pt x="19081" y="763"/>
                  </a:cubicBezTo>
                  <a:cubicBezTo>
                    <a:pt x="18000" y="260"/>
                    <a:pt x="16738" y="1"/>
                    <a:pt x="154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020;p39"/>
            <p:cNvSpPr/>
            <p:nvPr/>
          </p:nvSpPr>
          <p:spPr>
            <a:xfrm>
              <a:off x="6636437" y="2698117"/>
              <a:ext cx="616012" cy="1086662"/>
            </a:xfrm>
            <a:custGeom>
              <a:avLst/>
              <a:gdLst/>
              <a:ahLst/>
              <a:cxnLst/>
              <a:rect l="l" t="t" r="r" b="b"/>
              <a:pathLst>
                <a:path w="29889" h="52725" extrusionOk="0">
                  <a:moveTo>
                    <a:pt x="12784" y="0"/>
                  </a:moveTo>
                  <a:cubicBezTo>
                    <a:pt x="12252" y="0"/>
                    <a:pt x="11715" y="32"/>
                    <a:pt x="11175" y="96"/>
                  </a:cubicBezTo>
                  <a:lnTo>
                    <a:pt x="10508" y="196"/>
                  </a:lnTo>
                  <a:cubicBezTo>
                    <a:pt x="3036" y="1530"/>
                    <a:pt x="1" y="8602"/>
                    <a:pt x="1568" y="16041"/>
                  </a:cubicBezTo>
                  <a:lnTo>
                    <a:pt x="5771" y="45061"/>
                  </a:lnTo>
                  <a:cubicBezTo>
                    <a:pt x="6410" y="49504"/>
                    <a:pt x="10241" y="52725"/>
                    <a:pt x="14605" y="52725"/>
                  </a:cubicBezTo>
                  <a:cubicBezTo>
                    <a:pt x="15026" y="52725"/>
                    <a:pt x="15451" y="52695"/>
                    <a:pt x="15879" y="52633"/>
                  </a:cubicBezTo>
                  <a:cubicBezTo>
                    <a:pt x="20782" y="51966"/>
                    <a:pt x="24185" y="47463"/>
                    <a:pt x="23551" y="42560"/>
                  </a:cubicBezTo>
                  <a:lnTo>
                    <a:pt x="22817" y="37122"/>
                  </a:lnTo>
                  <a:cubicBezTo>
                    <a:pt x="22817" y="37122"/>
                    <a:pt x="29889" y="35154"/>
                    <a:pt x="29121" y="27916"/>
                  </a:cubicBezTo>
                  <a:cubicBezTo>
                    <a:pt x="28754" y="24413"/>
                    <a:pt x="27387" y="17308"/>
                    <a:pt x="26086" y="10870"/>
                  </a:cubicBezTo>
                  <a:cubicBezTo>
                    <a:pt x="24793" y="4498"/>
                    <a:pt x="19153" y="0"/>
                    <a:pt x="1278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021;p39"/>
            <p:cNvSpPr/>
            <p:nvPr/>
          </p:nvSpPr>
          <p:spPr>
            <a:xfrm>
              <a:off x="6905933" y="3430885"/>
              <a:ext cx="205585" cy="76690"/>
            </a:xfrm>
            <a:custGeom>
              <a:avLst/>
              <a:gdLst/>
              <a:ahLst/>
              <a:cxnLst/>
              <a:rect l="l" t="t" r="r" b="b"/>
              <a:pathLst>
                <a:path w="9975" h="3721" extrusionOk="0">
                  <a:moveTo>
                    <a:pt x="1" y="1"/>
                  </a:moveTo>
                  <a:lnTo>
                    <a:pt x="1" y="1"/>
                  </a:lnTo>
                  <a:cubicBezTo>
                    <a:pt x="1" y="1"/>
                    <a:pt x="2162" y="3720"/>
                    <a:pt x="7380" y="3720"/>
                  </a:cubicBezTo>
                  <a:cubicBezTo>
                    <a:pt x="8173" y="3720"/>
                    <a:pt x="9037" y="3634"/>
                    <a:pt x="9974" y="3436"/>
                  </a:cubicBezTo>
                  <a:lnTo>
                    <a:pt x="9741" y="1568"/>
                  </a:lnTo>
                  <a:cubicBezTo>
                    <a:pt x="8990" y="1666"/>
                    <a:pt x="8238" y="1715"/>
                    <a:pt x="7488" y="1715"/>
                  </a:cubicBezTo>
                  <a:cubicBezTo>
                    <a:pt x="4906" y="1715"/>
                    <a:pt x="2353" y="1138"/>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022;p39"/>
            <p:cNvSpPr/>
            <p:nvPr/>
          </p:nvSpPr>
          <p:spPr>
            <a:xfrm>
              <a:off x="7084004" y="2994675"/>
              <a:ext cx="46084" cy="42642"/>
            </a:xfrm>
            <a:custGeom>
              <a:avLst/>
              <a:gdLst/>
              <a:ahLst/>
              <a:cxnLst/>
              <a:rect l="l" t="t" r="r" b="b"/>
              <a:pathLst>
                <a:path w="2236" h="2069" extrusionOk="0">
                  <a:moveTo>
                    <a:pt x="1154" y="1"/>
                  </a:moveTo>
                  <a:cubicBezTo>
                    <a:pt x="1093" y="1"/>
                    <a:pt x="1030" y="6"/>
                    <a:pt x="967" y="17"/>
                  </a:cubicBezTo>
                  <a:cubicBezTo>
                    <a:pt x="400" y="117"/>
                    <a:pt x="0" y="651"/>
                    <a:pt x="100" y="1218"/>
                  </a:cubicBezTo>
                  <a:cubicBezTo>
                    <a:pt x="189" y="1722"/>
                    <a:pt x="621" y="2068"/>
                    <a:pt x="1091" y="2068"/>
                  </a:cubicBezTo>
                  <a:cubicBezTo>
                    <a:pt x="1150" y="2068"/>
                    <a:pt x="1209" y="2063"/>
                    <a:pt x="1268" y="2052"/>
                  </a:cubicBezTo>
                  <a:cubicBezTo>
                    <a:pt x="1835" y="1952"/>
                    <a:pt x="2235" y="1418"/>
                    <a:pt x="2135" y="851"/>
                  </a:cubicBezTo>
                  <a:cubicBezTo>
                    <a:pt x="2076" y="347"/>
                    <a:pt x="1647" y="1"/>
                    <a:pt x="11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023;p39"/>
            <p:cNvSpPr/>
            <p:nvPr/>
          </p:nvSpPr>
          <p:spPr>
            <a:xfrm>
              <a:off x="7065434" y="2990491"/>
              <a:ext cx="86644" cy="27597"/>
            </a:xfrm>
            <a:custGeom>
              <a:avLst/>
              <a:gdLst/>
              <a:ahLst/>
              <a:cxnLst/>
              <a:rect l="l" t="t" r="r" b="b"/>
              <a:pathLst>
                <a:path w="4204" h="1339" extrusionOk="0">
                  <a:moveTo>
                    <a:pt x="2335" y="0"/>
                  </a:moveTo>
                  <a:cubicBezTo>
                    <a:pt x="2224" y="0"/>
                    <a:pt x="2113" y="7"/>
                    <a:pt x="2002" y="20"/>
                  </a:cubicBezTo>
                  <a:cubicBezTo>
                    <a:pt x="1401" y="87"/>
                    <a:pt x="868" y="320"/>
                    <a:pt x="401" y="720"/>
                  </a:cubicBezTo>
                  <a:cubicBezTo>
                    <a:pt x="101" y="1021"/>
                    <a:pt x="0" y="1288"/>
                    <a:pt x="67" y="1321"/>
                  </a:cubicBezTo>
                  <a:cubicBezTo>
                    <a:pt x="79" y="1333"/>
                    <a:pt x="96" y="1338"/>
                    <a:pt x="118" y="1338"/>
                  </a:cubicBezTo>
                  <a:cubicBezTo>
                    <a:pt x="336" y="1338"/>
                    <a:pt x="1034" y="775"/>
                    <a:pt x="2035" y="654"/>
                  </a:cubicBezTo>
                  <a:cubicBezTo>
                    <a:pt x="2171" y="638"/>
                    <a:pt x="2304" y="631"/>
                    <a:pt x="2431" y="631"/>
                  </a:cubicBezTo>
                  <a:cubicBezTo>
                    <a:pt x="3212" y="631"/>
                    <a:pt x="3816" y="888"/>
                    <a:pt x="4046" y="888"/>
                  </a:cubicBezTo>
                  <a:cubicBezTo>
                    <a:pt x="4091" y="888"/>
                    <a:pt x="4122" y="878"/>
                    <a:pt x="4137" y="854"/>
                  </a:cubicBezTo>
                  <a:cubicBezTo>
                    <a:pt x="4203" y="787"/>
                    <a:pt x="4037" y="554"/>
                    <a:pt x="3670" y="354"/>
                  </a:cubicBezTo>
                  <a:cubicBezTo>
                    <a:pt x="3241" y="112"/>
                    <a:pt x="2790" y="0"/>
                    <a:pt x="2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024;p39"/>
            <p:cNvSpPr/>
            <p:nvPr/>
          </p:nvSpPr>
          <p:spPr>
            <a:xfrm>
              <a:off x="6866754" y="3012544"/>
              <a:ext cx="45383" cy="43302"/>
            </a:xfrm>
            <a:custGeom>
              <a:avLst/>
              <a:gdLst/>
              <a:ahLst/>
              <a:cxnLst/>
              <a:rect l="l" t="t" r="r" b="b"/>
              <a:pathLst>
                <a:path w="2202" h="2101" extrusionOk="0">
                  <a:moveTo>
                    <a:pt x="1120" y="1"/>
                  </a:moveTo>
                  <a:cubicBezTo>
                    <a:pt x="1059" y="1"/>
                    <a:pt x="997" y="6"/>
                    <a:pt x="934" y="17"/>
                  </a:cubicBezTo>
                  <a:cubicBezTo>
                    <a:pt x="367" y="117"/>
                    <a:pt x="0" y="651"/>
                    <a:pt x="100" y="1218"/>
                  </a:cubicBezTo>
                  <a:cubicBezTo>
                    <a:pt x="160" y="1727"/>
                    <a:pt x="595" y="2101"/>
                    <a:pt x="1093" y="2101"/>
                  </a:cubicBezTo>
                  <a:cubicBezTo>
                    <a:pt x="1151" y="2101"/>
                    <a:pt x="1209" y="2096"/>
                    <a:pt x="1268" y="2086"/>
                  </a:cubicBezTo>
                  <a:cubicBezTo>
                    <a:pt x="1835" y="1985"/>
                    <a:pt x="2202" y="1452"/>
                    <a:pt x="2135" y="885"/>
                  </a:cubicBezTo>
                  <a:cubicBezTo>
                    <a:pt x="2046" y="350"/>
                    <a:pt x="1614" y="1"/>
                    <a:pt x="11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025;p39"/>
            <p:cNvSpPr/>
            <p:nvPr/>
          </p:nvSpPr>
          <p:spPr>
            <a:xfrm>
              <a:off x="6846123" y="3008360"/>
              <a:ext cx="86644" cy="27597"/>
            </a:xfrm>
            <a:custGeom>
              <a:avLst/>
              <a:gdLst/>
              <a:ahLst/>
              <a:cxnLst/>
              <a:rect l="l" t="t" r="r" b="b"/>
              <a:pathLst>
                <a:path w="4204" h="1339" extrusionOk="0">
                  <a:moveTo>
                    <a:pt x="2318" y="0"/>
                  </a:moveTo>
                  <a:cubicBezTo>
                    <a:pt x="2203" y="0"/>
                    <a:pt x="2086" y="7"/>
                    <a:pt x="1969" y="20"/>
                  </a:cubicBezTo>
                  <a:cubicBezTo>
                    <a:pt x="1402" y="87"/>
                    <a:pt x="834" y="320"/>
                    <a:pt x="401" y="721"/>
                  </a:cubicBezTo>
                  <a:cubicBezTo>
                    <a:pt x="101" y="1021"/>
                    <a:pt x="1" y="1288"/>
                    <a:pt x="67" y="1321"/>
                  </a:cubicBezTo>
                  <a:cubicBezTo>
                    <a:pt x="79" y="1333"/>
                    <a:pt x="96" y="1339"/>
                    <a:pt x="118" y="1339"/>
                  </a:cubicBezTo>
                  <a:cubicBezTo>
                    <a:pt x="336" y="1339"/>
                    <a:pt x="1034" y="775"/>
                    <a:pt x="2035" y="654"/>
                  </a:cubicBezTo>
                  <a:cubicBezTo>
                    <a:pt x="2171" y="638"/>
                    <a:pt x="2303" y="631"/>
                    <a:pt x="2430" y="631"/>
                  </a:cubicBezTo>
                  <a:cubicBezTo>
                    <a:pt x="3206" y="631"/>
                    <a:pt x="3794" y="889"/>
                    <a:pt x="4035" y="889"/>
                  </a:cubicBezTo>
                  <a:cubicBezTo>
                    <a:pt x="4083" y="889"/>
                    <a:pt x="4117" y="878"/>
                    <a:pt x="4137" y="854"/>
                  </a:cubicBezTo>
                  <a:cubicBezTo>
                    <a:pt x="4204" y="787"/>
                    <a:pt x="4037" y="554"/>
                    <a:pt x="3636" y="354"/>
                  </a:cubicBezTo>
                  <a:cubicBezTo>
                    <a:pt x="3234" y="112"/>
                    <a:pt x="2789" y="0"/>
                    <a:pt x="23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026;p39"/>
            <p:cNvSpPr/>
            <p:nvPr/>
          </p:nvSpPr>
          <p:spPr>
            <a:xfrm>
              <a:off x="6994618" y="2999807"/>
              <a:ext cx="92147" cy="189530"/>
            </a:xfrm>
            <a:custGeom>
              <a:avLst/>
              <a:gdLst/>
              <a:ahLst/>
              <a:cxnLst/>
              <a:rect l="l" t="t" r="r" b="b"/>
              <a:pathLst>
                <a:path w="4471" h="9196" extrusionOk="0">
                  <a:moveTo>
                    <a:pt x="107" y="0"/>
                  </a:moveTo>
                  <a:cubicBezTo>
                    <a:pt x="105" y="0"/>
                    <a:pt x="103" y="1"/>
                    <a:pt x="101" y="2"/>
                  </a:cubicBezTo>
                  <a:cubicBezTo>
                    <a:pt x="1" y="68"/>
                    <a:pt x="1135" y="2503"/>
                    <a:pt x="2669" y="5439"/>
                  </a:cubicBezTo>
                  <a:lnTo>
                    <a:pt x="3737" y="7474"/>
                  </a:lnTo>
                  <a:cubicBezTo>
                    <a:pt x="3937" y="7707"/>
                    <a:pt x="4037" y="8007"/>
                    <a:pt x="4037" y="8308"/>
                  </a:cubicBezTo>
                  <a:cubicBezTo>
                    <a:pt x="4004" y="8474"/>
                    <a:pt x="3737" y="8574"/>
                    <a:pt x="3470" y="8641"/>
                  </a:cubicBezTo>
                  <a:cubicBezTo>
                    <a:pt x="2369" y="8908"/>
                    <a:pt x="1702" y="9108"/>
                    <a:pt x="1702" y="9175"/>
                  </a:cubicBezTo>
                  <a:cubicBezTo>
                    <a:pt x="1709" y="9189"/>
                    <a:pt x="1745" y="9196"/>
                    <a:pt x="1809" y="9196"/>
                  </a:cubicBezTo>
                  <a:cubicBezTo>
                    <a:pt x="2043" y="9196"/>
                    <a:pt x="2652" y="9106"/>
                    <a:pt x="3570" y="8975"/>
                  </a:cubicBezTo>
                  <a:cubicBezTo>
                    <a:pt x="3703" y="8941"/>
                    <a:pt x="3870" y="8908"/>
                    <a:pt x="4037" y="8841"/>
                  </a:cubicBezTo>
                  <a:cubicBezTo>
                    <a:pt x="4237" y="8775"/>
                    <a:pt x="4370" y="8574"/>
                    <a:pt x="4437" y="8374"/>
                  </a:cubicBezTo>
                  <a:cubicBezTo>
                    <a:pt x="4471" y="8007"/>
                    <a:pt x="4370" y="7607"/>
                    <a:pt x="4170" y="7273"/>
                  </a:cubicBezTo>
                  <a:lnTo>
                    <a:pt x="3103" y="5205"/>
                  </a:lnTo>
                  <a:cubicBezTo>
                    <a:pt x="1590" y="2311"/>
                    <a:pt x="271" y="0"/>
                    <a:pt x="1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027;p39"/>
            <p:cNvSpPr/>
            <p:nvPr/>
          </p:nvSpPr>
          <p:spPr>
            <a:xfrm>
              <a:off x="6960941" y="3212935"/>
              <a:ext cx="83883" cy="59748"/>
            </a:xfrm>
            <a:custGeom>
              <a:avLst/>
              <a:gdLst/>
              <a:ahLst/>
              <a:cxnLst/>
              <a:rect l="l" t="t" r="r" b="b"/>
              <a:pathLst>
                <a:path w="4070" h="2899" extrusionOk="0">
                  <a:moveTo>
                    <a:pt x="174" y="1"/>
                  </a:moveTo>
                  <a:cubicBezTo>
                    <a:pt x="172" y="1"/>
                    <a:pt x="169" y="1"/>
                    <a:pt x="167" y="1"/>
                  </a:cubicBezTo>
                  <a:cubicBezTo>
                    <a:pt x="100" y="1"/>
                    <a:pt x="0" y="335"/>
                    <a:pt x="100" y="835"/>
                  </a:cubicBezTo>
                  <a:cubicBezTo>
                    <a:pt x="267" y="1469"/>
                    <a:pt x="667" y="2069"/>
                    <a:pt x="1234" y="2436"/>
                  </a:cubicBezTo>
                  <a:cubicBezTo>
                    <a:pt x="1719" y="2733"/>
                    <a:pt x="2292" y="2899"/>
                    <a:pt x="2863" y="2899"/>
                  </a:cubicBezTo>
                  <a:cubicBezTo>
                    <a:pt x="2999" y="2899"/>
                    <a:pt x="3135" y="2889"/>
                    <a:pt x="3269" y="2870"/>
                  </a:cubicBezTo>
                  <a:cubicBezTo>
                    <a:pt x="3803" y="2770"/>
                    <a:pt x="4070" y="2603"/>
                    <a:pt x="4036" y="2503"/>
                  </a:cubicBezTo>
                  <a:cubicBezTo>
                    <a:pt x="4036" y="2336"/>
                    <a:pt x="2769" y="2637"/>
                    <a:pt x="1635" y="1903"/>
                  </a:cubicBezTo>
                  <a:cubicBezTo>
                    <a:pt x="516" y="1179"/>
                    <a:pt x="338" y="1"/>
                    <a:pt x="1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028;p39"/>
            <p:cNvSpPr/>
            <p:nvPr/>
          </p:nvSpPr>
          <p:spPr>
            <a:xfrm>
              <a:off x="6815188" y="2908916"/>
              <a:ext cx="105894" cy="37922"/>
            </a:xfrm>
            <a:custGeom>
              <a:avLst/>
              <a:gdLst/>
              <a:ahLst/>
              <a:cxnLst/>
              <a:rect l="l" t="t" r="r" b="b"/>
              <a:pathLst>
                <a:path w="5138" h="1840" extrusionOk="0">
                  <a:moveTo>
                    <a:pt x="3364" y="0"/>
                  </a:moveTo>
                  <a:cubicBezTo>
                    <a:pt x="2346" y="0"/>
                    <a:pt x="1344" y="351"/>
                    <a:pt x="534" y="1009"/>
                  </a:cubicBezTo>
                  <a:cubicBezTo>
                    <a:pt x="134" y="1343"/>
                    <a:pt x="0" y="1643"/>
                    <a:pt x="101" y="1776"/>
                  </a:cubicBezTo>
                  <a:cubicBezTo>
                    <a:pt x="138" y="1820"/>
                    <a:pt x="205" y="1840"/>
                    <a:pt x="296" y="1840"/>
                  </a:cubicBezTo>
                  <a:cubicBezTo>
                    <a:pt x="689" y="1840"/>
                    <a:pt x="1547" y="1486"/>
                    <a:pt x="2602" y="1243"/>
                  </a:cubicBezTo>
                  <a:cubicBezTo>
                    <a:pt x="3870" y="909"/>
                    <a:pt x="5004" y="909"/>
                    <a:pt x="5071" y="609"/>
                  </a:cubicBezTo>
                  <a:cubicBezTo>
                    <a:pt x="5137" y="475"/>
                    <a:pt x="4837" y="242"/>
                    <a:pt x="4337" y="108"/>
                  </a:cubicBezTo>
                  <a:cubicBezTo>
                    <a:pt x="4015" y="36"/>
                    <a:pt x="3689" y="0"/>
                    <a:pt x="336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029;p39"/>
            <p:cNvSpPr/>
            <p:nvPr/>
          </p:nvSpPr>
          <p:spPr>
            <a:xfrm>
              <a:off x="7054428" y="2913760"/>
              <a:ext cx="81142" cy="28194"/>
            </a:xfrm>
            <a:custGeom>
              <a:avLst/>
              <a:gdLst/>
              <a:ahLst/>
              <a:cxnLst/>
              <a:rect l="l" t="t" r="r" b="b"/>
              <a:pathLst>
                <a:path w="3937" h="1368" extrusionOk="0">
                  <a:moveTo>
                    <a:pt x="2126" y="1"/>
                  </a:moveTo>
                  <a:cubicBezTo>
                    <a:pt x="1513" y="1"/>
                    <a:pt x="913" y="205"/>
                    <a:pt x="434" y="607"/>
                  </a:cubicBezTo>
                  <a:cubicBezTo>
                    <a:pt x="101" y="908"/>
                    <a:pt x="1" y="1174"/>
                    <a:pt x="101" y="1275"/>
                  </a:cubicBezTo>
                  <a:cubicBezTo>
                    <a:pt x="168" y="1342"/>
                    <a:pt x="278" y="1368"/>
                    <a:pt x="421" y="1368"/>
                  </a:cubicBezTo>
                  <a:cubicBezTo>
                    <a:pt x="775" y="1368"/>
                    <a:pt x="1338" y="1212"/>
                    <a:pt x="2002" y="1141"/>
                  </a:cubicBezTo>
                  <a:cubicBezTo>
                    <a:pt x="2302" y="1108"/>
                    <a:pt x="2592" y="1104"/>
                    <a:pt x="2850" y="1104"/>
                  </a:cubicBezTo>
                  <a:cubicBezTo>
                    <a:pt x="2923" y="1104"/>
                    <a:pt x="2995" y="1104"/>
                    <a:pt x="3063" y="1104"/>
                  </a:cubicBezTo>
                  <a:cubicBezTo>
                    <a:pt x="3473" y="1104"/>
                    <a:pt x="3775" y="1093"/>
                    <a:pt x="3870" y="941"/>
                  </a:cubicBezTo>
                  <a:cubicBezTo>
                    <a:pt x="3937" y="807"/>
                    <a:pt x="3803" y="574"/>
                    <a:pt x="3470" y="340"/>
                  </a:cubicBezTo>
                  <a:cubicBezTo>
                    <a:pt x="3044" y="113"/>
                    <a:pt x="2581" y="1"/>
                    <a:pt x="21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030;p39"/>
            <p:cNvSpPr/>
            <p:nvPr/>
          </p:nvSpPr>
          <p:spPr>
            <a:xfrm>
              <a:off x="6592311" y="3135132"/>
              <a:ext cx="124876" cy="155709"/>
            </a:xfrm>
            <a:custGeom>
              <a:avLst/>
              <a:gdLst/>
              <a:ahLst/>
              <a:cxnLst/>
              <a:rect l="l" t="t" r="r" b="b"/>
              <a:pathLst>
                <a:path w="6059" h="7555" extrusionOk="0">
                  <a:moveTo>
                    <a:pt x="4014" y="0"/>
                  </a:moveTo>
                  <a:cubicBezTo>
                    <a:pt x="2567" y="0"/>
                    <a:pt x="1" y="502"/>
                    <a:pt x="540" y="4110"/>
                  </a:cubicBezTo>
                  <a:cubicBezTo>
                    <a:pt x="957" y="6914"/>
                    <a:pt x="2687" y="7555"/>
                    <a:pt x="4098" y="7555"/>
                  </a:cubicBezTo>
                  <a:cubicBezTo>
                    <a:pt x="5170" y="7555"/>
                    <a:pt x="6059" y="7184"/>
                    <a:pt x="6044" y="7112"/>
                  </a:cubicBezTo>
                  <a:cubicBezTo>
                    <a:pt x="6044" y="6979"/>
                    <a:pt x="4944" y="74"/>
                    <a:pt x="4944" y="74"/>
                  </a:cubicBezTo>
                  <a:cubicBezTo>
                    <a:pt x="4908" y="65"/>
                    <a:pt x="4533" y="0"/>
                    <a:pt x="401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031;p39"/>
            <p:cNvSpPr/>
            <p:nvPr/>
          </p:nvSpPr>
          <p:spPr>
            <a:xfrm>
              <a:off x="6627492" y="3171282"/>
              <a:ext cx="53648" cy="88170"/>
            </a:xfrm>
            <a:custGeom>
              <a:avLst/>
              <a:gdLst/>
              <a:ahLst/>
              <a:cxnLst/>
              <a:rect l="l" t="t" r="r" b="b"/>
              <a:pathLst>
                <a:path w="2603" h="4278" extrusionOk="0">
                  <a:moveTo>
                    <a:pt x="1151" y="1"/>
                  </a:moveTo>
                  <a:cubicBezTo>
                    <a:pt x="1090" y="1"/>
                    <a:pt x="1029" y="9"/>
                    <a:pt x="968" y="21"/>
                  </a:cubicBezTo>
                  <a:cubicBezTo>
                    <a:pt x="568" y="154"/>
                    <a:pt x="268" y="521"/>
                    <a:pt x="168" y="922"/>
                  </a:cubicBezTo>
                  <a:cubicBezTo>
                    <a:pt x="34" y="1389"/>
                    <a:pt x="1" y="1856"/>
                    <a:pt x="101" y="2356"/>
                  </a:cubicBezTo>
                  <a:cubicBezTo>
                    <a:pt x="268" y="3323"/>
                    <a:pt x="935" y="4157"/>
                    <a:pt x="1669" y="4257"/>
                  </a:cubicBezTo>
                  <a:cubicBezTo>
                    <a:pt x="1725" y="4271"/>
                    <a:pt x="1782" y="4278"/>
                    <a:pt x="1839" y="4278"/>
                  </a:cubicBezTo>
                  <a:cubicBezTo>
                    <a:pt x="2057" y="4278"/>
                    <a:pt x="2278" y="4182"/>
                    <a:pt x="2436" y="4024"/>
                  </a:cubicBezTo>
                  <a:cubicBezTo>
                    <a:pt x="2569" y="3857"/>
                    <a:pt x="2603" y="3757"/>
                    <a:pt x="2569" y="3757"/>
                  </a:cubicBezTo>
                  <a:cubicBezTo>
                    <a:pt x="2536" y="3757"/>
                    <a:pt x="2469" y="3824"/>
                    <a:pt x="2336" y="3924"/>
                  </a:cubicBezTo>
                  <a:cubicBezTo>
                    <a:pt x="2211" y="3999"/>
                    <a:pt x="2048" y="4036"/>
                    <a:pt x="1876" y="4036"/>
                  </a:cubicBezTo>
                  <a:cubicBezTo>
                    <a:pt x="1819" y="4036"/>
                    <a:pt x="1761" y="4032"/>
                    <a:pt x="1702" y="4024"/>
                  </a:cubicBezTo>
                  <a:cubicBezTo>
                    <a:pt x="1168" y="3890"/>
                    <a:pt x="601" y="3156"/>
                    <a:pt x="435" y="2256"/>
                  </a:cubicBezTo>
                  <a:cubicBezTo>
                    <a:pt x="368" y="1856"/>
                    <a:pt x="368" y="1422"/>
                    <a:pt x="501" y="1022"/>
                  </a:cubicBezTo>
                  <a:cubicBezTo>
                    <a:pt x="535" y="688"/>
                    <a:pt x="735" y="421"/>
                    <a:pt x="1035" y="254"/>
                  </a:cubicBezTo>
                  <a:cubicBezTo>
                    <a:pt x="1087" y="237"/>
                    <a:pt x="1141" y="229"/>
                    <a:pt x="1194" y="229"/>
                  </a:cubicBezTo>
                  <a:cubicBezTo>
                    <a:pt x="1347" y="229"/>
                    <a:pt x="1495" y="297"/>
                    <a:pt x="1569" y="421"/>
                  </a:cubicBezTo>
                  <a:cubicBezTo>
                    <a:pt x="1669" y="555"/>
                    <a:pt x="1635" y="655"/>
                    <a:pt x="1669" y="655"/>
                  </a:cubicBezTo>
                  <a:cubicBezTo>
                    <a:pt x="1702" y="655"/>
                    <a:pt x="1769" y="555"/>
                    <a:pt x="1702" y="354"/>
                  </a:cubicBezTo>
                  <a:cubicBezTo>
                    <a:pt x="1635" y="254"/>
                    <a:pt x="1569" y="154"/>
                    <a:pt x="1469" y="88"/>
                  </a:cubicBezTo>
                  <a:cubicBezTo>
                    <a:pt x="1363" y="24"/>
                    <a:pt x="1257" y="1"/>
                    <a:pt x="115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032;p39"/>
            <p:cNvSpPr/>
            <p:nvPr/>
          </p:nvSpPr>
          <p:spPr>
            <a:xfrm>
              <a:off x="6641260" y="2670582"/>
              <a:ext cx="560324" cy="487674"/>
            </a:xfrm>
            <a:custGeom>
              <a:avLst/>
              <a:gdLst/>
              <a:ahLst/>
              <a:cxnLst/>
              <a:rect l="l" t="t" r="r" b="b"/>
              <a:pathLst>
                <a:path w="27187" h="23662" extrusionOk="0">
                  <a:moveTo>
                    <a:pt x="13370" y="1"/>
                  </a:moveTo>
                  <a:cubicBezTo>
                    <a:pt x="12894" y="1"/>
                    <a:pt x="12418" y="22"/>
                    <a:pt x="11942" y="64"/>
                  </a:cubicBezTo>
                  <a:cubicBezTo>
                    <a:pt x="8540" y="398"/>
                    <a:pt x="5404" y="2066"/>
                    <a:pt x="3169" y="4667"/>
                  </a:cubicBezTo>
                  <a:cubicBezTo>
                    <a:pt x="1501" y="6802"/>
                    <a:pt x="467" y="9371"/>
                    <a:pt x="234" y="12106"/>
                  </a:cubicBezTo>
                  <a:cubicBezTo>
                    <a:pt x="0" y="14808"/>
                    <a:pt x="300" y="17510"/>
                    <a:pt x="1168" y="20112"/>
                  </a:cubicBezTo>
                  <a:cubicBezTo>
                    <a:pt x="1501" y="21246"/>
                    <a:pt x="1968" y="22414"/>
                    <a:pt x="2869" y="23181"/>
                  </a:cubicBezTo>
                  <a:cubicBezTo>
                    <a:pt x="3213" y="23464"/>
                    <a:pt x="3691" y="23661"/>
                    <a:pt x="4134" y="23661"/>
                  </a:cubicBezTo>
                  <a:cubicBezTo>
                    <a:pt x="4421" y="23661"/>
                    <a:pt x="4693" y="23578"/>
                    <a:pt x="4904" y="23381"/>
                  </a:cubicBezTo>
                  <a:cubicBezTo>
                    <a:pt x="5170" y="23014"/>
                    <a:pt x="5304" y="22614"/>
                    <a:pt x="5304" y="22147"/>
                  </a:cubicBezTo>
                  <a:cubicBezTo>
                    <a:pt x="5804" y="18244"/>
                    <a:pt x="6238" y="14041"/>
                    <a:pt x="4403" y="10538"/>
                  </a:cubicBezTo>
                  <a:cubicBezTo>
                    <a:pt x="5170" y="9171"/>
                    <a:pt x="6205" y="7970"/>
                    <a:pt x="7439" y="7002"/>
                  </a:cubicBezTo>
                  <a:cubicBezTo>
                    <a:pt x="8471" y="6215"/>
                    <a:pt x="9701" y="5803"/>
                    <a:pt x="10969" y="5803"/>
                  </a:cubicBezTo>
                  <a:cubicBezTo>
                    <a:pt x="11259" y="5803"/>
                    <a:pt x="11550" y="5825"/>
                    <a:pt x="11842" y="5868"/>
                  </a:cubicBezTo>
                  <a:cubicBezTo>
                    <a:pt x="14144" y="6269"/>
                    <a:pt x="15745" y="8237"/>
                    <a:pt x="17679" y="9504"/>
                  </a:cubicBezTo>
                  <a:cubicBezTo>
                    <a:pt x="19415" y="10627"/>
                    <a:pt x="21414" y="11201"/>
                    <a:pt x="23422" y="11201"/>
                  </a:cubicBezTo>
                  <a:cubicBezTo>
                    <a:pt x="24694" y="11201"/>
                    <a:pt x="25970" y="10971"/>
                    <a:pt x="27186" y="10505"/>
                  </a:cubicBezTo>
                  <a:lnTo>
                    <a:pt x="25118" y="5401"/>
                  </a:lnTo>
                  <a:cubicBezTo>
                    <a:pt x="24251" y="4100"/>
                    <a:pt x="23050" y="3033"/>
                    <a:pt x="21649" y="2299"/>
                  </a:cubicBezTo>
                  <a:cubicBezTo>
                    <a:pt x="19128" y="781"/>
                    <a:pt x="16263" y="1"/>
                    <a:pt x="133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033;p39"/>
            <p:cNvSpPr/>
            <p:nvPr/>
          </p:nvSpPr>
          <p:spPr>
            <a:xfrm>
              <a:off x="6730625" y="2660216"/>
              <a:ext cx="536272" cy="149196"/>
            </a:xfrm>
            <a:custGeom>
              <a:avLst/>
              <a:gdLst/>
              <a:ahLst/>
              <a:cxnLst/>
              <a:rect l="l" t="t" r="r" b="b"/>
              <a:pathLst>
                <a:path w="26020" h="7239" extrusionOk="0">
                  <a:moveTo>
                    <a:pt x="22055" y="238"/>
                  </a:moveTo>
                  <a:cubicBezTo>
                    <a:pt x="22334" y="238"/>
                    <a:pt x="22610" y="313"/>
                    <a:pt x="22850" y="467"/>
                  </a:cubicBezTo>
                  <a:cubicBezTo>
                    <a:pt x="23317" y="834"/>
                    <a:pt x="23617" y="1368"/>
                    <a:pt x="23684" y="1968"/>
                  </a:cubicBezTo>
                  <a:cubicBezTo>
                    <a:pt x="23729" y="2398"/>
                    <a:pt x="23652" y="2813"/>
                    <a:pt x="23472" y="3192"/>
                  </a:cubicBezTo>
                  <a:lnTo>
                    <a:pt x="23472" y="3192"/>
                  </a:lnTo>
                  <a:cubicBezTo>
                    <a:pt x="23227" y="3227"/>
                    <a:pt x="22983" y="3249"/>
                    <a:pt x="22738" y="3249"/>
                  </a:cubicBezTo>
                  <a:cubicBezTo>
                    <a:pt x="22631" y="3249"/>
                    <a:pt x="22524" y="3245"/>
                    <a:pt x="22417" y="3236"/>
                  </a:cubicBezTo>
                  <a:cubicBezTo>
                    <a:pt x="21983" y="3202"/>
                    <a:pt x="21549" y="3069"/>
                    <a:pt x="21182" y="2802"/>
                  </a:cubicBezTo>
                  <a:cubicBezTo>
                    <a:pt x="20782" y="2535"/>
                    <a:pt x="20515" y="2102"/>
                    <a:pt x="20482" y="1635"/>
                  </a:cubicBezTo>
                  <a:cubicBezTo>
                    <a:pt x="20515" y="1101"/>
                    <a:pt x="20815" y="634"/>
                    <a:pt x="21282" y="434"/>
                  </a:cubicBezTo>
                  <a:cubicBezTo>
                    <a:pt x="21525" y="304"/>
                    <a:pt x="21792" y="238"/>
                    <a:pt x="22055" y="238"/>
                  </a:cubicBezTo>
                  <a:close/>
                  <a:moveTo>
                    <a:pt x="22050" y="0"/>
                  </a:moveTo>
                  <a:cubicBezTo>
                    <a:pt x="21749" y="0"/>
                    <a:pt x="21449" y="67"/>
                    <a:pt x="21182" y="234"/>
                  </a:cubicBezTo>
                  <a:cubicBezTo>
                    <a:pt x="20649" y="467"/>
                    <a:pt x="20315" y="1001"/>
                    <a:pt x="20282" y="1601"/>
                  </a:cubicBezTo>
                  <a:cubicBezTo>
                    <a:pt x="20348" y="2135"/>
                    <a:pt x="20615" y="2635"/>
                    <a:pt x="21082" y="2936"/>
                  </a:cubicBezTo>
                  <a:cubicBezTo>
                    <a:pt x="21483" y="3169"/>
                    <a:pt x="21916" y="3336"/>
                    <a:pt x="22417" y="3336"/>
                  </a:cubicBezTo>
                  <a:cubicBezTo>
                    <a:pt x="22524" y="3345"/>
                    <a:pt x="22633" y="3349"/>
                    <a:pt x="22744" y="3349"/>
                  </a:cubicBezTo>
                  <a:cubicBezTo>
                    <a:pt x="22967" y="3349"/>
                    <a:pt x="23194" y="3332"/>
                    <a:pt x="23415" y="3304"/>
                  </a:cubicBezTo>
                  <a:lnTo>
                    <a:pt x="23415" y="3304"/>
                  </a:lnTo>
                  <a:cubicBezTo>
                    <a:pt x="23341" y="3443"/>
                    <a:pt x="23252" y="3576"/>
                    <a:pt x="23150" y="3703"/>
                  </a:cubicBezTo>
                  <a:cubicBezTo>
                    <a:pt x="22750" y="4203"/>
                    <a:pt x="22183" y="4603"/>
                    <a:pt x="21583" y="4837"/>
                  </a:cubicBezTo>
                  <a:cubicBezTo>
                    <a:pt x="20892" y="5079"/>
                    <a:pt x="20174" y="5204"/>
                    <a:pt x="19457" y="5204"/>
                  </a:cubicBezTo>
                  <a:cubicBezTo>
                    <a:pt x="18790" y="5204"/>
                    <a:pt x="18123" y="5095"/>
                    <a:pt x="17480" y="4870"/>
                  </a:cubicBezTo>
                  <a:cubicBezTo>
                    <a:pt x="16112" y="4470"/>
                    <a:pt x="14811" y="3870"/>
                    <a:pt x="13610" y="3136"/>
                  </a:cubicBezTo>
                  <a:cubicBezTo>
                    <a:pt x="12443" y="2469"/>
                    <a:pt x="11242" y="1901"/>
                    <a:pt x="10008" y="1434"/>
                  </a:cubicBezTo>
                  <a:cubicBezTo>
                    <a:pt x="9128" y="1108"/>
                    <a:pt x="8210" y="951"/>
                    <a:pt x="7297" y="951"/>
                  </a:cubicBezTo>
                  <a:cubicBezTo>
                    <a:pt x="6998" y="951"/>
                    <a:pt x="6701" y="968"/>
                    <a:pt x="6405" y="1001"/>
                  </a:cubicBezTo>
                  <a:cubicBezTo>
                    <a:pt x="5371" y="1201"/>
                    <a:pt x="4370" y="1601"/>
                    <a:pt x="3503" y="2202"/>
                  </a:cubicBezTo>
                  <a:cubicBezTo>
                    <a:pt x="2235" y="3069"/>
                    <a:pt x="1235" y="4270"/>
                    <a:pt x="568" y="5671"/>
                  </a:cubicBezTo>
                  <a:cubicBezTo>
                    <a:pt x="401" y="6038"/>
                    <a:pt x="234" y="6405"/>
                    <a:pt x="101" y="6805"/>
                  </a:cubicBezTo>
                  <a:cubicBezTo>
                    <a:pt x="67" y="6938"/>
                    <a:pt x="34" y="7038"/>
                    <a:pt x="1" y="7105"/>
                  </a:cubicBezTo>
                  <a:cubicBezTo>
                    <a:pt x="1" y="7139"/>
                    <a:pt x="1" y="7205"/>
                    <a:pt x="1" y="7239"/>
                  </a:cubicBezTo>
                  <a:cubicBezTo>
                    <a:pt x="67" y="7105"/>
                    <a:pt x="101" y="6938"/>
                    <a:pt x="167" y="6805"/>
                  </a:cubicBezTo>
                  <a:cubicBezTo>
                    <a:pt x="267" y="6538"/>
                    <a:pt x="401" y="6171"/>
                    <a:pt x="668" y="5671"/>
                  </a:cubicBezTo>
                  <a:cubicBezTo>
                    <a:pt x="1335" y="4337"/>
                    <a:pt x="2336" y="3169"/>
                    <a:pt x="3570" y="2302"/>
                  </a:cubicBezTo>
                  <a:cubicBezTo>
                    <a:pt x="4437" y="1735"/>
                    <a:pt x="5404" y="1368"/>
                    <a:pt x="6438" y="1201"/>
                  </a:cubicBezTo>
                  <a:cubicBezTo>
                    <a:pt x="6726" y="1168"/>
                    <a:pt x="7015" y="1151"/>
                    <a:pt x="7305" y="1151"/>
                  </a:cubicBezTo>
                  <a:cubicBezTo>
                    <a:pt x="8191" y="1151"/>
                    <a:pt x="9078" y="1308"/>
                    <a:pt x="9908" y="1635"/>
                  </a:cubicBezTo>
                  <a:cubicBezTo>
                    <a:pt x="11142" y="2102"/>
                    <a:pt x="12343" y="2669"/>
                    <a:pt x="13477" y="3336"/>
                  </a:cubicBezTo>
                  <a:cubicBezTo>
                    <a:pt x="14711" y="4070"/>
                    <a:pt x="16012" y="4670"/>
                    <a:pt x="17380" y="5104"/>
                  </a:cubicBezTo>
                  <a:cubicBezTo>
                    <a:pt x="18044" y="5325"/>
                    <a:pt x="18731" y="5434"/>
                    <a:pt x="19419" y="5434"/>
                  </a:cubicBezTo>
                  <a:cubicBezTo>
                    <a:pt x="20182" y="5434"/>
                    <a:pt x="20946" y="5300"/>
                    <a:pt x="21683" y="5037"/>
                  </a:cubicBezTo>
                  <a:cubicBezTo>
                    <a:pt x="22316" y="4804"/>
                    <a:pt x="22884" y="4370"/>
                    <a:pt x="23351" y="3803"/>
                  </a:cubicBezTo>
                  <a:cubicBezTo>
                    <a:pt x="23476" y="3636"/>
                    <a:pt x="23584" y="3457"/>
                    <a:pt x="23672" y="3267"/>
                  </a:cubicBezTo>
                  <a:lnTo>
                    <a:pt x="23672" y="3267"/>
                  </a:lnTo>
                  <a:cubicBezTo>
                    <a:pt x="24331" y="3196"/>
                    <a:pt x="24957" y="2897"/>
                    <a:pt x="25419" y="2435"/>
                  </a:cubicBezTo>
                  <a:cubicBezTo>
                    <a:pt x="25719" y="2135"/>
                    <a:pt x="25919" y="1768"/>
                    <a:pt x="25986" y="1334"/>
                  </a:cubicBezTo>
                  <a:cubicBezTo>
                    <a:pt x="26019" y="1201"/>
                    <a:pt x="26019" y="1068"/>
                    <a:pt x="25986" y="934"/>
                  </a:cubicBezTo>
                  <a:lnTo>
                    <a:pt x="25986" y="934"/>
                  </a:lnTo>
                  <a:cubicBezTo>
                    <a:pt x="25986" y="935"/>
                    <a:pt x="26019" y="1069"/>
                    <a:pt x="25952" y="1368"/>
                  </a:cubicBezTo>
                  <a:cubicBezTo>
                    <a:pt x="25852" y="1768"/>
                    <a:pt x="25652" y="2135"/>
                    <a:pt x="25352" y="2402"/>
                  </a:cubicBezTo>
                  <a:cubicBezTo>
                    <a:pt x="24909" y="2813"/>
                    <a:pt x="24346" y="3075"/>
                    <a:pt x="23719" y="3157"/>
                  </a:cubicBezTo>
                  <a:lnTo>
                    <a:pt x="23719" y="3157"/>
                  </a:lnTo>
                  <a:cubicBezTo>
                    <a:pt x="23878" y="2768"/>
                    <a:pt x="23947" y="2341"/>
                    <a:pt x="23884" y="1901"/>
                  </a:cubicBezTo>
                  <a:cubicBezTo>
                    <a:pt x="23851" y="1268"/>
                    <a:pt x="23484" y="667"/>
                    <a:pt x="22950" y="267"/>
                  </a:cubicBezTo>
                  <a:cubicBezTo>
                    <a:pt x="22683" y="100"/>
                    <a:pt x="22383" y="0"/>
                    <a:pt x="2205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034;p39"/>
            <p:cNvSpPr/>
            <p:nvPr/>
          </p:nvSpPr>
          <p:spPr>
            <a:xfrm>
              <a:off x="6568383" y="2819016"/>
              <a:ext cx="145074" cy="132708"/>
            </a:xfrm>
            <a:custGeom>
              <a:avLst/>
              <a:gdLst/>
              <a:ahLst/>
              <a:cxnLst/>
              <a:rect l="l" t="t" r="r" b="b"/>
              <a:pathLst>
                <a:path w="7039" h="6439" extrusionOk="0">
                  <a:moveTo>
                    <a:pt x="6905" y="1"/>
                  </a:moveTo>
                  <a:cubicBezTo>
                    <a:pt x="6905" y="534"/>
                    <a:pt x="6872" y="1035"/>
                    <a:pt x="6772" y="1568"/>
                  </a:cubicBezTo>
                  <a:cubicBezTo>
                    <a:pt x="6538" y="2803"/>
                    <a:pt x="5871" y="3937"/>
                    <a:pt x="4937" y="4771"/>
                  </a:cubicBezTo>
                  <a:cubicBezTo>
                    <a:pt x="4403" y="5238"/>
                    <a:pt x="3836" y="5605"/>
                    <a:pt x="3203" y="5872"/>
                  </a:cubicBezTo>
                  <a:cubicBezTo>
                    <a:pt x="2669" y="6105"/>
                    <a:pt x="2135" y="6238"/>
                    <a:pt x="1568" y="6272"/>
                  </a:cubicBezTo>
                  <a:cubicBezTo>
                    <a:pt x="1034" y="6238"/>
                    <a:pt x="501" y="6172"/>
                    <a:pt x="0" y="6038"/>
                  </a:cubicBezTo>
                  <a:lnTo>
                    <a:pt x="0" y="6038"/>
                  </a:lnTo>
                  <a:cubicBezTo>
                    <a:pt x="134" y="6105"/>
                    <a:pt x="267" y="6172"/>
                    <a:pt x="401" y="6205"/>
                  </a:cubicBezTo>
                  <a:cubicBezTo>
                    <a:pt x="767" y="6339"/>
                    <a:pt x="1168" y="6405"/>
                    <a:pt x="1568" y="6439"/>
                  </a:cubicBezTo>
                  <a:cubicBezTo>
                    <a:pt x="2135" y="6439"/>
                    <a:pt x="2736" y="6305"/>
                    <a:pt x="3269" y="6105"/>
                  </a:cubicBezTo>
                  <a:cubicBezTo>
                    <a:pt x="3936" y="5805"/>
                    <a:pt x="4537" y="5438"/>
                    <a:pt x="5104" y="4971"/>
                  </a:cubicBezTo>
                  <a:cubicBezTo>
                    <a:pt x="6071" y="4070"/>
                    <a:pt x="6738" y="2903"/>
                    <a:pt x="6939" y="1602"/>
                  </a:cubicBezTo>
                  <a:cubicBezTo>
                    <a:pt x="7005" y="1201"/>
                    <a:pt x="7039" y="801"/>
                    <a:pt x="7005" y="434"/>
                  </a:cubicBezTo>
                  <a:cubicBezTo>
                    <a:pt x="7005" y="267"/>
                    <a:pt x="6972" y="134"/>
                    <a:pt x="690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035;p39"/>
            <p:cNvSpPr/>
            <p:nvPr/>
          </p:nvSpPr>
          <p:spPr>
            <a:xfrm>
              <a:off x="6581449" y="2890512"/>
              <a:ext cx="149876" cy="127658"/>
            </a:xfrm>
            <a:custGeom>
              <a:avLst/>
              <a:gdLst/>
              <a:ahLst/>
              <a:cxnLst/>
              <a:rect l="l" t="t" r="r" b="b"/>
              <a:pathLst>
                <a:path w="7272" h="6194" extrusionOk="0">
                  <a:moveTo>
                    <a:pt x="7239" y="1"/>
                  </a:moveTo>
                  <a:cubicBezTo>
                    <a:pt x="7172" y="1"/>
                    <a:pt x="7138" y="568"/>
                    <a:pt x="6838" y="1468"/>
                  </a:cubicBezTo>
                  <a:cubicBezTo>
                    <a:pt x="6004" y="3837"/>
                    <a:pt x="3970" y="5538"/>
                    <a:pt x="1534" y="5972"/>
                  </a:cubicBezTo>
                  <a:cubicBezTo>
                    <a:pt x="600" y="6105"/>
                    <a:pt x="0" y="6072"/>
                    <a:pt x="0" y="6105"/>
                  </a:cubicBezTo>
                  <a:cubicBezTo>
                    <a:pt x="122" y="6154"/>
                    <a:pt x="226" y="6185"/>
                    <a:pt x="339" y="6185"/>
                  </a:cubicBezTo>
                  <a:cubicBezTo>
                    <a:pt x="380" y="6185"/>
                    <a:pt x="422" y="6181"/>
                    <a:pt x="467" y="6172"/>
                  </a:cubicBezTo>
                  <a:cubicBezTo>
                    <a:pt x="619" y="6186"/>
                    <a:pt x="771" y="6194"/>
                    <a:pt x="925" y="6194"/>
                  </a:cubicBezTo>
                  <a:cubicBezTo>
                    <a:pt x="1144" y="6194"/>
                    <a:pt x="1367" y="6178"/>
                    <a:pt x="1601" y="6139"/>
                  </a:cubicBezTo>
                  <a:cubicBezTo>
                    <a:pt x="4136" y="5805"/>
                    <a:pt x="6271" y="4004"/>
                    <a:pt x="7005" y="1535"/>
                  </a:cubicBezTo>
                  <a:cubicBezTo>
                    <a:pt x="7138" y="1168"/>
                    <a:pt x="7205" y="801"/>
                    <a:pt x="7239" y="401"/>
                  </a:cubicBezTo>
                  <a:cubicBezTo>
                    <a:pt x="7272" y="268"/>
                    <a:pt x="7272" y="134"/>
                    <a:pt x="723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036;p39"/>
            <p:cNvSpPr/>
            <p:nvPr/>
          </p:nvSpPr>
          <p:spPr>
            <a:xfrm>
              <a:off x="6858489" y="3130453"/>
              <a:ext cx="5523" cy="5523"/>
            </a:xfrm>
            <a:custGeom>
              <a:avLst/>
              <a:gdLst/>
              <a:ahLst/>
              <a:cxnLst/>
              <a:rect l="l" t="t" r="r" b="b"/>
              <a:pathLst>
                <a:path w="268" h="268" extrusionOk="0">
                  <a:moveTo>
                    <a:pt x="101" y="0"/>
                  </a:moveTo>
                  <a:cubicBezTo>
                    <a:pt x="34" y="34"/>
                    <a:pt x="1" y="101"/>
                    <a:pt x="34" y="167"/>
                  </a:cubicBezTo>
                  <a:cubicBezTo>
                    <a:pt x="34" y="234"/>
                    <a:pt x="101" y="267"/>
                    <a:pt x="168" y="267"/>
                  </a:cubicBezTo>
                  <a:cubicBezTo>
                    <a:pt x="234" y="234"/>
                    <a:pt x="268" y="167"/>
                    <a:pt x="268" y="101"/>
                  </a:cubicBezTo>
                  <a:cubicBezTo>
                    <a:pt x="234" y="34"/>
                    <a:pt x="168" y="0"/>
                    <a:pt x="101"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037;p39"/>
            <p:cNvSpPr/>
            <p:nvPr/>
          </p:nvSpPr>
          <p:spPr>
            <a:xfrm>
              <a:off x="6899750" y="3114646"/>
              <a:ext cx="6884" cy="6204"/>
            </a:xfrm>
            <a:custGeom>
              <a:avLst/>
              <a:gdLst/>
              <a:ahLst/>
              <a:cxnLst/>
              <a:rect l="l" t="t" r="r" b="b"/>
              <a:pathLst>
                <a:path w="334" h="301" extrusionOk="0">
                  <a:moveTo>
                    <a:pt x="134" y="0"/>
                  </a:moveTo>
                  <a:cubicBezTo>
                    <a:pt x="0" y="100"/>
                    <a:pt x="67" y="300"/>
                    <a:pt x="234" y="300"/>
                  </a:cubicBezTo>
                  <a:cubicBezTo>
                    <a:pt x="301" y="267"/>
                    <a:pt x="334" y="167"/>
                    <a:pt x="301" y="100"/>
                  </a:cubicBezTo>
                  <a:cubicBezTo>
                    <a:pt x="301" y="34"/>
                    <a:pt x="234" y="0"/>
                    <a:pt x="13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038;p39"/>
            <p:cNvSpPr/>
            <p:nvPr/>
          </p:nvSpPr>
          <p:spPr>
            <a:xfrm>
              <a:off x="6930006" y="3108318"/>
              <a:ext cx="6204" cy="8409"/>
            </a:xfrm>
            <a:custGeom>
              <a:avLst/>
              <a:gdLst/>
              <a:ahLst/>
              <a:cxnLst/>
              <a:rect l="l" t="t" r="r" b="b"/>
              <a:pathLst>
                <a:path w="301" h="408" extrusionOk="0">
                  <a:moveTo>
                    <a:pt x="127" y="0"/>
                  </a:moveTo>
                  <a:cubicBezTo>
                    <a:pt x="118" y="0"/>
                    <a:pt x="109" y="3"/>
                    <a:pt x="100" y="7"/>
                  </a:cubicBezTo>
                  <a:cubicBezTo>
                    <a:pt x="33" y="7"/>
                    <a:pt x="0" y="107"/>
                    <a:pt x="33" y="241"/>
                  </a:cubicBezTo>
                  <a:cubicBezTo>
                    <a:pt x="67" y="341"/>
                    <a:pt x="134" y="407"/>
                    <a:pt x="200" y="407"/>
                  </a:cubicBezTo>
                  <a:cubicBezTo>
                    <a:pt x="267" y="374"/>
                    <a:pt x="300" y="274"/>
                    <a:pt x="267" y="174"/>
                  </a:cubicBezTo>
                  <a:cubicBezTo>
                    <a:pt x="238" y="87"/>
                    <a:pt x="184" y="0"/>
                    <a:pt x="127"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039;p39"/>
            <p:cNvSpPr/>
            <p:nvPr/>
          </p:nvSpPr>
          <p:spPr>
            <a:xfrm>
              <a:off x="6883942" y="3156999"/>
              <a:ext cx="5523" cy="3730"/>
            </a:xfrm>
            <a:custGeom>
              <a:avLst/>
              <a:gdLst/>
              <a:ahLst/>
              <a:cxnLst/>
              <a:rect l="l" t="t" r="r" b="b"/>
              <a:pathLst>
                <a:path w="268" h="181" extrusionOk="0">
                  <a:moveTo>
                    <a:pt x="186" y="0"/>
                  </a:moveTo>
                  <a:cubicBezTo>
                    <a:pt x="169" y="0"/>
                    <a:pt x="151" y="4"/>
                    <a:pt x="134" y="13"/>
                  </a:cubicBezTo>
                  <a:cubicBezTo>
                    <a:pt x="67" y="13"/>
                    <a:pt x="0" y="47"/>
                    <a:pt x="34" y="80"/>
                  </a:cubicBezTo>
                  <a:cubicBezTo>
                    <a:pt x="34" y="147"/>
                    <a:pt x="67" y="180"/>
                    <a:pt x="134" y="180"/>
                  </a:cubicBezTo>
                  <a:cubicBezTo>
                    <a:pt x="200" y="180"/>
                    <a:pt x="267" y="113"/>
                    <a:pt x="267" y="80"/>
                  </a:cubicBezTo>
                  <a:cubicBezTo>
                    <a:pt x="267" y="31"/>
                    <a:pt x="231" y="0"/>
                    <a:pt x="18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1040;p39"/>
            <p:cNvSpPr/>
            <p:nvPr/>
          </p:nvSpPr>
          <p:spPr>
            <a:xfrm>
              <a:off x="6923184" y="3142160"/>
              <a:ext cx="4782" cy="4411"/>
            </a:xfrm>
            <a:custGeom>
              <a:avLst/>
              <a:gdLst/>
              <a:ahLst/>
              <a:cxnLst/>
              <a:rect l="l" t="t" r="r" b="b"/>
              <a:pathLst>
                <a:path w="232" h="214" extrusionOk="0">
                  <a:moveTo>
                    <a:pt x="174" y="0"/>
                  </a:moveTo>
                  <a:cubicBezTo>
                    <a:pt x="98" y="0"/>
                    <a:pt x="0" y="214"/>
                    <a:pt x="84" y="214"/>
                  </a:cubicBezTo>
                  <a:cubicBezTo>
                    <a:pt x="96" y="214"/>
                    <a:pt x="111" y="210"/>
                    <a:pt x="131" y="200"/>
                  </a:cubicBezTo>
                  <a:cubicBezTo>
                    <a:pt x="198" y="200"/>
                    <a:pt x="231" y="133"/>
                    <a:pt x="231" y="66"/>
                  </a:cubicBezTo>
                  <a:cubicBezTo>
                    <a:pt x="217" y="18"/>
                    <a:pt x="197" y="0"/>
                    <a:pt x="17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1041;p39"/>
            <p:cNvSpPr/>
            <p:nvPr/>
          </p:nvSpPr>
          <p:spPr>
            <a:xfrm>
              <a:off x="7127305" y="3091088"/>
              <a:ext cx="6204" cy="5688"/>
            </a:xfrm>
            <a:custGeom>
              <a:avLst/>
              <a:gdLst/>
              <a:ahLst/>
              <a:cxnLst/>
              <a:rect l="l" t="t" r="r" b="b"/>
              <a:pathLst>
                <a:path w="301" h="276" extrusionOk="0">
                  <a:moveTo>
                    <a:pt x="140" y="0"/>
                  </a:moveTo>
                  <a:cubicBezTo>
                    <a:pt x="126" y="0"/>
                    <a:pt x="113" y="3"/>
                    <a:pt x="101" y="9"/>
                  </a:cubicBezTo>
                  <a:cubicBezTo>
                    <a:pt x="34" y="42"/>
                    <a:pt x="1" y="109"/>
                    <a:pt x="34" y="176"/>
                  </a:cubicBezTo>
                  <a:cubicBezTo>
                    <a:pt x="67" y="243"/>
                    <a:pt x="134" y="276"/>
                    <a:pt x="201" y="276"/>
                  </a:cubicBezTo>
                  <a:cubicBezTo>
                    <a:pt x="267" y="243"/>
                    <a:pt x="301" y="176"/>
                    <a:pt x="267" y="109"/>
                  </a:cubicBezTo>
                  <a:cubicBezTo>
                    <a:pt x="267" y="55"/>
                    <a:pt x="201" y="0"/>
                    <a:pt x="14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1042;p39"/>
            <p:cNvSpPr/>
            <p:nvPr/>
          </p:nvSpPr>
          <p:spPr>
            <a:xfrm>
              <a:off x="7156860" y="3084390"/>
              <a:ext cx="6904" cy="6204"/>
            </a:xfrm>
            <a:custGeom>
              <a:avLst/>
              <a:gdLst/>
              <a:ahLst/>
              <a:cxnLst/>
              <a:rect l="l" t="t" r="r" b="b"/>
              <a:pathLst>
                <a:path w="335" h="301" extrusionOk="0">
                  <a:moveTo>
                    <a:pt x="134" y="1"/>
                  </a:moveTo>
                  <a:cubicBezTo>
                    <a:pt x="34" y="1"/>
                    <a:pt x="1" y="101"/>
                    <a:pt x="34" y="167"/>
                  </a:cubicBezTo>
                  <a:cubicBezTo>
                    <a:pt x="68" y="267"/>
                    <a:pt x="134" y="301"/>
                    <a:pt x="201" y="301"/>
                  </a:cubicBezTo>
                  <a:cubicBezTo>
                    <a:pt x="335" y="201"/>
                    <a:pt x="301"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1043;p39"/>
            <p:cNvSpPr/>
            <p:nvPr/>
          </p:nvSpPr>
          <p:spPr>
            <a:xfrm>
              <a:off x="7101873" y="3095829"/>
              <a:ext cx="5256" cy="4658"/>
            </a:xfrm>
            <a:custGeom>
              <a:avLst/>
              <a:gdLst/>
              <a:ahLst/>
              <a:cxnLst/>
              <a:rect l="l" t="t" r="r" b="b"/>
              <a:pathLst>
                <a:path w="255" h="226" extrusionOk="0">
                  <a:moveTo>
                    <a:pt x="136" y="1"/>
                  </a:moveTo>
                  <a:cubicBezTo>
                    <a:pt x="125" y="1"/>
                    <a:pt x="113" y="4"/>
                    <a:pt x="100" y="13"/>
                  </a:cubicBezTo>
                  <a:cubicBezTo>
                    <a:pt x="34" y="13"/>
                    <a:pt x="0" y="79"/>
                    <a:pt x="0" y="146"/>
                  </a:cubicBezTo>
                  <a:cubicBezTo>
                    <a:pt x="25" y="195"/>
                    <a:pt x="67" y="226"/>
                    <a:pt x="114" y="226"/>
                  </a:cubicBezTo>
                  <a:cubicBezTo>
                    <a:pt x="131" y="226"/>
                    <a:pt x="149" y="222"/>
                    <a:pt x="167" y="213"/>
                  </a:cubicBezTo>
                  <a:cubicBezTo>
                    <a:pt x="255" y="184"/>
                    <a:pt x="215" y="1"/>
                    <a:pt x="13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1044;p39"/>
            <p:cNvSpPr/>
            <p:nvPr/>
          </p:nvSpPr>
          <p:spPr>
            <a:xfrm>
              <a:off x="7125801" y="3122560"/>
              <a:ext cx="6348" cy="5441"/>
            </a:xfrm>
            <a:custGeom>
              <a:avLst/>
              <a:gdLst/>
              <a:ahLst/>
              <a:cxnLst/>
              <a:rect l="l" t="t" r="r" b="b"/>
              <a:pathLst>
                <a:path w="308" h="264" extrusionOk="0">
                  <a:moveTo>
                    <a:pt x="195" y="0"/>
                  </a:moveTo>
                  <a:cubicBezTo>
                    <a:pt x="107" y="0"/>
                    <a:pt x="0" y="110"/>
                    <a:pt x="74" y="183"/>
                  </a:cubicBezTo>
                  <a:cubicBezTo>
                    <a:pt x="98" y="232"/>
                    <a:pt x="140" y="263"/>
                    <a:pt x="187" y="263"/>
                  </a:cubicBezTo>
                  <a:cubicBezTo>
                    <a:pt x="205" y="263"/>
                    <a:pt x="223" y="259"/>
                    <a:pt x="240" y="250"/>
                  </a:cubicBezTo>
                  <a:cubicBezTo>
                    <a:pt x="307" y="217"/>
                    <a:pt x="307" y="117"/>
                    <a:pt x="274" y="50"/>
                  </a:cubicBezTo>
                  <a:cubicBezTo>
                    <a:pt x="256" y="14"/>
                    <a:pt x="227" y="0"/>
                    <a:pt x="195"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1045;p39"/>
            <p:cNvSpPr/>
            <p:nvPr/>
          </p:nvSpPr>
          <p:spPr>
            <a:xfrm>
              <a:off x="7153439" y="3115326"/>
              <a:ext cx="4823" cy="4328"/>
            </a:xfrm>
            <a:custGeom>
              <a:avLst/>
              <a:gdLst/>
              <a:ahLst/>
              <a:cxnLst/>
              <a:rect l="l" t="t" r="r" b="b"/>
              <a:pathLst>
                <a:path w="234" h="210" extrusionOk="0">
                  <a:moveTo>
                    <a:pt x="134" y="1"/>
                  </a:moveTo>
                  <a:cubicBezTo>
                    <a:pt x="67" y="1"/>
                    <a:pt x="0" y="34"/>
                    <a:pt x="0" y="67"/>
                  </a:cubicBezTo>
                  <a:cubicBezTo>
                    <a:pt x="0" y="134"/>
                    <a:pt x="34" y="201"/>
                    <a:pt x="100" y="201"/>
                  </a:cubicBezTo>
                  <a:cubicBezTo>
                    <a:pt x="113" y="207"/>
                    <a:pt x="126" y="210"/>
                    <a:pt x="138" y="210"/>
                  </a:cubicBezTo>
                  <a:cubicBezTo>
                    <a:pt x="190" y="210"/>
                    <a:pt x="234" y="161"/>
                    <a:pt x="234" y="134"/>
                  </a:cubicBezTo>
                  <a:cubicBezTo>
                    <a:pt x="234" y="67"/>
                    <a:pt x="200" y="1"/>
                    <a:pt x="134"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1046;p39"/>
            <p:cNvSpPr/>
            <p:nvPr/>
          </p:nvSpPr>
          <p:spPr>
            <a:xfrm>
              <a:off x="6584191" y="3152960"/>
              <a:ext cx="46084" cy="37613"/>
            </a:xfrm>
            <a:custGeom>
              <a:avLst/>
              <a:gdLst/>
              <a:ahLst/>
              <a:cxnLst/>
              <a:rect l="l" t="t" r="r" b="b"/>
              <a:pathLst>
                <a:path w="2236" h="1825" extrusionOk="0">
                  <a:moveTo>
                    <a:pt x="1135" y="1"/>
                  </a:moveTo>
                  <a:cubicBezTo>
                    <a:pt x="913" y="1"/>
                    <a:pt x="695" y="70"/>
                    <a:pt x="501" y="209"/>
                  </a:cubicBezTo>
                  <a:cubicBezTo>
                    <a:pt x="267" y="376"/>
                    <a:pt x="101" y="610"/>
                    <a:pt x="34" y="877"/>
                  </a:cubicBezTo>
                  <a:cubicBezTo>
                    <a:pt x="0" y="1110"/>
                    <a:pt x="67" y="1344"/>
                    <a:pt x="167" y="1510"/>
                  </a:cubicBezTo>
                  <a:cubicBezTo>
                    <a:pt x="345" y="1764"/>
                    <a:pt x="541" y="1825"/>
                    <a:pt x="626" y="1825"/>
                  </a:cubicBezTo>
                  <a:cubicBezTo>
                    <a:pt x="652" y="1825"/>
                    <a:pt x="668" y="1819"/>
                    <a:pt x="668" y="1811"/>
                  </a:cubicBezTo>
                  <a:cubicBezTo>
                    <a:pt x="701" y="1777"/>
                    <a:pt x="467" y="1710"/>
                    <a:pt x="301" y="1410"/>
                  </a:cubicBezTo>
                  <a:cubicBezTo>
                    <a:pt x="234" y="1277"/>
                    <a:pt x="201" y="1077"/>
                    <a:pt x="234" y="910"/>
                  </a:cubicBezTo>
                  <a:cubicBezTo>
                    <a:pt x="301" y="676"/>
                    <a:pt x="434" y="510"/>
                    <a:pt x="601" y="376"/>
                  </a:cubicBezTo>
                  <a:cubicBezTo>
                    <a:pt x="784" y="259"/>
                    <a:pt x="993" y="201"/>
                    <a:pt x="1197" y="201"/>
                  </a:cubicBezTo>
                  <a:cubicBezTo>
                    <a:pt x="1401" y="201"/>
                    <a:pt x="1602" y="259"/>
                    <a:pt x="1768" y="376"/>
                  </a:cubicBezTo>
                  <a:cubicBezTo>
                    <a:pt x="2069" y="543"/>
                    <a:pt x="2169" y="710"/>
                    <a:pt x="2202" y="710"/>
                  </a:cubicBezTo>
                  <a:cubicBezTo>
                    <a:pt x="2235" y="710"/>
                    <a:pt x="2169" y="476"/>
                    <a:pt x="1868" y="243"/>
                  </a:cubicBezTo>
                  <a:cubicBezTo>
                    <a:pt x="1702" y="109"/>
                    <a:pt x="1502" y="43"/>
                    <a:pt x="1268" y="9"/>
                  </a:cubicBezTo>
                  <a:cubicBezTo>
                    <a:pt x="1224" y="4"/>
                    <a:pt x="1179" y="1"/>
                    <a:pt x="113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1047;p39"/>
            <p:cNvSpPr/>
            <p:nvPr/>
          </p:nvSpPr>
          <p:spPr>
            <a:xfrm>
              <a:off x="6532624" y="4207759"/>
              <a:ext cx="1159127" cy="656573"/>
            </a:xfrm>
            <a:custGeom>
              <a:avLst/>
              <a:gdLst/>
              <a:ahLst/>
              <a:cxnLst/>
              <a:rect l="l" t="t" r="r" b="b"/>
              <a:pathLst>
                <a:path w="56241" h="31857" extrusionOk="0">
                  <a:moveTo>
                    <a:pt x="54339" y="0"/>
                  </a:moveTo>
                  <a:lnTo>
                    <a:pt x="40530" y="4503"/>
                  </a:lnTo>
                  <a:lnTo>
                    <a:pt x="40897" y="15278"/>
                  </a:lnTo>
                  <a:cubicBezTo>
                    <a:pt x="40897" y="15278"/>
                    <a:pt x="9674" y="21449"/>
                    <a:pt x="5638" y="23517"/>
                  </a:cubicBezTo>
                  <a:cubicBezTo>
                    <a:pt x="1635" y="25585"/>
                    <a:pt x="1" y="25919"/>
                    <a:pt x="234" y="31856"/>
                  </a:cubicBezTo>
                  <a:lnTo>
                    <a:pt x="50103" y="31790"/>
                  </a:lnTo>
                  <a:cubicBezTo>
                    <a:pt x="50103" y="31790"/>
                    <a:pt x="56241" y="29488"/>
                    <a:pt x="56141" y="22783"/>
                  </a:cubicBezTo>
                  <a:cubicBezTo>
                    <a:pt x="56007" y="16078"/>
                    <a:pt x="54339" y="0"/>
                    <a:pt x="54339"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1048;p39"/>
            <p:cNvSpPr/>
            <p:nvPr/>
          </p:nvSpPr>
          <p:spPr>
            <a:xfrm>
              <a:off x="6440498" y="4626719"/>
              <a:ext cx="369888" cy="241055"/>
            </a:xfrm>
            <a:custGeom>
              <a:avLst/>
              <a:gdLst/>
              <a:ahLst/>
              <a:cxnLst/>
              <a:rect l="l" t="t" r="r" b="b"/>
              <a:pathLst>
                <a:path w="17947" h="11696" extrusionOk="0">
                  <a:moveTo>
                    <a:pt x="3417" y="1"/>
                  </a:moveTo>
                  <a:cubicBezTo>
                    <a:pt x="3298" y="1"/>
                    <a:pt x="3214" y="7"/>
                    <a:pt x="3170" y="20"/>
                  </a:cubicBezTo>
                  <a:lnTo>
                    <a:pt x="1" y="11395"/>
                  </a:lnTo>
                  <a:cubicBezTo>
                    <a:pt x="1" y="11395"/>
                    <a:pt x="9574" y="11695"/>
                    <a:pt x="9875" y="11695"/>
                  </a:cubicBezTo>
                  <a:lnTo>
                    <a:pt x="14011" y="11328"/>
                  </a:lnTo>
                  <a:lnTo>
                    <a:pt x="17947" y="1888"/>
                  </a:lnTo>
                  <a:cubicBezTo>
                    <a:pt x="17349" y="1762"/>
                    <a:pt x="5422" y="1"/>
                    <a:pt x="3417"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1049;p39"/>
            <p:cNvSpPr/>
            <p:nvPr/>
          </p:nvSpPr>
          <p:spPr>
            <a:xfrm>
              <a:off x="6421248" y="4805263"/>
              <a:ext cx="171207" cy="61541"/>
            </a:xfrm>
            <a:custGeom>
              <a:avLst/>
              <a:gdLst/>
              <a:ahLst/>
              <a:cxnLst/>
              <a:rect l="l" t="t" r="r" b="b"/>
              <a:pathLst>
                <a:path w="8307" h="2986" extrusionOk="0">
                  <a:moveTo>
                    <a:pt x="6656" y="1"/>
                  </a:moveTo>
                  <a:cubicBezTo>
                    <a:pt x="5095" y="1"/>
                    <a:pt x="1202" y="263"/>
                    <a:pt x="1202" y="263"/>
                  </a:cubicBezTo>
                  <a:cubicBezTo>
                    <a:pt x="1202" y="263"/>
                    <a:pt x="368" y="364"/>
                    <a:pt x="134" y="1798"/>
                  </a:cubicBezTo>
                  <a:cubicBezTo>
                    <a:pt x="1" y="2699"/>
                    <a:pt x="1669" y="2899"/>
                    <a:pt x="1669" y="2899"/>
                  </a:cubicBezTo>
                  <a:cubicBezTo>
                    <a:pt x="1735" y="2932"/>
                    <a:pt x="1802" y="2965"/>
                    <a:pt x="1902" y="2965"/>
                  </a:cubicBezTo>
                  <a:cubicBezTo>
                    <a:pt x="2059" y="2980"/>
                    <a:pt x="2298" y="2986"/>
                    <a:pt x="2591" y="2986"/>
                  </a:cubicBezTo>
                  <a:cubicBezTo>
                    <a:pt x="4348" y="2986"/>
                    <a:pt x="8073" y="2765"/>
                    <a:pt x="8073" y="2765"/>
                  </a:cubicBezTo>
                  <a:cubicBezTo>
                    <a:pt x="8307" y="2098"/>
                    <a:pt x="7873" y="130"/>
                    <a:pt x="7239" y="30"/>
                  </a:cubicBezTo>
                  <a:cubicBezTo>
                    <a:pt x="7147" y="9"/>
                    <a:pt x="6940" y="1"/>
                    <a:pt x="665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1050;p39"/>
            <p:cNvSpPr/>
            <p:nvPr/>
          </p:nvSpPr>
          <p:spPr>
            <a:xfrm>
              <a:off x="6385510" y="4745453"/>
              <a:ext cx="170507" cy="62325"/>
            </a:xfrm>
            <a:custGeom>
              <a:avLst/>
              <a:gdLst/>
              <a:ahLst/>
              <a:cxnLst/>
              <a:rect l="l" t="t" r="r" b="b"/>
              <a:pathLst>
                <a:path w="8273" h="3024" extrusionOk="0">
                  <a:moveTo>
                    <a:pt x="6676" y="1"/>
                  </a:moveTo>
                  <a:cubicBezTo>
                    <a:pt x="5094" y="1"/>
                    <a:pt x="1201" y="263"/>
                    <a:pt x="1201" y="263"/>
                  </a:cubicBezTo>
                  <a:cubicBezTo>
                    <a:pt x="1201" y="263"/>
                    <a:pt x="367" y="397"/>
                    <a:pt x="134" y="1831"/>
                  </a:cubicBezTo>
                  <a:cubicBezTo>
                    <a:pt x="0" y="2698"/>
                    <a:pt x="1668" y="2899"/>
                    <a:pt x="1668" y="2899"/>
                  </a:cubicBezTo>
                  <a:cubicBezTo>
                    <a:pt x="1735" y="2932"/>
                    <a:pt x="1835" y="2965"/>
                    <a:pt x="1902" y="2965"/>
                  </a:cubicBezTo>
                  <a:cubicBezTo>
                    <a:pt x="2201" y="3002"/>
                    <a:pt x="2773" y="3023"/>
                    <a:pt x="3454" y="3023"/>
                  </a:cubicBezTo>
                  <a:cubicBezTo>
                    <a:pt x="5276" y="3023"/>
                    <a:pt x="7869" y="2869"/>
                    <a:pt x="8039" y="2432"/>
                  </a:cubicBezTo>
                  <a:cubicBezTo>
                    <a:pt x="8273" y="1798"/>
                    <a:pt x="7906" y="130"/>
                    <a:pt x="7272" y="30"/>
                  </a:cubicBezTo>
                  <a:cubicBezTo>
                    <a:pt x="7175" y="9"/>
                    <a:pt x="6963" y="1"/>
                    <a:pt x="6676"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1051;p39"/>
            <p:cNvSpPr/>
            <p:nvPr/>
          </p:nvSpPr>
          <p:spPr>
            <a:xfrm>
              <a:off x="6368321" y="4687065"/>
              <a:ext cx="169826" cy="62283"/>
            </a:xfrm>
            <a:custGeom>
              <a:avLst/>
              <a:gdLst/>
              <a:ahLst/>
              <a:cxnLst/>
              <a:rect l="l" t="t" r="r" b="b"/>
              <a:pathLst>
                <a:path w="8240" h="3022" extrusionOk="0">
                  <a:moveTo>
                    <a:pt x="6703" y="0"/>
                  </a:moveTo>
                  <a:cubicBezTo>
                    <a:pt x="5163" y="0"/>
                    <a:pt x="1168" y="294"/>
                    <a:pt x="1168" y="294"/>
                  </a:cubicBezTo>
                  <a:cubicBezTo>
                    <a:pt x="1168" y="294"/>
                    <a:pt x="334" y="394"/>
                    <a:pt x="100" y="1829"/>
                  </a:cubicBezTo>
                  <a:cubicBezTo>
                    <a:pt x="0" y="2696"/>
                    <a:pt x="1668" y="2930"/>
                    <a:pt x="1668" y="2930"/>
                  </a:cubicBezTo>
                  <a:cubicBezTo>
                    <a:pt x="1735" y="2963"/>
                    <a:pt x="1802" y="2963"/>
                    <a:pt x="1868" y="2963"/>
                  </a:cubicBezTo>
                  <a:cubicBezTo>
                    <a:pt x="2182" y="3000"/>
                    <a:pt x="2774" y="3021"/>
                    <a:pt x="3473" y="3021"/>
                  </a:cubicBezTo>
                  <a:cubicBezTo>
                    <a:pt x="5304" y="3021"/>
                    <a:pt x="7861" y="2873"/>
                    <a:pt x="8006" y="2463"/>
                  </a:cubicBezTo>
                  <a:cubicBezTo>
                    <a:pt x="8240" y="1795"/>
                    <a:pt x="7873" y="161"/>
                    <a:pt x="7239" y="28"/>
                  </a:cubicBezTo>
                  <a:cubicBezTo>
                    <a:pt x="7148" y="8"/>
                    <a:pt x="6960" y="0"/>
                    <a:pt x="670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1052;p39"/>
            <p:cNvSpPr/>
            <p:nvPr/>
          </p:nvSpPr>
          <p:spPr>
            <a:xfrm>
              <a:off x="6351813" y="4629274"/>
              <a:ext cx="169826" cy="62015"/>
            </a:xfrm>
            <a:custGeom>
              <a:avLst/>
              <a:gdLst/>
              <a:ahLst/>
              <a:cxnLst/>
              <a:rect l="l" t="t" r="r" b="b"/>
              <a:pathLst>
                <a:path w="8240" h="3009" extrusionOk="0">
                  <a:moveTo>
                    <a:pt x="6643" y="0"/>
                  </a:moveTo>
                  <a:cubicBezTo>
                    <a:pt x="5061" y="0"/>
                    <a:pt x="1168" y="263"/>
                    <a:pt x="1168" y="263"/>
                  </a:cubicBezTo>
                  <a:cubicBezTo>
                    <a:pt x="1168" y="263"/>
                    <a:pt x="334" y="396"/>
                    <a:pt x="134" y="1831"/>
                  </a:cubicBezTo>
                  <a:cubicBezTo>
                    <a:pt x="1" y="2698"/>
                    <a:pt x="1669" y="2898"/>
                    <a:pt x="1669" y="2898"/>
                  </a:cubicBezTo>
                  <a:cubicBezTo>
                    <a:pt x="1669" y="2932"/>
                    <a:pt x="1735" y="2932"/>
                    <a:pt x="1869" y="2965"/>
                  </a:cubicBezTo>
                  <a:cubicBezTo>
                    <a:pt x="2158" y="2991"/>
                    <a:pt x="2705" y="3008"/>
                    <a:pt x="3359" y="3008"/>
                  </a:cubicBezTo>
                  <a:cubicBezTo>
                    <a:pt x="5191" y="3008"/>
                    <a:pt x="7859" y="2874"/>
                    <a:pt x="8006" y="2431"/>
                  </a:cubicBezTo>
                  <a:cubicBezTo>
                    <a:pt x="8240" y="1797"/>
                    <a:pt x="7873" y="130"/>
                    <a:pt x="7239" y="30"/>
                  </a:cubicBezTo>
                  <a:cubicBezTo>
                    <a:pt x="7142" y="9"/>
                    <a:pt x="6931" y="0"/>
                    <a:pt x="664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1053;p39"/>
            <p:cNvSpPr/>
            <p:nvPr/>
          </p:nvSpPr>
          <p:spPr>
            <a:xfrm>
              <a:off x="6445320" y="4802872"/>
              <a:ext cx="96269" cy="6719"/>
            </a:xfrm>
            <a:custGeom>
              <a:avLst/>
              <a:gdLst/>
              <a:ahLst/>
              <a:cxnLst/>
              <a:rect l="l" t="t" r="r" b="b"/>
              <a:pathLst>
                <a:path w="4671" h="326" extrusionOk="0">
                  <a:moveTo>
                    <a:pt x="3249" y="0"/>
                  </a:moveTo>
                  <a:cubicBezTo>
                    <a:pt x="2969" y="0"/>
                    <a:pt x="2661" y="4"/>
                    <a:pt x="2335" y="13"/>
                  </a:cubicBezTo>
                  <a:cubicBezTo>
                    <a:pt x="1068" y="46"/>
                    <a:pt x="0" y="146"/>
                    <a:pt x="0" y="246"/>
                  </a:cubicBezTo>
                  <a:cubicBezTo>
                    <a:pt x="0" y="295"/>
                    <a:pt x="554" y="326"/>
                    <a:pt x="1362" y="326"/>
                  </a:cubicBezTo>
                  <a:cubicBezTo>
                    <a:pt x="1657" y="326"/>
                    <a:pt x="1987" y="322"/>
                    <a:pt x="2335" y="313"/>
                  </a:cubicBezTo>
                  <a:cubicBezTo>
                    <a:pt x="3603" y="279"/>
                    <a:pt x="4670" y="179"/>
                    <a:pt x="4670" y="113"/>
                  </a:cubicBezTo>
                  <a:cubicBezTo>
                    <a:pt x="4670" y="38"/>
                    <a:pt x="4089" y="0"/>
                    <a:pt x="3249"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1054;p39"/>
            <p:cNvSpPr/>
            <p:nvPr/>
          </p:nvSpPr>
          <p:spPr>
            <a:xfrm>
              <a:off x="6404760" y="4744958"/>
              <a:ext cx="137510" cy="7584"/>
            </a:xfrm>
            <a:custGeom>
              <a:avLst/>
              <a:gdLst/>
              <a:ahLst/>
              <a:cxnLst/>
              <a:rect l="l" t="t" r="r" b="b"/>
              <a:pathLst>
                <a:path w="6672" h="368" extrusionOk="0">
                  <a:moveTo>
                    <a:pt x="5159" y="1"/>
                  </a:moveTo>
                  <a:cubicBezTo>
                    <a:pt x="4634" y="1"/>
                    <a:pt x="4007" y="8"/>
                    <a:pt x="3336" y="21"/>
                  </a:cubicBezTo>
                  <a:cubicBezTo>
                    <a:pt x="1468" y="87"/>
                    <a:pt x="0" y="221"/>
                    <a:pt x="0" y="287"/>
                  </a:cubicBezTo>
                  <a:cubicBezTo>
                    <a:pt x="0" y="342"/>
                    <a:pt x="445" y="367"/>
                    <a:pt x="1157" y="367"/>
                  </a:cubicBezTo>
                  <a:cubicBezTo>
                    <a:pt x="1738" y="367"/>
                    <a:pt x="2496" y="351"/>
                    <a:pt x="3336" y="321"/>
                  </a:cubicBezTo>
                  <a:cubicBezTo>
                    <a:pt x="5171" y="287"/>
                    <a:pt x="6672" y="154"/>
                    <a:pt x="6672" y="87"/>
                  </a:cubicBezTo>
                  <a:cubicBezTo>
                    <a:pt x="6672" y="24"/>
                    <a:pt x="6068" y="1"/>
                    <a:pt x="5159"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1055;p39"/>
            <p:cNvSpPr/>
            <p:nvPr/>
          </p:nvSpPr>
          <p:spPr>
            <a:xfrm>
              <a:off x="6399937" y="4685498"/>
              <a:ext cx="137531" cy="7708"/>
            </a:xfrm>
            <a:custGeom>
              <a:avLst/>
              <a:gdLst/>
              <a:ahLst/>
              <a:cxnLst/>
              <a:rect l="l" t="t" r="r" b="b"/>
              <a:pathLst>
                <a:path w="6673" h="374" extrusionOk="0">
                  <a:moveTo>
                    <a:pt x="5228" y="0"/>
                  </a:moveTo>
                  <a:cubicBezTo>
                    <a:pt x="4689" y="0"/>
                    <a:pt x="4037" y="11"/>
                    <a:pt x="3336" y="37"/>
                  </a:cubicBezTo>
                  <a:cubicBezTo>
                    <a:pt x="1468" y="70"/>
                    <a:pt x="1" y="204"/>
                    <a:pt x="1" y="304"/>
                  </a:cubicBezTo>
                  <a:cubicBezTo>
                    <a:pt x="1" y="345"/>
                    <a:pt x="561" y="373"/>
                    <a:pt x="1431" y="373"/>
                  </a:cubicBezTo>
                  <a:cubicBezTo>
                    <a:pt x="1968" y="373"/>
                    <a:pt x="2623" y="363"/>
                    <a:pt x="3336" y="337"/>
                  </a:cubicBezTo>
                  <a:cubicBezTo>
                    <a:pt x="5171" y="270"/>
                    <a:pt x="6672" y="170"/>
                    <a:pt x="6672" y="70"/>
                  </a:cubicBezTo>
                  <a:cubicBezTo>
                    <a:pt x="6672" y="29"/>
                    <a:pt x="6099" y="0"/>
                    <a:pt x="5228"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1056;p39"/>
            <p:cNvSpPr/>
            <p:nvPr/>
          </p:nvSpPr>
          <p:spPr>
            <a:xfrm>
              <a:off x="6468012" y="4577873"/>
              <a:ext cx="228256" cy="72650"/>
            </a:xfrm>
            <a:custGeom>
              <a:avLst/>
              <a:gdLst/>
              <a:ahLst/>
              <a:cxnLst/>
              <a:rect l="l" t="t" r="r" b="b"/>
              <a:pathLst>
                <a:path w="11075" h="3525" extrusionOk="0">
                  <a:moveTo>
                    <a:pt x="1651" y="0"/>
                  </a:moveTo>
                  <a:cubicBezTo>
                    <a:pt x="1546" y="0"/>
                    <a:pt x="1472" y="18"/>
                    <a:pt x="1434" y="55"/>
                  </a:cubicBezTo>
                  <a:cubicBezTo>
                    <a:pt x="867" y="656"/>
                    <a:pt x="0" y="2524"/>
                    <a:pt x="0" y="2524"/>
                  </a:cubicBezTo>
                  <a:lnTo>
                    <a:pt x="11075" y="3524"/>
                  </a:lnTo>
                  <a:cubicBezTo>
                    <a:pt x="11075" y="3524"/>
                    <a:pt x="3154" y="0"/>
                    <a:pt x="165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1057;p39"/>
            <p:cNvSpPr/>
            <p:nvPr/>
          </p:nvSpPr>
          <p:spPr>
            <a:xfrm>
              <a:off x="7367247" y="4522618"/>
              <a:ext cx="151257" cy="193219"/>
            </a:xfrm>
            <a:custGeom>
              <a:avLst/>
              <a:gdLst/>
              <a:ahLst/>
              <a:cxnLst/>
              <a:rect l="l" t="t" r="r" b="b"/>
              <a:pathLst>
                <a:path w="7339" h="9375" extrusionOk="0">
                  <a:moveTo>
                    <a:pt x="0" y="1"/>
                  </a:moveTo>
                  <a:cubicBezTo>
                    <a:pt x="0" y="34"/>
                    <a:pt x="601" y="368"/>
                    <a:pt x="1468" y="1035"/>
                  </a:cubicBezTo>
                  <a:cubicBezTo>
                    <a:pt x="1968" y="1435"/>
                    <a:pt x="2469" y="1835"/>
                    <a:pt x="2936" y="2302"/>
                  </a:cubicBezTo>
                  <a:cubicBezTo>
                    <a:pt x="3503" y="2836"/>
                    <a:pt x="4036" y="3403"/>
                    <a:pt x="4503" y="4004"/>
                  </a:cubicBezTo>
                  <a:cubicBezTo>
                    <a:pt x="5004" y="4637"/>
                    <a:pt x="5437" y="5305"/>
                    <a:pt x="5838" y="5972"/>
                  </a:cubicBezTo>
                  <a:cubicBezTo>
                    <a:pt x="6138" y="6539"/>
                    <a:pt x="6438" y="7106"/>
                    <a:pt x="6705" y="7706"/>
                  </a:cubicBezTo>
                  <a:cubicBezTo>
                    <a:pt x="7139" y="8740"/>
                    <a:pt x="7305" y="9374"/>
                    <a:pt x="7339" y="9374"/>
                  </a:cubicBezTo>
                  <a:cubicBezTo>
                    <a:pt x="7339" y="9241"/>
                    <a:pt x="7305" y="9074"/>
                    <a:pt x="7239" y="8941"/>
                  </a:cubicBezTo>
                  <a:cubicBezTo>
                    <a:pt x="7139" y="8540"/>
                    <a:pt x="6972" y="8107"/>
                    <a:pt x="6838" y="7706"/>
                  </a:cubicBezTo>
                  <a:cubicBezTo>
                    <a:pt x="6572" y="7106"/>
                    <a:pt x="6305" y="6505"/>
                    <a:pt x="6005" y="5938"/>
                  </a:cubicBezTo>
                  <a:cubicBezTo>
                    <a:pt x="5604" y="5238"/>
                    <a:pt x="5171" y="4571"/>
                    <a:pt x="4670" y="3937"/>
                  </a:cubicBezTo>
                  <a:cubicBezTo>
                    <a:pt x="4170" y="3303"/>
                    <a:pt x="3636" y="2703"/>
                    <a:pt x="3069" y="2169"/>
                  </a:cubicBezTo>
                  <a:cubicBezTo>
                    <a:pt x="2569" y="1702"/>
                    <a:pt x="2068" y="1302"/>
                    <a:pt x="1535" y="901"/>
                  </a:cubicBezTo>
                  <a:cubicBezTo>
                    <a:pt x="1168" y="668"/>
                    <a:pt x="801" y="401"/>
                    <a:pt x="434" y="201"/>
                  </a:cubicBezTo>
                  <a:cubicBezTo>
                    <a:pt x="300" y="134"/>
                    <a:pt x="167" y="34"/>
                    <a:pt x="0"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1058;p39"/>
            <p:cNvSpPr/>
            <p:nvPr/>
          </p:nvSpPr>
          <p:spPr>
            <a:xfrm>
              <a:off x="6353874" y="3671507"/>
              <a:ext cx="621515" cy="1047421"/>
            </a:xfrm>
            <a:custGeom>
              <a:avLst/>
              <a:gdLst/>
              <a:ahLst/>
              <a:cxnLst/>
              <a:rect l="l" t="t" r="r" b="b"/>
              <a:pathLst>
                <a:path w="30156" h="50821" extrusionOk="0">
                  <a:moveTo>
                    <a:pt x="19982" y="1"/>
                  </a:moveTo>
                  <a:lnTo>
                    <a:pt x="10575" y="26753"/>
                  </a:lnTo>
                  <a:lnTo>
                    <a:pt x="1" y="29789"/>
                  </a:lnTo>
                  <a:cubicBezTo>
                    <a:pt x="1" y="29789"/>
                    <a:pt x="3837" y="46000"/>
                    <a:pt x="7740" y="48902"/>
                  </a:cubicBezTo>
                  <a:cubicBezTo>
                    <a:pt x="8980" y="49833"/>
                    <a:pt x="10942" y="50821"/>
                    <a:pt x="13008" y="50821"/>
                  </a:cubicBezTo>
                  <a:cubicBezTo>
                    <a:pt x="13164" y="50821"/>
                    <a:pt x="13320" y="50815"/>
                    <a:pt x="13477" y="50804"/>
                  </a:cubicBezTo>
                  <a:cubicBezTo>
                    <a:pt x="17713" y="50537"/>
                    <a:pt x="22450" y="47535"/>
                    <a:pt x="24251" y="43398"/>
                  </a:cubicBezTo>
                  <a:cubicBezTo>
                    <a:pt x="25853" y="39696"/>
                    <a:pt x="30156" y="1468"/>
                    <a:pt x="30156" y="1468"/>
                  </a:cubicBezTo>
                  <a:lnTo>
                    <a:pt x="19982"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1059;p39"/>
            <p:cNvSpPr/>
            <p:nvPr/>
          </p:nvSpPr>
          <p:spPr>
            <a:xfrm>
              <a:off x="6702430" y="3212955"/>
              <a:ext cx="304595" cy="512880"/>
            </a:xfrm>
            <a:custGeom>
              <a:avLst/>
              <a:gdLst/>
              <a:ahLst/>
              <a:cxnLst/>
              <a:rect l="l" t="t" r="r" b="b"/>
              <a:pathLst>
                <a:path w="14779" h="24885" extrusionOk="0">
                  <a:moveTo>
                    <a:pt x="7173" y="0"/>
                  </a:moveTo>
                  <a:cubicBezTo>
                    <a:pt x="6339" y="0"/>
                    <a:pt x="5572" y="467"/>
                    <a:pt x="5171" y="1201"/>
                  </a:cubicBezTo>
                  <a:lnTo>
                    <a:pt x="4104" y="1401"/>
                  </a:lnTo>
                  <a:cubicBezTo>
                    <a:pt x="3337" y="1401"/>
                    <a:pt x="2669" y="1868"/>
                    <a:pt x="2403" y="2569"/>
                  </a:cubicBezTo>
                  <a:lnTo>
                    <a:pt x="1" y="9073"/>
                  </a:lnTo>
                  <a:lnTo>
                    <a:pt x="3070" y="22250"/>
                  </a:lnTo>
                  <a:lnTo>
                    <a:pt x="13110" y="24885"/>
                  </a:lnTo>
                  <a:lnTo>
                    <a:pt x="13644" y="18347"/>
                  </a:lnTo>
                  <a:lnTo>
                    <a:pt x="12143" y="13110"/>
                  </a:lnTo>
                  <a:lnTo>
                    <a:pt x="11542" y="11108"/>
                  </a:lnTo>
                  <a:lnTo>
                    <a:pt x="11542" y="11108"/>
                  </a:lnTo>
                  <a:lnTo>
                    <a:pt x="12677" y="12276"/>
                  </a:lnTo>
                  <a:lnTo>
                    <a:pt x="14778" y="10074"/>
                  </a:lnTo>
                  <a:cubicBezTo>
                    <a:pt x="14778" y="10074"/>
                    <a:pt x="14111" y="6105"/>
                    <a:pt x="13511" y="6105"/>
                  </a:cubicBezTo>
                  <a:cubicBezTo>
                    <a:pt x="12810" y="6238"/>
                    <a:pt x="12076" y="6472"/>
                    <a:pt x="11409" y="6738"/>
                  </a:cubicBezTo>
                  <a:cubicBezTo>
                    <a:pt x="11009" y="6905"/>
                    <a:pt x="10675" y="7005"/>
                    <a:pt x="10675" y="7005"/>
                  </a:cubicBezTo>
                  <a:lnTo>
                    <a:pt x="8941" y="7939"/>
                  </a:lnTo>
                  <a:lnTo>
                    <a:pt x="8941" y="7939"/>
                  </a:lnTo>
                  <a:lnTo>
                    <a:pt x="10709" y="5204"/>
                  </a:lnTo>
                  <a:cubicBezTo>
                    <a:pt x="10709" y="5204"/>
                    <a:pt x="11584" y="5949"/>
                    <a:pt x="12430" y="5949"/>
                  </a:cubicBezTo>
                  <a:cubicBezTo>
                    <a:pt x="12798" y="5949"/>
                    <a:pt x="13161" y="5809"/>
                    <a:pt x="13444" y="5404"/>
                  </a:cubicBezTo>
                  <a:cubicBezTo>
                    <a:pt x="14144" y="4403"/>
                    <a:pt x="11509" y="2169"/>
                    <a:pt x="10508" y="1368"/>
                  </a:cubicBezTo>
                  <a:cubicBezTo>
                    <a:pt x="10333" y="1218"/>
                    <a:pt x="10139" y="1143"/>
                    <a:pt x="9927" y="1143"/>
                  </a:cubicBezTo>
                  <a:cubicBezTo>
                    <a:pt x="9856" y="1143"/>
                    <a:pt x="9783" y="1151"/>
                    <a:pt x="9708" y="1168"/>
                  </a:cubicBezTo>
                  <a:lnTo>
                    <a:pt x="8674" y="1368"/>
                  </a:lnTo>
                  <a:cubicBezTo>
                    <a:pt x="8607" y="601"/>
                    <a:pt x="7940" y="0"/>
                    <a:pt x="71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1060;p39"/>
            <p:cNvSpPr/>
            <p:nvPr/>
          </p:nvSpPr>
          <p:spPr>
            <a:xfrm>
              <a:off x="6701070" y="3211471"/>
              <a:ext cx="308016" cy="513004"/>
            </a:xfrm>
            <a:custGeom>
              <a:avLst/>
              <a:gdLst/>
              <a:ahLst/>
              <a:cxnLst/>
              <a:rect l="l" t="t" r="r" b="b"/>
              <a:pathLst>
                <a:path w="14945" h="24891" extrusionOk="0">
                  <a:moveTo>
                    <a:pt x="7227" y="1"/>
                  </a:moveTo>
                  <a:cubicBezTo>
                    <a:pt x="7186" y="1"/>
                    <a:pt x="7146" y="2"/>
                    <a:pt x="7105" y="6"/>
                  </a:cubicBezTo>
                  <a:cubicBezTo>
                    <a:pt x="6672" y="39"/>
                    <a:pt x="6271" y="172"/>
                    <a:pt x="5938" y="406"/>
                  </a:cubicBezTo>
                  <a:cubicBezTo>
                    <a:pt x="5656" y="594"/>
                    <a:pt x="5404" y="870"/>
                    <a:pt x="5208" y="1178"/>
                  </a:cubicBezTo>
                  <a:lnTo>
                    <a:pt x="5208" y="1178"/>
                  </a:lnTo>
                  <a:lnTo>
                    <a:pt x="4136" y="1373"/>
                  </a:lnTo>
                  <a:cubicBezTo>
                    <a:pt x="3703" y="1373"/>
                    <a:pt x="3269" y="1507"/>
                    <a:pt x="2936" y="1774"/>
                  </a:cubicBezTo>
                  <a:cubicBezTo>
                    <a:pt x="2635" y="2074"/>
                    <a:pt x="2402" y="2407"/>
                    <a:pt x="2268" y="2841"/>
                  </a:cubicBezTo>
                  <a:lnTo>
                    <a:pt x="1468" y="5009"/>
                  </a:lnTo>
                  <a:cubicBezTo>
                    <a:pt x="968" y="6444"/>
                    <a:pt x="467" y="7811"/>
                    <a:pt x="0" y="9112"/>
                  </a:cubicBezTo>
                  <a:lnTo>
                    <a:pt x="0" y="9145"/>
                  </a:lnTo>
                  <a:cubicBezTo>
                    <a:pt x="934" y="13148"/>
                    <a:pt x="1701" y="16451"/>
                    <a:pt x="2268" y="18752"/>
                  </a:cubicBezTo>
                  <a:cubicBezTo>
                    <a:pt x="2535" y="19887"/>
                    <a:pt x="2735" y="20754"/>
                    <a:pt x="2902" y="21388"/>
                  </a:cubicBezTo>
                  <a:cubicBezTo>
                    <a:pt x="2969" y="21688"/>
                    <a:pt x="3036" y="21921"/>
                    <a:pt x="3069" y="22088"/>
                  </a:cubicBezTo>
                  <a:cubicBezTo>
                    <a:pt x="3102" y="22222"/>
                    <a:pt x="3136" y="22322"/>
                    <a:pt x="3136" y="22322"/>
                  </a:cubicBezTo>
                  <a:cubicBezTo>
                    <a:pt x="3136" y="22222"/>
                    <a:pt x="3102" y="22121"/>
                    <a:pt x="3102" y="22055"/>
                  </a:cubicBezTo>
                  <a:cubicBezTo>
                    <a:pt x="3069" y="21888"/>
                    <a:pt x="3036" y="21654"/>
                    <a:pt x="2969" y="21354"/>
                  </a:cubicBezTo>
                  <a:lnTo>
                    <a:pt x="2369" y="18686"/>
                  </a:lnTo>
                  <a:cubicBezTo>
                    <a:pt x="1837" y="16392"/>
                    <a:pt x="1106" y="13137"/>
                    <a:pt x="176" y="9119"/>
                  </a:cubicBezTo>
                  <a:lnTo>
                    <a:pt x="176" y="9119"/>
                  </a:lnTo>
                  <a:cubicBezTo>
                    <a:pt x="641" y="7826"/>
                    <a:pt x="1138" y="6468"/>
                    <a:pt x="1668" y="5076"/>
                  </a:cubicBezTo>
                  <a:cubicBezTo>
                    <a:pt x="1935" y="4342"/>
                    <a:pt x="2202" y="3608"/>
                    <a:pt x="2469" y="2874"/>
                  </a:cubicBezTo>
                  <a:cubicBezTo>
                    <a:pt x="2602" y="2507"/>
                    <a:pt x="2802" y="2174"/>
                    <a:pt x="3102" y="1907"/>
                  </a:cubicBezTo>
                  <a:cubicBezTo>
                    <a:pt x="3403" y="1673"/>
                    <a:pt x="3770" y="1540"/>
                    <a:pt x="4170" y="1540"/>
                  </a:cubicBezTo>
                  <a:lnTo>
                    <a:pt x="5271" y="1340"/>
                  </a:lnTo>
                  <a:lnTo>
                    <a:pt x="5304" y="1340"/>
                  </a:lnTo>
                  <a:lnTo>
                    <a:pt x="5337" y="1307"/>
                  </a:lnTo>
                  <a:cubicBezTo>
                    <a:pt x="5671" y="639"/>
                    <a:pt x="6338" y="206"/>
                    <a:pt x="7072" y="172"/>
                  </a:cubicBezTo>
                  <a:cubicBezTo>
                    <a:pt x="7113" y="169"/>
                    <a:pt x="7153" y="167"/>
                    <a:pt x="7193" y="167"/>
                  </a:cubicBezTo>
                  <a:cubicBezTo>
                    <a:pt x="7546" y="167"/>
                    <a:pt x="7866" y="296"/>
                    <a:pt x="8106" y="506"/>
                  </a:cubicBezTo>
                  <a:cubicBezTo>
                    <a:pt x="8406" y="706"/>
                    <a:pt x="8606" y="1040"/>
                    <a:pt x="8606" y="1440"/>
                  </a:cubicBezTo>
                  <a:lnTo>
                    <a:pt x="8606" y="1573"/>
                  </a:lnTo>
                  <a:lnTo>
                    <a:pt x="8740" y="1540"/>
                  </a:lnTo>
                  <a:lnTo>
                    <a:pt x="9507" y="1373"/>
                  </a:lnTo>
                  <a:cubicBezTo>
                    <a:pt x="9640" y="1340"/>
                    <a:pt x="9765" y="1323"/>
                    <a:pt x="9886" y="1323"/>
                  </a:cubicBezTo>
                  <a:cubicBezTo>
                    <a:pt x="10007" y="1323"/>
                    <a:pt x="10124" y="1340"/>
                    <a:pt x="10241" y="1373"/>
                  </a:cubicBezTo>
                  <a:cubicBezTo>
                    <a:pt x="10474" y="1507"/>
                    <a:pt x="10708" y="1640"/>
                    <a:pt x="10875" y="1840"/>
                  </a:cubicBezTo>
                  <a:cubicBezTo>
                    <a:pt x="11075" y="2007"/>
                    <a:pt x="11308" y="2174"/>
                    <a:pt x="11508" y="2374"/>
                  </a:cubicBezTo>
                  <a:cubicBezTo>
                    <a:pt x="11909" y="2708"/>
                    <a:pt x="12276" y="3108"/>
                    <a:pt x="12643" y="3541"/>
                  </a:cubicBezTo>
                  <a:cubicBezTo>
                    <a:pt x="13009" y="3908"/>
                    <a:pt x="13310" y="4375"/>
                    <a:pt x="13476" y="4909"/>
                  </a:cubicBezTo>
                  <a:cubicBezTo>
                    <a:pt x="13510" y="5043"/>
                    <a:pt x="13510" y="5176"/>
                    <a:pt x="13476" y="5309"/>
                  </a:cubicBezTo>
                  <a:cubicBezTo>
                    <a:pt x="13319" y="5687"/>
                    <a:pt x="12924" y="5946"/>
                    <a:pt x="12516" y="5946"/>
                  </a:cubicBezTo>
                  <a:cubicBezTo>
                    <a:pt x="12491" y="5946"/>
                    <a:pt x="12467" y="5945"/>
                    <a:pt x="12442" y="5943"/>
                  </a:cubicBezTo>
                  <a:cubicBezTo>
                    <a:pt x="11842" y="5876"/>
                    <a:pt x="11275" y="5610"/>
                    <a:pt x="10808" y="5243"/>
                  </a:cubicBezTo>
                  <a:lnTo>
                    <a:pt x="10741" y="5143"/>
                  </a:lnTo>
                  <a:lnTo>
                    <a:pt x="10674" y="5243"/>
                  </a:lnTo>
                  <a:lnTo>
                    <a:pt x="8907" y="7945"/>
                  </a:lnTo>
                  <a:lnTo>
                    <a:pt x="8673" y="8278"/>
                  </a:lnTo>
                  <a:lnTo>
                    <a:pt x="9040" y="8111"/>
                  </a:lnTo>
                  <a:lnTo>
                    <a:pt x="9106" y="8078"/>
                  </a:lnTo>
                  <a:lnTo>
                    <a:pt x="9106" y="8078"/>
                  </a:lnTo>
                  <a:lnTo>
                    <a:pt x="9107" y="8078"/>
                  </a:lnTo>
                  <a:cubicBezTo>
                    <a:pt x="9107" y="8078"/>
                    <a:pt x="9107" y="8077"/>
                    <a:pt x="9107" y="8077"/>
                  </a:cubicBezTo>
                  <a:lnTo>
                    <a:pt x="9107" y="8077"/>
                  </a:lnTo>
                  <a:lnTo>
                    <a:pt x="10808" y="7211"/>
                  </a:lnTo>
                  <a:cubicBezTo>
                    <a:pt x="11408" y="6977"/>
                    <a:pt x="11975" y="6744"/>
                    <a:pt x="12576" y="6577"/>
                  </a:cubicBezTo>
                  <a:cubicBezTo>
                    <a:pt x="12843" y="6477"/>
                    <a:pt x="13143" y="6410"/>
                    <a:pt x="13443" y="6343"/>
                  </a:cubicBezTo>
                  <a:cubicBezTo>
                    <a:pt x="13476" y="6327"/>
                    <a:pt x="13510" y="6318"/>
                    <a:pt x="13543" y="6318"/>
                  </a:cubicBezTo>
                  <a:cubicBezTo>
                    <a:pt x="13577" y="6318"/>
                    <a:pt x="13610" y="6327"/>
                    <a:pt x="13643" y="6343"/>
                  </a:cubicBezTo>
                  <a:cubicBezTo>
                    <a:pt x="13677" y="6343"/>
                    <a:pt x="13710" y="6377"/>
                    <a:pt x="13743" y="6444"/>
                  </a:cubicBezTo>
                  <a:cubicBezTo>
                    <a:pt x="13810" y="6544"/>
                    <a:pt x="13877" y="6677"/>
                    <a:pt x="13943" y="6810"/>
                  </a:cubicBezTo>
                  <a:cubicBezTo>
                    <a:pt x="14304" y="7893"/>
                    <a:pt x="14568" y="9008"/>
                    <a:pt x="14767" y="10124"/>
                  </a:cubicBezTo>
                  <a:lnTo>
                    <a:pt x="14767" y="10124"/>
                  </a:lnTo>
                  <a:lnTo>
                    <a:pt x="12774" y="12277"/>
                  </a:lnTo>
                  <a:lnTo>
                    <a:pt x="12774" y="12277"/>
                  </a:lnTo>
                  <a:lnTo>
                    <a:pt x="11709" y="11180"/>
                  </a:lnTo>
                  <a:lnTo>
                    <a:pt x="11442" y="10913"/>
                  </a:lnTo>
                  <a:lnTo>
                    <a:pt x="11542" y="11247"/>
                  </a:lnTo>
                  <a:cubicBezTo>
                    <a:pt x="12375" y="14046"/>
                    <a:pt x="13075" y="16478"/>
                    <a:pt x="13674" y="18478"/>
                  </a:cubicBezTo>
                  <a:lnTo>
                    <a:pt x="13674" y="18478"/>
                  </a:lnTo>
                  <a:cubicBezTo>
                    <a:pt x="13509" y="20534"/>
                    <a:pt x="13376" y="22159"/>
                    <a:pt x="13276" y="23256"/>
                  </a:cubicBezTo>
                  <a:cubicBezTo>
                    <a:pt x="13243" y="23823"/>
                    <a:pt x="13210" y="24256"/>
                    <a:pt x="13210" y="24557"/>
                  </a:cubicBezTo>
                  <a:lnTo>
                    <a:pt x="13210" y="24890"/>
                  </a:lnTo>
                  <a:cubicBezTo>
                    <a:pt x="13243" y="24790"/>
                    <a:pt x="13243" y="24690"/>
                    <a:pt x="13243" y="24557"/>
                  </a:cubicBezTo>
                  <a:lnTo>
                    <a:pt x="13376" y="23289"/>
                  </a:lnTo>
                  <a:cubicBezTo>
                    <a:pt x="13476" y="22155"/>
                    <a:pt x="13610" y="20520"/>
                    <a:pt x="13810" y="18485"/>
                  </a:cubicBezTo>
                  <a:lnTo>
                    <a:pt x="13810" y="18452"/>
                  </a:lnTo>
                  <a:cubicBezTo>
                    <a:pt x="13230" y="16520"/>
                    <a:pt x="12557" y="14183"/>
                    <a:pt x="11791" y="11503"/>
                  </a:cubicBezTo>
                  <a:lnTo>
                    <a:pt x="11791" y="11503"/>
                  </a:lnTo>
                  <a:lnTo>
                    <a:pt x="12709" y="12448"/>
                  </a:lnTo>
                  <a:lnTo>
                    <a:pt x="12776" y="12548"/>
                  </a:lnTo>
                  <a:lnTo>
                    <a:pt x="12843" y="12448"/>
                  </a:lnTo>
                  <a:cubicBezTo>
                    <a:pt x="13510" y="11747"/>
                    <a:pt x="14210" y="11013"/>
                    <a:pt x="14911" y="10246"/>
                  </a:cubicBezTo>
                  <a:lnTo>
                    <a:pt x="14944" y="10213"/>
                  </a:lnTo>
                  <a:lnTo>
                    <a:pt x="14944" y="10180"/>
                  </a:lnTo>
                  <a:cubicBezTo>
                    <a:pt x="14777" y="9012"/>
                    <a:pt x="14511" y="7845"/>
                    <a:pt x="14110" y="6744"/>
                  </a:cubicBezTo>
                  <a:cubicBezTo>
                    <a:pt x="14077" y="6610"/>
                    <a:pt x="14010" y="6444"/>
                    <a:pt x="13910" y="6343"/>
                  </a:cubicBezTo>
                  <a:cubicBezTo>
                    <a:pt x="13843" y="6243"/>
                    <a:pt x="13777" y="6177"/>
                    <a:pt x="13677" y="6143"/>
                  </a:cubicBezTo>
                  <a:lnTo>
                    <a:pt x="13410" y="6143"/>
                  </a:lnTo>
                  <a:cubicBezTo>
                    <a:pt x="13110" y="6210"/>
                    <a:pt x="12809" y="6277"/>
                    <a:pt x="12509" y="6377"/>
                  </a:cubicBezTo>
                  <a:cubicBezTo>
                    <a:pt x="11909" y="6577"/>
                    <a:pt x="11308" y="6810"/>
                    <a:pt x="10741" y="7011"/>
                  </a:cubicBezTo>
                  <a:lnTo>
                    <a:pt x="9336" y="7726"/>
                  </a:lnTo>
                  <a:lnTo>
                    <a:pt x="9336" y="7726"/>
                  </a:lnTo>
                  <a:cubicBezTo>
                    <a:pt x="9812" y="6996"/>
                    <a:pt x="10307" y="6230"/>
                    <a:pt x="10803" y="5483"/>
                  </a:cubicBezTo>
                  <a:lnTo>
                    <a:pt x="10803" y="5483"/>
                  </a:lnTo>
                  <a:cubicBezTo>
                    <a:pt x="11284" y="5842"/>
                    <a:pt x="11851" y="6081"/>
                    <a:pt x="12476" y="6143"/>
                  </a:cubicBezTo>
                  <a:cubicBezTo>
                    <a:pt x="12510" y="6147"/>
                    <a:pt x="12544" y="6148"/>
                    <a:pt x="12578" y="6148"/>
                  </a:cubicBezTo>
                  <a:cubicBezTo>
                    <a:pt x="12877" y="6148"/>
                    <a:pt x="13170" y="6019"/>
                    <a:pt x="13410" y="5810"/>
                  </a:cubicBezTo>
                  <a:cubicBezTo>
                    <a:pt x="13543" y="5710"/>
                    <a:pt x="13643" y="5543"/>
                    <a:pt x="13710" y="5409"/>
                  </a:cubicBezTo>
                  <a:cubicBezTo>
                    <a:pt x="13743" y="5209"/>
                    <a:pt x="13743" y="5043"/>
                    <a:pt x="13710" y="4876"/>
                  </a:cubicBezTo>
                  <a:cubicBezTo>
                    <a:pt x="13510" y="4309"/>
                    <a:pt x="13210" y="3808"/>
                    <a:pt x="12809" y="3408"/>
                  </a:cubicBezTo>
                  <a:cubicBezTo>
                    <a:pt x="12442" y="3008"/>
                    <a:pt x="12075" y="2607"/>
                    <a:pt x="11642" y="2241"/>
                  </a:cubicBezTo>
                  <a:cubicBezTo>
                    <a:pt x="11442" y="2040"/>
                    <a:pt x="11242" y="1874"/>
                    <a:pt x="11041" y="1707"/>
                  </a:cubicBezTo>
                  <a:lnTo>
                    <a:pt x="10708" y="1440"/>
                  </a:lnTo>
                  <a:cubicBezTo>
                    <a:pt x="10608" y="1340"/>
                    <a:pt x="10474" y="1273"/>
                    <a:pt x="10341" y="1206"/>
                  </a:cubicBezTo>
                  <a:cubicBezTo>
                    <a:pt x="10207" y="1173"/>
                    <a:pt x="10041" y="1140"/>
                    <a:pt x="9907" y="1140"/>
                  </a:cubicBezTo>
                  <a:cubicBezTo>
                    <a:pt x="9774" y="1173"/>
                    <a:pt x="9607" y="1173"/>
                    <a:pt x="9474" y="1240"/>
                  </a:cubicBezTo>
                  <a:lnTo>
                    <a:pt x="8822" y="1353"/>
                  </a:lnTo>
                  <a:lnTo>
                    <a:pt x="8822" y="1353"/>
                  </a:lnTo>
                  <a:cubicBezTo>
                    <a:pt x="8760" y="952"/>
                    <a:pt x="8569" y="610"/>
                    <a:pt x="8273" y="373"/>
                  </a:cubicBezTo>
                  <a:cubicBezTo>
                    <a:pt x="7973" y="133"/>
                    <a:pt x="7592" y="1"/>
                    <a:pt x="722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1061;p39"/>
            <p:cNvSpPr/>
            <p:nvPr/>
          </p:nvSpPr>
          <p:spPr>
            <a:xfrm>
              <a:off x="6921061" y="3397209"/>
              <a:ext cx="51587" cy="68858"/>
            </a:xfrm>
            <a:custGeom>
              <a:avLst/>
              <a:gdLst/>
              <a:ahLst/>
              <a:cxnLst/>
              <a:rect l="l" t="t" r="r" b="b"/>
              <a:pathLst>
                <a:path w="2503" h="3341" extrusionOk="0">
                  <a:moveTo>
                    <a:pt x="2502" y="0"/>
                  </a:moveTo>
                  <a:lnTo>
                    <a:pt x="1802" y="334"/>
                  </a:lnTo>
                  <a:cubicBezTo>
                    <a:pt x="1168" y="634"/>
                    <a:pt x="568" y="967"/>
                    <a:pt x="0" y="1334"/>
                  </a:cubicBezTo>
                  <a:cubicBezTo>
                    <a:pt x="482" y="1182"/>
                    <a:pt x="964" y="992"/>
                    <a:pt x="1446" y="762"/>
                  </a:cubicBezTo>
                  <a:lnTo>
                    <a:pt x="1446" y="762"/>
                  </a:lnTo>
                  <a:cubicBezTo>
                    <a:pt x="1418" y="807"/>
                    <a:pt x="1392" y="853"/>
                    <a:pt x="1368" y="901"/>
                  </a:cubicBezTo>
                  <a:cubicBezTo>
                    <a:pt x="1168" y="1234"/>
                    <a:pt x="1101" y="1635"/>
                    <a:pt x="1135" y="2001"/>
                  </a:cubicBezTo>
                  <a:cubicBezTo>
                    <a:pt x="1168" y="2302"/>
                    <a:pt x="1301" y="2569"/>
                    <a:pt x="1468" y="2835"/>
                  </a:cubicBezTo>
                  <a:cubicBezTo>
                    <a:pt x="1739" y="3197"/>
                    <a:pt x="2010" y="3341"/>
                    <a:pt x="2060" y="3341"/>
                  </a:cubicBezTo>
                  <a:cubicBezTo>
                    <a:pt x="2066" y="3341"/>
                    <a:pt x="2069" y="3339"/>
                    <a:pt x="2069" y="3336"/>
                  </a:cubicBezTo>
                  <a:cubicBezTo>
                    <a:pt x="1902" y="3169"/>
                    <a:pt x="1735" y="2969"/>
                    <a:pt x="1602" y="2735"/>
                  </a:cubicBezTo>
                  <a:cubicBezTo>
                    <a:pt x="1435" y="2502"/>
                    <a:pt x="1368" y="2235"/>
                    <a:pt x="1335" y="1968"/>
                  </a:cubicBezTo>
                  <a:cubicBezTo>
                    <a:pt x="1301" y="1434"/>
                    <a:pt x="1535" y="901"/>
                    <a:pt x="1935" y="534"/>
                  </a:cubicBezTo>
                  <a:lnTo>
                    <a:pt x="2502" y="0"/>
                  </a:ln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1062;p39"/>
            <p:cNvSpPr/>
            <p:nvPr/>
          </p:nvSpPr>
          <p:spPr>
            <a:xfrm>
              <a:off x="6817929" y="3236842"/>
              <a:ext cx="94909" cy="115004"/>
            </a:xfrm>
            <a:custGeom>
              <a:avLst/>
              <a:gdLst/>
              <a:ahLst/>
              <a:cxnLst/>
              <a:rect l="l" t="t" r="r" b="b"/>
              <a:pathLst>
                <a:path w="4605" h="5580" extrusionOk="0">
                  <a:moveTo>
                    <a:pt x="4164" y="0"/>
                  </a:moveTo>
                  <a:cubicBezTo>
                    <a:pt x="3936" y="0"/>
                    <a:pt x="3697" y="65"/>
                    <a:pt x="3503" y="176"/>
                  </a:cubicBezTo>
                  <a:cubicBezTo>
                    <a:pt x="3136" y="409"/>
                    <a:pt x="2836" y="709"/>
                    <a:pt x="2636" y="1076"/>
                  </a:cubicBezTo>
                  <a:cubicBezTo>
                    <a:pt x="2403" y="1443"/>
                    <a:pt x="2136" y="1877"/>
                    <a:pt x="1869" y="2310"/>
                  </a:cubicBezTo>
                  <a:cubicBezTo>
                    <a:pt x="1335" y="3211"/>
                    <a:pt x="835" y="4012"/>
                    <a:pt x="501" y="4612"/>
                  </a:cubicBezTo>
                  <a:cubicBezTo>
                    <a:pt x="301" y="4912"/>
                    <a:pt x="134" y="5246"/>
                    <a:pt x="1" y="5579"/>
                  </a:cubicBezTo>
                  <a:cubicBezTo>
                    <a:pt x="234" y="5313"/>
                    <a:pt x="435" y="5012"/>
                    <a:pt x="635" y="4712"/>
                  </a:cubicBezTo>
                  <a:cubicBezTo>
                    <a:pt x="1002" y="4112"/>
                    <a:pt x="1502" y="3311"/>
                    <a:pt x="2036" y="2444"/>
                  </a:cubicBezTo>
                  <a:cubicBezTo>
                    <a:pt x="2603" y="1577"/>
                    <a:pt x="3003" y="676"/>
                    <a:pt x="3570" y="342"/>
                  </a:cubicBezTo>
                  <a:cubicBezTo>
                    <a:pt x="3804" y="209"/>
                    <a:pt x="4037" y="109"/>
                    <a:pt x="4304" y="109"/>
                  </a:cubicBezTo>
                  <a:lnTo>
                    <a:pt x="4604" y="109"/>
                  </a:lnTo>
                  <a:cubicBezTo>
                    <a:pt x="4504" y="42"/>
                    <a:pt x="4404" y="9"/>
                    <a:pt x="4304" y="9"/>
                  </a:cubicBezTo>
                  <a:cubicBezTo>
                    <a:pt x="4258" y="3"/>
                    <a:pt x="4211" y="0"/>
                    <a:pt x="4164"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1063;p39"/>
            <p:cNvSpPr/>
            <p:nvPr/>
          </p:nvSpPr>
          <p:spPr>
            <a:xfrm>
              <a:off x="6751255" y="3233586"/>
              <a:ext cx="58450" cy="118260"/>
            </a:xfrm>
            <a:custGeom>
              <a:avLst/>
              <a:gdLst/>
              <a:ahLst/>
              <a:cxnLst/>
              <a:rect l="l" t="t" r="r" b="b"/>
              <a:pathLst>
                <a:path w="2836" h="5738" extrusionOk="0">
                  <a:moveTo>
                    <a:pt x="2836" y="0"/>
                  </a:moveTo>
                  <a:cubicBezTo>
                    <a:pt x="2635" y="234"/>
                    <a:pt x="2469" y="500"/>
                    <a:pt x="2302" y="801"/>
                  </a:cubicBezTo>
                  <a:cubicBezTo>
                    <a:pt x="2035" y="1301"/>
                    <a:pt x="1635" y="1968"/>
                    <a:pt x="1234" y="2769"/>
                  </a:cubicBezTo>
                  <a:cubicBezTo>
                    <a:pt x="868" y="3603"/>
                    <a:pt x="534" y="4303"/>
                    <a:pt x="300" y="4837"/>
                  </a:cubicBezTo>
                  <a:cubicBezTo>
                    <a:pt x="167" y="5137"/>
                    <a:pt x="67" y="5404"/>
                    <a:pt x="0" y="5737"/>
                  </a:cubicBezTo>
                  <a:cubicBezTo>
                    <a:pt x="167" y="5471"/>
                    <a:pt x="334" y="5170"/>
                    <a:pt x="434" y="4870"/>
                  </a:cubicBezTo>
                  <a:lnTo>
                    <a:pt x="1435" y="2869"/>
                  </a:lnTo>
                  <a:cubicBezTo>
                    <a:pt x="1802" y="2102"/>
                    <a:pt x="2168" y="1434"/>
                    <a:pt x="2435" y="834"/>
                  </a:cubicBezTo>
                  <a:cubicBezTo>
                    <a:pt x="2602" y="567"/>
                    <a:pt x="2736" y="300"/>
                    <a:pt x="2836" y="0"/>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1064;p39"/>
            <p:cNvSpPr/>
            <p:nvPr/>
          </p:nvSpPr>
          <p:spPr>
            <a:xfrm>
              <a:off x="6506512" y="4168558"/>
              <a:ext cx="89386" cy="250267"/>
            </a:xfrm>
            <a:custGeom>
              <a:avLst/>
              <a:gdLst/>
              <a:ahLst/>
              <a:cxnLst/>
              <a:rect l="l" t="t" r="r" b="b"/>
              <a:pathLst>
                <a:path w="4337" h="12143" extrusionOk="0">
                  <a:moveTo>
                    <a:pt x="4337" y="1"/>
                  </a:moveTo>
                  <a:cubicBezTo>
                    <a:pt x="4236" y="134"/>
                    <a:pt x="4136" y="301"/>
                    <a:pt x="4103" y="468"/>
                  </a:cubicBezTo>
                  <a:cubicBezTo>
                    <a:pt x="3970" y="768"/>
                    <a:pt x="3769" y="1202"/>
                    <a:pt x="3536" y="1735"/>
                  </a:cubicBezTo>
                  <a:cubicBezTo>
                    <a:pt x="3102" y="2803"/>
                    <a:pt x="2502" y="4304"/>
                    <a:pt x="1901" y="6005"/>
                  </a:cubicBezTo>
                  <a:cubicBezTo>
                    <a:pt x="1334" y="7673"/>
                    <a:pt x="834" y="9207"/>
                    <a:pt x="500" y="10308"/>
                  </a:cubicBezTo>
                  <a:cubicBezTo>
                    <a:pt x="334" y="10875"/>
                    <a:pt x="200" y="11342"/>
                    <a:pt x="100" y="11643"/>
                  </a:cubicBezTo>
                  <a:cubicBezTo>
                    <a:pt x="67" y="11809"/>
                    <a:pt x="33" y="11976"/>
                    <a:pt x="0" y="12143"/>
                  </a:cubicBezTo>
                  <a:cubicBezTo>
                    <a:pt x="100" y="12009"/>
                    <a:pt x="134" y="11843"/>
                    <a:pt x="200" y="11676"/>
                  </a:cubicBezTo>
                  <a:cubicBezTo>
                    <a:pt x="300" y="11342"/>
                    <a:pt x="467" y="10875"/>
                    <a:pt x="634" y="10375"/>
                  </a:cubicBezTo>
                  <a:cubicBezTo>
                    <a:pt x="1001" y="9274"/>
                    <a:pt x="1501" y="7740"/>
                    <a:pt x="2102" y="6072"/>
                  </a:cubicBezTo>
                  <a:cubicBezTo>
                    <a:pt x="2702" y="4404"/>
                    <a:pt x="3269" y="2870"/>
                    <a:pt x="3703" y="1802"/>
                  </a:cubicBezTo>
                  <a:lnTo>
                    <a:pt x="4170" y="501"/>
                  </a:lnTo>
                  <a:cubicBezTo>
                    <a:pt x="4236" y="334"/>
                    <a:pt x="4270" y="168"/>
                    <a:pt x="4337"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1065;p39"/>
            <p:cNvSpPr/>
            <p:nvPr/>
          </p:nvSpPr>
          <p:spPr>
            <a:xfrm>
              <a:off x="6353874" y="4285438"/>
              <a:ext cx="528708" cy="436582"/>
            </a:xfrm>
            <a:custGeom>
              <a:avLst/>
              <a:gdLst/>
              <a:ahLst/>
              <a:cxnLst/>
              <a:rect l="l" t="t" r="r" b="b"/>
              <a:pathLst>
                <a:path w="25653" h="21183" extrusionOk="0">
                  <a:moveTo>
                    <a:pt x="1" y="1"/>
                  </a:moveTo>
                  <a:cubicBezTo>
                    <a:pt x="1" y="34"/>
                    <a:pt x="1" y="101"/>
                    <a:pt x="1" y="134"/>
                  </a:cubicBezTo>
                  <a:lnTo>
                    <a:pt x="101" y="468"/>
                  </a:lnTo>
                  <a:cubicBezTo>
                    <a:pt x="168" y="801"/>
                    <a:pt x="268" y="1235"/>
                    <a:pt x="434" y="1835"/>
                  </a:cubicBezTo>
                  <a:cubicBezTo>
                    <a:pt x="735" y="3003"/>
                    <a:pt x="1235" y="4671"/>
                    <a:pt x="1869" y="6739"/>
                  </a:cubicBezTo>
                  <a:cubicBezTo>
                    <a:pt x="2202" y="7773"/>
                    <a:pt x="2536" y="8907"/>
                    <a:pt x="2903" y="10108"/>
                  </a:cubicBezTo>
                  <a:cubicBezTo>
                    <a:pt x="3303" y="11342"/>
                    <a:pt x="3637" y="12676"/>
                    <a:pt x="4170" y="13977"/>
                  </a:cubicBezTo>
                  <a:cubicBezTo>
                    <a:pt x="4704" y="15378"/>
                    <a:pt x="5471" y="16713"/>
                    <a:pt x="6405" y="17880"/>
                  </a:cubicBezTo>
                  <a:cubicBezTo>
                    <a:pt x="7406" y="19181"/>
                    <a:pt x="8740" y="20182"/>
                    <a:pt x="10275" y="20749"/>
                  </a:cubicBezTo>
                  <a:cubicBezTo>
                    <a:pt x="11075" y="21049"/>
                    <a:pt x="11876" y="21182"/>
                    <a:pt x="12710" y="21182"/>
                  </a:cubicBezTo>
                  <a:cubicBezTo>
                    <a:pt x="13510" y="21149"/>
                    <a:pt x="14311" y="21049"/>
                    <a:pt x="15078" y="20849"/>
                  </a:cubicBezTo>
                  <a:cubicBezTo>
                    <a:pt x="16546" y="20449"/>
                    <a:pt x="17947" y="19881"/>
                    <a:pt x="19248" y="19114"/>
                  </a:cubicBezTo>
                  <a:cubicBezTo>
                    <a:pt x="20415" y="18414"/>
                    <a:pt x="21483" y="17546"/>
                    <a:pt x="22417" y="16546"/>
                  </a:cubicBezTo>
                  <a:cubicBezTo>
                    <a:pt x="23217" y="15678"/>
                    <a:pt x="23851" y="14644"/>
                    <a:pt x="24251" y="13510"/>
                  </a:cubicBezTo>
                  <a:cubicBezTo>
                    <a:pt x="24585" y="12610"/>
                    <a:pt x="24852" y="11676"/>
                    <a:pt x="25052" y="10708"/>
                  </a:cubicBezTo>
                  <a:cubicBezTo>
                    <a:pt x="25219" y="9874"/>
                    <a:pt x="25319" y="9107"/>
                    <a:pt x="25419" y="8540"/>
                  </a:cubicBezTo>
                  <a:cubicBezTo>
                    <a:pt x="25486" y="7940"/>
                    <a:pt x="25552" y="7473"/>
                    <a:pt x="25619" y="7139"/>
                  </a:cubicBezTo>
                  <a:cubicBezTo>
                    <a:pt x="25619" y="7006"/>
                    <a:pt x="25652" y="6906"/>
                    <a:pt x="25652" y="6805"/>
                  </a:cubicBezTo>
                  <a:lnTo>
                    <a:pt x="25652" y="6805"/>
                  </a:lnTo>
                  <a:lnTo>
                    <a:pt x="25552" y="7172"/>
                  </a:lnTo>
                  <a:cubicBezTo>
                    <a:pt x="25519" y="7506"/>
                    <a:pt x="25452" y="7940"/>
                    <a:pt x="25319" y="8540"/>
                  </a:cubicBezTo>
                  <a:cubicBezTo>
                    <a:pt x="25219" y="9140"/>
                    <a:pt x="25085" y="9874"/>
                    <a:pt x="24919" y="10708"/>
                  </a:cubicBezTo>
                  <a:cubicBezTo>
                    <a:pt x="24718" y="11642"/>
                    <a:pt x="24452" y="12576"/>
                    <a:pt x="24118" y="13477"/>
                  </a:cubicBezTo>
                  <a:cubicBezTo>
                    <a:pt x="23684" y="14578"/>
                    <a:pt x="23051" y="15578"/>
                    <a:pt x="22283" y="16446"/>
                  </a:cubicBezTo>
                  <a:cubicBezTo>
                    <a:pt x="21349" y="17446"/>
                    <a:pt x="20282" y="18280"/>
                    <a:pt x="19148" y="18947"/>
                  </a:cubicBezTo>
                  <a:cubicBezTo>
                    <a:pt x="17847" y="19681"/>
                    <a:pt x="16479" y="20248"/>
                    <a:pt x="15045" y="20649"/>
                  </a:cubicBezTo>
                  <a:cubicBezTo>
                    <a:pt x="14278" y="20849"/>
                    <a:pt x="13477" y="20949"/>
                    <a:pt x="12710" y="20949"/>
                  </a:cubicBezTo>
                  <a:cubicBezTo>
                    <a:pt x="11909" y="20949"/>
                    <a:pt x="11109" y="20815"/>
                    <a:pt x="10342" y="20549"/>
                  </a:cubicBezTo>
                  <a:cubicBezTo>
                    <a:pt x="8874" y="19982"/>
                    <a:pt x="7573" y="19014"/>
                    <a:pt x="6572" y="17747"/>
                  </a:cubicBezTo>
                  <a:cubicBezTo>
                    <a:pt x="5638" y="16579"/>
                    <a:pt x="4904" y="15312"/>
                    <a:pt x="4371" y="13911"/>
                  </a:cubicBezTo>
                  <a:cubicBezTo>
                    <a:pt x="3804" y="12610"/>
                    <a:pt x="3503" y="11275"/>
                    <a:pt x="3103" y="10074"/>
                  </a:cubicBezTo>
                  <a:cubicBezTo>
                    <a:pt x="2736" y="8840"/>
                    <a:pt x="2369" y="7739"/>
                    <a:pt x="2036" y="6705"/>
                  </a:cubicBezTo>
                  <a:cubicBezTo>
                    <a:pt x="1368" y="4637"/>
                    <a:pt x="868" y="2969"/>
                    <a:pt x="535" y="1802"/>
                  </a:cubicBezTo>
                  <a:cubicBezTo>
                    <a:pt x="368" y="1235"/>
                    <a:pt x="234" y="801"/>
                    <a:pt x="134" y="468"/>
                  </a:cubicBezTo>
                  <a:cubicBezTo>
                    <a:pt x="101" y="334"/>
                    <a:pt x="68" y="201"/>
                    <a:pt x="68" y="134"/>
                  </a:cubicBezTo>
                  <a:cubicBezTo>
                    <a:pt x="34" y="67"/>
                    <a:pt x="34" y="34"/>
                    <a:pt x="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1066;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1067;p39"/>
            <p:cNvSpPr/>
            <p:nvPr/>
          </p:nvSpPr>
          <p:spPr>
            <a:xfrm>
              <a:off x="4971334" y="4101761"/>
              <a:ext cx="317641" cy="194703"/>
            </a:xfrm>
            <a:custGeom>
              <a:avLst/>
              <a:gdLst/>
              <a:ahLst/>
              <a:cxnLst/>
              <a:rect l="l" t="t" r="r" b="b"/>
              <a:pathLst>
                <a:path w="15412" h="9447" extrusionOk="0">
                  <a:moveTo>
                    <a:pt x="7500" y="1"/>
                  </a:moveTo>
                  <a:cubicBezTo>
                    <a:pt x="5461" y="1"/>
                    <a:pt x="3394" y="745"/>
                    <a:pt x="1735" y="2341"/>
                  </a:cubicBezTo>
                  <a:cubicBezTo>
                    <a:pt x="801" y="3275"/>
                    <a:pt x="1" y="4643"/>
                    <a:pt x="434" y="5877"/>
                  </a:cubicBezTo>
                  <a:cubicBezTo>
                    <a:pt x="808" y="7155"/>
                    <a:pt x="2231" y="7822"/>
                    <a:pt x="3560" y="7822"/>
                  </a:cubicBezTo>
                  <a:cubicBezTo>
                    <a:pt x="3653" y="7822"/>
                    <a:pt x="3745" y="7818"/>
                    <a:pt x="3837" y="7812"/>
                  </a:cubicBezTo>
                  <a:cubicBezTo>
                    <a:pt x="5238" y="7712"/>
                    <a:pt x="6539" y="7078"/>
                    <a:pt x="7873" y="6578"/>
                  </a:cubicBezTo>
                  <a:cubicBezTo>
                    <a:pt x="8704" y="6287"/>
                    <a:pt x="9614" y="6060"/>
                    <a:pt x="10488" y="6060"/>
                  </a:cubicBezTo>
                  <a:cubicBezTo>
                    <a:pt x="11016" y="6060"/>
                    <a:pt x="11532" y="6143"/>
                    <a:pt x="12009" y="6344"/>
                  </a:cubicBezTo>
                  <a:cubicBezTo>
                    <a:pt x="13243" y="6878"/>
                    <a:pt x="14044" y="8145"/>
                    <a:pt x="14444" y="9446"/>
                  </a:cubicBezTo>
                  <a:lnTo>
                    <a:pt x="15412" y="5610"/>
                  </a:lnTo>
                  <a:cubicBezTo>
                    <a:pt x="14164" y="2035"/>
                    <a:pt x="10871" y="1"/>
                    <a:pt x="7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1068;p39"/>
            <p:cNvSpPr/>
            <p:nvPr/>
          </p:nvSpPr>
          <p:spPr>
            <a:xfrm>
              <a:off x="5068964" y="4079606"/>
              <a:ext cx="472319" cy="348103"/>
            </a:xfrm>
            <a:custGeom>
              <a:avLst/>
              <a:gdLst/>
              <a:ahLst/>
              <a:cxnLst/>
              <a:rect l="l" t="t" r="r" b="b"/>
              <a:pathLst>
                <a:path w="22917" h="16890" extrusionOk="0">
                  <a:moveTo>
                    <a:pt x="7466" y="0"/>
                  </a:moveTo>
                  <a:cubicBezTo>
                    <a:pt x="4928" y="0"/>
                    <a:pt x="2385" y="528"/>
                    <a:pt x="0" y="1582"/>
                  </a:cubicBezTo>
                  <a:cubicBezTo>
                    <a:pt x="2502" y="1682"/>
                    <a:pt x="4804" y="3049"/>
                    <a:pt x="6138" y="5184"/>
                  </a:cubicBezTo>
                  <a:cubicBezTo>
                    <a:pt x="7272" y="7052"/>
                    <a:pt x="7506" y="9354"/>
                    <a:pt x="8440" y="11322"/>
                  </a:cubicBezTo>
                  <a:cubicBezTo>
                    <a:pt x="10094" y="14831"/>
                    <a:pt x="13575" y="16890"/>
                    <a:pt x="17228" y="16890"/>
                  </a:cubicBezTo>
                  <a:cubicBezTo>
                    <a:pt x="18436" y="16890"/>
                    <a:pt x="19663" y="16665"/>
                    <a:pt x="20849" y="16192"/>
                  </a:cubicBezTo>
                  <a:cubicBezTo>
                    <a:pt x="22917" y="14224"/>
                    <a:pt x="22817" y="10821"/>
                    <a:pt x="21783" y="8153"/>
                  </a:cubicBezTo>
                  <a:cubicBezTo>
                    <a:pt x="20748" y="5484"/>
                    <a:pt x="18514" y="3450"/>
                    <a:pt x="15978" y="2115"/>
                  </a:cubicBezTo>
                  <a:cubicBezTo>
                    <a:pt x="13316" y="704"/>
                    <a:pt x="10395" y="0"/>
                    <a:pt x="7466"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069;p39"/>
            <p:cNvSpPr/>
            <p:nvPr/>
          </p:nvSpPr>
          <p:spPr>
            <a:xfrm>
              <a:off x="5279330" y="3469323"/>
              <a:ext cx="308697" cy="700637"/>
            </a:xfrm>
            <a:custGeom>
              <a:avLst/>
              <a:gdLst/>
              <a:ahLst/>
              <a:cxnLst/>
              <a:rect l="l" t="t" r="r" b="b"/>
              <a:pathLst>
                <a:path w="14978" h="33995" extrusionOk="0">
                  <a:moveTo>
                    <a:pt x="10008" y="1"/>
                  </a:moveTo>
                  <a:cubicBezTo>
                    <a:pt x="8696" y="1"/>
                    <a:pt x="7350" y="465"/>
                    <a:pt x="6305" y="1271"/>
                  </a:cubicBezTo>
                  <a:cubicBezTo>
                    <a:pt x="4404" y="2705"/>
                    <a:pt x="3270" y="4974"/>
                    <a:pt x="2436" y="7242"/>
                  </a:cubicBezTo>
                  <a:cubicBezTo>
                    <a:pt x="668" y="12246"/>
                    <a:pt x="1" y="17750"/>
                    <a:pt x="1468" y="22853"/>
                  </a:cubicBezTo>
                  <a:cubicBezTo>
                    <a:pt x="2936" y="27924"/>
                    <a:pt x="6405" y="32460"/>
                    <a:pt x="11475" y="33995"/>
                  </a:cubicBezTo>
                  <a:lnTo>
                    <a:pt x="11642" y="33995"/>
                  </a:lnTo>
                  <a:cubicBezTo>
                    <a:pt x="13911" y="31293"/>
                    <a:pt x="14211" y="26990"/>
                    <a:pt x="13877" y="23454"/>
                  </a:cubicBezTo>
                  <a:cubicBezTo>
                    <a:pt x="13544" y="19918"/>
                    <a:pt x="12743" y="16382"/>
                    <a:pt x="13277" y="12879"/>
                  </a:cubicBezTo>
                  <a:cubicBezTo>
                    <a:pt x="13610" y="10811"/>
                    <a:pt x="14411" y="8843"/>
                    <a:pt x="14678" y="6775"/>
                  </a:cubicBezTo>
                  <a:cubicBezTo>
                    <a:pt x="14978" y="4707"/>
                    <a:pt x="14578" y="2339"/>
                    <a:pt x="12977" y="1004"/>
                  </a:cubicBezTo>
                  <a:cubicBezTo>
                    <a:pt x="12135" y="313"/>
                    <a:pt x="11083" y="1"/>
                    <a:pt x="10008"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070;p39"/>
            <p:cNvSpPr/>
            <p:nvPr/>
          </p:nvSpPr>
          <p:spPr>
            <a:xfrm>
              <a:off x="5240151" y="4116312"/>
              <a:ext cx="301833" cy="510139"/>
            </a:xfrm>
            <a:custGeom>
              <a:avLst/>
              <a:gdLst/>
              <a:ahLst/>
              <a:cxnLst/>
              <a:rect l="l" t="t" r="r" b="b"/>
              <a:pathLst>
                <a:path w="14645" h="24752" extrusionOk="0">
                  <a:moveTo>
                    <a:pt x="0" y="1"/>
                  </a:moveTo>
                  <a:lnTo>
                    <a:pt x="0" y="1"/>
                  </a:lnTo>
                  <a:cubicBezTo>
                    <a:pt x="100" y="67"/>
                    <a:pt x="200" y="101"/>
                    <a:pt x="300" y="167"/>
                  </a:cubicBezTo>
                  <a:lnTo>
                    <a:pt x="1101" y="534"/>
                  </a:lnTo>
                  <a:cubicBezTo>
                    <a:pt x="1435" y="701"/>
                    <a:pt x="1868" y="935"/>
                    <a:pt x="2335" y="1202"/>
                  </a:cubicBezTo>
                  <a:cubicBezTo>
                    <a:pt x="2836" y="1435"/>
                    <a:pt x="3369" y="1802"/>
                    <a:pt x="3936" y="2169"/>
                  </a:cubicBezTo>
                  <a:cubicBezTo>
                    <a:pt x="6905" y="4204"/>
                    <a:pt x="9340" y="6906"/>
                    <a:pt x="11108" y="10041"/>
                  </a:cubicBezTo>
                  <a:cubicBezTo>
                    <a:pt x="13210" y="13744"/>
                    <a:pt x="13810" y="17613"/>
                    <a:pt x="14210" y="20315"/>
                  </a:cubicBezTo>
                  <a:cubicBezTo>
                    <a:pt x="14411" y="21683"/>
                    <a:pt x="14511" y="22817"/>
                    <a:pt x="14544" y="23551"/>
                  </a:cubicBezTo>
                  <a:lnTo>
                    <a:pt x="14611" y="24452"/>
                  </a:lnTo>
                  <a:cubicBezTo>
                    <a:pt x="14611" y="24552"/>
                    <a:pt x="14611" y="24652"/>
                    <a:pt x="14644" y="24752"/>
                  </a:cubicBezTo>
                  <a:cubicBezTo>
                    <a:pt x="14644" y="24652"/>
                    <a:pt x="14644" y="24552"/>
                    <a:pt x="14644" y="24452"/>
                  </a:cubicBezTo>
                  <a:lnTo>
                    <a:pt x="14644" y="23551"/>
                  </a:lnTo>
                  <a:cubicBezTo>
                    <a:pt x="14611" y="22784"/>
                    <a:pt x="14511" y="21650"/>
                    <a:pt x="14344" y="20282"/>
                  </a:cubicBezTo>
                  <a:cubicBezTo>
                    <a:pt x="14144" y="18681"/>
                    <a:pt x="13843" y="17080"/>
                    <a:pt x="13477" y="15512"/>
                  </a:cubicBezTo>
                  <a:cubicBezTo>
                    <a:pt x="13010" y="13577"/>
                    <a:pt x="12276" y="11709"/>
                    <a:pt x="11275" y="9974"/>
                  </a:cubicBezTo>
                  <a:cubicBezTo>
                    <a:pt x="9507" y="6806"/>
                    <a:pt x="7005" y="4104"/>
                    <a:pt x="4003" y="2069"/>
                  </a:cubicBezTo>
                  <a:cubicBezTo>
                    <a:pt x="3403" y="1669"/>
                    <a:pt x="2869" y="1368"/>
                    <a:pt x="2402" y="1101"/>
                  </a:cubicBezTo>
                  <a:cubicBezTo>
                    <a:pt x="1902" y="835"/>
                    <a:pt x="1468" y="634"/>
                    <a:pt x="1134" y="468"/>
                  </a:cubicBezTo>
                  <a:lnTo>
                    <a:pt x="300" y="134"/>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071;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1072;p39"/>
            <p:cNvSpPr/>
            <p:nvPr/>
          </p:nvSpPr>
          <p:spPr>
            <a:xfrm>
              <a:off x="5722754" y="3951308"/>
              <a:ext cx="312839" cy="210078"/>
            </a:xfrm>
            <a:custGeom>
              <a:avLst/>
              <a:gdLst/>
              <a:ahLst/>
              <a:cxnLst/>
              <a:rect l="l" t="t" r="r" b="b"/>
              <a:pathLst>
                <a:path w="15179" h="10193" extrusionOk="0">
                  <a:moveTo>
                    <a:pt x="1057" y="3708"/>
                  </a:moveTo>
                  <a:lnTo>
                    <a:pt x="1057" y="3708"/>
                  </a:lnTo>
                  <a:cubicBezTo>
                    <a:pt x="680" y="3758"/>
                    <a:pt x="320" y="3885"/>
                    <a:pt x="1" y="4104"/>
                  </a:cubicBezTo>
                  <a:lnTo>
                    <a:pt x="1057" y="3708"/>
                  </a:lnTo>
                  <a:close/>
                  <a:moveTo>
                    <a:pt x="10942" y="1"/>
                  </a:moveTo>
                  <a:lnTo>
                    <a:pt x="1057" y="3708"/>
                  </a:lnTo>
                  <a:lnTo>
                    <a:pt x="1057" y="3708"/>
                  </a:lnTo>
                  <a:cubicBezTo>
                    <a:pt x="1182" y="3691"/>
                    <a:pt x="1310" y="3683"/>
                    <a:pt x="1438" y="3683"/>
                  </a:cubicBezTo>
                  <a:cubicBezTo>
                    <a:pt x="2211" y="3683"/>
                    <a:pt x="3015" y="3976"/>
                    <a:pt x="3637" y="4437"/>
                  </a:cubicBezTo>
                  <a:cubicBezTo>
                    <a:pt x="4671" y="5171"/>
                    <a:pt x="5371" y="6339"/>
                    <a:pt x="6139" y="7373"/>
                  </a:cubicBezTo>
                  <a:cubicBezTo>
                    <a:pt x="6906" y="8440"/>
                    <a:pt x="7773" y="9508"/>
                    <a:pt x="9007" y="9975"/>
                  </a:cubicBezTo>
                  <a:cubicBezTo>
                    <a:pt x="9404" y="10124"/>
                    <a:pt x="9817" y="10193"/>
                    <a:pt x="10231" y="10193"/>
                  </a:cubicBezTo>
                  <a:cubicBezTo>
                    <a:pt x="12044" y="10193"/>
                    <a:pt x="13874" y="8865"/>
                    <a:pt x="14445" y="7073"/>
                  </a:cubicBezTo>
                  <a:cubicBezTo>
                    <a:pt x="15145" y="4871"/>
                    <a:pt x="15178" y="2536"/>
                    <a:pt x="109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1073;p39"/>
            <p:cNvSpPr/>
            <p:nvPr/>
          </p:nvSpPr>
          <p:spPr>
            <a:xfrm>
              <a:off x="5585945" y="3890468"/>
              <a:ext cx="427657" cy="277699"/>
            </a:xfrm>
            <a:custGeom>
              <a:avLst/>
              <a:gdLst/>
              <a:ahLst/>
              <a:cxnLst/>
              <a:rect l="l" t="t" r="r" b="b"/>
              <a:pathLst>
                <a:path w="20750" h="13474" extrusionOk="0">
                  <a:moveTo>
                    <a:pt x="20711" y="5670"/>
                  </a:moveTo>
                  <a:cubicBezTo>
                    <a:pt x="20724" y="5698"/>
                    <a:pt x="20737" y="5727"/>
                    <a:pt x="20749" y="5755"/>
                  </a:cubicBezTo>
                  <a:lnTo>
                    <a:pt x="20749" y="5722"/>
                  </a:lnTo>
                  <a:cubicBezTo>
                    <a:pt x="20737" y="5704"/>
                    <a:pt x="20724" y="5687"/>
                    <a:pt x="20711" y="5670"/>
                  </a:cubicBezTo>
                  <a:close/>
                  <a:moveTo>
                    <a:pt x="7635" y="0"/>
                  </a:moveTo>
                  <a:cubicBezTo>
                    <a:pt x="5906" y="0"/>
                    <a:pt x="4123" y="213"/>
                    <a:pt x="2770" y="1285"/>
                  </a:cubicBezTo>
                  <a:cubicBezTo>
                    <a:pt x="1369" y="2386"/>
                    <a:pt x="735" y="4254"/>
                    <a:pt x="368" y="6022"/>
                  </a:cubicBezTo>
                  <a:cubicBezTo>
                    <a:pt x="68" y="7223"/>
                    <a:pt x="1" y="8490"/>
                    <a:pt x="134" y="9724"/>
                  </a:cubicBezTo>
                  <a:cubicBezTo>
                    <a:pt x="268" y="10959"/>
                    <a:pt x="935" y="12093"/>
                    <a:pt x="1936" y="12860"/>
                  </a:cubicBezTo>
                  <a:cubicBezTo>
                    <a:pt x="2580" y="13285"/>
                    <a:pt x="3333" y="13474"/>
                    <a:pt x="4104" y="13474"/>
                  </a:cubicBezTo>
                  <a:cubicBezTo>
                    <a:pt x="5207" y="13474"/>
                    <a:pt x="6350" y="13088"/>
                    <a:pt x="7273" y="12460"/>
                  </a:cubicBezTo>
                  <a:cubicBezTo>
                    <a:pt x="8841" y="11392"/>
                    <a:pt x="9908" y="9825"/>
                    <a:pt x="11042" y="8290"/>
                  </a:cubicBezTo>
                  <a:cubicBezTo>
                    <a:pt x="12176" y="6789"/>
                    <a:pt x="13444" y="5288"/>
                    <a:pt x="15178" y="4521"/>
                  </a:cubicBezTo>
                  <a:cubicBezTo>
                    <a:pt x="15740" y="4272"/>
                    <a:pt x="16407" y="4150"/>
                    <a:pt x="17089" y="4150"/>
                  </a:cubicBezTo>
                  <a:cubicBezTo>
                    <a:pt x="18489" y="4150"/>
                    <a:pt x="19955" y="4666"/>
                    <a:pt x="20711" y="5670"/>
                  </a:cubicBezTo>
                  <a:lnTo>
                    <a:pt x="20711" y="5670"/>
                  </a:lnTo>
                  <a:cubicBezTo>
                    <a:pt x="19756" y="3574"/>
                    <a:pt x="17584" y="1875"/>
                    <a:pt x="15412" y="1085"/>
                  </a:cubicBezTo>
                  <a:cubicBezTo>
                    <a:pt x="13244" y="284"/>
                    <a:pt x="10909" y="84"/>
                    <a:pt x="8574" y="18"/>
                  </a:cubicBezTo>
                  <a:cubicBezTo>
                    <a:pt x="8264" y="7"/>
                    <a:pt x="7950" y="0"/>
                    <a:pt x="7635" y="0"/>
                  </a:cubicBezTo>
                  <a:close/>
                </a:path>
              </a:pathLst>
            </a:custGeom>
            <a:solidFill>
              <a:srgbClr val="C5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1074;p39"/>
            <p:cNvSpPr/>
            <p:nvPr/>
          </p:nvSpPr>
          <p:spPr>
            <a:xfrm>
              <a:off x="5614140" y="3900443"/>
              <a:ext cx="222773" cy="656573"/>
            </a:xfrm>
            <a:custGeom>
              <a:avLst/>
              <a:gdLst/>
              <a:ahLst/>
              <a:cxnLst/>
              <a:rect l="l" t="t" r="r" b="b"/>
              <a:pathLst>
                <a:path w="10809" h="31857" extrusionOk="0">
                  <a:moveTo>
                    <a:pt x="10808" y="1"/>
                  </a:moveTo>
                  <a:lnTo>
                    <a:pt x="10541" y="67"/>
                  </a:lnTo>
                  <a:lnTo>
                    <a:pt x="10141" y="234"/>
                  </a:lnTo>
                  <a:cubicBezTo>
                    <a:pt x="9974" y="267"/>
                    <a:pt x="9774" y="367"/>
                    <a:pt x="9574" y="468"/>
                  </a:cubicBezTo>
                  <a:cubicBezTo>
                    <a:pt x="8407" y="1001"/>
                    <a:pt x="7306" y="1702"/>
                    <a:pt x="6338" y="2602"/>
                  </a:cubicBezTo>
                  <a:cubicBezTo>
                    <a:pt x="5671" y="3203"/>
                    <a:pt x="5071" y="3837"/>
                    <a:pt x="4537" y="4537"/>
                  </a:cubicBezTo>
                  <a:cubicBezTo>
                    <a:pt x="3903" y="5371"/>
                    <a:pt x="3336" y="6238"/>
                    <a:pt x="2869" y="7139"/>
                  </a:cubicBezTo>
                  <a:cubicBezTo>
                    <a:pt x="2336" y="8140"/>
                    <a:pt x="1869" y="9174"/>
                    <a:pt x="1535" y="10275"/>
                  </a:cubicBezTo>
                  <a:cubicBezTo>
                    <a:pt x="1201" y="11442"/>
                    <a:pt x="968" y="12643"/>
                    <a:pt x="834" y="13844"/>
                  </a:cubicBezTo>
                  <a:cubicBezTo>
                    <a:pt x="501" y="16312"/>
                    <a:pt x="334" y="18681"/>
                    <a:pt x="234" y="20849"/>
                  </a:cubicBezTo>
                  <a:cubicBezTo>
                    <a:pt x="134" y="22984"/>
                    <a:pt x="67" y="24918"/>
                    <a:pt x="34" y="26553"/>
                  </a:cubicBezTo>
                  <a:cubicBezTo>
                    <a:pt x="1" y="28187"/>
                    <a:pt x="1" y="29522"/>
                    <a:pt x="1" y="30422"/>
                  </a:cubicBezTo>
                  <a:lnTo>
                    <a:pt x="1" y="31490"/>
                  </a:lnTo>
                  <a:lnTo>
                    <a:pt x="1" y="31757"/>
                  </a:lnTo>
                  <a:cubicBezTo>
                    <a:pt x="1" y="31790"/>
                    <a:pt x="1" y="31823"/>
                    <a:pt x="34" y="31857"/>
                  </a:cubicBezTo>
                  <a:cubicBezTo>
                    <a:pt x="34" y="31823"/>
                    <a:pt x="34" y="31790"/>
                    <a:pt x="34" y="31757"/>
                  </a:cubicBezTo>
                  <a:lnTo>
                    <a:pt x="34" y="31490"/>
                  </a:lnTo>
                  <a:cubicBezTo>
                    <a:pt x="34" y="31223"/>
                    <a:pt x="34" y="30889"/>
                    <a:pt x="67" y="30422"/>
                  </a:cubicBezTo>
                  <a:cubicBezTo>
                    <a:pt x="67" y="29522"/>
                    <a:pt x="134" y="28187"/>
                    <a:pt x="167" y="26586"/>
                  </a:cubicBezTo>
                  <a:cubicBezTo>
                    <a:pt x="201" y="24952"/>
                    <a:pt x="267" y="22984"/>
                    <a:pt x="401" y="20849"/>
                  </a:cubicBezTo>
                  <a:cubicBezTo>
                    <a:pt x="534" y="18681"/>
                    <a:pt x="668" y="16312"/>
                    <a:pt x="1001" y="13877"/>
                  </a:cubicBezTo>
                  <a:cubicBezTo>
                    <a:pt x="1135" y="12676"/>
                    <a:pt x="1368" y="11475"/>
                    <a:pt x="1702" y="10308"/>
                  </a:cubicBezTo>
                  <a:cubicBezTo>
                    <a:pt x="2035" y="9240"/>
                    <a:pt x="2469" y="8206"/>
                    <a:pt x="3003" y="7206"/>
                  </a:cubicBezTo>
                  <a:cubicBezTo>
                    <a:pt x="3470" y="6305"/>
                    <a:pt x="4037" y="5471"/>
                    <a:pt x="4637" y="4637"/>
                  </a:cubicBezTo>
                  <a:cubicBezTo>
                    <a:pt x="5171" y="3937"/>
                    <a:pt x="5771" y="3303"/>
                    <a:pt x="6438" y="2702"/>
                  </a:cubicBezTo>
                  <a:cubicBezTo>
                    <a:pt x="7372" y="1802"/>
                    <a:pt x="8440" y="1101"/>
                    <a:pt x="9607" y="534"/>
                  </a:cubicBezTo>
                  <a:cubicBezTo>
                    <a:pt x="9808" y="434"/>
                    <a:pt x="9974" y="334"/>
                    <a:pt x="10141" y="267"/>
                  </a:cubicBezTo>
                  <a:lnTo>
                    <a:pt x="10575" y="101"/>
                  </a:lnTo>
                  <a:lnTo>
                    <a:pt x="1080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1075;p39"/>
            <p:cNvSpPr/>
            <p:nvPr/>
          </p:nvSpPr>
          <p:spPr>
            <a:xfrm>
              <a:off x="5454639" y="3636449"/>
              <a:ext cx="145094" cy="959766"/>
            </a:xfrm>
            <a:custGeom>
              <a:avLst/>
              <a:gdLst/>
              <a:ahLst/>
              <a:cxnLst/>
              <a:rect l="l" t="t" r="r" b="b"/>
              <a:pathLst>
                <a:path w="7040" h="46568" extrusionOk="0">
                  <a:moveTo>
                    <a:pt x="601" y="0"/>
                  </a:moveTo>
                  <a:cubicBezTo>
                    <a:pt x="601" y="100"/>
                    <a:pt x="601" y="201"/>
                    <a:pt x="568" y="367"/>
                  </a:cubicBezTo>
                  <a:cubicBezTo>
                    <a:pt x="534" y="701"/>
                    <a:pt x="501" y="1168"/>
                    <a:pt x="434" y="1735"/>
                  </a:cubicBezTo>
                  <a:cubicBezTo>
                    <a:pt x="334" y="2936"/>
                    <a:pt x="201" y="4704"/>
                    <a:pt x="134" y="6839"/>
                  </a:cubicBezTo>
                  <a:cubicBezTo>
                    <a:pt x="1" y="9374"/>
                    <a:pt x="34" y="11909"/>
                    <a:pt x="234" y="14444"/>
                  </a:cubicBezTo>
                  <a:cubicBezTo>
                    <a:pt x="334" y="15912"/>
                    <a:pt x="534" y="17413"/>
                    <a:pt x="801" y="18881"/>
                  </a:cubicBezTo>
                  <a:cubicBezTo>
                    <a:pt x="1135" y="20448"/>
                    <a:pt x="1535" y="22016"/>
                    <a:pt x="2035" y="23517"/>
                  </a:cubicBezTo>
                  <a:cubicBezTo>
                    <a:pt x="3036" y="26686"/>
                    <a:pt x="4237" y="29588"/>
                    <a:pt x="5104" y="32290"/>
                  </a:cubicBezTo>
                  <a:cubicBezTo>
                    <a:pt x="5905" y="34659"/>
                    <a:pt x="6472" y="37127"/>
                    <a:pt x="6739" y="39662"/>
                  </a:cubicBezTo>
                  <a:cubicBezTo>
                    <a:pt x="6906" y="41330"/>
                    <a:pt x="6872" y="43065"/>
                    <a:pt x="6605" y="44732"/>
                  </a:cubicBezTo>
                  <a:cubicBezTo>
                    <a:pt x="6505" y="45333"/>
                    <a:pt x="6405" y="45766"/>
                    <a:pt x="6339" y="46100"/>
                  </a:cubicBezTo>
                  <a:cubicBezTo>
                    <a:pt x="6305" y="46233"/>
                    <a:pt x="6272" y="46367"/>
                    <a:pt x="6238" y="46434"/>
                  </a:cubicBezTo>
                  <a:cubicBezTo>
                    <a:pt x="6238" y="46467"/>
                    <a:pt x="6205" y="46534"/>
                    <a:pt x="6205" y="46567"/>
                  </a:cubicBezTo>
                  <a:cubicBezTo>
                    <a:pt x="6405" y="45967"/>
                    <a:pt x="6572" y="45366"/>
                    <a:pt x="6672" y="44766"/>
                  </a:cubicBezTo>
                  <a:cubicBezTo>
                    <a:pt x="6972" y="43065"/>
                    <a:pt x="7039" y="41363"/>
                    <a:pt x="6872" y="39629"/>
                  </a:cubicBezTo>
                  <a:cubicBezTo>
                    <a:pt x="6605" y="37127"/>
                    <a:pt x="6072" y="34625"/>
                    <a:pt x="5271" y="32257"/>
                  </a:cubicBezTo>
                  <a:cubicBezTo>
                    <a:pt x="4370" y="29521"/>
                    <a:pt x="3203" y="26619"/>
                    <a:pt x="2202" y="23484"/>
                  </a:cubicBezTo>
                  <a:cubicBezTo>
                    <a:pt x="1702" y="21949"/>
                    <a:pt x="1302" y="20415"/>
                    <a:pt x="1001" y="18847"/>
                  </a:cubicBezTo>
                  <a:cubicBezTo>
                    <a:pt x="701" y="17379"/>
                    <a:pt x="501" y="15912"/>
                    <a:pt x="401" y="14444"/>
                  </a:cubicBezTo>
                  <a:cubicBezTo>
                    <a:pt x="201" y="11909"/>
                    <a:pt x="167" y="9374"/>
                    <a:pt x="268" y="6872"/>
                  </a:cubicBezTo>
                  <a:cubicBezTo>
                    <a:pt x="334" y="4704"/>
                    <a:pt x="434" y="2969"/>
                    <a:pt x="501" y="1768"/>
                  </a:cubicBezTo>
                  <a:cubicBezTo>
                    <a:pt x="534" y="1168"/>
                    <a:pt x="568" y="701"/>
                    <a:pt x="601" y="367"/>
                  </a:cubicBezTo>
                  <a:lnTo>
                    <a:pt x="601"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1076;p39"/>
            <p:cNvSpPr/>
            <p:nvPr/>
          </p:nvSpPr>
          <p:spPr>
            <a:xfrm>
              <a:off x="5366634" y="4556995"/>
              <a:ext cx="418713" cy="78400"/>
            </a:xfrm>
            <a:custGeom>
              <a:avLst/>
              <a:gdLst/>
              <a:ahLst/>
              <a:cxnLst/>
              <a:rect l="l" t="t" r="r" b="b"/>
              <a:pathLst>
                <a:path w="20316" h="3804" extrusionOk="0">
                  <a:moveTo>
                    <a:pt x="1" y="1"/>
                  </a:moveTo>
                  <a:lnTo>
                    <a:pt x="1" y="3803"/>
                  </a:lnTo>
                  <a:lnTo>
                    <a:pt x="19882" y="3803"/>
                  </a:lnTo>
                  <a:lnTo>
                    <a:pt x="20315"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1077;p39"/>
            <p:cNvSpPr/>
            <p:nvPr/>
          </p:nvSpPr>
          <p:spPr>
            <a:xfrm>
              <a:off x="5410637" y="4626430"/>
              <a:ext cx="321763" cy="236520"/>
            </a:xfrm>
            <a:custGeom>
              <a:avLst/>
              <a:gdLst/>
              <a:ahLst/>
              <a:cxnLst/>
              <a:rect l="l" t="t" r="r" b="b"/>
              <a:pathLst>
                <a:path w="15612" h="11476" extrusionOk="0">
                  <a:moveTo>
                    <a:pt x="1" y="1"/>
                  </a:moveTo>
                  <a:lnTo>
                    <a:pt x="2302" y="11476"/>
                  </a:lnTo>
                  <a:lnTo>
                    <a:pt x="13110" y="11476"/>
                  </a:lnTo>
                  <a:lnTo>
                    <a:pt x="15612" y="1"/>
                  </a:ln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1078;p39"/>
            <p:cNvSpPr/>
            <p:nvPr/>
          </p:nvSpPr>
          <p:spPr>
            <a:xfrm>
              <a:off x="5366634" y="4633046"/>
              <a:ext cx="402204" cy="3998"/>
            </a:xfrm>
            <a:custGeom>
              <a:avLst/>
              <a:gdLst/>
              <a:ahLst/>
              <a:cxnLst/>
              <a:rect l="l" t="t" r="r" b="b"/>
              <a:pathLst>
                <a:path w="19515" h="194" extrusionOk="0">
                  <a:moveTo>
                    <a:pt x="13798" y="0"/>
                  </a:moveTo>
                  <a:cubicBezTo>
                    <a:pt x="12563" y="0"/>
                    <a:pt x="11189" y="4"/>
                    <a:pt x="9741" y="13"/>
                  </a:cubicBezTo>
                  <a:cubicBezTo>
                    <a:pt x="4371" y="13"/>
                    <a:pt x="1" y="80"/>
                    <a:pt x="1" y="113"/>
                  </a:cubicBezTo>
                  <a:cubicBezTo>
                    <a:pt x="1" y="162"/>
                    <a:pt x="2343" y="193"/>
                    <a:pt x="5705" y="193"/>
                  </a:cubicBezTo>
                  <a:cubicBezTo>
                    <a:pt x="6935" y="193"/>
                    <a:pt x="8302" y="189"/>
                    <a:pt x="9741" y="180"/>
                  </a:cubicBezTo>
                  <a:cubicBezTo>
                    <a:pt x="15145" y="180"/>
                    <a:pt x="19515" y="113"/>
                    <a:pt x="19515" y="80"/>
                  </a:cubicBezTo>
                  <a:cubicBezTo>
                    <a:pt x="19515" y="31"/>
                    <a:pt x="17173" y="0"/>
                    <a:pt x="13798" y="0"/>
                  </a:cubicBezTo>
                  <a:close/>
                </a:path>
              </a:pathLst>
            </a:custGeom>
            <a:solidFill>
              <a:srgbClr val="455A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1079;p39"/>
            <p:cNvSpPr/>
            <p:nvPr/>
          </p:nvSpPr>
          <p:spPr>
            <a:xfrm>
              <a:off x="5436770" y="4719237"/>
              <a:ext cx="271578" cy="34233"/>
            </a:xfrm>
            <a:custGeom>
              <a:avLst/>
              <a:gdLst/>
              <a:ahLst/>
              <a:cxnLst/>
              <a:rect l="l" t="t" r="r" b="b"/>
              <a:pathLst>
                <a:path w="13177" h="1661" extrusionOk="0">
                  <a:moveTo>
                    <a:pt x="3870" y="1"/>
                  </a:moveTo>
                  <a:cubicBezTo>
                    <a:pt x="3136" y="34"/>
                    <a:pt x="2402" y="201"/>
                    <a:pt x="1702" y="501"/>
                  </a:cubicBezTo>
                  <a:cubicBezTo>
                    <a:pt x="1235" y="668"/>
                    <a:pt x="801" y="935"/>
                    <a:pt x="401" y="1235"/>
                  </a:cubicBezTo>
                  <a:cubicBezTo>
                    <a:pt x="301" y="1335"/>
                    <a:pt x="201" y="1402"/>
                    <a:pt x="100" y="1502"/>
                  </a:cubicBezTo>
                  <a:cubicBezTo>
                    <a:pt x="34" y="1569"/>
                    <a:pt x="0" y="1602"/>
                    <a:pt x="0" y="1602"/>
                  </a:cubicBezTo>
                  <a:cubicBezTo>
                    <a:pt x="534" y="1202"/>
                    <a:pt x="1135" y="868"/>
                    <a:pt x="1768" y="601"/>
                  </a:cubicBezTo>
                  <a:cubicBezTo>
                    <a:pt x="2435" y="335"/>
                    <a:pt x="3169" y="201"/>
                    <a:pt x="3870" y="201"/>
                  </a:cubicBezTo>
                  <a:cubicBezTo>
                    <a:pt x="4770" y="201"/>
                    <a:pt x="5671" y="335"/>
                    <a:pt x="6505" y="668"/>
                  </a:cubicBezTo>
                  <a:cubicBezTo>
                    <a:pt x="7406" y="968"/>
                    <a:pt x="8240" y="1335"/>
                    <a:pt x="9074" y="1535"/>
                  </a:cubicBezTo>
                  <a:cubicBezTo>
                    <a:pt x="9518" y="1616"/>
                    <a:pt x="9962" y="1660"/>
                    <a:pt x="10414" y="1660"/>
                  </a:cubicBezTo>
                  <a:cubicBezTo>
                    <a:pt x="10708" y="1660"/>
                    <a:pt x="11006" y="1642"/>
                    <a:pt x="11308" y="1602"/>
                  </a:cubicBezTo>
                  <a:cubicBezTo>
                    <a:pt x="11809" y="1535"/>
                    <a:pt x="12276" y="1369"/>
                    <a:pt x="12743" y="1135"/>
                  </a:cubicBezTo>
                  <a:cubicBezTo>
                    <a:pt x="12843" y="1068"/>
                    <a:pt x="12976" y="1002"/>
                    <a:pt x="13076" y="935"/>
                  </a:cubicBezTo>
                  <a:cubicBezTo>
                    <a:pt x="13143" y="868"/>
                    <a:pt x="13176" y="835"/>
                    <a:pt x="13176" y="835"/>
                  </a:cubicBezTo>
                  <a:lnTo>
                    <a:pt x="13176" y="835"/>
                  </a:lnTo>
                  <a:cubicBezTo>
                    <a:pt x="13176" y="835"/>
                    <a:pt x="13010" y="935"/>
                    <a:pt x="12709" y="1068"/>
                  </a:cubicBezTo>
                  <a:cubicBezTo>
                    <a:pt x="12242" y="1269"/>
                    <a:pt x="11775" y="1402"/>
                    <a:pt x="11275" y="1469"/>
                  </a:cubicBezTo>
                  <a:cubicBezTo>
                    <a:pt x="11030" y="1502"/>
                    <a:pt x="10786" y="1517"/>
                    <a:pt x="10542" y="1517"/>
                  </a:cubicBezTo>
                  <a:cubicBezTo>
                    <a:pt x="10056" y="1517"/>
                    <a:pt x="9574" y="1458"/>
                    <a:pt x="9107" y="1369"/>
                  </a:cubicBezTo>
                  <a:cubicBezTo>
                    <a:pt x="8306" y="1168"/>
                    <a:pt x="7472" y="802"/>
                    <a:pt x="6572" y="501"/>
                  </a:cubicBezTo>
                  <a:cubicBezTo>
                    <a:pt x="5704" y="168"/>
                    <a:pt x="4804" y="1"/>
                    <a:pt x="387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1080;p39"/>
            <p:cNvSpPr/>
            <p:nvPr/>
          </p:nvSpPr>
          <p:spPr>
            <a:xfrm>
              <a:off x="5440212" y="4735066"/>
              <a:ext cx="261953" cy="35903"/>
            </a:xfrm>
            <a:custGeom>
              <a:avLst/>
              <a:gdLst/>
              <a:ahLst/>
              <a:cxnLst/>
              <a:rect l="l" t="t" r="r" b="b"/>
              <a:pathLst>
                <a:path w="12710" h="1742" extrusionOk="0">
                  <a:moveTo>
                    <a:pt x="3736" y="0"/>
                  </a:moveTo>
                  <a:cubicBezTo>
                    <a:pt x="2502" y="34"/>
                    <a:pt x="1334" y="467"/>
                    <a:pt x="400" y="1234"/>
                  </a:cubicBezTo>
                  <a:cubicBezTo>
                    <a:pt x="267" y="1301"/>
                    <a:pt x="200" y="1401"/>
                    <a:pt x="100" y="1501"/>
                  </a:cubicBezTo>
                  <a:cubicBezTo>
                    <a:pt x="0" y="1568"/>
                    <a:pt x="0" y="1601"/>
                    <a:pt x="0" y="1601"/>
                  </a:cubicBezTo>
                  <a:cubicBezTo>
                    <a:pt x="501" y="1201"/>
                    <a:pt x="1068" y="867"/>
                    <a:pt x="1668" y="601"/>
                  </a:cubicBezTo>
                  <a:cubicBezTo>
                    <a:pt x="2302" y="334"/>
                    <a:pt x="3002" y="200"/>
                    <a:pt x="3703" y="200"/>
                  </a:cubicBezTo>
                  <a:cubicBezTo>
                    <a:pt x="4570" y="200"/>
                    <a:pt x="5437" y="367"/>
                    <a:pt x="6238" y="634"/>
                  </a:cubicBezTo>
                  <a:cubicBezTo>
                    <a:pt x="7105" y="934"/>
                    <a:pt x="7939" y="1268"/>
                    <a:pt x="8740" y="1468"/>
                  </a:cubicBezTo>
                  <a:cubicBezTo>
                    <a:pt x="9351" y="1643"/>
                    <a:pt x="9963" y="1741"/>
                    <a:pt x="10597" y="1741"/>
                  </a:cubicBezTo>
                  <a:cubicBezTo>
                    <a:pt x="10689" y="1741"/>
                    <a:pt x="10781" y="1739"/>
                    <a:pt x="10875" y="1735"/>
                  </a:cubicBezTo>
                  <a:cubicBezTo>
                    <a:pt x="11375" y="1701"/>
                    <a:pt x="11842" y="1568"/>
                    <a:pt x="12276" y="1334"/>
                  </a:cubicBezTo>
                  <a:cubicBezTo>
                    <a:pt x="12409" y="1301"/>
                    <a:pt x="12509" y="1201"/>
                    <a:pt x="12609" y="1134"/>
                  </a:cubicBezTo>
                  <a:cubicBezTo>
                    <a:pt x="12676" y="1101"/>
                    <a:pt x="12709" y="1068"/>
                    <a:pt x="12709" y="1034"/>
                  </a:cubicBezTo>
                  <a:lnTo>
                    <a:pt x="12709" y="1034"/>
                  </a:lnTo>
                  <a:cubicBezTo>
                    <a:pt x="12709" y="1034"/>
                    <a:pt x="12542" y="1134"/>
                    <a:pt x="12242" y="1268"/>
                  </a:cubicBezTo>
                  <a:cubicBezTo>
                    <a:pt x="11809" y="1468"/>
                    <a:pt x="11342" y="1568"/>
                    <a:pt x="10875" y="1601"/>
                  </a:cubicBezTo>
                  <a:cubicBezTo>
                    <a:pt x="10174" y="1601"/>
                    <a:pt x="9474" y="1535"/>
                    <a:pt x="8773" y="1301"/>
                  </a:cubicBezTo>
                  <a:cubicBezTo>
                    <a:pt x="8006" y="1101"/>
                    <a:pt x="7205" y="767"/>
                    <a:pt x="6305" y="467"/>
                  </a:cubicBezTo>
                  <a:cubicBezTo>
                    <a:pt x="5471" y="167"/>
                    <a:pt x="4603" y="0"/>
                    <a:pt x="37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1081;p39"/>
            <p:cNvSpPr/>
            <p:nvPr/>
          </p:nvSpPr>
          <p:spPr>
            <a:xfrm>
              <a:off x="5432648" y="4700606"/>
              <a:ext cx="280502" cy="35841"/>
            </a:xfrm>
            <a:custGeom>
              <a:avLst/>
              <a:gdLst/>
              <a:ahLst/>
              <a:cxnLst/>
              <a:rect l="l" t="t" r="r" b="b"/>
              <a:pathLst>
                <a:path w="13610" h="1739" extrusionOk="0">
                  <a:moveTo>
                    <a:pt x="4206" y="0"/>
                  </a:moveTo>
                  <a:cubicBezTo>
                    <a:pt x="4127" y="0"/>
                    <a:pt x="4048" y="2"/>
                    <a:pt x="3970" y="4"/>
                  </a:cubicBezTo>
                  <a:cubicBezTo>
                    <a:pt x="2669" y="104"/>
                    <a:pt x="1435" y="571"/>
                    <a:pt x="434" y="1372"/>
                  </a:cubicBezTo>
                  <a:cubicBezTo>
                    <a:pt x="300" y="1472"/>
                    <a:pt x="200" y="1539"/>
                    <a:pt x="100" y="1639"/>
                  </a:cubicBezTo>
                  <a:cubicBezTo>
                    <a:pt x="34" y="1706"/>
                    <a:pt x="0" y="1739"/>
                    <a:pt x="0" y="1739"/>
                  </a:cubicBezTo>
                  <a:cubicBezTo>
                    <a:pt x="567" y="1339"/>
                    <a:pt x="1168" y="972"/>
                    <a:pt x="1802" y="705"/>
                  </a:cubicBezTo>
                  <a:cubicBezTo>
                    <a:pt x="2502" y="405"/>
                    <a:pt x="3236" y="204"/>
                    <a:pt x="3970" y="171"/>
                  </a:cubicBezTo>
                  <a:cubicBezTo>
                    <a:pt x="4048" y="168"/>
                    <a:pt x="4126" y="167"/>
                    <a:pt x="4205" y="167"/>
                  </a:cubicBezTo>
                  <a:cubicBezTo>
                    <a:pt x="5060" y="167"/>
                    <a:pt x="5908" y="333"/>
                    <a:pt x="6672" y="638"/>
                  </a:cubicBezTo>
                  <a:cubicBezTo>
                    <a:pt x="7539" y="972"/>
                    <a:pt x="8440" y="1272"/>
                    <a:pt x="9340" y="1505"/>
                  </a:cubicBezTo>
                  <a:cubicBezTo>
                    <a:pt x="9724" y="1572"/>
                    <a:pt x="10107" y="1605"/>
                    <a:pt x="10491" y="1605"/>
                  </a:cubicBezTo>
                  <a:cubicBezTo>
                    <a:pt x="10875" y="1605"/>
                    <a:pt x="11258" y="1572"/>
                    <a:pt x="11642" y="1505"/>
                  </a:cubicBezTo>
                  <a:cubicBezTo>
                    <a:pt x="12142" y="1439"/>
                    <a:pt x="12643" y="1272"/>
                    <a:pt x="13110" y="1038"/>
                  </a:cubicBezTo>
                  <a:cubicBezTo>
                    <a:pt x="13243" y="972"/>
                    <a:pt x="13376" y="905"/>
                    <a:pt x="13477" y="838"/>
                  </a:cubicBezTo>
                  <a:cubicBezTo>
                    <a:pt x="13577" y="772"/>
                    <a:pt x="13610" y="738"/>
                    <a:pt x="13610" y="738"/>
                  </a:cubicBezTo>
                  <a:cubicBezTo>
                    <a:pt x="13577" y="738"/>
                    <a:pt x="13410" y="838"/>
                    <a:pt x="13076" y="972"/>
                  </a:cubicBezTo>
                  <a:cubicBezTo>
                    <a:pt x="12609" y="1172"/>
                    <a:pt x="12142" y="1305"/>
                    <a:pt x="11642" y="1405"/>
                  </a:cubicBezTo>
                  <a:cubicBezTo>
                    <a:pt x="11339" y="1445"/>
                    <a:pt x="11037" y="1464"/>
                    <a:pt x="10736" y="1464"/>
                  </a:cubicBezTo>
                  <a:cubicBezTo>
                    <a:pt x="10275" y="1464"/>
                    <a:pt x="9818" y="1419"/>
                    <a:pt x="9374" y="1339"/>
                  </a:cubicBezTo>
                  <a:cubicBezTo>
                    <a:pt x="8473" y="1105"/>
                    <a:pt x="7606" y="805"/>
                    <a:pt x="6738" y="471"/>
                  </a:cubicBezTo>
                  <a:cubicBezTo>
                    <a:pt x="5944" y="166"/>
                    <a:pt x="5065" y="0"/>
                    <a:pt x="42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1082;p39"/>
            <p:cNvSpPr/>
            <p:nvPr/>
          </p:nvSpPr>
          <p:spPr>
            <a:xfrm>
              <a:off x="5363213" y="4633994"/>
              <a:ext cx="411128" cy="4143"/>
            </a:xfrm>
            <a:custGeom>
              <a:avLst/>
              <a:gdLst/>
              <a:ahLst/>
              <a:cxnLst/>
              <a:rect l="l" t="t" r="r" b="b"/>
              <a:pathLst>
                <a:path w="19948" h="201" extrusionOk="0">
                  <a:moveTo>
                    <a:pt x="9974" y="1"/>
                  </a:moveTo>
                  <a:cubicBezTo>
                    <a:pt x="4437" y="1"/>
                    <a:pt x="0" y="34"/>
                    <a:pt x="0" y="101"/>
                  </a:cubicBezTo>
                  <a:cubicBezTo>
                    <a:pt x="0" y="134"/>
                    <a:pt x="4470" y="201"/>
                    <a:pt x="9974" y="201"/>
                  </a:cubicBezTo>
                  <a:cubicBezTo>
                    <a:pt x="15478" y="201"/>
                    <a:pt x="19948" y="134"/>
                    <a:pt x="19948" y="101"/>
                  </a:cubicBezTo>
                  <a:cubicBezTo>
                    <a:pt x="19948" y="34"/>
                    <a:pt x="15478" y="1"/>
                    <a:pt x="99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1083;p39"/>
            <p:cNvSpPr/>
            <p:nvPr/>
          </p:nvSpPr>
          <p:spPr>
            <a:xfrm>
              <a:off x="4984401" y="4860869"/>
              <a:ext cx="3741354" cy="4843"/>
            </a:xfrm>
            <a:custGeom>
              <a:avLst/>
              <a:gdLst/>
              <a:ahLst/>
              <a:cxnLst/>
              <a:rect l="l" t="t" r="r" b="b"/>
              <a:pathLst>
                <a:path w="181531" h="235" extrusionOk="0">
                  <a:moveTo>
                    <a:pt x="90765" y="1"/>
                  </a:moveTo>
                  <a:cubicBezTo>
                    <a:pt x="40629" y="1"/>
                    <a:pt x="0" y="67"/>
                    <a:pt x="0" y="101"/>
                  </a:cubicBezTo>
                  <a:cubicBezTo>
                    <a:pt x="0" y="167"/>
                    <a:pt x="40629" y="234"/>
                    <a:pt x="90765" y="234"/>
                  </a:cubicBezTo>
                  <a:cubicBezTo>
                    <a:pt x="140868" y="234"/>
                    <a:pt x="181530" y="167"/>
                    <a:pt x="181530" y="101"/>
                  </a:cubicBezTo>
                  <a:cubicBezTo>
                    <a:pt x="181530" y="67"/>
                    <a:pt x="140901" y="1"/>
                    <a:pt x="9076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26" name="Google Shape;926;p39"/>
          <p:cNvSpPr txBox="1">
            <a:spLocks noGrp="1"/>
          </p:cNvSpPr>
          <p:nvPr>
            <p:ph type="body" idx="1"/>
          </p:nvPr>
        </p:nvSpPr>
        <p:spPr>
          <a:xfrm>
            <a:off x="474816" y="1431417"/>
            <a:ext cx="6842969" cy="2572417"/>
          </a:xfrm>
          <a:prstGeom prst="rect">
            <a:avLst/>
          </a:prstGeom>
        </p:spPr>
        <p:txBody>
          <a:bodyPr spcFirstLastPara="1" wrap="square" lIns="91425" tIns="91425" rIns="91425" bIns="91425" anchor="t" anchorCtr="0">
            <a:noAutofit/>
          </a:bodyPr>
          <a:lstStyle/>
          <a:p>
            <a:pPr marL="482600" lvl="0" indent="-342900" algn="just">
              <a:buFont typeface="+mj-lt"/>
              <a:buAutoNum type="alphaLcPeriod"/>
            </a:pPr>
            <a:r>
              <a:rPr lang="en-US" dirty="0" err="1" smtClean="0"/>
              <a:t>rekapitulasi</a:t>
            </a:r>
            <a:r>
              <a:rPr lang="en-US" dirty="0" smtClean="0"/>
              <a:t> </a:t>
            </a:r>
            <a:r>
              <a:rPr lang="en-US" dirty="0" err="1"/>
              <a:t>kehadiran</a:t>
            </a:r>
            <a:r>
              <a:rPr lang="en-US" dirty="0"/>
              <a:t> apel </a:t>
            </a:r>
            <a:r>
              <a:rPr lang="en-US" dirty="0" err="1"/>
              <a:t>dan</a:t>
            </a:r>
            <a:r>
              <a:rPr lang="en-US" dirty="0"/>
              <a:t>/atau </a:t>
            </a:r>
            <a:r>
              <a:rPr lang="en-US" dirty="0" err="1"/>
              <a:t>upacara</a:t>
            </a:r>
            <a:r>
              <a:rPr lang="en-US" dirty="0"/>
              <a:t> </a:t>
            </a:r>
            <a:r>
              <a:rPr lang="en-US" dirty="0" err="1"/>
              <a:t>selama</a:t>
            </a:r>
            <a:r>
              <a:rPr lang="en-US" dirty="0"/>
              <a:t> 1 (</a:t>
            </a:r>
            <a:r>
              <a:rPr lang="en-US" dirty="0" err="1"/>
              <a:t>satu</a:t>
            </a:r>
            <a:r>
              <a:rPr lang="en-US" dirty="0"/>
              <a:t>) bulan;</a:t>
            </a:r>
          </a:p>
          <a:p>
            <a:pPr marL="482600" lvl="0" indent="-342900" algn="just">
              <a:buFont typeface="+mj-lt"/>
              <a:buAutoNum type="alphaLcPeriod"/>
            </a:pPr>
            <a:r>
              <a:rPr lang="en-US" dirty="0" err="1" smtClean="0"/>
              <a:t>daftar</a:t>
            </a:r>
            <a:r>
              <a:rPr lang="en-US" dirty="0" smtClean="0"/>
              <a:t> </a:t>
            </a:r>
            <a:r>
              <a:rPr lang="en-US" dirty="0" err="1"/>
              <a:t>perhitungan</a:t>
            </a:r>
            <a:r>
              <a:rPr lang="en-US" dirty="0"/>
              <a:t> TPP berdasarkan </a:t>
            </a:r>
            <a:r>
              <a:rPr lang="en-US" dirty="0" err="1"/>
              <a:t>penilaian</a:t>
            </a:r>
            <a:r>
              <a:rPr lang="en-US" dirty="0"/>
              <a:t> SKP </a:t>
            </a:r>
            <a:r>
              <a:rPr lang="en-US" dirty="0" err="1"/>
              <a:t>selama</a:t>
            </a:r>
            <a:r>
              <a:rPr lang="en-US" dirty="0"/>
              <a:t> 1 (</a:t>
            </a:r>
            <a:r>
              <a:rPr lang="en-US" dirty="0" err="1"/>
              <a:t>satu</a:t>
            </a:r>
            <a:r>
              <a:rPr lang="en-US" dirty="0"/>
              <a:t>) bulan;</a:t>
            </a:r>
          </a:p>
          <a:p>
            <a:pPr marL="482600" lvl="0" indent="-342900" algn="just">
              <a:buFont typeface="+mj-lt"/>
              <a:buAutoNum type="alphaLcPeriod"/>
            </a:pPr>
            <a:r>
              <a:rPr lang="en-US" dirty="0" err="1" smtClean="0"/>
              <a:t>daftar</a:t>
            </a:r>
            <a:r>
              <a:rPr lang="en-US" dirty="0" smtClean="0"/>
              <a:t> </a:t>
            </a:r>
            <a:r>
              <a:rPr lang="en-US" dirty="0" err="1"/>
              <a:t>pembayaran</a:t>
            </a:r>
            <a:r>
              <a:rPr lang="en-US" dirty="0"/>
              <a:t> TPP </a:t>
            </a:r>
            <a:r>
              <a:rPr lang="en-US" dirty="0" err="1"/>
              <a:t>selama</a:t>
            </a:r>
            <a:r>
              <a:rPr lang="en-US" dirty="0"/>
              <a:t> 1 (</a:t>
            </a:r>
            <a:r>
              <a:rPr lang="en-US" dirty="0" err="1"/>
              <a:t>satu</a:t>
            </a:r>
            <a:r>
              <a:rPr lang="en-US" dirty="0"/>
              <a:t>) bulan; </a:t>
            </a:r>
          </a:p>
          <a:p>
            <a:pPr marL="482600" lvl="0" indent="-342900" algn="just">
              <a:buFont typeface="+mj-lt"/>
              <a:buAutoNum type="alphaLcPeriod"/>
            </a:pPr>
            <a:r>
              <a:rPr lang="en-US" dirty="0" smtClean="0"/>
              <a:t>data </a:t>
            </a:r>
            <a:r>
              <a:rPr lang="en-US" dirty="0" err="1"/>
              <a:t>dukung</a:t>
            </a:r>
            <a:r>
              <a:rPr lang="en-US" dirty="0"/>
              <a:t> </a:t>
            </a:r>
            <a:r>
              <a:rPr lang="en-US" dirty="0" err="1"/>
              <a:t>penunjang</a:t>
            </a:r>
            <a:r>
              <a:rPr lang="en-US" dirty="0"/>
              <a:t> </a:t>
            </a:r>
            <a:r>
              <a:rPr lang="en-US" dirty="0" err="1"/>
              <a:t>berupa</a:t>
            </a:r>
            <a:r>
              <a:rPr lang="en-US" dirty="0"/>
              <a:t> </a:t>
            </a:r>
            <a:r>
              <a:rPr lang="en-US" dirty="0" err="1"/>
              <a:t>daftar</a:t>
            </a:r>
            <a:r>
              <a:rPr lang="en-US" dirty="0"/>
              <a:t> </a:t>
            </a:r>
            <a:r>
              <a:rPr lang="en-US" dirty="0" err="1"/>
              <a:t>hadir</a:t>
            </a:r>
            <a:r>
              <a:rPr lang="en-US" dirty="0"/>
              <a:t>, </a:t>
            </a:r>
            <a:r>
              <a:rPr lang="en-US" dirty="0" err="1"/>
              <a:t>surat</a:t>
            </a:r>
            <a:r>
              <a:rPr lang="en-US" dirty="0"/>
              <a:t> </a:t>
            </a:r>
            <a:r>
              <a:rPr lang="en-US" dirty="0" err="1"/>
              <a:t>ijin</a:t>
            </a:r>
            <a:r>
              <a:rPr lang="en-US" dirty="0"/>
              <a:t>, </a:t>
            </a:r>
            <a:r>
              <a:rPr lang="en-US" dirty="0" err="1"/>
              <a:t>surat</a:t>
            </a:r>
            <a:r>
              <a:rPr lang="en-US" dirty="0"/>
              <a:t> keterangan sakit </a:t>
            </a:r>
            <a:r>
              <a:rPr lang="en-US" dirty="0" err="1"/>
              <a:t>dari</a:t>
            </a:r>
            <a:r>
              <a:rPr lang="en-US" dirty="0"/>
              <a:t> </a:t>
            </a:r>
            <a:r>
              <a:rPr lang="en-US" dirty="0" err="1"/>
              <a:t>dokter</a:t>
            </a:r>
            <a:r>
              <a:rPr lang="en-US" dirty="0"/>
              <a:t>, </a:t>
            </a:r>
            <a:r>
              <a:rPr lang="en-US" dirty="0" err="1"/>
              <a:t>surat</a:t>
            </a:r>
            <a:r>
              <a:rPr lang="en-US" dirty="0"/>
              <a:t> cuti, </a:t>
            </a:r>
            <a:r>
              <a:rPr lang="en-US" dirty="0" err="1"/>
              <a:t>surat</a:t>
            </a:r>
            <a:r>
              <a:rPr lang="en-US" dirty="0"/>
              <a:t> </a:t>
            </a:r>
            <a:r>
              <a:rPr lang="en-US" dirty="0" err="1"/>
              <a:t>tugas</a:t>
            </a:r>
            <a:r>
              <a:rPr lang="en-US" dirty="0"/>
              <a:t>, </a:t>
            </a:r>
            <a:r>
              <a:rPr lang="en-US" dirty="0" err="1"/>
              <a:t>surat</a:t>
            </a:r>
            <a:r>
              <a:rPr lang="en-US" dirty="0"/>
              <a:t> </a:t>
            </a:r>
            <a:r>
              <a:rPr lang="en-US" dirty="0" err="1"/>
              <a:t>keputusan</a:t>
            </a:r>
            <a:r>
              <a:rPr lang="en-US" dirty="0"/>
              <a:t> </a:t>
            </a:r>
            <a:r>
              <a:rPr lang="en-US" dirty="0" err="1"/>
              <a:t>hukuman</a:t>
            </a:r>
            <a:r>
              <a:rPr lang="en-US" dirty="0"/>
              <a:t> </a:t>
            </a:r>
            <a:r>
              <a:rPr lang="en-US" dirty="0" err="1"/>
              <a:t>disiplin</a:t>
            </a:r>
            <a:r>
              <a:rPr lang="en-US" dirty="0"/>
              <a:t> </a:t>
            </a:r>
            <a:r>
              <a:rPr lang="en-US" dirty="0" err="1"/>
              <a:t>dan</a:t>
            </a:r>
            <a:r>
              <a:rPr lang="en-US" dirty="0"/>
              <a:t> keterangan lainnya ke BKPP; </a:t>
            </a:r>
            <a:r>
              <a:rPr lang="en-US" dirty="0" err="1"/>
              <a:t>dan</a:t>
            </a:r>
            <a:endParaRPr lang="en-US" dirty="0"/>
          </a:p>
          <a:p>
            <a:pPr marL="482600" lvl="0" indent="-342900" algn="just">
              <a:buFont typeface="+mj-lt"/>
              <a:buAutoNum type="alphaLcPeriod"/>
            </a:pPr>
            <a:r>
              <a:rPr lang="en-US" dirty="0" err="1" smtClean="0"/>
              <a:t>pada</a:t>
            </a:r>
            <a:r>
              <a:rPr lang="en-US" dirty="0" smtClean="0"/>
              <a:t> </a:t>
            </a:r>
            <a:r>
              <a:rPr lang="en-US" dirty="0"/>
              <a:t>bulan </a:t>
            </a:r>
            <a:r>
              <a:rPr lang="en-US" dirty="0" err="1"/>
              <a:t>Februari</a:t>
            </a:r>
            <a:r>
              <a:rPr lang="en-US" dirty="0"/>
              <a:t> </a:t>
            </a:r>
            <a:r>
              <a:rPr lang="en-US" dirty="0" err="1"/>
              <a:t>mengupload</a:t>
            </a:r>
            <a:r>
              <a:rPr lang="en-US" dirty="0"/>
              <a:t> SKP </a:t>
            </a:r>
            <a:r>
              <a:rPr lang="en-US" dirty="0" err="1"/>
              <a:t>Tahunan</a:t>
            </a:r>
            <a:r>
              <a:rPr lang="en-US" dirty="0"/>
              <a:t> </a:t>
            </a:r>
            <a:r>
              <a:rPr lang="en-US" dirty="0" err="1"/>
              <a:t>pada</a:t>
            </a:r>
            <a:r>
              <a:rPr lang="en-US" dirty="0"/>
              <a:t> aplikasi e-SISDM.</a:t>
            </a:r>
          </a:p>
          <a:p>
            <a:pPr marL="482600" lvl="0" indent="-342900" algn="just">
              <a:buFont typeface="+mj-lt"/>
              <a:buAutoNum type="alphaLcPeriod"/>
            </a:pPr>
            <a:r>
              <a:rPr lang="en-US" dirty="0" err="1" smtClean="0"/>
              <a:t>Melampirkan</a:t>
            </a:r>
            <a:r>
              <a:rPr lang="en-US" dirty="0" smtClean="0"/>
              <a:t> </a:t>
            </a:r>
            <a:r>
              <a:rPr lang="en-US" dirty="0" err="1"/>
              <a:t>surat</a:t>
            </a:r>
            <a:r>
              <a:rPr lang="en-US" dirty="0"/>
              <a:t> </a:t>
            </a:r>
            <a:r>
              <a:rPr lang="en-US" dirty="0" err="1"/>
              <a:t>tanggung</a:t>
            </a:r>
            <a:r>
              <a:rPr lang="en-US" dirty="0"/>
              <a:t> </a:t>
            </a:r>
            <a:r>
              <a:rPr lang="en-US" dirty="0" err="1"/>
              <a:t>jawab</a:t>
            </a:r>
            <a:r>
              <a:rPr lang="en-US" dirty="0"/>
              <a:t> </a:t>
            </a:r>
            <a:r>
              <a:rPr lang="en-US" dirty="0" err="1"/>
              <a:t>mutlak</a:t>
            </a:r>
            <a:r>
              <a:rPr lang="en-US" dirty="0"/>
              <a:t> </a:t>
            </a:r>
            <a:r>
              <a:rPr lang="en-US" dirty="0" err="1"/>
              <a:t>dari</a:t>
            </a:r>
            <a:r>
              <a:rPr lang="en-US" dirty="0"/>
              <a:t> </a:t>
            </a:r>
            <a:r>
              <a:rPr lang="en-US" dirty="0" err="1"/>
              <a:t>kepala</a:t>
            </a:r>
            <a:r>
              <a:rPr lang="en-US" dirty="0"/>
              <a:t> OPD/ Unit Kerja</a:t>
            </a:r>
          </a:p>
        </p:txBody>
      </p:sp>
      <p:sp>
        <p:nvSpPr>
          <p:cNvPr id="927" name="Google Shape;927;p39"/>
          <p:cNvSpPr txBox="1">
            <a:spLocks noGrp="1"/>
          </p:cNvSpPr>
          <p:nvPr>
            <p:ph type="title"/>
          </p:nvPr>
        </p:nvSpPr>
        <p:spPr>
          <a:xfrm>
            <a:off x="518076" y="479013"/>
            <a:ext cx="8625924" cy="453279"/>
          </a:xfrm>
          <a:prstGeom prst="rect">
            <a:avLst/>
          </a:prstGeom>
        </p:spPr>
        <p:txBody>
          <a:bodyPr spcFirstLastPara="1" wrap="square" lIns="91425" tIns="91425" rIns="91425" bIns="91425" anchor="t" anchorCtr="0">
            <a:noAutofit/>
          </a:bodyPr>
          <a:lstStyle/>
          <a:p>
            <a:pPr lvl="0"/>
            <a:r>
              <a:rPr lang="en-US" sz="2800" dirty="0" smtClean="0"/>
              <a:t>MEKANISME </a:t>
            </a:r>
            <a:r>
              <a:rPr lang="en-US" sz="2800" dirty="0"/>
              <a:t>PENGAJUAN DOKUMEN DAN PEMBAYARAN TPP </a:t>
            </a:r>
            <a:endParaRPr sz="2800" dirty="0"/>
          </a:p>
        </p:txBody>
      </p:sp>
      <p:sp>
        <p:nvSpPr>
          <p:cNvPr id="160" name="Google Shape;927;p39"/>
          <p:cNvSpPr txBox="1">
            <a:spLocks/>
          </p:cNvSpPr>
          <p:nvPr/>
        </p:nvSpPr>
        <p:spPr>
          <a:xfrm>
            <a:off x="541297" y="909025"/>
            <a:ext cx="7848988" cy="358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lvl="0">
              <a:buClr>
                <a:srgbClr val="C53F3F"/>
              </a:buClr>
            </a:pPr>
            <a:r>
              <a:rPr lang="en-US" sz="1600" dirty="0" smtClean="0">
                <a:solidFill>
                  <a:srgbClr val="C53F3F"/>
                </a:solidFill>
              </a:rPr>
              <a:t>2. Untuk </a:t>
            </a:r>
            <a:r>
              <a:rPr lang="en-US" sz="1600" dirty="0" err="1">
                <a:solidFill>
                  <a:srgbClr val="C53F3F"/>
                </a:solidFill>
              </a:rPr>
              <a:t>pengajuan</a:t>
            </a:r>
            <a:r>
              <a:rPr lang="en-US" sz="1600" dirty="0">
                <a:solidFill>
                  <a:srgbClr val="C53F3F"/>
                </a:solidFill>
              </a:rPr>
              <a:t> TPP, </a:t>
            </a:r>
            <a:r>
              <a:rPr lang="en-US" sz="1600" dirty="0" err="1">
                <a:solidFill>
                  <a:srgbClr val="C53F3F"/>
                </a:solidFill>
              </a:rPr>
              <a:t>wajib</a:t>
            </a:r>
            <a:r>
              <a:rPr lang="en-US" sz="1600" dirty="0">
                <a:solidFill>
                  <a:srgbClr val="C53F3F"/>
                </a:solidFill>
              </a:rPr>
              <a:t> </a:t>
            </a:r>
            <a:r>
              <a:rPr lang="en-US" sz="1600" dirty="0" err="1">
                <a:solidFill>
                  <a:srgbClr val="C53F3F"/>
                </a:solidFill>
              </a:rPr>
              <a:t>melampirkan</a:t>
            </a:r>
            <a:r>
              <a:rPr lang="en-US" sz="1600" dirty="0">
                <a:solidFill>
                  <a:srgbClr val="C53F3F"/>
                </a:solidFill>
              </a:rPr>
              <a:t>/</a:t>
            </a:r>
            <a:r>
              <a:rPr lang="en-US" sz="1600" dirty="0" err="1">
                <a:solidFill>
                  <a:srgbClr val="C53F3F"/>
                </a:solidFill>
              </a:rPr>
              <a:t>mengupload</a:t>
            </a:r>
            <a:r>
              <a:rPr lang="en-US" sz="1600" dirty="0">
                <a:solidFill>
                  <a:srgbClr val="C53F3F"/>
                </a:solidFill>
              </a:rPr>
              <a:t> dokumen </a:t>
            </a:r>
            <a:r>
              <a:rPr lang="en-US" sz="1600" dirty="0" err="1">
                <a:solidFill>
                  <a:srgbClr val="C53F3F"/>
                </a:solidFill>
              </a:rPr>
              <a:t>pada</a:t>
            </a:r>
            <a:r>
              <a:rPr lang="en-US" sz="1600" dirty="0">
                <a:solidFill>
                  <a:srgbClr val="C53F3F"/>
                </a:solidFill>
              </a:rPr>
              <a:t> aplikasi </a:t>
            </a:r>
            <a:r>
              <a:rPr lang="en-US" sz="1600" dirty="0" smtClean="0">
                <a:solidFill>
                  <a:srgbClr val="C53F3F"/>
                </a:solidFill>
              </a:rPr>
              <a:t>e-TPP</a:t>
            </a:r>
            <a:r>
              <a:rPr lang="en-US" sz="1600" dirty="0">
                <a:solidFill>
                  <a:srgbClr val="C53F3F"/>
                </a:solidFill>
              </a:rPr>
              <a:t>:</a:t>
            </a:r>
          </a:p>
        </p:txBody>
      </p:sp>
    </p:spTree>
    <p:extLst>
      <p:ext uri="{BB962C8B-B14F-4D97-AF65-F5344CB8AC3E}">
        <p14:creationId xmlns:p14="http://schemas.microsoft.com/office/powerpoint/2010/main" val="2520200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160" name="Google Shape;927;p39"/>
          <p:cNvSpPr txBox="1">
            <a:spLocks/>
          </p:cNvSpPr>
          <p:nvPr/>
        </p:nvSpPr>
        <p:spPr>
          <a:xfrm>
            <a:off x="541297" y="1103094"/>
            <a:ext cx="7848988" cy="39267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342900" lvl="0" indent="-342900">
              <a:buClr>
                <a:srgbClr val="C53F3F"/>
              </a:buClr>
              <a:buSzPct val="100000"/>
              <a:buFont typeface="+mj-lt"/>
              <a:buAutoNum type="arabicPeriod" startAt="3"/>
            </a:pPr>
            <a:r>
              <a:rPr lang="en-US" sz="1600" dirty="0" err="1" smtClean="0">
                <a:solidFill>
                  <a:srgbClr val="C53F3F"/>
                </a:solidFill>
              </a:rPr>
              <a:t>Permintaan</a:t>
            </a:r>
            <a:r>
              <a:rPr lang="en-US" sz="1600" dirty="0" smtClean="0">
                <a:solidFill>
                  <a:srgbClr val="C53F3F"/>
                </a:solidFill>
              </a:rPr>
              <a:t> </a:t>
            </a:r>
            <a:r>
              <a:rPr lang="en-US" sz="1600" dirty="0" err="1">
                <a:solidFill>
                  <a:srgbClr val="C53F3F"/>
                </a:solidFill>
              </a:rPr>
              <a:t>pembayaran</a:t>
            </a:r>
            <a:r>
              <a:rPr lang="en-US" sz="1600" dirty="0">
                <a:solidFill>
                  <a:srgbClr val="C53F3F"/>
                </a:solidFill>
              </a:rPr>
              <a:t> TPP </a:t>
            </a:r>
            <a:r>
              <a:rPr lang="en-US" sz="1600" dirty="0" err="1">
                <a:solidFill>
                  <a:srgbClr val="C53F3F"/>
                </a:solidFill>
              </a:rPr>
              <a:t>diajukan</a:t>
            </a:r>
            <a:r>
              <a:rPr lang="en-US" sz="1600" dirty="0">
                <a:solidFill>
                  <a:srgbClr val="C53F3F"/>
                </a:solidFill>
              </a:rPr>
              <a:t> </a:t>
            </a:r>
            <a:r>
              <a:rPr lang="en-US" sz="1600" dirty="0" err="1">
                <a:solidFill>
                  <a:srgbClr val="C53F3F"/>
                </a:solidFill>
              </a:rPr>
              <a:t>oleh</a:t>
            </a:r>
            <a:r>
              <a:rPr lang="en-US" sz="1600" dirty="0">
                <a:solidFill>
                  <a:srgbClr val="C53F3F"/>
                </a:solidFill>
              </a:rPr>
              <a:t> </a:t>
            </a:r>
            <a:r>
              <a:rPr lang="en-US" sz="1600" dirty="0" err="1">
                <a:solidFill>
                  <a:srgbClr val="C53F3F"/>
                </a:solidFill>
              </a:rPr>
              <a:t>Perangkat</a:t>
            </a:r>
            <a:r>
              <a:rPr lang="en-US" sz="1600" dirty="0">
                <a:solidFill>
                  <a:srgbClr val="C53F3F"/>
                </a:solidFill>
              </a:rPr>
              <a:t> Daerah </a:t>
            </a:r>
            <a:r>
              <a:rPr lang="en-US" sz="1600" dirty="0" err="1">
                <a:solidFill>
                  <a:srgbClr val="C53F3F"/>
                </a:solidFill>
              </a:rPr>
              <a:t>kepada</a:t>
            </a:r>
            <a:r>
              <a:rPr lang="en-US" sz="1600" dirty="0">
                <a:solidFill>
                  <a:srgbClr val="C53F3F"/>
                </a:solidFill>
              </a:rPr>
              <a:t> </a:t>
            </a:r>
            <a:r>
              <a:rPr lang="en-US" sz="1600" dirty="0" err="1">
                <a:solidFill>
                  <a:srgbClr val="C53F3F"/>
                </a:solidFill>
              </a:rPr>
              <a:t>Badan</a:t>
            </a:r>
            <a:r>
              <a:rPr lang="en-US" sz="1600" dirty="0">
                <a:solidFill>
                  <a:srgbClr val="C53F3F"/>
                </a:solidFill>
              </a:rPr>
              <a:t> </a:t>
            </a:r>
            <a:r>
              <a:rPr lang="en-US" sz="1600" dirty="0" err="1">
                <a:solidFill>
                  <a:srgbClr val="C53F3F"/>
                </a:solidFill>
              </a:rPr>
              <a:t>Pengelolaan</a:t>
            </a:r>
            <a:r>
              <a:rPr lang="en-US" sz="1600" dirty="0">
                <a:solidFill>
                  <a:srgbClr val="C53F3F"/>
                </a:solidFill>
              </a:rPr>
              <a:t> </a:t>
            </a:r>
            <a:r>
              <a:rPr lang="en-US" sz="1600" dirty="0" err="1">
                <a:solidFill>
                  <a:srgbClr val="C53F3F"/>
                </a:solidFill>
              </a:rPr>
              <a:t>Keuangan</a:t>
            </a:r>
            <a:r>
              <a:rPr lang="en-US" sz="1600" dirty="0">
                <a:solidFill>
                  <a:srgbClr val="C53F3F"/>
                </a:solidFill>
              </a:rPr>
              <a:t> </a:t>
            </a:r>
            <a:r>
              <a:rPr lang="en-US" sz="1600" dirty="0" err="1">
                <a:solidFill>
                  <a:srgbClr val="C53F3F"/>
                </a:solidFill>
              </a:rPr>
              <a:t>dan</a:t>
            </a:r>
            <a:r>
              <a:rPr lang="en-US" sz="1600" dirty="0">
                <a:solidFill>
                  <a:srgbClr val="C53F3F"/>
                </a:solidFill>
              </a:rPr>
              <a:t> </a:t>
            </a:r>
            <a:r>
              <a:rPr lang="en-US" sz="1600" dirty="0" err="1">
                <a:solidFill>
                  <a:srgbClr val="C53F3F"/>
                </a:solidFill>
              </a:rPr>
              <a:t>Aset</a:t>
            </a:r>
            <a:r>
              <a:rPr lang="en-US" sz="1600" dirty="0">
                <a:solidFill>
                  <a:srgbClr val="C53F3F"/>
                </a:solidFill>
              </a:rPr>
              <a:t> Daerah Kota Semarang </a:t>
            </a:r>
            <a:r>
              <a:rPr lang="en-US" sz="1600" dirty="0" err="1">
                <a:solidFill>
                  <a:srgbClr val="C53F3F"/>
                </a:solidFill>
              </a:rPr>
              <a:t>Semarang</a:t>
            </a:r>
            <a:r>
              <a:rPr lang="en-US" sz="1600" dirty="0">
                <a:solidFill>
                  <a:srgbClr val="C53F3F"/>
                </a:solidFill>
              </a:rPr>
              <a:t> untuk </a:t>
            </a:r>
            <a:r>
              <a:rPr lang="en-US" sz="1600" dirty="0" err="1">
                <a:solidFill>
                  <a:srgbClr val="C53F3F"/>
                </a:solidFill>
              </a:rPr>
              <a:t>diterbitkan</a:t>
            </a:r>
            <a:r>
              <a:rPr lang="en-US" sz="1600" dirty="0">
                <a:solidFill>
                  <a:srgbClr val="C53F3F"/>
                </a:solidFill>
              </a:rPr>
              <a:t> Surat Perintah Pencairan Dana (SP2D) atau Surat Perintah </a:t>
            </a:r>
            <a:r>
              <a:rPr lang="en-US" sz="1600" dirty="0" err="1">
                <a:solidFill>
                  <a:srgbClr val="C53F3F"/>
                </a:solidFill>
              </a:rPr>
              <a:t>Pembayaran</a:t>
            </a:r>
            <a:r>
              <a:rPr lang="en-US" sz="1600" dirty="0">
                <a:solidFill>
                  <a:srgbClr val="C53F3F"/>
                </a:solidFill>
              </a:rPr>
              <a:t> (SPP) </a:t>
            </a:r>
            <a:r>
              <a:rPr lang="en-US" sz="1600" dirty="0" err="1">
                <a:solidFill>
                  <a:srgbClr val="C53F3F"/>
                </a:solidFill>
              </a:rPr>
              <a:t>dan</a:t>
            </a:r>
            <a:r>
              <a:rPr lang="en-US" sz="1600" dirty="0">
                <a:solidFill>
                  <a:srgbClr val="C53F3F"/>
                </a:solidFill>
              </a:rPr>
              <a:t> Surat Perintah </a:t>
            </a:r>
            <a:r>
              <a:rPr lang="en-US" sz="1600" dirty="0" err="1">
                <a:solidFill>
                  <a:srgbClr val="C53F3F"/>
                </a:solidFill>
              </a:rPr>
              <a:t>Membayar</a:t>
            </a:r>
            <a:r>
              <a:rPr lang="en-US" sz="1600" dirty="0">
                <a:solidFill>
                  <a:srgbClr val="C53F3F"/>
                </a:solidFill>
              </a:rPr>
              <a:t> (SPM) </a:t>
            </a:r>
            <a:r>
              <a:rPr lang="en-US" sz="1600" dirty="0" err="1">
                <a:solidFill>
                  <a:srgbClr val="C53F3F"/>
                </a:solidFill>
              </a:rPr>
              <a:t>pada</a:t>
            </a:r>
            <a:r>
              <a:rPr lang="en-US" sz="1600" dirty="0">
                <a:solidFill>
                  <a:srgbClr val="C53F3F"/>
                </a:solidFill>
              </a:rPr>
              <a:t> bulan </a:t>
            </a:r>
            <a:r>
              <a:rPr lang="en-US" sz="1600" dirty="0" err="1">
                <a:solidFill>
                  <a:srgbClr val="C53F3F"/>
                </a:solidFill>
              </a:rPr>
              <a:t>berkenaan</a:t>
            </a:r>
            <a:r>
              <a:rPr lang="en-US" sz="1600" dirty="0" smtClean="0">
                <a:solidFill>
                  <a:srgbClr val="C53F3F"/>
                </a:solidFill>
              </a:rPr>
              <a:t>.</a:t>
            </a:r>
          </a:p>
          <a:p>
            <a:pPr marL="342900" lvl="0" indent="-342900" algn="just">
              <a:buClr>
                <a:srgbClr val="C53F3F"/>
              </a:buClr>
              <a:buSzPct val="100000"/>
              <a:buFont typeface="+mj-lt"/>
              <a:buAutoNum type="arabicPeriod" startAt="3"/>
            </a:pPr>
            <a:r>
              <a:rPr lang="en-US" sz="1600" dirty="0" err="1" smtClean="0">
                <a:solidFill>
                  <a:srgbClr val="C53F3F"/>
                </a:solidFill>
              </a:rPr>
              <a:t>Bagi</a:t>
            </a:r>
            <a:r>
              <a:rPr lang="en-US" sz="1600" dirty="0" smtClean="0">
                <a:solidFill>
                  <a:srgbClr val="C53F3F"/>
                </a:solidFill>
              </a:rPr>
              <a:t> </a:t>
            </a:r>
            <a:r>
              <a:rPr lang="en-US" sz="1600" dirty="0">
                <a:solidFill>
                  <a:srgbClr val="C53F3F"/>
                </a:solidFill>
              </a:rPr>
              <a:t>pegawai ASN yang melaksanakan </a:t>
            </a:r>
            <a:r>
              <a:rPr lang="en-US" sz="1600" dirty="0" err="1">
                <a:solidFill>
                  <a:srgbClr val="C53F3F"/>
                </a:solidFill>
              </a:rPr>
              <a:t>tugas</a:t>
            </a:r>
            <a:r>
              <a:rPr lang="en-US" sz="1600" dirty="0">
                <a:solidFill>
                  <a:srgbClr val="C53F3F"/>
                </a:solidFill>
              </a:rPr>
              <a:t> </a:t>
            </a:r>
            <a:r>
              <a:rPr lang="en-US" sz="1600" dirty="0" err="1">
                <a:solidFill>
                  <a:srgbClr val="C53F3F"/>
                </a:solidFill>
              </a:rPr>
              <a:t>belajar</a:t>
            </a:r>
            <a:r>
              <a:rPr lang="en-US" sz="1600" dirty="0">
                <a:solidFill>
                  <a:srgbClr val="C53F3F"/>
                </a:solidFill>
              </a:rPr>
              <a:t> </a:t>
            </a:r>
            <a:r>
              <a:rPr lang="en-US" sz="1600" dirty="0" err="1">
                <a:solidFill>
                  <a:srgbClr val="C53F3F"/>
                </a:solidFill>
              </a:rPr>
              <a:t>wajib</a:t>
            </a:r>
            <a:r>
              <a:rPr lang="en-US" sz="1600" dirty="0">
                <a:solidFill>
                  <a:srgbClr val="C53F3F"/>
                </a:solidFill>
              </a:rPr>
              <a:t> </a:t>
            </a:r>
            <a:r>
              <a:rPr lang="en-US" sz="1600" dirty="0" err="1">
                <a:solidFill>
                  <a:srgbClr val="C53F3F"/>
                </a:solidFill>
              </a:rPr>
              <a:t>menyusun</a:t>
            </a:r>
            <a:r>
              <a:rPr lang="en-US" sz="1600" dirty="0">
                <a:solidFill>
                  <a:srgbClr val="C53F3F"/>
                </a:solidFill>
              </a:rPr>
              <a:t>, </a:t>
            </a:r>
            <a:r>
              <a:rPr lang="en-US" sz="1600" dirty="0" err="1">
                <a:solidFill>
                  <a:srgbClr val="C53F3F"/>
                </a:solidFill>
              </a:rPr>
              <a:t>mengumpulkan</a:t>
            </a:r>
            <a:r>
              <a:rPr lang="en-US" sz="1600" dirty="0">
                <a:solidFill>
                  <a:srgbClr val="C53F3F"/>
                </a:solidFill>
              </a:rPr>
              <a:t> </a:t>
            </a:r>
            <a:r>
              <a:rPr lang="en-US" sz="1600" dirty="0" err="1">
                <a:solidFill>
                  <a:srgbClr val="C53F3F"/>
                </a:solidFill>
              </a:rPr>
              <a:t>dan</a:t>
            </a:r>
            <a:r>
              <a:rPr lang="en-US" sz="1600" dirty="0">
                <a:solidFill>
                  <a:srgbClr val="C53F3F"/>
                </a:solidFill>
              </a:rPr>
              <a:t> </a:t>
            </a:r>
            <a:r>
              <a:rPr lang="en-US" sz="1600" dirty="0" err="1">
                <a:solidFill>
                  <a:srgbClr val="C53F3F"/>
                </a:solidFill>
              </a:rPr>
              <a:t>mengupload</a:t>
            </a:r>
            <a:r>
              <a:rPr lang="en-US" sz="1600" dirty="0">
                <a:solidFill>
                  <a:srgbClr val="C53F3F"/>
                </a:solidFill>
              </a:rPr>
              <a:t>:</a:t>
            </a:r>
          </a:p>
          <a:p>
            <a:pPr marL="542925" lvl="0" indent="-173038">
              <a:buClrTx/>
              <a:buSzPct val="100000"/>
              <a:buFont typeface="+mj-lt"/>
              <a:buAutoNum type="alphaLcPeriod"/>
            </a:pPr>
            <a:r>
              <a:rPr lang="en-US" sz="1400" dirty="0" err="1" smtClean="0">
                <a:solidFill>
                  <a:schemeClr val="tx1"/>
                </a:solidFill>
                <a:latin typeface="Montserrat Medium" panose="00000600000000000000" pitchFamily="2" charset="0"/>
              </a:rPr>
              <a:t>Penilaian</a:t>
            </a:r>
            <a:r>
              <a:rPr lang="en-US" sz="1400" dirty="0" smtClean="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Kinerja</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Prestasi</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Akademik</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dan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Perilaku</a:t>
            </a:r>
            <a:r>
              <a:rPr lang="en-US" sz="1400" dirty="0">
                <a:solidFill>
                  <a:schemeClr val="tx1"/>
                </a:solidFill>
                <a:latin typeface="Montserrat Medium" panose="00000600000000000000" pitchFamily="2" charset="0"/>
              </a:rPr>
              <a:t> Kerja) tahun </a:t>
            </a:r>
            <a:r>
              <a:rPr lang="en-US" sz="1400" dirty="0" err="1">
                <a:solidFill>
                  <a:schemeClr val="tx1"/>
                </a:solidFill>
                <a:latin typeface="Montserrat Medium" panose="00000600000000000000" pitchFamily="2" charset="0"/>
              </a:rPr>
              <a:t>sebelumnya</a:t>
            </a:r>
            <a:r>
              <a:rPr lang="en-US" sz="1400" dirty="0">
                <a:solidFill>
                  <a:schemeClr val="tx1"/>
                </a:solidFill>
                <a:latin typeface="Montserrat Medium" panose="00000600000000000000" pitchFamily="2" charset="0"/>
              </a:rPr>
              <a:t>;</a:t>
            </a:r>
          </a:p>
          <a:p>
            <a:pPr marL="542925" lvl="0" indent="-173038">
              <a:buClrTx/>
              <a:buSzPct val="100000"/>
              <a:buFont typeface="+mj-lt"/>
              <a:buAutoNum type="alphaLcPeriod"/>
            </a:pPr>
            <a:r>
              <a:rPr lang="en-US" sz="1400" dirty="0" err="1" smtClean="0">
                <a:solidFill>
                  <a:schemeClr val="tx1"/>
                </a:solidFill>
                <a:latin typeface="Montserrat Medium" panose="00000600000000000000" pitchFamily="2" charset="0"/>
              </a:rPr>
              <a:t>Penilaian</a:t>
            </a:r>
            <a:r>
              <a:rPr lang="en-US" sz="1400" dirty="0" smtClean="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Kinerja</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Prestasi</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Akademik</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dan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Perilaku</a:t>
            </a:r>
            <a:r>
              <a:rPr lang="en-US" sz="1400" dirty="0">
                <a:solidFill>
                  <a:schemeClr val="tx1"/>
                </a:solidFill>
                <a:latin typeface="Montserrat Medium" panose="00000600000000000000" pitchFamily="2" charset="0"/>
              </a:rPr>
              <a:t> Kerja) Tahun </a:t>
            </a:r>
            <a:r>
              <a:rPr lang="en-US" sz="1400" dirty="0" err="1">
                <a:solidFill>
                  <a:schemeClr val="tx1"/>
                </a:solidFill>
                <a:latin typeface="Montserrat Medium" panose="00000600000000000000" pitchFamily="2" charset="0"/>
              </a:rPr>
              <a:t>berjalan</a:t>
            </a:r>
            <a:r>
              <a:rPr lang="en-US" sz="1400" dirty="0">
                <a:solidFill>
                  <a:schemeClr val="tx1"/>
                </a:solidFill>
                <a:latin typeface="Montserrat Medium" panose="00000600000000000000" pitchFamily="2" charset="0"/>
              </a:rPr>
              <a:t>;</a:t>
            </a:r>
          </a:p>
          <a:p>
            <a:pPr marL="542925" lvl="0" indent="-173038">
              <a:buClrTx/>
              <a:buSzPct val="100000"/>
              <a:buFont typeface="+mj-lt"/>
              <a:buAutoNum type="alphaLcPeriod"/>
            </a:pPr>
            <a:r>
              <a:rPr lang="en-US" sz="1400" dirty="0" smtClean="0">
                <a:solidFill>
                  <a:schemeClr val="tx1"/>
                </a:solidFill>
                <a:latin typeface="Montserrat Medium" panose="00000600000000000000" pitchFamily="2" charset="0"/>
              </a:rPr>
              <a:t>Laporan </a:t>
            </a:r>
            <a:r>
              <a:rPr lang="en-US" sz="1400" dirty="0" err="1">
                <a:solidFill>
                  <a:schemeClr val="tx1"/>
                </a:solidFill>
                <a:latin typeface="Montserrat Medium" panose="00000600000000000000" pitchFamily="2" charset="0"/>
              </a:rPr>
              <a:t>Kemajuan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Pendidikan</a:t>
            </a:r>
            <a:r>
              <a:rPr lang="en-US" sz="1400" dirty="0">
                <a:solidFill>
                  <a:schemeClr val="tx1"/>
                </a:solidFill>
                <a:latin typeface="Montserrat Medium" panose="00000600000000000000" pitchFamily="2" charset="0"/>
              </a:rPr>
              <a:t> (Surat Keterangan yang </a:t>
            </a:r>
            <a:r>
              <a:rPr lang="en-US" sz="1400" dirty="0" err="1">
                <a:solidFill>
                  <a:schemeClr val="tx1"/>
                </a:solidFill>
                <a:latin typeface="Montserrat Medium" panose="00000600000000000000" pitchFamily="2" charset="0"/>
              </a:rPr>
              <a:t>ditandatangani</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oleh</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Kaprodi</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menyatakan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jumlah</a:t>
            </a:r>
            <a:r>
              <a:rPr lang="en-US" sz="1400" dirty="0">
                <a:solidFill>
                  <a:schemeClr val="tx1"/>
                </a:solidFill>
                <a:latin typeface="Montserrat Medium" panose="00000600000000000000" pitchFamily="2" charset="0"/>
              </a:rPr>
              <a:t> SKS atau </a:t>
            </a:r>
            <a:r>
              <a:rPr lang="en-US" sz="1400" dirty="0" err="1">
                <a:solidFill>
                  <a:schemeClr val="tx1"/>
                </a:solidFill>
                <a:latin typeface="Montserrat Medium" panose="00000600000000000000" pitchFamily="2" charset="0"/>
              </a:rPr>
              <a:t>Stase</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Dokter</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dan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Perawat</a:t>
            </a:r>
            <a:r>
              <a:rPr lang="en-US" sz="1400" dirty="0">
                <a:solidFill>
                  <a:schemeClr val="tx1"/>
                </a:solidFill>
                <a:latin typeface="Montserrat Medium" panose="00000600000000000000" pitchFamily="2" charset="0"/>
              </a:rPr>
              <a:t>) yang sudah </a:t>
            </a:r>
            <a:r>
              <a:rPr lang="en-US" sz="1400" dirty="0" err="1">
                <a:solidFill>
                  <a:schemeClr val="tx1"/>
                </a:solidFill>
                <a:latin typeface="Montserrat Medium" panose="00000600000000000000" pitchFamily="2" charset="0"/>
              </a:rPr>
              <a:t>ditempuh</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dan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rincian</a:t>
            </a:r>
            <a:r>
              <a:rPr lang="en-US" sz="1400" dirty="0">
                <a:solidFill>
                  <a:schemeClr val="tx1"/>
                </a:solidFill>
                <a:latin typeface="Montserrat Medium" panose="00000600000000000000" pitchFamily="2" charset="0"/>
              </a:rPr>
              <a:t> SKS atau </a:t>
            </a:r>
            <a:r>
              <a:rPr lang="en-US" sz="1400" dirty="0" err="1">
                <a:solidFill>
                  <a:schemeClr val="tx1"/>
                </a:solidFill>
                <a:latin typeface="Montserrat Medium" panose="00000600000000000000" pitchFamily="2" charset="0"/>
              </a:rPr>
              <a:t>Stase</a:t>
            </a:r>
            <a:r>
              <a:rPr lang="en-US" sz="1400" dirty="0">
                <a:solidFill>
                  <a:schemeClr val="tx1"/>
                </a:solidFill>
                <a:latin typeface="Montserrat Medium" panose="00000600000000000000" pitchFamily="2" charset="0"/>
              </a:rPr>
              <a:t> yang </a:t>
            </a:r>
            <a:r>
              <a:rPr lang="en-US" sz="1400" dirty="0" err="1">
                <a:solidFill>
                  <a:schemeClr val="tx1"/>
                </a:solidFill>
                <a:latin typeface="Montserrat Medium" panose="00000600000000000000" pitchFamily="2" charset="0"/>
              </a:rPr>
              <a:t>belum</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ditempuh</a:t>
            </a:r>
            <a:r>
              <a:rPr lang="en-US" sz="1400" dirty="0">
                <a:solidFill>
                  <a:schemeClr val="tx1"/>
                </a:solidFill>
                <a:latin typeface="Montserrat Medium" panose="00000600000000000000" pitchFamily="2" charset="0"/>
              </a:rPr>
              <a:t> setiap semester);</a:t>
            </a:r>
          </a:p>
          <a:p>
            <a:pPr marL="542925" lvl="0" indent="-173038">
              <a:buClrTx/>
              <a:buSzPct val="100000"/>
              <a:buFont typeface="+mj-lt"/>
              <a:buAutoNum type="alphaLcPeriod"/>
            </a:pPr>
            <a:r>
              <a:rPr lang="en-US" sz="1400" dirty="0" err="1" smtClean="0">
                <a:solidFill>
                  <a:schemeClr val="tx1"/>
                </a:solidFill>
                <a:latin typeface="Montserrat Medium" panose="00000600000000000000" pitchFamily="2" charset="0"/>
              </a:rPr>
              <a:t>Melaporkan</a:t>
            </a:r>
            <a:r>
              <a:rPr lang="en-US" sz="1400" dirty="0" smtClean="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nilai</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hasil</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studi</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dari</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Perguruan</a:t>
            </a:r>
            <a:r>
              <a:rPr lang="en-US" sz="1400" dirty="0">
                <a:solidFill>
                  <a:schemeClr val="tx1"/>
                </a:solidFill>
                <a:latin typeface="Montserrat Medium" panose="00000600000000000000" pitchFamily="2" charset="0"/>
              </a:rPr>
              <a:t> Tinggi </a:t>
            </a:r>
            <a:r>
              <a:rPr lang="en-US" sz="1400" dirty="0" err="1">
                <a:solidFill>
                  <a:schemeClr val="tx1"/>
                </a:solidFill>
                <a:latin typeface="Montserrat Medium" panose="00000600000000000000" pitchFamily="2" charset="0"/>
              </a:rPr>
              <a:t>dan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menjadi</a:t>
            </a:r>
            <a:r>
              <a:rPr lang="en-US" sz="1400" dirty="0">
                <a:solidFill>
                  <a:schemeClr val="tx1"/>
                </a:solidFill>
                <a:latin typeface="Montserrat Medium" panose="00000600000000000000" pitchFamily="2" charset="0"/>
              </a:rPr>
              <a:t> data </a:t>
            </a:r>
            <a:r>
              <a:rPr lang="en-US" sz="1400" dirty="0" err="1">
                <a:solidFill>
                  <a:schemeClr val="tx1"/>
                </a:solidFill>
                <a:latin typeface="Montserrat Medium" panose="00000600000000000000" pitchFamily="2" charset="0"/>
              </a:rPr>
              <a:t>dukung</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pemberian</a:t>
            </a:r>
            <a:r>
              <a:rPr lang="en-US" sz="1400" dirty="0">
                <a:solidFill>
                  <a:schemeClr val="tx1"/>
                </a:solidFill>
                <a:latin typeface="Montserrat Medium" panose="00000600000000000000" pitchFamily="2" charset="0"/>
              </a:rPr>
              <a:t> TPP.</a:t>
            </a:r>
          </a:p>
          <a:p>
            <a:pPr marL="542925" lvl="0" indent="-173038">
              <a:buClrTx/>
              <a:buSzPct val="100000"/>
              <a:buFont typeface="+mj-lt"/>
              <a:buAutoNum type="alphaLcPeriod"/>
            </a:pPr>
            <a:r>
              <a:rPr lang="en-US" sz="1400" dirty="0" smtClean="0">
                <a:solidFill>
                  <a:schemeClr val="tx1"/>
                </a:solidFill>
                <a:latin typeface="Montserrat Medium" panose="00000600000000000000" pitchFamily="2" charset="0"/>
              </a:rPr>
              <a:t>Laporan </a:t>
            </a:r>
            <a:r>
              <a:rPr lang="en-US" sz="1400" dirty="0" err="1">
                <a:solidFill>
                  <a:schemeClr val="tx1"/>
                </a:solidFill>
                <a:latin typeface="Montserrat Medium" panose="00000600000000000000" pitchFamily="2" charset="0"/>
              </a:rPr>
              <a:t>Hasil</a:t>
            </a:r>
            <a:r>
              <a:rPr lang="en-US" sz="1400" dirty="0">
                <a:solidFill>
                  <a:schemeClr val="tx1"/>
                </a:solidFill>
                <a:latin typeface="Montserrat Medium" panose="00000600000000000000" pitchFamily="2" charset="0"/>
              </a:rPr>
              <a:t> Pelaksanaan </a:t>
            </a:r>
            <a:r>
              <a:rPr lang="en-US" sz="1400" dirty="0" err="1">
                <a:solidFill>
                  <a:schemeClr val="tx1"/>
                </a:solidFill>
                <a:latin typeface="Montserrat Medium" panose="00000600000000000000" pitchFamily="2" charset="0"/>
              </a:rPr>
              <a:t>Tugas</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Belajar</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pada</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akhir</a:t>
            </a:r>
            <a:r>
              <a:rPr lang="en-US" sz="1400" dirty="0">
                <a:solidFill>
                  <a:schemeClr val="tx1"/>
                </a:solidFill>
                <a:latin typeface="Montserrat Medium" panose="00000600000000000000" pitchFamily="2" charset="0"/>
              </a:rPr>
              <a:t> melaksanakan </a:t>
            </a:r>
            <a:r>
              <a:rPr lang="en-US" sz="1400" dirty="0" err="1">
                <a:solidFill>
                  <a:schemeClr val="tx1"/>
                </a:solidFill>
                <a:latin typeface="Montserrat Medium" panose="00000600000000000000" pitchFamily="2" charset="0"/>
              </a:rPr>
              <a:t>penugasan</a:t>
            </a:r>
            <a:r>
              <a:rPr lang="en-US" sz="1400" dirty="0">
                <a:solidFill>
                  <a:schemeClr val="tx1"/>
                </a:solidFill>
                <a:latin typeface="Montserrat Medium" panose="00000600000000000000" pitchFamily="2" charset="0"/>
              </a:rPr>
              <a:t> (Surat Pengembalian </a:t>
            </a:r>
            <a:r>
              <a:rPr lang="en-US" sz="1400" dirty="0" err="1">
                <a:solidFill>
                  <a:schemeClr val="tx1"/>
                </a:solidFill>
                <a:latin typeface="Montserrat Medium" panose="00000600000000000000" pitchFamily="2" charset="0"/>
              </a:rPr>
              <a:t>Tugas</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Belajar</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kepada</a:t>
            </a:r>
            <a:r>
              <a:rPr lang="en-US" sz="1400" dirty="0">
                <a:solidFill>
                  <a:schemeClr val="tx1"/>
                </a:solidFill>
                <a:latin typeface="Montserrat Medium" panose="00000600000000000000" pitchFamily="2" charset="0"/>
              </a:rPr>
              <a:t> Pemerintah Kota Semarang yang </a:t>
            </a:r>
            <a:r>
              <a:rPr lang="en-US" sz="1400" dirty="0" err="1">
                <a:solidFill>
                  <a:schemeClr val="tx1"/>
                </a:solidFill>
                <a:latin typeface="Montserrat Medium" panose="00000600000000000000" pitchFamily="2" charset="0"/>
              </a:rPr>
              <a:t>dikeluarkan</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oleh</a:t>
            </a:r>
            <a:r>
              <a:rPr lang="en-US" sz="1400" dirty="0">
                <a:solidFill>
                  <a:schemeClr val="tx1"/>
                </a:solidFill>
                <a:latin typeface="Montserrat Medium" panose="00000600000000000000" pitchFamily="2" charset="0"/>
              </a:rPr>
              <a:t> </a:t>
            </a:r>
            <a:r>
              <a:rPr lang="en-US" sz="1400" dirty="0" err="1">
                <a:solidFill>
                  <a:schemeClr val="tx1"/>
                </a:solidFill>
                <a:latin typeface="Montserrat Medium" panose="00000600000000000000" pitchFamily="2" charset="0"/>
              </a:rPr>
              <a:t>Kementerian</a:t>
            </a:r>
            <a:r>
              <a:rPr lang="en-US" sz="1400" dirty="0">
                <a:solidFill>
                  <a:schemeClr val="tx1"/>
                </a:solidFill>
                <a:latin typeface="Montserrat Medium" panose="00000600000000000000" pitchFamily="2" charset="0"/>
              </a:rPr>
              <a:t> atau </a:t>
            </a:r>
            <a:r>
              <a:rPr lang="en-US" sz="1400" dirty="0" err="1">
                <a:solidFill>
                  <a:schemeClr val="tx1"/>
                </a:solidFill>
                <a:latin typeface="Montserrat Medium" panose="00000600000000000000" pitchFamily="2" charset="0"/>
              </a:rPr>
              <a:t>Akademik</a:t>
            </a:r>
            <a:r>
              <a:rPr lang="en-US" sz="1400" dirty="0">
                <a:solidFill>
                  <a:schemeClr val="tx1"/>
                </a:solidFill>
                <a:latin typeface="Montserrat Medium" panose="00000600000000000000" pitchFamily="2" charset="0"/>
              </a:rPr>
              <a:t>).</a:t>
            </a:r>
          </a:p>
          <a:p>
            <a:pPr marL="342900" lvl="0" indent="-342900">
              <a:buClr>
                <a:srgbClr val="C53F3F"/>
              </a:buClr>
              <a:buSzPct val="100000"/>
              <a:buFont typeface="+mj-lt"/>
              <a:buAutoNum type="arabicPeriod" startAt="3"/>
            </a:pPr>
            <a:endParaRPr kumimoji="0" lang="en-US" sz="1600" b="0" i="0" u="none" strike="noStrike" kern="0" cap="none" spc="0" normalizeH="0" baseline="0" noProof="0" dirty="0">
              <a:ln>
                <a:noFill/>
              </a:ln>
              <a:solidFill>
                <a:srgbClr val="C53F3F"/>
              </a:solidFill>
              <a:effectLst/>
              <a:uLnTx/>
              <a:uFillTx/>
              <a:latin typeface="Oswald SemiBold"/>
              <a:sym typeface="Oswald SemiBold"/>
            </a:endParaRPr>
          </a:p>
        </p:txBody>
      </p:sp>
      <p:sp>
        <p:nvSpPr>
          <p:cNvPr id="927" name="Google Shape;927;p39"/>
          <p:cNvSpPr txBox="1">
            <a:spLocks noGrp="1"/>
          </p:cNvSpPr>
          <p:nvPr>
            <p:ph type="title"/>
          </p:nvPr>
        </p:nvSpPr>
        <p:spPr>
          <a:xfrm>
            <a:off x="518076" y="479013"/>
            <a:ext cx="8625924" cy="453279"/>
          </a:xfrm>
          <a:prstGeom prst="rect">
            <a:avLst/>
          </a:prstGeom>
        </p:spPr>
        <p:txBody>
          <a:bodyPr spcFirstLastPara="1" wrap="square" lIns="91425" tIns="91425" rIns="91425" bIns="91425" anchor="t" anchorCtr="0">
            <a:noAutofit/>
          </a:bodyPr>
          <a:lstStyle/>
          <a:p>
            <a:pPr lvl="0"/>
            <a:r>
              <a:rPr lang="en-US" sz="2800" dirty="0" smtClean="0"/>
              <a:t>MEKANISME </a:t>
            </a:r>
            <a:r>
              <a:rPr lang="en-US" sz="2800" dirty="0"/>
              <a:t>PENGAJUAN DOKUMEN DAN PEMBAYARAN TPP </a:t>
            </a:r>
            <a:endParaRPr sz="2800" dirty="0"/>
          </a:p>
        </p:txBody>
      </p:sp>
    </p:spTree>
    <p:extLst>
      <p:ext uri="{BB962C8B-B14F-4D97-AF65-F5344CB8AC3E}">
        <p14:creationId xmlns:p14="http://schemas.microsoft.com/office/powerpoint/2010/main" val="78092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08;p64"/>
          <p:cNvSpPr txBox="1">
            <a:spLocks/>
          </p:cNvSpPr>
          <p:nvPr/>
        </p:nvSpPr>
        <p:spPr>
          <a:xfrm flipH="1">
            <a:off x="992100" y="2098670"/>
            <a:ext cx="3388800" cy="101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500"/>
              <a:buFont typeface="Montserrat ExtraBold"/>
              <a:buNone/>
              <a:defRPr sz="3000" b="0" i="0" u="none" strike="noStrike" cap="none">
                <a:solidFill>
                  <a:schemeClr val="accent1"/>
                </a:solidFill>
                <a:latin typeface="Oswald SemiBold"/>
                <a:ea typeface="Oswald SemiBold"/>
                <a:cs typeface="Oswald SemiBold"/>
                <a:sym typeface="Oswald SemiBold"/>
              </a:defRPr>
            </a:lvl1pPr>
            <a:lvl2pPr marR="0" lvl="1"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9pPr>
          </a:lstStyle>
          <a:p>
            <a:r>
              <a:rPr lang="en-US" sz="7200" dirty="0" smtClean="0"/>
              <a:t>THANKS</a:t>
            </a:r>
            <a:endParaRPr lang="en-US" sz="7200" dirty="0"/>
          </a:p>
        </p:txBody>
      </p:sp>
      <p:grpSp>
        <p:nvGrpSpPr>
          <p:cNvPr id="7" name="Google Shape;2935;p64"/>
          <p:cNvGrpSpPr/>
          <p:nvPr/>
        </p:nvGrpSpPr>
        <p:grpSpPr>
          <a:xfrm>
            <a:off x="4873651" y="1204028"/>
            <a:ext cx="3612916" cy="3486617"/>
            <a:chOff x="4873651" y="1204028"/>
            <a:chExt cx="3612916" cy="3486617"/>
          </a:xfrm>
        </p:grpSpPr>
        <p:sp>
          <p:nvSpPr>
            <p:cNvPr id="8" name="Google Shape;2936;p64"/>
            <p:cNvSpPr/>
            <p:nvPr/>
          </p:nvSpPr>
          <p:spPr>
            <a:xfrm>
              <a:off x="7186585" y="2701690"/>
              <a:ext cx="435362" cy="574398"/>
            </a:xfrm>
            <a:custGeom>
              <a:avLst/>
              <a:gdLst/>
              <a:ahLst/>
              <a:cxnLst/>
              <a:rect l="l" t="t" r="r" b="b"/>
              <a:pathLst>
                <a:path w="21703" h="28634" extrusionOk="0">
                  <a:moveTo>
                    <a:pt x="0" y="0"/>
                  </a:moveTo>
                  <a:lnTo>
                    <a:pt x="0" y="28633"/>
                  </a:lnTo>
                  <a:lnTo>
                    <a:pt x="21703" y="28633"/>
                  </a:lnTo>
                  <a:lnTo>
                    <a:pt x="217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37;p64"/>
            <p:cNvSpPr/>
            <p:nvPr/>
          </p:nvSpPr>
          <p:spPr>
            <a:xfrm>
              <a:off x="7417679" y="2701690"/>
              <a:ext cx="204271" cy="574398"/>
            </a:xfrm>
            <a:custGeom>
              <a:avLst/>
              <a:gdLst/>
              <a:ahLst/>
              <a:cxnLst/>
              <a:rect l="l" t="t" r="r" b="b"/>
              <a:pathLst>
                <a:path w="10183" h="28634" extrusionOk="0">
                  <a:moveTo>
                    <a:pt x="0" y="0"/>
                  </a:moveTo>
                  <a:lnTo>
                    <a:pt x="0" y="28633"/>
                  </a:lnTo>
                  <a:lnTo>
                    <a:pt x="10183" y="28633"/>
                  </a:lnTo>
                  <a:lnTo>
                    <a:pt x="1018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38;p64"/>
            <p:cNvSpPr/>
            <p:nvPr/>
          </p:nvSpPr>
          <p:spPr>
            <a:xfrm>
              <a:off x="7278040" y="2779122"/>
              <a:ext cx="39037" cy="95145"/>
            </a:xfrm>
            <a:custGeom>
              <a:avLst/>
              <a:gdLst/>
              <a:ahLst/>
              <a:cxnLst/>
              <a:rect l="l" t="t" r="r" b="b"/>
              <a:pathLst>
                <a:path w="1946" h="4743" extrusionOk="0">
                  <a:moveTo>
                    <a:pt x="1" y="1"/>
                  </a:moveTo>
                  <a:lnTo>
                    <a:pt x="1" y="4742"/>
                  </a:lnTo>
                  <a:lnTo>
                    <a:pt x="1946" y="4742"/>
                  </a:lnTo>
                  <a:lnTo>
                    <a:pt x="19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39;p64"/>
            <p:cNvSpPr/>
            <p:nvPr/>
          </p:nvSpPr>
          <p:spPr>
            <a:xfrm>
              <a:off x="7278040" y="3151680"/>
              <a:ext cx="39037" cy="95145"/>
            </a:xfrm>
            <a:custGeom>
              <a:avLst/>
              <a:gdLst/>
              <a:ahLst/>
              <a:cxnLst/>
              <a:rect l="l" t="t" r="r" b="b"/>
              <a:pathLst>
                <a:path w="1946" h="4743" extrusionOk="0">
                  <a:moveTo>
                    <a:pt x="1" y="0"/>
                  </a:moveTo>
                  <a:lnTo>
                    <a:pt x="1" y="4742"/>
                  </a:lnTo>
                  <a:lnTo>
                    <a:pt x="1946" y="4742"/>
                  </a:lnTo>
                  <a:lnTo>
                    <a:pt x="194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40;p64"/>
            <p:cNvSpPr/>
            <p:nvPr/>
          </p:nvSpPr>
          <p:spPr>
            <a:xfrm>
              <a:off x="7186585" y="2910216"/>
              <a:ext cx="231111" cy="3691"/>
            </a:xfrm>
            <a:custGeom>
              <a:avLst/>
              <a:gdLst/>
              <a:ahLst/>
              <a:cxnLst/>
              <a:rect l="l" t="t" r="r" b="b"/>
              <a:pathLst>
                <a:path w="11521" h="184" extrusionOk="0">
                  <a:moveTo>
                    <a:pt x="5775" y="1"/>
                  </a:moveTo>
                  <a:cubicBezTo>
                    <a:pt x="2584" y="1"/>
                    <a:pt x="0" y="31"/>
                    <a:pt x="0" y="92"/>
                  </a:cubicBezTo>
                  <a:cubicBezTo>
                    <a:pt x="0" y="153"/>
                    <a:pt x="2584" y="183"/>
                    <a:pt x="5775" y="183"/>
                  </a:cubicBezTo>
                  <a:cubicBezTo>
                    <a:pt x="8937" y="183"/>
                    <a:pt x="11520" y="153"/>
                    <a:pt x="11520" y="92"/>
                  </a:cubicBezTo>
                  <a:cubicBezTo>
                    <a:pt x="11520" y="31"/>
                    <a:pt x="8937" y="1"/>
                    <a:pt x="577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41;p64"/>
            <p:cNvSpPr/>
            <p:nvPr/>
          </p:nvSpPr>
          <p:spPr>
            <a:xfrm>
              <a:off x="7278040" y="2966926"/>
              <a:ext cx="39037" cy="95145"/>
            </a:xfrm>
            <a:custGeom>
              <a:avLst/>
              <a:gdLst/>
              <a:ahLst/>
              <a:cxnLst/>
              <a:rect l="l" t="t" r="r" b="b"/>
              <a:pathLst>
                <a:path w="1946" h="4743" extrusionOk="0">
                  <a:moveTo>
                    <a:pt x="1" y="1"/>
                  </a:moveTo>
                  <a:lnTo>
                    <a:pt x="1" y="4742"/>
                  </a:lnTo>
                  <a:lnTo>
                    <a:pt x="1946" y="4742"/>
                  </a:lnTo>
                  <a:lnTo>
                    <a:pt x="19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42;p64"/>
            <p:cNvSpPr/>
            <p:nvPr/>
          </p:nvSpPr>
          <p:spPr>
            <a:xfrm>
              <a:off x="7186585" y="3097417"/>
              <a:ext cx="231111" cy="4273"/>
            </a:xfrm>
            <a:custGeom>
              <a:avLst/>
              <a:gdLst/>
              <a:ahLst/>
              <a:cxnLst/>
              <a:rect l="l" t="t" r="r" b="b"/>
              <a:pathLst>
                <a:path w="11521" h="213" extrusionOk="0">
                  <a:moveTo>
                    <a:pt x="5775" y="0"/>
                  </a:moveTo>
                  <a:cubicBezTo>
                    <a:pt x="2584" y="0"/>
                    <a:pt x="0" y="61"/>
                    <a:pt x="0" y="91"/>
                  </a:cubicBezTo>
                  <a:cubicBezTo>
                    <a:pt x="0" y="152"/>
                    <a:pt x="2584" y="213"/>
                    <a:pt x="5775" y="213"/>
                  </a:cubicBezTo>
                  <a:cubicBezTo>
                    <a:pt x="8937" y="213"/>
                    <a:pt x="11520" y="152"/>
                    <a:pt x="11520" y="91"/>
                  </a:cubicBezTo>
                  <a:cubicBezTo>
                    <a:pt x="11520" y="61"/>
                    <a:pt x="8937" y="0"/>
                    <a:pt x="5775"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43;p64"/>
            <p:cNvSpPr/>
            <p:nvPr/>
          </p:nvSpPr>
          <p:spPr>
            <a:xfrm>
              <a:off x="7460969" y="2779122"/>
              <a:ext cx="39639" cy="95145"/>
            </a:xfrm>
            <a:custGeom>
              <a:avLst/>
              <a:gdLst/>
              <a:ahLst/>
              <a:cxnLst/>
              <a:rect l="l" t="t" r="r" b="b"/>
              <a:pathLst>
                <a:path w="1976" h="4743" extrusionOk="0">
                  <a:moveTo>
                    <a:pt x="0" y="1"/>
                  </a:moveTo>
                  <a:lnTo>
                    <a:pt x="0" y="4742"/>
                  </a:lnTo>
                  <a:lnTo>
                    <a:pt x="1976" y="4742"/>
                  </a:lnTo>
                  <a:lnTo>
                    <a:pt x="197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44;p64"/>
            <p:cNvSpPr/>
            <p:nvPr/>
          </p:nvSpPr>
          <p:spPr>
            <a:xfrm>
              <a:off x="7546325" y="2779122"/>
              <a:ext cx="39037" cy="95145"/>
            </a:xfrm>
            <a:custGeom>
              <a:avLst/>
              <a:gdLst/>
              <a:ahLst/>
              <a:cxnLst/>
              <a:rect l="l" t="t" r="r" b="b"/>
              <a:pathLst>
                <a:path w="1946" h="4743" extrusionOk="0">
                  <a:moveTo>
                    <a:pt x="1" y="1"/>
                  </a:moveTo>
                  <a:lnTo>
                    <a:pt x="1" y="4742"/>
                  </a:lnTo>
                  <a:lnTo>
                    <a:pt x="1946" y="4742"/>
                  </a:lnTo>
                  <a:lnTo>
                    <a:pt x="19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45;p64"/>
            <p:cNvSpPr/>
            <p:nvPr/>
          </p:nvSpPr>
          <p:spPr>
            <a:xfrm>
              <a:off x="7460969" y="2959604"/>
              <a:ext cx="39639" cy="95145"/>
            </a:xfrm>
            <a:custGeom>
              <a:avLst/>
              <a:gdLst/>
              <a:ahLst/>
              <a:cxnLst/>
              <a:rect l="l" t="t" r="r" b="b"/>
              <a:pathLst>
                <a:path w="1976" h="4743" extrusionOk="0">
                  <a:moveTo>
                    <a:pt x="0" y="1"/>
                  </a:moveTo>
                  <a:lnTo>
                    <a:pt x="0" y="4742"/>
                  </a:lnTo>
                  <a:lnTo>
                    <a:pt x="1976" y="4742"/>
                  </a:lnTo>
                  <a:lnTo>
                    <a:pt x="197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6;p64"/>
            <p:cNvSpPr/>
            <p:nvPr/>
          </p:nvSpPr>
          <p:spPr>
            <a:xfrm>
              <a:off x="7546325" y="2959604"/>
              <a:ext cx="39037" cy="95145"/>
            </a:xfrm>
            <a:custGeom>
              <a:avLst/>
              <a:gdLst/>
              <a:ahLst/>
              <a:cxnLst/>
              <a:rect l="l" t="t" r="r" b="b"/>
              <a:pathLst>
                <a:path w="1946" h="4743" extrusionOk="0">
                  <a:moveTo>
                    <a:pt x="1" y="1"/>
                  </a:moveTo>
                  <a:lnTo>
                    <a:pt x="1" y="4742"/>
                  </a:lnTo>
                  <a:lnTo>
                    <a:pt x="1946" y="4742"/>
                  </a:lnTo>
                  <a:lnTo>
                    <a:pt x="19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7;p64"/>
            <p:cNvSpPr/>
            <p:nvPr/>
          </p:nvSpPr>
          <p:spPr>
            <a:xfrm>
              <a:off x="7460969" y="3140707"/>
              <a:ext cx="39639" cy="95125"/>
            </a:xfrm>
            <a:custGeom>
              <a:avLst/>
              <a:gdLst/>
              <a:ahLst/>
              <a:cxnLst/>
              <a:rect l="l" t="t" r="r" b="b"/>
              <a:pathLst>
                <a:path w="1976" h="4742" extrusionOk="0">
                  <a:moveTo>
                    <a:pt x="0" y="0"/>
                  </a:moveTo>
                  <a:lnTo>
                    <a:pt x="0" y="4742"/>
                  </a:lnTo>
                  <a:lnTo>
                    <a:pt x="1976" y="4742"/>
                  </a:lnTo>
                  <a:lnTo>
                    <a:pt x="197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8;p64"/>
            <p:cNvSpPr/>
            <p:nvPr/>
          </p:nvSpPr>
          <p:spPr>
            <a:xfrm>
              <a:off x="7546325" y="3140707"/>
              <a:ext cx="39037" cy="95125"/>
            </a:xfrm>
            <a:custGeom>
              <a:avLst/>
              <a:gdLst/>
              <a:ahLst/>
              <a:cxnLst/>
              <a:rect l="l" t="t" r="r" b="b"/>
              <a:pathLst>
                <a:path w="1946" h="4742" extrusionOk="0">
                  <a:moveTo>
                    <a:pt x="1" y="0"/>
                  </a:moveTo>
                  <a:lnTo>
                    <a:pt x="1" y="4742"/>
                  </a:lnTo>
                  <a:lnTo>
                    <a:pt x="1946" y="4742"/>
                  </a:lnTo>
                  <a:lnTo>
                    <a:pt x="194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49;p64"/>
            <p:cNvSpPr/>
            <p:nvPr/>
          </p:nvSpPr>
          <p:spPr>
            <a:xfrm>
              <a:off x="7153646" y="2681570"/>
              <a:ext cx="501239" cy="20742"/>
            </a:xfrm>
            <a:custGeom>
              <a:avLst/>
              <a:gdLst/>
              <a:ahLst/>
              <a:cxnLst/>
              <a:rect l="l" t="t" r="r" b="b"/>
              <a:pathLst>
                <a:path w="24987" h="1034" extrusionOk="0">
                  <a:moveTo>
                    <a:pt x="1" y="0"/>
                  </a:moveTo>
                  <a:lnTo>
                    <a:pt x="1" y="1034"/>
                  </a:lnTo>
                  <a:lnTo>
                    <a:pt x="24986" y="1034"/>
                  </a:lnTo>
                  <a:lnTo>
                    <a:pt x="2498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50;p64"/>
            <p:cNvSpPr/>
            <p:nvPr/>
          </p:nvSpPr>
          <p:spPr>
            <a:xfrm>
              <a:off x="7190236" y="2702292"/>
              <a:ext cx="434760" cy="4293"/>
            </a:xfrm>
            <a:custGeom>
              <a:avLst/>
              <a:gdLst/>
              <a:ahLst/>
              <a:cxnLst/>
              <a:rect l="l" t="t" r="r" b="b"/>
              <a:pathLst>
                <a:path w="21673" h="214" extrusionOk="0">
                  <a:moveTo>
                    <a:pt x="10852" y="1"/>
                  </a:moveTo>
                  <a:cubicBezTo>
                    <a:pt x="4864" y="1"/>
                    <a:pt x="1" y="62"/>
                    <a:pt x="1" y="122"/>
                  </a:cubicBezTo>
                  <a:cubicBezTo>
                    <a:pt x="1" y="153"/>
                    <a:pt x="4864" y="214"/>
                    <a:pt x="10852" y="214"/>
                  </a:cubicBezTo>
                  <a:cubicBezTo>
                    <a:pt x="16840" y="214"/>
                    <a:pt x="21673" y="153"/>
                    <a:pt x="21673" y="122"/>
                  </a:cubicBezTo>
                  <a:cubicBezTo>
                    <a:pt x="21673" y="62"/>
                    <a:pt x="16840" y="1"/>
                    <a:pt x="1085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1;p64"/>
            <p:cNvSpPr/>
            <p:nvPr/>
          </p:nvSpPr>
          <p:spPr>
            <a:xfrm>
              <a:off x="7649374" y="2154749"/>
              <a:ext cx="298172" cy="945729"/>
            </a:xfrm>
            <a:custGeom>
              <a:avLst/>
              <a:gdLst/>
              <a:ahLst/>
              <a:cxnLst/>
              <a:rect l="l" t="t" r="r" b="b"/>
              <a:pathLst>
                <a:path w="14864" h="47145" extrusionOk="0">
                  <a:moveTo>
                    <a:pt x="1" y="1"/>
                  </a:moveTo>
                  <a:lnTo>
                    <a:pt x="1" y="47144"/>
                  </a:lnTo>
                  <a:lnTo>
                    <a:pt x="14864" y="47144"/>
                  </a:lnTo>
                  <a:lnTo>
                    <a:pt x="1486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52;p64"/>
            <p:cNvSpPr/>
            <p:nvPr/>
          </p:nvSpPr>
          <p:spPr>
            <a:xfrm>
              <a:off x="7798763" y="2154749"/>
              <a:ext cx="148785" cy="943281"/>
            </a:xfrm>
            <a:custGeom>
              <a:avLst/>
              <a:gdLst/>
              <a:ahLst/>
              <a:cxnLst/>
              <a:rect l="l" t="t" r="r" b="b"/>
              <a:pathLst>
                <a:path w="7417" h="47023" extrusionOk="0">
                  <a:moveTo>
                    <a:pt x="0" y="1"/>
                  </a:moveTo>
                  <a:lnTo>
                    <a:pt x="0" y="47023"/>
                  </a:lnTo>
                  <a:lnTo>
                    <a:pt x="7417" y="47023"/>
                  </a:lnTo>
                  <a:lnTo>
                    <a:pt x="741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53;p64"/>
            <p:cNvSpPr/>
            <p:nvPr/>
          </p:nvSpPr>
          <p:spPr>
            <a:xfrm>
              <a:off x="7683517" y="2062071"/>
              <a:ext cx="105516" cy="92697"/>
            </a:xfrm>
            <a:custGeom>
              <a:avLst/>
              <a:gdLst/>
              <a:ahLst/>
              <a:cxnLst/>
              <a:rect l="l" t="t" r="r" b="b"/>
              <a:pathLst>
                <a:path w="5260" h="4621" extrusionOk="0">
                  <a:moveTo>
                    <a:pt x="1" y="0"/>
                  </a:moveTo>
                  <a:lnTo>
                    <a:pt x="1" y="4621"/>
                  </a:lnTo>
                  <a:lnTo>
                    <a:pt x="5259" y="4621"/>
                  </a:lnTo>
                  <a:lnTo>
                    <a:pt x="525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54;p64"/>
            <p:cNvSpPr/>
            <p:nvPr/>
          </p:nvSpPr>
          <p:spPr>
            <a:xfrm>
              <a:off x="7763397" y="2062071"/>
              <a:ext cx="25015" cy="92697"/>
            </a:xfrm>
            <a:custGeom>
              <a:avLst/>
              <a:gdLst/>
              <a:ahLst/>
              <a:cxnLst/>
              <a:rect l="l" t="t" r="r" b="b"/>
              <a:pathLst>
                <a:path w="1247" h="4621" extrusionOk="0">
                  <a:moveTo>
                    <a:pt x="1" y="0"/>
                  </a:moveTo>
                  <a:lnTo>
                    <a:pt x="1" y="4621"/>
                  </a:lnTo>
                  <a:lnTo>
                    <a:pt x="1247" y="4621"/>
                  </a:lnTo>
                  <a:lnTo>
                    <a:pt x="1247"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55;p64"/>
            <p:cNvSpPr/>
            <p:nvPr/>
          </p:nvSpPr>
          <p:spPr>
            <a:xfrm>
              <a:off x="7624379" y="2149272"/>
              <a:ext cx="332314" cy="5496"/>
            </a:xfrm>
            <a:custGeom>
              <a:avLst/>
              <a:gdLst/>
              <a:ahLst/>
              <a:cxnLst/>
              <a:rect l="l" t="t" r="r" b="b"/>
              <a:pathLst>
                <a:path w="16566" h="274" extrusionOk="0">
                  <a:moveTo>
                    <a:pt x="0" y="0"/>
                  </a:moveTo>
                  <a:lnTo>
                    <a:pt x="0" y="274"/>
                  </a:lnTo>
                  <a:lnTo>
                    <a:pt x="16566" y="274"/>
                  </a:lnTo>
                  <a:lnTo>
                    <a:pt x="1656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56;p64"/>
            <p:cNvSpPr/>
            <p:nvPr/>
          </p:nvSpPr>
          <p:spPr>
            <a:xfrm>
              <a:off x="7708512" y="2195611"/>
              <a:ext cx="25035" cy="53059"/>
            </a:xfrm>
            <a:custGeom>
              <a:avLst/>
              <a:gdLst/>
              <a:ahLst/>
              <a:cxnLst/>
              <a:rect l="l" t="t" r="r" b="b"/>
              <a:pathLst>
                <a:path w="1248" h="2645" extrusionOk="0">
                  <a:moveTo>
                    <a:pt x="1" y="0"/>
                  </a:moveTo>
                  <a:lnTo>
                    <a:pt x="1" y="2645"/>
                  </a:lnTo>
                  <a:lnTo>
                    <a:pt x="1247" y="2645"/>
                  </a:lnTo>
                  <a:lnTo>
                    <a:pt x="124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57;p64"/>
            <p:cNvSpPr/>
            <p:nvPr/>
          </p:nvSpPr>
          <p:spPr>
            <a:xfrm>
              <a:off x="7649374" y="2268771"/>
              <a:ext cx="149407" cy="1846"/>
            </a:xfrm>
            <a:custGeom>
              <a:avLst/>
              <a:gdLst/>
              <a:ahLst/>
              <a:cxnLst/>
              <a:rect l="l" t="t" r="r" b="b"/>
              <a:pathLst>
                <a:path w="7448" h="92" extrusionOk="0">
                  <a:moveTo>
                    <a:pt x="3709" y="1"/>
                  </a:moveTo>
                  <a:cubicBezTo>
                    <a:pt x="1672" y="1"/>
                    <a:pt x="1" y="1"/>
                    <a:pt x="1" y="31"/>
                  </a:cubicBezTo>
                  <a:cubicBezTo>
                    <a:pt x="1" y="61"/>
                    <a:pt x="1672" y="92"/>
                    <a:pt x="3709" y="92"/>
                  </a:cubicBezTo>
                  <a:cubicBezTo>
                    <a:pt x="5776" y="92"/>
                    <a:pt x="7447" y="61"/>
                    <a:pt x="7447" y="31"/>
                  </a:cubicBezTo>
                  <a:cubicBezTo>
                    <a:pt x="7447" y="1"/>
                    <a:pt x="5776" y="1"/>
                    <a:pt x="37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58;p64"/>
            <p:cNvSpPr/>
            <p:nvPr/>
          </p:nvSpPr>
          <p:spPr>
            <a:xfrm>
              <a:off x="7858522" y="2195611"/>
              <a:ext cx="25617" cy="53059"/>
            </a:xfrm>
            <a:custGeom>
              <a:avLst/>
              <a:gdLst/>
              <a:ahLst/>
              <a:cxnLst/>
              <a:rect l="l" t="t" r="r" b="b"/>
              <a:pathLst>
                <a:path w="1277" h="2645" extrusionOk="0">
                  <a:moveTo>
                    <a:pt x="0" y="0"/>
                  </a:moveTo>
                  <a:lnTo>
                    <a:pt x="0" y="2645"/>
                  </a:lnTo>
                  <a:lnTo>
                    <a:pt x="1277" y="2645"/>
                  </a:lnTo>
                  <a:lnTo>
                    <a:pt x="127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59;p64"/>
            <p:cNvSpPr/>
            <p:nvPr/>
          </p:nvSpPr>
          <p:spPr>
            <a:xfrm>
              <a:off x="7799987" y="2268771"/>
              <a:ext cx="148785" cy="1846"/>
            </a:xfrm>
            <a:custGeom>
              <a:avLst/>
              <a:gdLst/>
              <a:ahLst/>
              <a:cxnLst/>
              <a:rect l="l" t="t" r="r" b="b"/>
              <a:pathLst>
                <a:path w="7417" h="92" extrusionOk="0">
                  <a:moveTo>
                    <a:pt x="3709" y="1"/>
                  </a:moveTo>
                  <a:cubicBezTo>
                    <a:pt x="1672" y="1"/>
                    <a:pt x="0" y="1"/>
                    <a:pt x="0" y="31"/>
                  </a:cubicBezTo>
                  <a:cubicBezTo>
                    <a:pt x="0" y="61"/>
                    <a:pt x="1672" y="92"/>
                    <a:pt x="3709" y="92"/>
                  </a:cubicBezTo>
                  <a:cubicBezTo>
                    <a:pt x="5775" y="92"/>
                    <a:pt x="7417" y="61"/>
                    <a:pt x="7417" y="31"/>
                  </a:cubicBezTo>
                  <a:cubicBezTo>
                    <a:pt x="7417" y="1"/>
                    <a:pt x="5775" y="1"/>
                    <a:pt x="37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60;p64"/>
            <p:cNvSpPr/>
            <p:nvPr/>
          </p:nvSpPr>
          <p:spPr>
            <a:xfrm>
              <a:off x="7858522" y="2301088"/>
              <a:ext cx="25617" cy="53059"/>
            </a:xfrm>
            <a:custGeom>
              <a:avLst/>
              <a:gdLst/>
              <a:ahLst/>
              <a:cxnLst/>
              <a:rect l="l" t="t" r="r" b="b"/>
              <a:pathLst>
                <a:path w="1277" h="2645" extrusionOk="0">
                  <a:moveTo>
                    <a:pt x="0" y="1"/>
                  </a:moveTo>
                  <a:lnTo>
                    <a:pt x="0" y="2645"/>
                  </a:lnTo>
                  <a:lnTo>
                    <a:pt x="1277" y="2645"/>
                  </a:lnTo>
                  <a:lnTo>
                    <a:pt x="127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61;p64"/>
            <p:cNvSpPr/>
            <p:nvPr/>
          </p:nvSpPr>
          <p:spPr>
            <a:xfrm>
              <a:off x="7799987" y="2374267"/>
              <a:ext cx="148785" cy="1846"/>
            </a:xfrm>
            <a:custGeom>
              <a:avLst/>
              <a:gdLst/>
              <a:ahLst/>
              <a:cxnLst/>
              <a:rect l="l" t="t" r="r" b="b"/>
              <a:pathLst>
                <a:path w="7417" h="92" extrusionOk="0">
                  <a:moveTo>
                    <a:pt x="3709" y="0"/>
                  </a:moveTo>
                  <a:cubicBezTo>
                    <a:pt x="1672" y="0"/>
                    <a:pt x="0" y="30"/>
                    <a:pt x="0" y="61"/>
                  </a:cubicBezTo>
                  <a:cubicBezTo>
                    <a:pt x="0" y="91"/>
                    <a:pt x="1672" y="91"/>
                    <a:pt x="3709" y="91"/>
                  </a:cubicBezTo>
                  <a:cubicBezTo>
                    <a:pt x="5775" y="91"/>
                    <a:pt x="7417" y="91"/>
                    <a:pt x="7417" y="61"/>
                  </a:cubicBezTo>
                  <a:cubicBezTo>
                    <a:pt x="7417" y="30"/>
                    <a:pt x="5775" y="0"/>
                    <a:pt x="37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62;p64"/>
            <p:cNvSpPr/>
            <p:nvPr/>
          </p:nvSpPr>
          <p:spPr>
            <a:xfrm>
              <a:off x="7858522" y="2410235"/>
              <a:ext cx="25617" cy="53059"/>
            </a:xfrm>
            <a:custGeom>
              <a:avLst/>
              <a:gdLst/>
              <a:ahLst/>
              <a:cxnLst/>
              <a:rect l="l" t="t" r="r" b="b"/>
              <a:pathLst>
                <a:path w="1277" h="2645" extrusionOk="0">
                  <a:moveTo>
                    <a:pt x="0" y="0"/>
                  </a:moveTo>
                  <a:lnTo>
                    <a:pt x="0" y="2645"/>
                  </a:lnTo>
                  <a:lnTo>
                    <a:pt x="1277" y="2645"/>
                  </a:lnTo>
                  <a:lnTo>
                    <a:pt x="127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63;p64"/>
            <p:cNvSpPr/>
            <p:nvPr/>
          </p:nvSpPr>
          <p:spPr>
            <a:xfrm>
              <a:off x="7799987" y="2483395"/>
              <a:ext cx="148785" cy="1866"/>
            </a:xfrm>
            <a:custGeom>
              <a:avLst/>
              <a:gdLst/>
              <a:ahLst/>
              <a:cxnLst/>
              <a:rect l="l" t="t" r="r" b="b"/>
              <a:pathLst>
                <a:path w="7417" h="93" extrusionOk="0">
                  <a:moveTo>
                    <a:pt x="3709" y="1"/>
                  </a:moveTo>
                  <a:cubicBezTo>
                    <a:pt x="1672" y="1"/>
                    <a:pt x="0" y="31"/>
                    <a:pt x="0" y="31"/>
                  </a:cubicBezTo>
                  <a:cubicBezTo>
                    <a:pt x="0" y="62"/>
                    <a:pt x="1672" y="92"/>
                    <a:pt x="3709" y="92"/>
                  </a:cubicBezTo>
                  <a:cubicBezTo>
                    <a:pt x="5775" y="92"/>
                    <a:pt x="7417" y="62"/>
                    <a:pt x="7417" y="31"/>
                  </a:cubicBezTo>
                  <a:cubicBezTo>
                    <a:pt x="7417" y="1"/>
                    <a:pt x="5775" y="1"/>
                    <a:pt x="37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64;p64"/>
            <p:cNvSpPr/>
            <p:nvPr/>
          </p:nvSpPr>
          <p:spPr>
            <a:xfrm>
              <a:off x="7858522" y="2518761"/>
              <a:ext cx="25617" cy="53681"/>
            </a:xfrm>
            <a:custGeom>
              <a:avLst/>
              <a:gdLst/>
              <a:ahLst/>
              <a:cxnLst/>
              <a:rect l="l" t="t" r="r" b="b"/>
              <a:pathLst>
                <a:path w="1277" h="2676" extrusionOk="0">
                  <a:moveTo>
                    <a:pt x="0" y="1"/>
                  </a:moveTo>
                  <a:lnTo>
                    <a:pt x="0" y="2676"/>
                  </a:lnTo>
                  <a:lnTo>
                    <a:pt x="1277" y="2676"/>
                  </a:lnTo>
                  <a:lnTo>
                    <a:pt x="127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65;p64"/>
            <p:cNvSpPr/>
            <p:nvPr/>
          </p:nvSpPr>
          <p:spPr>
            <a:xfrm>
              <a:off x="7799987" y="2591941"/>
              <a:ext cx="148785" cy="2447"/>
            </a:xfrm>
            <a:custGeom>
              <a:avLst/>
              <a:gdLst/>
              <a:ahLst/>
              <a:cxnLst/>
              <a:rect l="l" t="t" r="r" b="b"/>
              <a:pathLst>
                <a:path w="7417" h="122" extrusionOk="0">
                  <a:moveTo>
                    <a:pt x="3709" y="0"/>
                  </a:moveTo>
                  <a:cubicBezTo>
                    <a:pt x="1672" y="0"/>
                    <a:pt x="0" y="31"/>
                    <a:pt x="0" y="61"/>
                  </a:cubicBezTo>
                  <a:cubicBezTo>
                    <a:pt x="0" y="91"/>
                    <a:pt x="1672" y="122"/>
                    <a:pt x="3709" y="122"/>
                  </a:cubicBezTo>
                  <a:cubicBezTo>
                    <a:pt x="5775" y="122"/>
                    <a:pt x="7417" y="91"/>
                    <a:pt x="7417" y="61"/>
                  </a:cubicBezTo>
                  <a:cubicBezTo>
                    <a:pt x="7417" y="31"/>
                    <a:pt x="5775" y="0"/>
                    <a:pt x="37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66;p64"/>
            <p:cNvSpPr/>
            <p:nvPr/>
          </p:nvSpPr>
          <p:spPr>
            <a:xfrm>
              <a:off x="7858522" y="2624859"/>
              <a:ext cx="25617" cy="53079"/>
            </a:xfrm>
            <a:custGeom>
              <a:avLst/>
              <a:gdLst/>
              <a:ahLst/>
              <a:cxnLst/>
              <a:rect l="l" t="t" r="r" b="b"/>
              <a:pathLst>
                <a:path w="1277" h="2646" extrusionOk="0">
                  <a:moveTo>
                    <a:pt x="0" y="1"/>
                  </a:moveTo>
                  <a:lnTo>
                    <a:pt x="0" y="2645"/>
                  </a:lnTo>
                  <a:lnTo>
                    <a:pt x="1277" y="2645"/>
                  </a:lnTo>
                  <a:lnTo>
                    <a:pt x="127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67;p64"/>
            <p:cNvSpPr/>
            <p:nvPr/>
          </p:nvSpPr>
          <p:spPr>
            <a:xfrm>
              <a:off x="7799987" y="2698039"/>
              <a:ext cx="148785" cy="1846"/>
            </a:xfrm>
            <a:custGeom>
              <a:avLst/>
              <a:gdLst/>
              <a:ahLst/>
              <a:cxnLst/>
              <a:rect l="l" t="t" r="r" b="b"/>
              <a:pathLst>
                <a:path w="7417" h="92" extrusionOk="0">
                  <a:moveTo>
                    <a:pt x="3709" y="0"/>
                  </a:moveTo>
                  <a:cubicBezTo>
                    <a:pt x="1672" y="0"/>
                    <a:pt x="0" y="30"/>
                    <a:pt x="0" y="61"/>
                  </a:cubicBezTo>
                  <a:cubicBezTo>
                    <a:pt x="0" y="61"/>
                    <a:pt x="1672" y="91"/>
                    <a:pt x="3709" y="91"/>
                  </a:cubicBezTo>
                  <a:cubicBezTo>
                    <a:pt x="5775" y="91"/>
                    <a:pt x="7417" y="61"/>
                    <a:pt x="7417" y="61"/>
                  </a:cubicBezTo>
                  <a:cubicBezTo>
                    <a:pt x="7417" y="30"/>
                    <a:pt x="5775" y="0"/>
                    <a:pt x="37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68;p64"/>
            <p:cNvSpPr/>
            <p:nvPr/>
          </p:nvSpPr>
          <p:spPr>
            <a:xfrm>
              <a:off x="7858522" y="2730958"/>
              <a:ext cx="25617" cy="53681"/>
            </a:xfrm>
            <a:custGeom>
              <a:avLst/>
              <a:gdLst/>
              <a:ahLst/>
              <a:cxnLst/>
              <a:rect l="l" t="t" r="r" b="b"/>
              <a:pathLst>
                <a:path w="1277" h="2676" extrusionOk="0">
                  <a:moveTo>
                    <a:pt x="0" y="0"/>
                  </a:moveTo>
                  <a:lnTo>
                    <a:pt x="0" y="2675"/>
                  </a:lnTo>
                  <a:lnTo>
                    <a:pt x="1277" y="2675"/>
                  </a:lnTo>
                  <a:lnTo>
                    <a:pt x="127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69;p64"/>
            <p:cNvSpPr/>
            <p:nvPr/>
          </p:nvSpPr>
          <p:spPr>
            <a:xfrm>
              <a:off x="7858522" y="2838882"/>
              <a:ext cx="25617" cy="53059"/>
            </a:xfrm>
            <a:custGeom>
              <a:avLst/>
              <a:gdLst/>
              <a:ahLst/>
              <a:cxnLst/>
              <a:rect l="l" t="t" r="r" b="b"/>
              <a:pathLst>
                <a:path w="1277" h="2645" extrusionOk="0">
                  <a:moveTo>
                    <a:pt x="0" y="0"/>
                  </a:moveTo>
                  <a:lnTo>
                    <a:pt x="0" y="2645"/>
                  </a:lnTo>
                  <a:lnTo>
                    <a:pt x="1277" y="2645"/>
                  </a:lnTo>
                  <a:lnTo>
                    <a:pt x="127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70;p64"/>
            <p:cNvSpPr/>
            <p:nvPr/>
          </p:nvSpPr>
          <p:spPr>
            <a:xfrm>
              <a:off x="7799987" y="2804117"/>
              <a:ext cx="148785" cy="1866"/>
            </a:xfrm>
            <a:custGeom>
              <a:avLst/>
              <a:gdLst/>
              <a:ahLst/>
              <a:cxnLst/>
              <a:rect l="l" t="t" r="r" b="b"/>
              <a:pathLst>
                <a:path w="7417" h="93" extrusionOk="0">
                  <a:moveTo>
                    <a:pt x="3709" y="1"/>
                  </a:moveTo>
                  <a:cubicBezTo>
                    <a:pt x="1672" y="1"/>
                    <a:pt x="0" y="31"/>
                    <a:pt x="0" y="62"/>
                  </a:cubicBezTo>
                  <a:cubicBezTo>
                    <a:pt x="0" y="92"/>
                    <a:pt x="1672" y="92"/>
                    <a:pt x="3709" y="92"/>
                  </a:cubicBezTo>
                  <a:cubicBezTo>
                    <a:pt x="5775" y="92"/>
                    <a:pt x="7417" y="92"/>
                    <a:pt x="7417" y="62"/>
                  </a:cubicBezTo>
                  <a:cubicBezTo>
                    <a:pt x="7417" y="31"/>
                    <a:pt x="5775" y="1"/>
                    <a:pt x="37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71;p64"/>
            <p:cNvSpPr/>
            <p:nvPr/>
          </p:nvSpPr>
          <p:spPr>
            <a:xfrm>
              <a:off x="7708512" y="2302913"/>
              <a:ext cx="25035" cy="53079"/>
            </a:xfrm>
            <a:custGeom>
              <a:avLst/>
              <a:gdLst/>
              <a:ahLst/>
              <a:cxnLst/>
              <a:rect l="l" t="t" r="r" b="b"/>
              <a:pathLst>
                <a:path w="1248" h="2646" extrusionOk="0">
                  <a:moveTo>
                    <a:pt x="1" y="1"/>
                  </a:moveTo>
                  <a:lnTo>
                    <a:pt x="1" y="2645"/>
                  </a:lnTo>
                  <a:lnTo>
                    <a:pt x="1247" y="2645"/>
                  </a:lnTo>
                  <a:lnTo>
                    <a:pt x="124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72;p64"/>
            <p:cNvSpPr/>
            <p:nvPr/>
          </p:nvSpPr>
          <p:spPr>
            <a:xfrm>
              <a:off x="7649374" y="2375471"/>
              <a:ext cx="149407" cy="2467"/>
            </a:xfrm>
            <a:custGeom>
              <a:avLst/>
              <a:gdLst/>
              <a:ahLst/>
              <a:cxnLst/>
              <a:rect l="l" t="t" r="r" b="b"/>
              <a:pathLst>
                <a:path w="7448" h="123" extrusionOk="0">
                  <a:moveTo>
                    <a:pt x="3709" y="1"/>
                  </a:moveTo>
                  <a:cubicBezTo>
                    <a:pt x="1672" y="1"/>
                    <a:pt x="1" y="31"/>
                    <a:pt x="1" y="62"/>
                  </a:cubicBezTo>
                  <a:cubicBezTo>
                    <a:pt x="1" y="92"/>
                    <a:pt x="1672" y="122"/>
                    <a:pt x="3709" y="122"/>
                  </a:cubicBezTo>
                  <a:cubicBezTo>
                    <a:pt x="5776" y="122"/>
                    <a:pt x="7447" y="92"/>
                    <a:pt x="7447" y="62"/>
                  </a:cubicBezTo>
                  <a:cubicBezTo>
                    <a:pt x="7447" y="62"/>
                    <a:pt x="5776" y="1"/>
                    <a:pt x="37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73;p64"/>
            <p:cNvSpPr/>
            <p:nvPr/>
          </p:nvSpPr>
          <p:spPr>
            <a:xfrm>
              <a:off x="7708512" y="2410235"/>
              <a:ext cx="25035" cy="53059"/>
            </a:xfrm>
            <a:custGeom>
              <a:avLst/>
              <a:gdLst/>
              <a:ahLst/>
              <a:cxnLst/>
              <a:rect l="l" t="t" r="r" b="b"/>
              <a:pathLst>
                <a:path w="1248" h="2645" extrusionOk="0">
                  <a:moveTo>
                    <a:pt x="1" y="0"/>
                  </a:moveTo>
                  <a:lnTo>
                    <a:pt x="1" y="2645"/>
                  </a:lnTo>
                  <a:lnTo>
                    <a:pt x="1247" y="2645"/>
                  </a:lnTo>
                  <a:lnTo>
                    <a:pt x="124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74;p64"/>
            <p:cNvSpPr/>
            <p:nvPr/>
          </p:nvSpPr>
          <p:spPr>
            <a:xfrm>
              <a:off x="7649374" y="2483395"/>
              <a:ext cx="149407" cy="1866"/>
            </a:xfrm>
            <a:custGeom>
              <a:avLst/>
              <a:gdLst/>
              <a:ahLst/>
              <a:cxnLst/>
              <a:rect l="l" t="t" r="r" b="b"/>
              <a:pathLst>
                <a:path w="7448" h="93" extrusionOk="0">
                  <a:moveTo>
                    <a:pt x="3709" y="1"/>
                  </a:moveTo>
                  <a:cubicBezTo>
                    <a:pt x="1672" y="1"/>
                    <a:pt x="1" y="1"/>
                    <a:pt x="1" y="31"/>
                  </a:cubicBezTo>
                  <a:cubicBezTo>
                    <a:pt x="1" y="62"/>
                    <a:pt x="1672" y="92"/>
                    <a:pt x="3709" y="92"/>
                  </a:cubicBezTo>
                  <a:cubicBezTo>
                    <a:pt x="5776" y="92"/>
                    <a:pt x="7447" y="62"/>
                    <a:pt x="7447" y="31"/>
                  </a:cubicBezTo>
                  <a:cubicBezTo>
                    <a:pt x="7447" y="1"/>
                    <a:pt x="5776" y="1"/>
                    <a:pt x="37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75;p64"/>
            <p:cNvSpPr/>
            <p:nvPr/>
          </p:nvSpPr>
          <p:spPr>
            <a:xfrm>
              <a:off x="7708512" y="2517537"/>
              <a:ext cx="25035" cy="53079"/>
            </a:xfrm>
            <a:custGeom>
              <a:avLst/>
              <a:gdLst/>
              <a:ahLst/>
              <a:cxnLst/>
              <a:rect l="l" t="t" r="r" b="b"/>
              <a:pathLst>
                <a:path w="1248" h="2646" extrusionOk="0">
                  <a:moveTo>
                    <a:pt x="1" y="1"/>
                  </a:moveTo>
                  <a:lnTo>
                    <a:pt x="1" y="2645"/>
                  </a:lnTo>
                  <a:lnTo>
                    <a:pt x="1247" y="2645"/>
                  </a:lnTo>
                  <a:lnTo>
                    <a:pt x="124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76;p64"/>
            <p:cNvSpPr/>
            <p:nvPr/>
          </p:nvSpPr>
          <p:spPr>
            <a:xfrm>
              <a:off x="7649374" y="2590717"/>
              <a:ext cx="149407" cy="1846"/>
            </a:xfrm>
            <a:custGeom>
              <a:avLst/>
              <a:gdLst/>
              <a:ahLst/>
              <a:cxnLst/>
              <a:rect l="l" t="t" r="r" b="b"/>
              <a:pathLst>
                <a:path w="7448" h="92" extrusionOk="0">
                  <a:moveTo>
                    <a:pt x="3709" y="0"/>
                  </a:moveTo>
                  <a:cubicBezTo>
                    <a:pt x="1672" y="0"/>
                    <a:pt x="1" y="31"/>
                    <a:pt x="1" y="61"/>
                  </a:cubicBezTo>
                  <a:cubicBezTo>
                    <a:pt x="1" y="61"/>
                    <a:pt x="1672" y="92"/>
                    <a:pt x="3709" y="92"/>
                  </a:cubicBezTo>
                  <a:cubicBezTo>
                    <a:pt x="5776" y="92"/>
                    <a:pt x="7447" y="61"/>
                    <a:pt x="7447" y="61"/>
                  </a:cubicBezTo>
                  <a:cubicBezTo>
                    <a:pt x="7447" y="31"/>
                    <a:pt x="5776" y="0"/>
                    <a:pt x="37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77;p64"/>
            <p:cNvSpPr/>
            <p:nvPr/>
          </p:nvSpPr>
          <p:spPr>
            <a:xfrm>
              <a:off x="7708512" y="2624859"/>
              <a:ext cx="25035" cy="53079"/>
            </a:xfrm>
            <a:custGeom>
              <a:avLst/>
              <a:gdLst/>
              <a:ahLst/>
              <a:cxnLst/>
              <a:rect l="l" t="t" r="r" b="b"/>
              <a:pathLst>
                <a:path w="1248" h="2646" extrusionOk="0">
                  <a:moveTo>
                    <a:pt x="1" y="1"/>
                  </a:moveTo>
                  <a:lnTo>
                    <a:pt x="1" y="2645"/>
                  </a:lnTo>
                  <a:lnTo>
                    <a:pt x="1247" y="2645"/>
                  </a:lnTo>
                  <a:lnTo>
                    <a:pt x="124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78;p64"/>
            <p:cNvSpPr/>
            <p:nvPr/>
          </p:nvSpPr>
          <p:spPr>
            <a:xfrm>
              <a:off x="7649374" y="2698039"/>
              <a:ext cx="149407" cy="1846"/>
            </a:xfrm>
            <a:custGeom>
              <a:avLst/>
              <a:gdLst/>
              <a:ahLst/>
              <a:cxnLst/>
              <a:rect l="l" t="t" r="r" b="b"/>
              <a:pathLst>
                <a:path w="7448" h="92" extrusionOk="0">
                  <a:moveTo>
                    <a:pt x="3709" y="0"/>
                  </a:moveTo>
                  <a:cubicBezTo>
                    <a:pt x="1672" y="0"/>
                    <a:pt x="1" y="30"/>
                    <a:pt x="1" y="61"/>
                  </a:cubicBezTo>
                  <a:cubicBezTo>
                    <a:pt x="1" y="61"/>
                    <a:pt x="1672" y="91"/>
                    <a:pt x="3709" y="91"/>
                  </a:cubicBezTo>
                  <a:cubicBezTo>
                    <a:pt x="5776" y="91"/>
                    <a:pt x="7447" y="61"/>
                    <a:pt x="7447" y="61"/>
                  </a:cubicBezTo>
                  <a:cubicBezTo>
                    <a:pt x="7447" y="30"/>
                    <a:pt x="5776" y="0"/>
                    <a:pt x="37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79;p64"/>
            <p:cNvSpPr/>
            <p:nvPr/>
          </p:nvSpPr>
          <p:spPr>
            <a:xfrm>
              <a:off x="7708512" y="2732181"/>
              <a:ext cx="25035" cy="53059"/>
            </a:xfrm>
            <a:custGeom>
              <a:avLst/>
              <a:gdLst/>
              <a:ahLst/>
              <a:cxnLst/>
              <a:rect l="l" t="t" r="r" b="b"/>
              <a:pathLst>
                <a:path w="1248" h="2645" extrusionOk="0">
                  <a:moveTo>
                    <a:pt x="1" y="0"/>
                  </a:moveTo>
                  <a:lnTo>
                    <a:pt x="1" y="2645"/>
                  </a:lnTo>
                  <a:lnTo>
                    <a:pt x="1247" y="2645"/>
                  </a:lnTo>
                  <a:lnTo>
                    <a:pt x="124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80;p64"/>
            <p:cNvSpPr/>
            <p:nvPr/>
          </p:nvSpPr>
          <p:spPr>
            <a:xfrm>
              <a:off x="7649374" y="2805341"/>
              <a:ext cx="149407" cy="1846"/>
            </a:xfrm>
            <a:custGeom>
              <a:avLst/>
              <a:gdLst/>
              <a:ahLst/>
              <a:cxnLst/>
              <a:rect l="l" t="t" r="r" b="b"/>
              <a:pathLst>
                <a:path w="7448" h="92" extrusionOk="0">
                  <a:moveTo>
                    <a:pt x="3709" y="1"/>
                  </a:moveTo>
                  <a:cubicBezTo>
                    <a:pt x="1672" y="1"/>
                    <a:pt x="1" y="31"/>
                    <a:pt x="1" y="61"/>
                  </a:cubicBezTo>
                  <a:cubicBezTo>
                    <a:pt x="1" y="92"/>
                    <a:pt x="1672" y="92"/>
                    <a:pt x="3709" y="92"/>
                  </a:cubicBezTo>
                  <a:cubicBezTo>
                    <a:pt x="5776" y="92"/>
                    <a:pt x="7447" y="92"/>
                    <a:pt x="7447" y="61"/>
                  </a:cubicBezTo>
                  <a:cubicBezTo>
                    <a:pt x="7447" y="31"/>
                    <a:pt x="5776" y="1"/>
                    <a:pt x="37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81;p64"/>
            <p:cNvSpPr/>
            <p:nvPr/>
          </p:nvSpPr>
          <p:spPr>
            <a:xfrm>
              <a:off x="7708512" y="2839483"/>
              <a:ext cx="25035" cy="53079"/>
            </a:xfrm>
            <a:custGeom>
              <a:avLst/>
              <a:gdLst/>
              <a:ahLst/>
              <a:cxnLst/>
              <a:rect l="l" t="t" r="r" b="b"/>
              <a:pathLst>
                <a:path w="1248" h="2646" extrusionOk="0">
                  <a:moveTo>
                    <a:pt x="1" y="1"/>
                  </a:moveTo>
                  <a:lnTo>
                    <a:pt x="1" y="2645"/>
                  </a:lnTo>
                  <a:lnTo>
                    <a:pt x="1247" y="2645"/>
                  </a:lnTo>
                  <a:lnTo>
                    <a:pt x="124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82;p64"/>
            <p:cNvSpPr/>
            <p:nvPr/>
          </p:nvSpPr>
          <p:spPr>
            <a:xfrm>
              <a:off x="7460969" y="2582171"/>
              <a:ext cx="441460" cy="693916"/>
            </a:xfrm>
            <a:custGeom>
              <a:avLst/>
              <a:gdLst/>
              <a:ahLst/>
              <a:cxnLst/>
              <a:rect l="l" t="t" r="r" b="b"/>
              <a:pathLst>
                <a:path w="22007" h="34592" extrusionOk="0">
                  <a:moveTo>
                    <a:pt x="0" y="1"/>
                  </a:moveTo>
                  <a:lnTo>
                    <a:pt x="122" y="34591"/>
                  </a:lnTo>
                  <a:lnTo>
                    <a:pt x="22007" y="34591"/>
                  </a:lnTo>
                  <a:lnTo>
                    <a:pt x="2191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83;p64"/>
            <p:cNvSpPr/>
            <p:nvPr/>
          </p:nvSpPr>
          <p:spPr>
            <a:xfrm>
              <a:off x="7680468" y="2582171"/>
              <a:ext cx="219537" cy="693916"/>
            </a:xfrm>
            <a:custGeom>
              <a:avLst/>
              <a:gdLst/>
              <a:ahLst/>
              <a:cxnLst/>
              <a:rect l="l" t="t" r="r" b="b"/>
              <a:pathLst>
                <a:path w="10944" h="34592" extrusionOk="0">
                  <a:moveTo>
                    <a:pt x="1" y="1"/>
                  </a:moveTo>
                  <a:lnTo>
                    <a:pt x="1" y="34591"/>
                  </a:lnTo>
                  <a:lnTo>
                    <a:pt x="10943" y="34591"/>
                  </a:lnTo>
                  <a:lnTo>
                    <a:pt x="1094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84;p64"/>
            <p:cNvSpPr/>
            <p:nvPr/>
          </p:nvSpPr>
          <p:spPr>
            <a:xfrm>
              <a:off x="7511581" y="2445602"/>
              <a:ext cx="154883" cy="136589"/>
            </a:xfrm>
            <a:custGeom>
              <a:avLst/>
              <a:gdLst/>
              <a:ahLst/>
              <a:cxnLst/>
              <a:rect l="l" t="t" r="r" b="b"/>
              <a:pathLst>
                <a:path w="7721" h="6809" extrusionOk="0">
                  <a:moveTo>
                    <a:pt x="0" y="0"/>
                  </a:moveTo>
                  <a:lnTo>
                    <a:pt x="0" y="6809"/>
                  </a:lnTo>
                  <a:lnTo>
                    <a:pt x="7721" y="6809"/>
                  </a:lnTo>
                  <a:lnTo>
                    <a:pt x="772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85;p64"/>
            <p:cNvSpPr/>
            <p:nvPr/>
          </p:nvSpPr>
          <p:spPr>
            <a:xfrm>
              <a:off x="7629254" y="2445602"/>
              <a:ext cx="37211" cy="136589"/>
            </a:xfrm>
            <a:custGeom>
              <a:avLst/>
              <a:gdLst/>
              <a:ahLst/>
              <a:cxnLst/>
              <a:rect l="l" t="t" r="r" b="b"/>
              <a:pathLst>
                <a:path w="1855" h="6809" extrusionOk="0">
                  <a:moveTo>
                    <a:pt x="0" y="0"/>
                  </a:moveTo>
                  <a:lnTo>
                    <a:pt x="0" y="6809"/>
                  </a:lnTo>
                  <a:lnTo>
                    <a:pt x="1855" y="6809"/>
                  </a:lnTo>
                  <a:lnTo>
                    <a:pt x="185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86;p64"/>
            <p:cNvSpPr/>
            <p:nvPr/>
          </p:nvSpPr>
          <p:spPr>
            <a:xfrm>
              <a:off x="7424981" y="2574247"/>
              <a:ext cx="488421" cy="7944"/>
            </a:xfrm>
            <a:custGeom>
              <a:avLst/>
              <a:gdLst/>
              <a:ahLst/>
              <a:cxnLst/>
              <a:rect l="l" t="t" r="r" b="b"/>
              <a:pathLst>
                <a:path w="24348" h="396" extrusionOk="0">
                  <a:moveTo>
                    <a:pt x="1" y="1"/>
                  </a:moveTo>
                  <a:lnTo>
                    <a:pt x="1" y="396"/>
                  </a:lnTo>
                  <a:lnTo>
                    <a:pt x="24348" y="396"/>
                  </a:lnTo>
                  <a:lnTo>
                    <a:pt x="2434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87;p64"/>
            <p:cNvSpPr/>
            <p:nvPr/>
          </p:nvSpPr>
          <p:spPr>
            <a:xfrm>
              <a:off x="7548151" y="2641931"/>
              <a:ext cx="37211" cy="78074"/>
            </a:xfrm>
            <a:custGeom>
              <a:avLst/>
              <a:gdLst/>
              <a:ahLst/>
              <a:cxnLst/>
              <a:rect l="l" t="t" r="r" b="b"/>
              <a:pathLst>
                <a:path w="1855" h="3892" extrusionOk="0">
                  <a:moveTo>
                    <a:pt x="1" y="1"/>
                  </a:moveTo>
                  <a:lnTo>
                    <a:pt x="1" y="3891"/>
                  </a:lnTo>
                  <a:lnTo>
                    <a:pt x="1855" y="3891"/>
                  </a:lnTo>
                  <a:lnTo>
                    <a:pt x="1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88;p64"/>
            <p:cNvSpPr/>
            <p:nvPr/>
          </p:nvSpPr>
          <p:spPr>
            <a:xfrm>
              <a:off x="7461571" y="2749854"/>
              <a:ext cx="219537" cy="2467"/>
            </a:xfrm>
            <a:custGeom>
              <a:avLst/>
              <a:gdLst/>
              <a:ahLst/>
              <a:cxnLst/>
              <a:rect l="l" t="t" r="r" b="b"/>
              <a:pathLst>
                <a:path w="10944" h="123" extrusionOk="0">
                  <a:moveTo>
                    <a:pt x="5472" y="1"/>
                  </a:moveTo>
                  <a:cubicBezTo>
                    <a:pt x="2432" y="1"/>
                    <a:pt x="1" y="31"/>
                    <a:pt x="1" y="61"/>
                  </a:cubicBezTo>
                  <a:cubicBezTo>
                    <a:pt x="1" y="92"/>
                    <a:pt x="2432" y="122"/>
                    <a:pt x="5472" y="122"/>
                  </a:cubicBezTo>
                  <a:cubicBezTo>
                    <a:pt x="8481" y="122"/>
                    <a:pt x="10943" y="92"/>
                    <a:pt x="10943" y="61"/>
                  </a:cubicBezTo>
                  <a:cubicBezTo>
                    <a:pt x="10943" y="31"/>
                    <a:pt x="8481" y="1"/>
                    <a:pt x="547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89;p64"/>
            <p:cNvSpPr/>
            <p:nvPr/>
          </p:nvSpPr>
          <p:spPr>
            <a:xfrm>
              <a:off x="7769495" y="2641931"/>
              <a:ext cx="37211" cy="78074"/>
            </a:xfrm>
            <a:custGeom>
              <a:avLst/>
              <a:gdLst/>
              <a:ahLst/>
              <a:cxnLst/>
              <a:rect l="l" t="t" r="r" b="b"/>
              <a:pathLst>
                <a:path w="1855" h="3892" extrusionOk="0">
                  <a:moveTo>
                    <a:pt x="0" y="1"/>
                  </a:moveTo>
                  <a:lnTo>
                    <a:pt x="0" y="3891"/>
                  </a:lnTo>
                  <a:lnTo>
                    <a:pt x="1855" y="3891"/>
                  </a:lnTo>
                  <a:lnTo>
                    <a:pt x="1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90;p64"/>
            <p:cNvSpPr/>
            <p:nvPr/>
          </p:nvSpPr>
          <p:spPr>
            <a:xfrm>
              <a:off x="7682915" y="2749854"/>
              <a:ext cx="219517" cy="2467"/>
            </a:xfrm>
            <a:custGeom>
              <a:avLst/>
              <a:gdLst/>
              <a:ahLst/>
              <a:cxnLst/>
              <a:rect l="l" t="t" r="r" b="b"/>
              <a:pathLst>
                <a:path w="10943" h="123" extrusionOk="0">
                  <a:moveTo>
                    <a:pt x="5471" y="1"/>
                  </a:moveTo>
                  <a:cubicBezTo>
                    <a:pt x="2432" y="1"/>
                    <a:pt x="0" y="31"/>
                    <a:pt x="0" y="61"/>
                  </a:cubicBezTo>
                  <a:cubicBezTo>
                    <a:pt x="0" y="92"/>
                    <a:pt x="2432" y="122"/>
                    <a:pt x="5471" y="122"/>
                  </a:cubicBezTo>
                  <a:cubicBezTo>
                    <a:pt x="8481" y="122"/>
                    <a:pt x="10943" y="92"/>
                    <a:pt x="10943" y="61"/>
                  </a:cubicBezTo>
                  <a:cubicBezTo>
                    <a:pt x="10943" y="31"/>
                    <a:pt x="8481" y="1"/>
                    <a:pt x="547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91;p64"/>
            <p:cNvSpPr/>
            <p:nvPr/>
          </p:nvSpPr>
          <p:spPr>
            <a:xfrm>
              <a:off x="7769495" y="2797417"/>
              <a:ext cx="37211" cy="78675"/>
            </a:xfrm>
            <a:custGeom>
              <a:avLst/>
              <a:gdLst/>
              <a:ahLst/>
              <a:cxnLst/>
              <a:rect l="l" t="t" r="r" b="b"/>
              <a:pathLst>
                <a:path w="1855" h="3922" extrusionOk="0">
                  <a:moveTo>
                    <a:pt x="0" y="1"/>
                  </a:moveTo>
                  <a:lnTo>
                    <a:pt x="0" y="3922"/>
                  </a:lnTo>
                  <a:lnTo>
                    <a:pt x="1855" y="3922"/>
                  </a:lnTo>
                  <a:lnTo>
                    <a:pt x="1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92;p64"/>
            <p:cNvSpPr/>
            <p:nvPr/>
          </p:nvSpPr>
          <p:spPr>
            <a:xfrm>
              <a:off x="7682915" y="2905341"/>
              <a:ext cx="219517" cy="2467"/>
            </a:xfrm>
            <a:custGeom>
              <a:avLst/>
              <a:gdLst/>
              <a:ahLst/>
              <a:cxnLst/>
              <a:rect l="l" t="t" r="r" b="b"/>
              <a:pathLst>
                <a:path w="10943" h="123" extrusionOk="0">
                  <a:moveTo>
                    <a:pt x="5471" y="1"/>
                  </a:moveTo>
                  <a:cubicBezTo>
                    <a:pt x="2432" y="1"/>
                    <a:pt x="0" y="31"/>
                    <a:pt x="0" y="61"/>
                  </a:cubicBezTo>
                  <a:cubicBezTo>
                    <a:pt x="0" y="92"/>
                    <a:pt x="2432" y="122"/>
                    <a:pt x="5471" y="122"/>
                  </a:cubicBezTo>
                  <a:cubicBezTo>
                    <a:pt x="8481" y="122"/>
                    <a:pt x="10943" y="92"/>
                    <a:pt x="10943" y="61"/>
                  </a:cubicBezTo>
                  <a:cubicBezTo>
                    <a:pt x="10943" y="31"/>
                    <a:pt x="8481" y="1"/>
                    <a:pt x="547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93;p64"/>
            <p:cNvSpPr/>
            <p:nvPr/>
          </p:nvSpPr>
          <p:spPr>
            <a:xfrm>
              <a:off x="7769495" y="2957778"/>
              <a:ext cx="37211" cy="78074"/>
            </a:xfrm>
            <a:custGeom>
              <a:avLst/>
              <a:gdLst/>
              <a:ahLst/>
              <a:cxnLst/>
              <a:rect l="l" t="t" r="r" b="b"/>
              <a:pathLst>
                <a:path w="1855" h="3892" extrusionOk="0">
                  <a:moveTo>
                    <a:pt x="0" y="1"/>
                  </a:moveTo>
                  <a:lnTo>
                    <a:pt x="0" y="3891"/>
                  </a:lnTo>
                  <a:lnTo>
                    <a:pt x="1855" y="3891"/>
                  </a:lnTo>
                  <a:lnTo>
                    <a:pt x="1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94;p64"/>
            <p:cNvSpPr/>
            <p:nvPr/>
          </p:nvSpPr>
          <p:spPr>
            <a:xfrm>
              <a:off x="7682915" y="3065702"/>
              <a:ext cx="219517" cy="2467"/>
            </a:xfrm>
            <a:custGeom>
              <a:avLst/>
              <a:gdLst/>
              <a:ahLst/>
              <a:cxnLst/>
              <a:rect l="l" t="t" r="r" b="b"/>
              <a:pathLst>
                <a:path w="10943" h="123" extrusionOk="0">
                  <a:moveTo>
                    <a:pt x="5471" y="1"/>
                  </a:moveTo>
                  <a:cubicBezTo>
                    <a:pt x="2432" y="1"/>
                    <a:pt x="0" y="31"/>
                    <a:pt x="0" y="61"/>
                  </a:cubicBezTo>
                  <a:cubicBezTo>
                    <a:pt x="0" y="92"/>
                    <a:pt x="2432" y="122"/>
                    <a:pt x="5471" y="122"/>
                  </a:cubicBezTo>
                  <a:cubicBezTo>
                    <a:pt x="8481" y="122"/>
                    <a:pt x="10943" y="92"/>
                    <a:pt x="10943" y="61"/>
                  </a:cubicBezTo>
                  <a:cubicBezTo>
                    <a:pt x="10943" y="31"/>
                    <a:pt x="8481" y="1"/>
                    <a:pt x="547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95;p64"/>
            <p:cNvSpPr/>
            <p:nvPr/>
          </p:nvSpPr>
          <p:spPr>
            <a:xfrm>
              <a:off x="7769495" y="3118139"/>
              <a:ext cx="37211" cy="78074"/>
            </a:xfrm>
            <a:custGeom>
              <a:avLst/>
              <a:gdLst/>
              <a:ahLst/>
              <a:cxnLst/>
              <a:rect l="l" t="t" r="r" b="b"/>
              <a:pathLst>
                <a:path w="1855" h="3892" extrusionOk="0">
                  <a:moveTo>
                    <a:pt x="0" y="1"/>
                  </a:moveTo>
                  <a:lnTo>
                    <a:pt x="0" y="3891"/>
                  </a:lnTo>
                  <a:lnTo>
                    <a:pt x="1855" y="3891"/>
                  </a:lnTo>
                  <a:lnTo>
                    <a:pt x="1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96;p64"/>
            <p:cNvSpPr/>
            <p:nvPr/>
          </p:nvSpPr>
          <p:spPr>
            <a:xfrm>
              <a:off x="7682915" y="3225461"/>
              <a:ext cx="219517" cy="3069"/>
            </a:xfrm>
            <a:custGeom>
              <a:avLst/>
              <a:gdLst/>
              <a:ahLst/>
              <a:cxnLst/>
              <a:rect l="l" t="t" r="r" b="b"/>
              <a:pathLst>
                <a:path w="10943" h="153" extrusionOk="0">
                  <a:moveTo>
                    <a:pt x="5471" y="0"/>
                  </a:moveTo>
                  <a:cubicBezTo>
                    <a:pt x="2432" y="0"/>
                    <a:pt x="0" y="31"/>
                    <a:pt x="0" y="91"/>
                  </a:cubicBezTo>
                  <a:cubicBezTo>
                    <a:pt x="0" y="122"/>
                    <a:pt x="2432" y="152"/>
                    <a:pt x="5471" y="152"/>
                  </a:cubicBezTo>
                  <a:cubicBezTo>
                    <a:pt x="8481" y="152"/>
                    <a:pt x="10943" y="122"/>
                    <a:pt x="10943" y="91"/>
                  </a:cubicBezTo>
                  <a:cubicBezTo>
                    <a:pt x="10943" y="61"/>
                    <a:pt x="8481" y="0"/>
                    <a:pt x="547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97;p64"/>
            <p:cNvSpPr/>
            <p:nvPr/>
          </p:nvSpPr>
          <p:spPr>
            <a:xfrm>
              <a:off x="7548151" y="2799864"/>
              <a:ext cx="37211" cy="78675"/>
            </a:xfrm>
            <a:custGeom>
              <a:avLst/>
              <a:gdLst/>
              <a:ahLst/>
              <a:cxnLst/>
              <a:rect l="l" t="t" r="r" b="b"/>
              <a:pathLst>
                <a:path w="1855" h="3922" extrusionOk="0">
                  <a:moveTo>
                    <a:pt x="1" y="0"/>
                  </a:moveTo>
                  <a:lnTo>
                    <a:pt x="1" y="3921"/>
                  </a:lnTo>
                  <a:lnTo>
                    <a:pt x="1855" y="3921"/>
                  </a:lnTo>
                  <a:lnTo>
                    <a:pt x="1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98;p64"/>
            <p:cNvSpPr/>
            <p:nvPr/>
          </p:nvSpPr>
          <p:spPr>
            <a:xfrm>
              <a:off x="7461571" y="2907788"/>
              <a:ext cx="219537" cy="2447"/>
            </a:xfrm>
            <a:custGeom>
              <a:avLst/>
              <a:gdLst/>
              <a:ahLst/>
              <a:cxnLst/>
              <a:rect l="l" t="t" r="r" b="b"/>
              <a:pathLst>
                <a:path w="10944" h="122" extrusionOk="0">
                  <a:moveTo>
                    <a:pt x="5472" y="0"/>
                  </a:moveTo>
                  <a:cubicBezTo>
                    <a:pt x="2432" y="0"/>
                    <a:pt x="1" y="31"/>
                    <a:pt x="1" y="61"/>
                  </a:cubicBezTo>
                  <a:cubicBezTo>
                    <a:pt x="1" y="91"/>
                    <a:pt x="2432" y="122"/>
                    <a:pt x="5472" y="122"/>
                  </a:cubicBezTo>
                  <a:cubicBezTo>
                    <a:pt x="8481" y="122"/>
                    <a:pt x="10943" y="91"/>
                    <a:pt x="10943" y="61"/>
                  </a:cubicBezTo>
                  <a:cubicBezTo>
                    <a:pt x="10943" y="31"/>
                    <a:pt x="8481" y="0"/>
                    <a:pt x="547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99;p64"/>
            <p:cNvSpPr/>
            <p:nvPr/>
          </p:nvSpPr>
          <p:spPr>
            <a:xfrm>
              <a:off x="7548151" y="2957778"/>
              <a:ext cx="37211" cy="78074"/>
            </a:xfrm>
            <a:custGeom>
              <a:avLst/>
              <a:gdLst/>
              <a:ahLst/>
              <a:cxnLst/>
              <a:rect l="l" t="t" r="r" b="b"/>
              <a:pathLst>
                <a:path w="1855" h="3892" extrusionOk="0">
                  <a:moveTo>
                    <a:pt x="1" y="1"/>
                  </a:moveTo>
                  <a:lnTo>
                    <a:pt x="1" y="3891"/>
                  </a:lnTo>
                  <a:lnTo>
                    <a:pt x="1855" y="3891"/>
                  </a:lnTo>
                  <a:lnTo>
                    <a:pt x="1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00;p64"/>
            <p:cNvSpPr/>
            <p:nvPr/>
          </p:nvSpPr>
          <p:spPr>
            <a:xfrm>
              <a:off x="7461571" y="3065702"/>
              <a:ext cx="219537" cy="3069"/>
            </a:xfrm>
            <a:custGeom>
              <a:avLst/>
              <a:gdLst/>
              <a:ahLst/>
              <a:cxnLst/>
              <a:rect l="l" t="t" r="r" b="b"/>
              <a:pathLst>
                <a:path w="10944" h="153" extrusionOk="0">
                  <a:moveTo>
                    <a:pt x="5472" y="1"/>
                  </a:moveTo>
                  <a:cubicBezTo>
                    <a:pt x="2432" y="1"/>
                    <a:pt x="1" y="31"/>
                    <a:pt x="1" y="61"/>
                  </a:cubicBezTo>
                  <a:cubicBezTo>
                    <a:pt x="1" y="92"/>
                    <a:pt x="2432" y="153"/>
                    <a:pt x="5472" y="153"/>
                  </a:cubicBezTo>
                  <a:cubicBezTo>
                    <a:pt x="8481" y="153"/>
                    <a:pt x="10943" y="92"/>
                    <a:pt x="10943" y="61"/>
                  </a:cubicBezTo>
                  <a:cubicBezTo>
                    <a:pt x="10943" y="31"/>
                    <a:pt x="8481" y="1"/>
                    <a:pt x="547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01;p64"/>
            <p:cNvSpPr/>
            <p:nvPr/>
          </p:nvSpPr>
          <p:spPr>
            <a:xfrm>
              <a:off x="7548151" y="3115712"/>
              <a:ext cx="37211" cy="78675"/>
            </a:xfrm>
            <a:custGeom>
              <a:avLst/>
              <a:gdLst/>
              <a:ahLst/>
              <a:cxnLst/>
              <a:rect l="l" t="t" r="r" b="b"/>
              <a:pathLst>
                <a:path w="1855" h="3922" extrusionOk="0">
                  <a:moveTo>
                    <a:pt x="1" y="0"/>
                  </a:moveTo>
                  <a:lnTo>
                    <a:pt x="1" y="3921"/>
                  </a:lnTo>
                  <a:lnTo>
                    <a:pt x="1855" y="3921"/>
                  </a:lnTo>
                  <a:lnTo>
                    <a:pt x="1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02;p64"/>
            <p:cNvSpPr/>
            <p:nvPr/>
          </p:nvSpPr>
          <p:spPr>
            <a:xfrm>
              <a:off x="7461571" y="3223636"/>
              <a:ext cx="219537" cy="3069"/>
            </a:xfrm>
            <a:custGeom>
              <a:avLst/>
              <a:gdLst/>
              <a:ahLst/>
              <a:cxnLst/>
              <a:rect l="l" t="t" r="r" b="b"/>
              <a:pathLst>
                <a:path w="10944" h="153" extrusionOk="0">
                  <a:moveTo>
                    <a:pt x="5472" y="0"/>
                  </a:moveTo>
                  <a:cubicBezTo>
                    <a:pt x="2432" y="0"/>
                    <a:pt x="1" y="30"/>
                    <a:pt x="1" y="61"/>
                  </a:cubicBezTo>
                  <a:cubicBezTo>
                    <a:pt x="1" y="122"/>
                    <a:pt x="2432" y="152"/>
                    <a:pt x="5472" y="152"/>
                  </a:cubicBezTo>
                  <a:cubicBezTo>
                    <a:pt x="8481" y="152"/>
                    <a:pt x="10943" y="122"/>
                    <a:pt x="10943" y="61"/>
                  </a:cubicBezTo>
                  <a:cubicBezTo>
                    <a:pt x="10943" y="30"/>
                    <a:pt x="8481" y="0"/>
                    <a:pt x="547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03;p64"/>
            <p:cNvSpPr/>
            <p:nvPr/>
          </p:nvSpPr>
          <p:spPr>
            <a:xfrm>
              <a:off x="6835371" y="1663756"/>
              <a:ext cx="726814" cy="178835"/>
            </a:xfrm>
            <a:custGeom>
              <a:avLst/>
              <a:gdLst/>
              <a:ahLst/>
              <a:cxnLst/>
              <a:rect l="l" t="t" r="r" b="b"/>
              <a:pathLst>
                <a:path w="36232" h="8915" extrusionOk="0">
                  <a:moveTo>
                    <a:pt x="21960" y="1"/>
                  </a:moveTo>
                  <a:cubicBezTo>
                    <a:pt x="20859" y="1"/>
                    <a:pt x="19733" y="425"/>
                    <a:pt x="18724" y="950"/>
                  </a:cubicBezTo>
                  <a:cubicBezTo>
                    <a:pt x="17265" y="1680"/>
                    <a:pt x="15806" y="2592"/>
                    <a:pt x="14195" y="2713"/>
                  </a:cubicBezTo>
                  <a:cubicBezTo>
                    <a:pt x="14079" y="2721"/>
                    <a:pt x="13963" y="2724"/>
                    <a:pt x="13846" y="2724"/>
                  </a:cubicBezTo>
                  <a:cubicBezTo>
                    <a:pt x="13103" y="2724"/>
                    <a:pt x="12345" y="2595"/>
                    <a:pt x="11620" y="2595"/>
                  </a:cubicBezTo>
                  <a:cubicBezTo>
                    <a:pt x="11051" y="2595"/>
                    <a:pt x="10504" y="2674"/>
                    <a:pt x="10000" y="2957"/>
                  </a:cubicBezTo>
                  <a:cubicBezTo>
                    <a:pt x="9089" y="3473"/>
                    <a:pt x="8602" y="4537"/>
                    <a:pt x="7721" y="5175"/>
                  </a:cubicBezTo>
                  <a:cubicBezTo>
                    <a:pt x="6870" y="5783"/>
                    <a:pt x="5806" y="5935"/>
                    <a:pt x="4772" y="5966"/>
                  </a:cubicBezTo>
                  <a:cubicBezTo>
                    <a:pt x="3739" y="6026"/>
                    <a:pt x="2675" y="6026"/>
                    <a:pt x="1733" y="6482"/>
                  </a:cubicBezTo>
                  <a:cubicBezTo>
                    <a:pt x="791" y="6908"/>
                    <a:pt x="0" y="7881"/>
                    <a:pt x="213" y="8914"/>
                  </a:cubicBezTo>
                  <a:lnTo>
                    <a:pt x="35958" y="8580"/>
                  </a:lnTo>
                  <a:cubicBezTo>
                    <a:pt x="36232" y="6574"/>
                    <a:pt x="33405" y="4932"/>
                    <a:pt x="31308" y="4780"/>
                  </a:cubicBezTo>
                  <a:cubicBezTo>
                    <a:pt x="30305" y="4689"/>
                    <a:pt x="29271" y="4841"/>
                    <a:pt x="28299" y="4507"/>
                  </a:cubicBezTo>
                  <a:cubicBezTo>
                    <a:pt x="26262" y="3777"/>
                    <a:pt x="25411" y="1133"/>
                    <a:pt x="23405" y="282"/>
                  </a:cubicBezTo>
                  <a:cubicBezTo>
                    <a:pt x="22937" y="85"/>
                    <a:pt x="22451" y="1"/>
                    <a:pt x="219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04;p64"/>
            <p:cNvSpPr/>
            <p:nvPr/>
          </p:nvSpPr>
          <p:spPr>
            <a:xfrm>
              <a:off x="7281691" y="1455009"/>
              <a:ext cx="496966" cy="122346"/>
            </a:xfrm>
            <a:custGeom>
              <a:avLst/>
              <a:gdLst/>
              <a:ahLst/>
              <a:cxnLst/>
              <a:rect l="l" t="t" r="r" b="b"/>
              <a:pathLst>
                <a:path w="24774" h="6099" extrusionOk="0">
                  <a:moveTo>
                    <a:pt x="15029" y="1"/>
                  </a:moveTo>
                  <a:cubicBezTo>
                    <a:pt x="14271" y="1"/>
                    <a:pt x="13491" y="300"/>
                    <a:pt x="12797" y="657"/>
                  </a:cubicBezTo>
                  <a:cubicBezTo>
                    <a:pt x="11794" y="1144"/>
                    <a:pt x="10822" y="1782"/>
                    <a:pt x="9697" y="1843"/>
                  </a:cubicBezTo>
                  <a:cubicBezTo>
                    <a:pt x="9618" y="1848"/>
                    <a:pt x="9538" y="1850"/>
                    <a:pt x="9459" y="1850"/>
                  </a:cubicBezTo>
                  <a:cubicBezTo>
                    <a:pt x="8964" y="1850"/>
                    <a:pt x="8460" y="1768"/>
                    <a:pt x="7975" y="1768"/>
                  </a:cubicBezTo>
                  <a:cubicBezTo>
                    <a:pt x="7577" y="1768"/>
                    <a:pt x="7193" y="1823"/>
                    <a:pt x="6840" y="2025"/>
                  </a:cubicBezTo>
                  <a:cubicBezTo>
                    <a:pt x="6202" y="2390"/>
                    <a:pt x="5867" y="3119"/>
                    <a:pt x="5290" y="3545"/>
                  </a:cubicBezTo>
                  <a:cubicBezTo>
                    <a:pt x="4720" y="3886"/>
                    <a:pt x="4071" y="4095"/>
                    <a:pt x="3416" y="4095"/>
                  </a:cubicBezTo>
                  <a:cubicBezTo>
                    <a:pt x="3372" y="4095"/>
                    <a:pt x="3328" y="4094"/>
                    <a:pt x="3284" y="4092"/>
                  </a:cubicBezTo>
                  <a:cubicBezTo>
                    <a:pt x="3210" y="4089"/>
                    <a:pt x="3137" y="4087"/>
                    <a:pt x="3063" y="4087"/>
                  </a:cubicBezTo>
                  <a:cubicBezTo>
                    <a:pt x="2413" y="4087"/>
                    <a:pt x="1787" y="4208"/>
                    <a:pt x="1186" y="4426"/>
                  </a:cubicBezTo>
                  <a:cubicBezTo>
                    <a:pt x="548" y="4730"/>
                    <a:pt x="1" y="5399"/>
                    <a:pt x="153" y="6098"/>
                  </a:cubicBezTo>
                  <a:lnTo>
                    <a:pt x="24591" y="5855"/>
                  </a:lnTo>
                  <a:cubicBezTo>
                    <a:pt x="24773" y="4487"/>
                    <a:pt x="22858" y="3362"/>
                    <a:pt x="21399" y="3271"/>
                  </a:cubicBezTo>
                  <a:cubicBezTo>
                    <a:pt x="20731" y="3210"/>
                    <a:pt x="20001" y="3302"/>
                    <a:pt x="19363" y="3089"/>
                  </a:cubicBezTo>
                  <a:cubicBezTo>
                    <a:pt x="17965" y="2603"/>
                    <a:pt x="17387" y="779"/>
                    <a:pt x="16019" y="201"/>
                  </a:cubicBezTo>
                  <a:cubicBezTo>
                    <a:pt x="15700" y="61"/>
                    <a:pt x="15367" y="1"/>
                    <a:pt x="1502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05;p64"/>
            <p:cNvSpPr/>
            <p:nvPr/>
          </p:nvSpPr>
          <p:spPr>
            <a:xfrm>
              <a:off x="6259348" y="2017816"/>
              <a:ext cx="156107" cy="269526"/>
            </a:xfrm>
            <a:custGeom>
              <a:avLst/>
              <a:gdLst/>
              <a:ahLst/>
              <a:cxnLst/>
              <a:rect l="l" t="t" r="r" b="b"/>
              <a:pathLst>
                <a:path w="7782" h="13436" extrusionOk="0">
                  <a:moveTo>
                    <a:pt x="1" y="0"/>
                  </a:moveTo>
                  <a:lnTo>
                    <a:pt x="1" y="13435"/>
                  </a:lnTo>
                  <a:lnTo>
                    <a:pt x="7782" y="13435"/>
                  </a:lnTo>
                  <a:lnTo>
                    <a:pt x="778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06;p64"/>
            <p:cNvSpPr/>
            <p:nvPr/>
          </p:nvSpPr>
          <p:spPr>
            <a:xfrm>
              <a:off x="5823379" y="1955007"/>
              <a:ext cx="123790" cy="336587"/>
            </a:xfrm>
            <a:custGeom>
              <a:avLst/>
              <a:gdLst/>
              <a:ahLst/>
              <a:cxnLst/>
              <a:rect l="l" t="t" r="r" b="b"/>
              <a:pathLst>
                <a:path w="6171" h="16779" extrusionOk="0">
                  <a:moveTo>
                    <a:pt x="1" y="0"/>
                  </a:moveTo>
                  <a:lnTo>
                    <a:pt x="1" y="16779"/>
                  </a:lnTo>
                  <a:lnTo>
                    <a:pt x="6171" y="16779"/>
                  </a:lnTo>
                  <a:lnTo>
                    <a:pt x="617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07;p64"/>
            <p:cNvSpPr/>
            <p:nvPr/>
          </p:nvSpPr>
          <p:spPr>
            <a:xfrm>
              <a:off x="5822155" y="1977334"/>
              <a:ext cx="126238" cy="4132"/>
            </a:xfrm>
            <a:custGeom>
              <a:avLst/>
              <a:gdLst/>
              <a:ahLst/>
              <a:cxnLst/>
              <a:rect l="l" t="t" r="r" b="b"/>
              <a:pathLst>
                <a:path w="6293" h="206" extrusionOk="0">
                  <a:moveTo>
                    <a:pt x="2369" y="1"/>
                  </a:moveTo>
                  <a:cubicBezTo>
                    <a:pt x="1580" y="1"/>
                    <a:pt x="799" y="35"/>
                    <a:pt x="1" y="103"/>
                  </a:cubicBezTo>
                  <a:cubicBezTo>
                    <a:pt x="799" y="172"/>
                    <a:pt x="1580" y="206"/>
                    <a:pt x="2369" y="206"/>
                  </a:cubicBezTo>
                  <a:cubicBezTo>
                    <a:pt x="2632" y="206"/>
                    <a:pt x="2896" y="202"/>
                    <a:pt x="3162" y="194"/>
                  </a:cubicBezTo>
                  <a:cubicBezTo>
                    <a:pt x="3420" y="202"/>
                    <a:pt x="3681" y="206"/>
                    <a:pt x="3942" y="206"/>
                  </a:cubicBezTo>
                  <a:cubicBezTo>
                    <a:pt x="4725" y="206"/>
                    <a:pt x="5518" y="172"/>
                    <a:pt x="6293" y="103"/>
                  </a:cubicBezTo>
                  <a:cubicBezTo>
                    <a:pt x="5518" y="35"/>
                    <a:pt x="4725" y="1"/>
                    <a:pt x="3942" y="1"/>
                  </a:cubicBezTo>
                  <a:cubicBezTo>
                    <a:pt x="3681" y="1"/>
                    <a:pt x="3420" y="4"/>
                    <a:pt x="3162" y="12"/>
                  </a:cubicBezTo>
                  <a:cubicBezTo>
                    <a:pt x="2896" y="4"/>
                    <a:pt x="2632" y="1"/>
                    <a:pt x="236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08;p64"/>
            <p:cNvSpPr/>
            <p:nvPr/>
          </p:nvSpPr>
          <p:spPr>
            <a:xfrm>
              <a:off x="5828875" y="1993182"/>
              <a:ext cx="119517" cy="4152"/>
            </a:xfrm>
            <a:custGeom>
              <a:avLst/>
              <a:gdLst/>
              <a:ahLst/>
              <a:cxnLst/>
              <a:rect l="l" t="t" r="r" b="b"/>
              <a:pathLst>
                <a:path w="5958" h="207" extrusionOk="0">
                  <a:moveTo>
                    <a:pt x="2244" y="1"/>
                  </a:moveTo>
                  <a:cubicBezTo>
                    <a:pt x="1505" y="1"/>
                    <a:pt x="752" y="35"/>
                    <a:pt x="0" y="104"/>
                  </a:cubicBezTo>
                  <a:cubicBezTo>
                    <a:pt x="752" y="172"/>
                    <a:pt x="1505" y="206"/>
                    <a:pt x="2244" y="206"/>
                  </a:cubicBezTo>
                  <a:cubicBezTo>
                    <a:pt x="2491" y="206"/>
                    <a:pt x="2736" y="202"/>
                    <a:pt x="2979" y="195"/>
                  </a:cubicBezTo>
                  <a:cubicBezTo>
                    <a:pt x="3230" y="202"/>
                    <a:pt x="3479" y="206"/>
                    <a:pt x="3727" y="206"/>
                  </a:cubicBezTo>
                  <a:cubicBezTo>
                    <a:pt x="4470" y="206"/>
                    <a:pt x="5205" y="172"/>
                    <a:pt x="5958" y="104"/>
                  </a:cubicBezTo>
                  <a:cubicBezTo>
                    <a:pt x="5205" y="35"/>
                    <a:pt x="4470" y="1"/>
                    <a:pt x="3727" y="1"/>
                  </a:cubicBezTo>
                  <a:cubicBezTo>
                    <a:pt x="3479" y="1"/>
                    <a:pt x="3230" y="5"/>
                    <a:pt x="2979" y="12"/>
                  </a:cubicBezTo>
                  <a:cubicBezTo>
                    <a:pt x="2736" y="5"/>
                    <a:pt x="2491" y="1"/>
                    <a:pt x="224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09;p64"/>
            <p:cNvSpPr/>
            <p:nvPr/>
          </p:nvSpPr>
          <p:spPr>
            <a:xfrm>
              <a:off x="5880089" y="2026341"/>
              <a:ext cx="3671" cy="198795"/>
            </a:xfrm>
            <a:custGeom>
              <a:avLst/>
              <a:gdLst/>
              <a:ahLst/>
              <a:cxnLst/>
              <a:rect l="l" t="t" r="r" b="b"/>
              <a:pathLst>
                <a:path w="183" h="9910" extrusionOk="0">
                  <a:moveTo>
                    <a:pt x="92" y="1"/>
                  </a:moveTo>
                  <a:cubicBezTo>
                    <a:pt x="31" y="1"/>
                    <a:pt x="0" y="2250"/>
                    <a:pt x="0" y="4955"/>
                  </a:cubicBezTo>
                  <a:cubicBezTo>
                    <a:pt x="0" y="7691"/>
                    <a:pt x="31" y="9910"/>
                    <a:pt x="92" y="9910"/>
                  </a:cubicBezTo>
                  <a:cubicBezTo>
                    <a:pt x="152" y="9910"/>
                    <a:pt x="183" y="7691"/>
                    <a:pt x="183" y="4955"/>
                  </a:cubicBezTo>
                  <a:cubicBezTo>
                    <a:pt x="183" y="2220"/>
                    <a:pt x="122" y="1"/>
                    <a:pt x="9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010;p64"/>
            <p:cNvSpPr/>
            <p:nvPr/>
          </p:nvSpPr>
          <p:spPr>
            <a:xfrm>
              <a:off x="5824001" y="2253543"/>
              <a:ext cx="120741" cy="4152"/>
            </a:xfrm>
            <a:custGeom>
              <a:avLst/>
              <a:gdLst/>
              <a:ahLst/>
              <a:cxnLst/>
              <a:rect l="l" t="t" r="r" b="b"/>
              <a:pathLst>
                <a:path w="6019" h="207" extrusionOk="0">
                  <a:moveTo>
                    <a:pt x="2253" y="1"/>
                  </a:moveTo>
                  <a:cubicBezTo>
                    <a:pt x="1493" y="1"/>
                    <a:pt x="730" y="35"/>
                    <a:pt x="0" y="103"/>
                  </a:cubicBezTo>
                  <a:cubicBezTo>
                    <a:pt x="730" y="172"/>
                    <a:pt x="1493" y="206"/>
                    <a:pt x="2253" y="206"/>
                  </a:cubicBezTo>
                  <a:cubicBezTo>
                    <a:pt x="2506" y="206"/>
                    <a:pt x="2758" y="202"/>
                    <a:pt x="3009" y="195"/>
                  </a:cubicBezTo>
                  <a:cubicBezTo>
                    <a:pt x="3260" y="202"/>
                    <a:pt x="3511" y="206"/>
                    <a:pt x="3762" y="206"/>
                  </a:cubicBezTo>
                  <a:cubicBezTo>
                    <a:pt x="4514" y="206"/>
                    <a:pt x="5266" y="172"/>
                    <a:pt x="6018" y="103"/>
                  </a:cubicBezTo>
                  <a:cubicBezTo>
                    <a:pt x="5266" y="35"/>
                    <a:pt x="4514" y="1"/>
                    <a:pt x="3762" y="1"/>
                  </a:cubicBezTo>
                  <a:cubicBezTo>
                    <a:pt x="3511" y="1"/>
                    <a:pt x="3260" y="5"/>
                    <a:pt x="3009" y="12"/>
                  </a:cubicBezTo>
                  <a:cubicBezTo>
                    <a:pt x="2758" y="5"/>
                    <a:pt x="2506" y="1"/>
                    <a:pt x="225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11;p64"/>
            <p:cNvSpPr/>
            <p:nvPr/>
          </p:nvSpPr>
          <p:spPr>
            <a:xfrm>
              <a:off x="5824001" y="2268187"/>
              <a:ext cx="123790" cy="4132"/>
            </a:xfrm>
            <a:custGeom>
              <a:avLst/>
              <a:gdLst/>
              <a:ahLst/>
              <a:cxnLst/>
              <a:rect l="l" t="t" r="r" b="b"/>
              <a:pathLst>
                <a:path w="6171" h="206" extrusionOk="0">
                  <a:moveTo>
                    <a:pt x="2295" y="0"/>
                  </a:moveTo>
                  <a:cubicBezTo>
                    <a:pt x="1522" y="0"/>
                    <a:pt x="752" y="35"/>
                    <a:pt x="0" y="103"/>
                  </a:cubicBezTo>
                  <a:cubicBezTo>
                    <a:pt x="752" y="171"/>
                    <a:pt x="1522" y="206"/>
                    <a:pt x="2295" y="206"/>
                  </a:cubicBezTo>
                  <a:cubicBezTo>
                    <a:pt x="2553" y="206"/>
                    <a:pt x="2812" y="202"/>
                    <a:pt x="3070" y="194"/>
                  </a:cubicBezTo>
                  <a:cubicBezTo>
                    <a:pt x="3328" y="202"/>
                    <a:pt x="3587" y="206"/>
                    <a:pt x="3845" y="206"/>
                  </a:cubicBezTo>
                  <a:cubicBezTo>
                    <a:pt x="4620" y="206"/>
                    <a:pt x="5395" y="171"/>
                    <a:pt x="6170" y="103"/>
                  </a:cubicBezTo>
                  <a:cubicBezTo>
                    <a:pt x="5395" y="35"/>
                    <a:pt x="4620" y="0"/>
                    <a:pt x="3845" y="0"/>
                  </a:cubicBezTo>
                  <a:cubicBezTo>
                    <a:pt x="3587" y="0"/>
                    <a:pt x="3328" y="4"/>
                    <a:pt x="3070" y="12"/>
                  </a:cubicBezTo>
                  <a:cubicBezTo>
                    <a:pt x="2812" y="4"/>
                    <a:pt x="2553" y="0"/>
                    <a:pt x="229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12;p64"/>
            <p:cNvSpPr/>
            <p:nvPr/>
          </p:nvSpPr>
          <p:spPr>
            <a:xfrm>
              <a:off x="5947150" y="1919039"/>
              <a:ext cx="98816" cy="372554"/>
            </a:xfrm>
            <a:custGeom>
              <a:avLst/>
              <a:gdLst/>
              <a:ahLst/>
              <a:cxnLst/>
              <a:rect l="l" t="t" r="r" b="b"/>
              <a:pathLst>
                <a:path w="4926" h="18572" extrusionOk="0">
                  <a:moveTo>
                    <a:pt x="1" y="0"/>
                  </a:moveTo>
                  <a:lnTo>
                    <a:pt x="1" y="18572"/>
                  </a:lnTo>
                  <a:lnTo>
                    <a:pt x="4925" y="18572"/>
                  </a:lnTo>
                  <a:lnTo>
                    <a:pt x="492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13;p64"/>
            <p:cNvSpPr/>
            <p:nvPr/>
          </p:nvSpPr>
          <p:spPr>
            <a:xfrm>
              <a:off x="5946548" y="2089751"/>
              <a:ext cx="100621" cy="76850"/>
            </a:xfrm>
            <a:custGeom>
              <a:avLst/>
              <a:gdLst/>
              <a:ahLst/>
              <a:cxnLst/>
              <a:rect l="l" t="t" r="r" b="b"/>
              <a:pathLst>
                <a:path w="5016" h="3831" extrusionOk="0">
                  <a:moveTo>
                    <a:pt x="1" y="1"/>
                  </a:moveTo>
                  <a:lnTo>
                    <a:pt x="1" y="1"/>
                  </a:lnTo>
                  <a:cubicBezTo>
                    <a:pt x="183" y="244"/>
                    <a:pt x="426" y="457"/>
                    <a:pt x="669" y="639"/>
                  </a:cubicBezTo>
                  <a:cubicBezTo>
                    <a:pt x="1095" y="1004"/>
                    <a:pt x="1733" y="1490"/>
                    <a:pt x="2432" y="2037"/>
                  </a:cubicBezTo>
                  <a:cubicBezTo>
                    <a:pt x="3131" y="2584"/>
                    <a:pt x="3770" y="3040"/>
                    <a:pt x="4226" y="3344"/>
                  </a:cubicBezTo>
                  <a:cubicBezTo>
                    <a:pt x="4499" y="3527"/>
                    <a:pt x="4742" y="3709"/>
                    <a:pt x="5016" y="3831"/>
                  </a:cubicBezTo>
                  <a:cubicBezTo>
                    <a:pt x="4803" y="3618"/>
                    <a:pt x="4560" y="3405"/>
                    <a:pt x="4317" y="3253"/>
                  </a:cubicBezTo>
                  <a:lnTo>
                    <a:pt x="2523" y="1885"/>
                  </a:lnTo>
                  <a:lnTo>
                    <a:pt x="760" y="548"/>
                  </a:lnTo>
                  <a:cubicBezTo>
                    <a:pt x="517" y="335"/>
                    <a:pt x="274" y="153"/>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14;p64"/>
            <p:cNvSpPr/>
            <p:nvPr/>
          </p:nvSpPr>
          <p:spPr>
            <a:xfrm>
              <a:off x="5945947" y="2031838"/>
              <a:ext cx="98796" cy="84774"/>
            </a:xfrm>
            <a:custGeom>
              <a:avLst/>
              <a:gdLst/>
              <a:ahLst/>
              <a:cxnLst/>
              <a:rect l="l" t="t" r="r" b="b"/>
              <a:pathLst>
                <a:path w="4925" h="4226" extrusionOk="0">
                  <a:moveTo>
                    <a:pt x="0" y="0"/>
                  </a:moveTo>
                  <a:cubicBezTo>
                    <a:pt x="760" y="760"/>
                    <a:pt x="1550" y="1490"/>
                    <a:pt x="2401" y="2189"/>
                  </a:cubicBezTo>
                  <a:cubicBezTo>
                    <a:pt x="3222" y="2888"/>
                    <a:pt x="4043" y="3587"/>
                    <a:pt x="4924" y="4225"/>
                  </a:cubicBezTo>
                  <a:cubicBezTo>
                    <a:pt x="4164" y="3435"/>
                    <a:pt x="3374" y="2705"/>
                    <a:pt x="2523" y="2037"/>
                  </a:cubicBezTo>
                  <a:cubicBezTo>
                    <a:pt x="1733" y="1307"/>
                    <a:pt x="882" y="608"/>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15;p64"/>
            <p:cNvSpPr/>
            <p:nvPr/>
          </p:nvSpPr>
          <p:spPr>
            <a:xfrm>
              <a:off x="5516076" y="1936712"/>
              <a:ext cx="47582" cy="354881"/>
            </a:xfrm>
            <a:custGeom>
              <a:avLst/>
              <a:gdLst/>
              <a:ahLst/>
              <a:cxnLst/>
              <a:rect l="l" t="t" r="r" b="b"/>
              <a:pathLst>
                <a:path w="2372" h="17691" extrusionOk="0">
                  <a:moveTo>
                    <a:pt x="0" y="1"/>
                  </a:moveTo>
                  <a:lnTo>
                    <a:pt x="0" y="17691"/>
                  </a:lnTo>
                  <a:lnTo>
                    <a:pt x="2371" y="17691"/>
                  </a:lnTo>
                  <a:lnTo>
                    <a:pt x="237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16;p64"/>
            <p:cNvSpPr/>
            <p:nvPr/>
          </p:nvSpPr>
          <p:spPr>
            <a:xfrm>
              <a:off x="5518503" y="1982570"/>
              <a:ext cx="43931" cy="4995"/>
            </a:xfrm>
            <a:custGeom>
              <a:avLst/>
              <a:gdLst/>
              <a:ahLst/>
              <a:cxnLst/>
              <a:rect l="l" t="t" r="r" b="b"/>
              <a:pathLst>
                <a:path w="2190" h="249" extrusionOk="0">
                  <a:moveTo>
                    <a:pt x="784" y="0"/>
                  </a:moveTo>
                  <a:cubicBezTo>
                    <a:pt x="514" y="0"/>
                    <a:pt x="242" y="50"/>
                    <a:pt x="1" y="116"/>
                  </a:cubicBezTo>
                  <a:cubicBezTo>
                    <a:pt x="256" y="209"/>
                    <a:pt x="547" y="248"/>
                    <a:pt x="833" y="248"/>
                  </a:cubicBezTo>
                  <a:cubicBezTo>
                    <a:pt x="921" y="248"/>
                    <a:pt x="1009" y="245"/>
                    <a:pt x="1095" y="237"/>
                  </a:cubicBezTo>
                  <a:cubicBezTo>
                    <a:pt x="1181" y="245"/>
                    <a:pt x="1269" y="248"/>
                    <a:pt x="1357" y="248"/>
                  </a:cubicBezTo>
                  <a:cubicBezTo>
                    <a:pt x="1643" y="248"/>
                    <a:pt x="1934" y="209"/>
                    <a:pt x="2189" y="116"/>
                  </a:cubicBezTo>
                  <a:cubicBezTo>
                    <a:pt x="1948" y="50"/>
                    <a:pt x="1676" y="0"/>
                    <a:pt x="1406" y="0"/>
                  </a:cubicBezTo>
                  <a:cubicBezTo>
                    <a:pt x="1301" y="0"/>
                    <a:pt x="1197" y="8"/>
                    <a:pt x="1095" y="25"/>
                  </a:cubicBezTo>
                  <a:cubicBezTo>
                    <a:pt x="993" y="8"/>
                    <a:pt x="889" y="0"/>
                    <a:pt x="78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17;p64"/>
            <p:cNvSpPr/>
            <p:nvPr/>
          </p:nvSpPr>
          <p:spPr>
            <a:xfrm>
              <a:off x="5517280" y="1974907"/>
              <a:ext cx="44533" cy="4995"/>
            </a:xfrm>
            <a:custGeom>
              <a:avLst/>
              <a:gdLst/>
              <a:ahLst/>
              <a:cxnLst/>
              <a:rect l="l" t="t" r="r" b="b"/>
              <a:pathLst>
                <a:path w="2220" h="249" extrusionOk="0">
                  <a:moveTo>
                    <a:pt x="837" y="1"/>
                  </a:moveTo>
                  <a:cubicBezTo>
                    <a:pt x="558" y="1"/>
                    <a:pt x="280" y="40"/>
                    <a:pt x="1" y="133"/>
                  </a:cubicBezTo>
                  <a:cubicBezTo>
                    <a:pt x="264" y="199"/>
                    <a:pt x="527" y="249"/>
                    <a:pt x="790" y="249"/>
                  </a:cubicBezTo>
                  <a:cubicBezTo>
                    <a:pt x="892" y="249"/>
                    <a:pt x="993" y="241"/>
                    <a:pt x="1095" y="224"/>
                  </a:cubicBezTo>
                  <a:cubicBezTo>
                    <a:pt x="1206" y="241"/>
                    <a:pt x="1314" y="249"/>
                    <a:pt x="1420" y="249"/>
                  </a:cubicBezTo>
                  <a:cubicBezTo>
                    <a:pt x="1694" y="249"/>
                    <a:pt x="1957" y="199"/>
                    <a:pt x="2220" y="133"/>
                  </a:cubicBezTo>
                  <a:cubicBezTo>
                    <a:pt x="1941" y="40"/>
                    <a:pt x="1663" y="1"/>
                    <a:pt x="1370" y="1"/>
                  </a:cubicBezTo>
                  <a:cubicBezTo>
                    <a:pt x="1280" y="1"/>
                    <a:pt x="1189" y="4"/>
                    <a:pt x="1095" y="11"/>
                  </a:cubicBezTo>
                  <a:cubicBezTo>
                    <a:pt x="1009" y="4"/>
                    <a:pt x="923" y="1"/>
                    <a:pt x="83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18;p64"/>
            <p:cNvSpPr/>
            <p:nvPr/>
          </p:nvSpPr>
          <p:spPr>
            <a:xfrm>
              <a:off x="5518503" y="2261487"/>
              <a:ext cx="43931" cy="5336"/>
            </a:xfrm>
            <a:custGeom>
              <a:avLst/>
              <a:gdLst/>
              <a:ahLst/>
              <a:cxnLst/>
              <a:rect l="l" t="t" r="r" b="b"/>
              <a:pathLst>
                <a:path w="2190" h="266" extrusionOk="0">
                  <a:moveTo>
                    <a:pt x="833" y="0"/>
                  </a:moveTo>
                  <a:cubicBezTo>
                    <a:pt x="547" y="0"/>
                    <a:pt x="256" y="40"/>
                    <a:pt x="1" y="133"/>
                  </a:cubicBezTo>
                  <a:cubicBezTo>
                    <a:pt x="256" y="226"/>
                    <a:pt x="547" y="266"/>
                    <a:pt x="833" y="266"/>
                  </a:cubicBezTo>
                  <a:cubicBezTo>
                    <a:pt x="921" y="266"/>
                    <a:pt x="1009" y="262"/>
                    <a:pt x="1095" y="255"/>
                  </a:cubicBezTo>
                  <a:cubicBezTo>
                    <a:pt x="1181" y="262"/>
                    <a:pt x="1269" y="266"/>
                    <a:pt x="1357" y="266"/>
                  </a:cubicBezTo>
                  <a:cubicBezTo>
                    <a:pt x="1643" y="266"/>
                    <a:pt x="1934" y="226"/>
                    <a:pt x="2189" y="133"/>
                  </a:cubicBezTo>
                  <a:cubicBezTo>
                    <a:pt x="1934" y="40"/>
                    <a:pt x="1643" y="0"/>
                    <a:pt x="1357" y="0"/>
                  </a:cubicBezTo>
                  <a:cubicBezTo>
                    <a:pt x="1269" y="0"/>
                    <a:pt x="1181" y="4"/>
                    <a:pt x="1095" y="11"/>
                  </a:cubicBezTo>
                  <a:cubicBezTo>
                    <a:pt x="1009" y="4"/>
                    <a:pt x="921" y="0"/>
                    <a:pt x="83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19;p64"/>
            <p:cNvSpPr/>
            <p:nvPr/>
          </p:nvSpPr>
          <p:spPr>
            <a:xfrm>
              <a:off x="5517280" y="2253904"/>
              <a:ext cx="44533" cy="4995"/>
            </a:xfrm>
            <a:custGeom>
              <a:avLst/>
              <a:gdLst/>
              <a:ahLst/>
              <a:cxnLst/>
              <a:rect l="l" t="t" r="r" b="b"/>
              <a:pathLst>
                <a:path w="2220" h="249" extrusionOk="0">
                  <a:moveTo>
                    <a:pt x="790" y="0"/>
                  </a:moveTo>
                  <a:cubicBezTo>
                    <a:pt x="527" y="0"/>
                    <a:pt x="264" y="50"/>
                    <a:pt x="1" y="116"/>
                  </a:cubicBezTo>
                  <a:cubicBezTo>
                    <a:pt x="280" y="209"/>
                    <a:pt x="558" y="248"/>
                    <a:pt x="837" y="248"/>
                  </a:cubicBezTo>
                  <a:cubicBezTo>
                    <a:pt x="923" y="248"/>
                    <a:pt x="1009" y="245"/>
                    <a:pt x="1095" y="237"/>
                  </a:cubicBezTo>
                  <a:cubicBezTo>
                    <a:pt x="1189" y="245"/>
                    <a:pt x="1280" y="248"/>
                    <a:pt x="1370" y="248"/>
                  </a:cubicBezTo>
                  <a:cubicBezTo>
                    <a:pt x="1663" y="248"/>
                    <a:pt x="1941" y="209"/>
                    <a:pt x="2220" y="116"/>
                  </a:cubicBezTo>
                  <a:cubicBezTo>
                    <a:pt x="1957" y="50"/>
                    <a:pt x="1694" y="0"/>
                    <a:pt x="1420" y="0"/>
                  </a:cubicBezTo>
                  <a:cubicBezTo>
                    <a:pt x="1314" y="0"/>
                    <a:pt x="1206" y="8"/>
                    <a:pt x="1095" y="25"/>
                  </a:cubicBezTo>
                  <a:cubicBezTo>
                    <a:pt x="993" y="8"/>
                    <a:pt x="892" y="0"/>
                    <a:pt x="79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20;p64"/>
            <p:cNvSpPr/>
            <p:nvPr/>
          </p:nvSpPr>
          <p:spPr>
            <a:xfrm>
              <a:off x="5539246" y="2028789"/>
              <a:ext cx="4293" cy="181102"/>
            </a:xfrm>
            <a:custGeom>
              <a:avLst/>
              <a:gdLst/>
              <a:ahLst/>
              <a:cxnLst/>
              <a:rect l="l" t="t" r="r" b="b"/>
              <a:pathLst>
                <a:path w="214" h="9028" extrusionOk="0">
                  <a:moveTo>
                    <a:pt x="122" y="0"/>
                  </a:moveTo>
                  <a:cubicBezTo>
                    <a:pt x="61" y="0"/>
                    <a:pt x="0" y="2006"/>
                    <a:pt x="0" y="4499"/>
                  </a:cubicBezTo>
                  <a:cubicBezTo>
                    <a:pt x="0" y="7022"/>
                    <a:pt x="61" y="9028"/>
                    <a:pt x="122" y="9028"/>
                  </a:cubicBezTo>
                  <a:cubicBezTo>
                    <a:pt x="183" y="9028"/>
                    <a:pt x="213" y="7022"/>
                    <a:pt x="213" y="4529"/>
                  </a:cubicBezTo>
                  <a:cubicBezTo>
                    <a:pt x="213" y="2006"/>
                    <a:pt x="183" y="0"/>
                    <a:pt x="1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21;p64"/>
            <p:cNvSpPr/>
            <p:nvPr/>
          </p:nvSpPr>
          <p:spPr>
            <a:xfrm>
              <a:off x="5728875" y="1934265"/>
              <a:ext cx="94523" cy="354902"/>
            </a:xfrm>
            <a:custGeom>
              <a:avLst/>
              <a:gdLst/>
              <a:ahLst/>
              <a:cxnLst/>
              <a:rect l="l" t="t" r="r" b="b"/>
              <a:pathLst>
                <a:path w="4712" h="17692" extrusionOk="0">
                  <a:moveTo>
                    <a:pt x="0" y="1"/>
                  </a:moveTo>
                  <a:lnTo>
                    <a:pt x="0" y="17691"/>
                  </a:lnTo>
                  <a:lnTo>
                    <a:pt x="4712" y="17691"/>
                  </a:lnTo>
                  <a:lnTo>
                    <a:pt x="471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22;p64"/>
            <p:cNvSpPr/>
            <p:nvPr/>
          </p:nvSpPr>
          <p:spPr>
            <a:xfrm>
              <a:off x="5736799" y="1936110"/>
              <a:ext cx="84453" cy="357931"/>
            </a:xfrm>
            <a:custGeom>
              <a:avLst/>
              <a:gdLst/>
              <a:ahLst/>
              <a:cxnLst/>
              <a:rect l="l" t="t" r="r" b="b"/>
              <a:pathLst>
                <a:path w="4210" h="17843" extrusionOk="0">
                  <a:moveTo>
                    <a:pt x="1403" y="4475"/>
                  </a:moveTo>
                  <a:cubicBezTo>
                    <a:pt x="1781" y="4475"/>
                    <a:pt x="2153" y="4590"/>
                    <a:pt x="2463" y="4803"/>
                  </a:cubicBezTo>
                  <a:cubicBezTo>
                    <a:pt x="2716" y="4958"/>
                    <a:pt x="2937" y="5152"/>
                    <a:pt x="3122" y="5376"/>
                  </a:cubicBezTo>
                  <a:lnTo>
                    <a:pt x="3122" y="5376"/>
                  </a:lnTo>
                  <a:cubicBezTo>
                    <a:pt x="3095" y="5408"/>
                    <a:pt x="3068" y="5440"/>
                    <a:pt x="3040" y="5471"/>
                  </a:cubicBezTo>
                  <a:cubicBezTo>
                    <a:pt x="2706" y="5867"/>
                    <a:pt x="2311" y="6140"/>
                    <a:pt x="1855" y="6322"/>
                  </a:cubicBezTo>
                  <a:cubicBezTo>
                    <a:pt x="1722" y="6361"/>
                    <a:pt x="1587" y="6380"/>
                    <a:pt x="1455" y="6380"/>
                  </a:cubicBezTo>
                  <a:cubicBezTo>
                    <a:pt x="1071" y="6380"/>
                    <a:pt x="705" y="6221"/>
                    <a:pt x="456" y="5927"/>
                  </a:cubicBezTo>
                  <a:cubicBezTo>
                    <a:pt x="274" y="5715"/>
                    <a:pt x="213" y="5441"/>
                    <a:pt x="274" y="5167"/>
                  </a:cubicBezTo>
                  <a:cubicBezTo>
                    <a:pt x="335" y="4894"/>
                    <a:pt x="517" y="4681"/>
                    <a:pt x="760" y="4590"/>
                  </a:cubicBezTo>
                  <a:cubicBezTo>
                    <a:pt x="970" y="4513"/>
                    <a:pt x="1188" y="4475"/>
                    <a:pt x="1403" y="4475"/>
                  </a:cubicBezTo>
                  <a:close/>
                  <a:moveTo>
                    <a:pt x="1183" y="8993"/>
                  </a:moveTo>
                  <a:cubicBezTo>
                    <a:pt x="1215" y="8993"/>
                    <a:pt x="1246" y="8994"/>
                    <a:pt x="1277" y="8997"/>
                  </a:cubicBezTo>
                  <a:cubicBezTo>
                    <a:pt x="1611" y="9028"/>
                    <a:pt x="1915" y="9149"/>
                    <a:pt x="2189" y="9362"/>
                  </a:cubicBezTo>
                  <a:cubicBezTo>
                    <a:pt x="2484" y="9605"/>
                    <a:pt x="2730" y="9888"/>
                    <a:pt x="2926" y="10204"/>
                  </a:cubicBezTo>
                  <a:lnTo>
                    <a:pt x="2926" y="10204"/>
                  </a:lnTo>
                  <a:cubicBezTo>
                    <a:pt x="2536" y="10562"/>
                    <a:pt x="2034" y="10761"/>
                    <a:pt x="1512" y="10761"/>
                  </a:cubicBezTo>
                  <a:cubicBezTo>
                    <a:pt x="1394" y="10761"/>
                    <a:pt x="1275" y="10751"/>
                    <a:pt x="1155" y="10730"/>
                  </a:cubicBezTo>
                  <a:cubicBezTo>
                    <a:pt x="821" y="10639"/>
                    <a:pt x="548" y="10456"/>
                    <a:pt x="335" y="10183"/>
                  </a:cubicBezTo>
                  <a:cubicBezTo>
                    <a:pt x="152" y="9909"/>
                    <a:pt x="183" y="9544"/>
                    <a:pt x="396" y="9301"/>
                  </a:cubicBezTo>
                  <a:cubicBezTo>
                    <a:pt x="614" y="9110"/>
                    <a:pt x="906" y="8993"/>
                    <a:pt x="1183" y="8993"/>
                  </a:cubicBezTo>
                  <a:close/>
                  <a:moveTo>
                    <a:pt x="1353" y="13174"/>
                  </a:moveTo>
                  <a:cubicBezTo>
                    <a:pt x="1699" y="13174"/>
                    <a:pt x="2049" y="13271"/>
                    <a:pt x="2341" y="13465"/>
                  </a:cubicBezTo>
                  <a:cubicBezTo>
                    <a:pt x="2611" y="13638"/>
                    <a:pt x="2842" y="13869"/>
                    <a:pt x="3033" y="14129"/>
                  </a:cubicBezTo>
                  <a:lnTo>
                    <a:pt x="3033" y="14129"/>
                  </a:lnTo>
                  <a:cubicBezTo>
                    <a:pt x="2953" y="14238"/>
                    <a:pt x="2863" y="14341"/>
                    <a:pt x="2766" y="14438"/>
                  </a:cubicBezTo>
                  <a:cubicBezTo>
                    <a:pt x="2396" y="14808"/>
                    <a:pt x="1866" y="15018"/>
                    <a:pt x="1350" y="15018"/>
                  </a:cubicBezTo>
                  <a:cubicBezTo>
                    <a:pt x="1316" y="15018"/>
                    <a:pt x="1281" y="15017"/>
                    <a:pt x="1247" y="15016"/>
                  </a:cubicBezTo>
                  <a:cubicBezTo>
                    <a:pt x="730" y="14985"/>
                    <a:pt x="274" y="14590"/>
                    <a:pt x="183" y="14073"/>
                  </a:cubicBezTo>
                  <a:cubicBezTo>
                    <a:pt x="183" y="13861"/>
                    <a:pt x="274" y="13617"/>
                    <a:pt x="456" y="13465"/>
                  </a:cubicBezTo>
                  <a:cubicBezTo>
                    <a:pt x="639" y="13313"/>
                    <a:pt x="852" y="13222"/>
                    <a:pt x="1095" y="13192"/>
                  </a:cubicBezTo>
                  <a:cubicBezTo>
                    <a:pt x="1180" y="13180"/>
                    <a:pt x="1266" y="13174"/>
                    <a:pt x="1353" y="13174"/>
                  </a:cubicBezTo>
                  <a:close/>
                  <a:moveTo>
                    <a:pt x="2614" y="0"/>
                  </a:moveTo>
                  <a:lnTo>
                    <a:pt x="2614" y="0"/>
                  </a:lnTo>
                  <a:cubicBezTo>
                    <a:pt x="3010" y="365"/>
                    <a:pt x="3344" y="821"/>
                    <a:pt x="3618" y="1307"/>
                  </a:cubicBezTo>
                  <a:cubicBezTo>
                    <a:pt x="4209" y="2576"/>
                    <a:pt x="4070" y="4105"/>
                    <a:pt x="3246" y="5218"/>
                  </a:cubicBezTo>
                  <a:lnTo>
                    <a:pt x="3246" y="5218"/>
                  </a:lnTo>
                  <a:cubicBezTo>
                    <a:pt x="3064" y="5012"/>
                    <a:pt x="2852" y="4831"/>
                    <a:pt x="2614" y="4681"/>
                  </a:cubicBezTo>
                  <a:cubicBezTo>
                    <a:pt x="2254" y="4454"/>
                    <a:pt x="1847" y="4333"/>
                    <a:pt x="1444" y="4333"/>
                  </a:cubicBezTo>
                  <a:cubicBezTo>
                    <a:pt x="1201" y="4333"/>
                    <a:pt x="959" y="4377"/>
                    <a:pt x="730" y="4468"/>
                  </a:cubicBezTo>
                  <a:cubicBezTo>
                    <a:pt x="396" y="4590"/>
                    <a:pt x="183" y="4863"/>
                    <a:pt x="122" y="5198"/>
                  </a:cubicBezTo>
                  <a:cubicBezTo>
                    <a:pt x="61" y="5502"/>
                    <a:pt x="122" y="5836"/>
                    <a:pt x="335" y="6079"/>
                  </a:cubicBezTo>
                  <a:cubicBezTo>
                    <a:pt x="619" y="6407"/>
                    <a:pt x="1013" y="6593"/>
                    <a:pt x="1426" y="6593"/>
                  </a:cubicBezTo>
                  <a:cubicBezTo>
                    <a:pt x="1588" y="6593"/>
                    <a:pt x="1753" y="6565"/>
                    <a:pt x="1915" y="6505"/>
                  </a:cubicBezTo>
                  <a:cubicBezTo>
                    <a:pt x="2402" y="6322"/>
                    <a:pt x="2858" y="6018"/>
                    <a:pt x="3192" y="5623"/>
                  </a:cubicBezTo>
                  <a:cubicBezTo>
                    <a:pt x="3212" y="5598"/>
                    <a:pt x="3232" y="5572"/>
                    <a:pt x="3252" y="5546"/>
                  </a:cubicBezTo>
                  <a:lnTo>
                    <a:pt x="3252" y="5546"/>
                  </a:lnTo>
                  <a:cubicBezTo>
                    <a:pt x="3405" y="5763"/>
                    <a:pt x="3527" y="6004"/>
                    <a:pt x="3618" y="6262"/>
                  </a:cubicBezTo>
                  <a:cubicBezTo>
                    <a:pt x="3800" y="6900"/>
                    <a:pt x="3861" y="7569"/>
                    <a:pt x="3800" y="8237"/>
                  </a:cubicBezTo>
                  <a:cubicBezTo>
                    <a:pt x="3741" y="8890"/>
                    <a:pt x="3478" y="9543"/>
                    <a:pt x="3070" y="10055"/>
                  </a:cubicBezTo>
                  <a:lnTo>
                    <a:pt x="3070" y="10055"/>
                  </a:lnTo>
                  <a:cubicBezTo>
                    <a:pt x="2871" y="9750"/>
                    <a:pt x="2627" y="9479"/>
                    <a:pt x="2341" y="9240"/>
                  </a:cubicBezTo>
                  <a:cubicBezTo>
                    <a:pt x="2037" y="8997"/>
                    <a:pt x="1703" y="8876"/>
                    <a:pt x="1307" y="8845"/>
                  </a:cubicBezTo>
                  <a:cubicBezTo>
                    <a:pt x="1249" y="8836"/>
                    <a:pt x="1192" y="8832"/>
                    <a:pt x="1135" y="8832"/>
                  </a:cubicBezTo>
                  <a:cubicBezTo>
                    <a:pt x="807" y="8832"/>
                    <a:pt x="507" y="8977"/>
                    <a:pt x="274" y="9210"/>
                  </a:cubicBezTo>
                  <a:cubicBezTo>
                    <a:pt x="122" y="9362"/>
                    <a:pt x="31" y="9544"/>
                    <a:pt x="31" y="9757"/>
                  </a:cubicBezTo>
                  <a:cubicBezTo>
                    <a:pt x="0" y="9970"/>
                    <a:pt x="61" y="10183"/>
                    <a:pt x="183" y="10335"/>
                  </a:cubicBezTo>
                  <a:cubicBezTo>
                    <a:pt x="396" y="10669"/>
                    <a:pt x="730" y="10912"/>
                    <a:pt x="1125" y="11003"/>
                  </a:cubicBezTo>
                  <a:cubicBezTo>
                    <a:pt x="1270" y="11031"/>
                    <a:pt x="1415" y="11045"/>
                    <a:pt x="1558" y="11045"/>
                  </a:cubicBezTo>
                  <a:cubicBezTo>
                    <a:pt x="2122" y="11045"/>
                    <a:pt x="2660" y="10834"/>
                    <a:pt x="3069" y="10460"/>
                  </a:cubicBezTo>
                  <a:lnTo>
                    <a:pt x="3069" y="10460"/>
                  </a:lnTo>
                  <a:cubicBezTo>
                    <a:pt x="3152" y="10623"/>
                    <a:pt x="3224" y="10794"/>
                    <a:pt x="3283" y="10973"/>
                  </a:cubicBezTo>
                  <a:cubicBezTo>
                    <a:pt x="3496" y="11581"/>
                    <a:pt x="3587" y="12219"/>
                    <a:pt x="3526" y="12857"/>
                  </a:cubicBezTo>
                  <a:cubicBezTo>
                    <a:pt x="3483" y="13291"/>
                    <a:pt x="3332" y="13693"/>
                    <a:pt x="3095" y="14042"/>
                  </a:cubicBezTo>
                  <a:lnTo>
                    <a:pt x="3095" y="14042"/>
                  </a:lnTo>
                  <a:cubicBezTo>
                    <a:pt x="2908" y="13784"/>
                    <a:pt x="2682" y="13561"/>
                    <a:pt x="2402" y="13374"/>
                  </a:cubicBezTo>
                  <a:cubicBezTo>
                    <a:pt x="2073" y="13147"/>
                    <a:pt x="1682" y="13025"/>
                    <a:pt x="1298" y="13025"/>
                  </a:cubicBezTo>
                  <a:cubicBezTo>
                    <a:pt x="1219" y="13025"/>
                    <a:pt x="1141" y="13030"/>
                    <a:pt x="1064" y="13040"/>
                  </a:cubicBezTo>
                  <a:cubicBezTo>
                    <a:pt x="791" y="13101"/>
                    <a:pt x="548" y="13192"/>
                    <a:pt x="335" y="13374"/>
                  </a:cubicBezTo>
                  <a:cubicBezTo>
                    <a:pt x="122" y="13557"/>
                    <a:pt x="0" y="13861"/>
                    <a:pt x="0" y="14134"/>
                  </a:cubicBezTo>
                  <a:cubicBezTo>
                    <a:pt x="31" y="14438"/>
                    <a:pt x="183" y="14712"/>
                    <a:pt x="426" y="14894"/>
                  </a:cubicBezTo>
                  <a:cubicBezTo>
                    <a:pt x="639" y="15107"/>
                    <a:pt x="912" y="15198"/>
                    <a:pt x="1216" y="15228"/>
                  </a:cubicBezTo>
                  <a:cubicBezTo>
                    <a:pt x="1288" y="15235"/>
                    <a:pt x="1359" y="15239"/>
                    <a:pt x="1429" y="15239"/>
                  </a:cubicBezTo>
                  <a:cubicBezTo>
                    <a:pt x="1988" y="15239"/>
                    <a:pt x="2510" y="15025"/>
                    <a:pt x="2888" y="14620"/>
                  </a:cubicBezTo>
                  <a:cubicBezTo>
                    <a:pt x="2990" y="14531"/>
                    <a:pt x="3083" y="14433"/>
                    <a:pt x="3167" y="14329"/>
                  </a:cubicBezTo>
                  <a:lnTo>
                    <a:pt x="3167" y="14329"/>
                  </a:lnTo>
                  <a:cubicBezTo>
                    <a:pt x="3437" y="14903"/>
                    <a:pt x="3556" y="15567"/>
                    <a:pt x="3435" y="16201"/>
                  </a:cubicBezTo>
                  <a:cubicBezTo>
                    <a:pt x="3405" y="16627"/>
                    <a:pt x="3283" y="17022"/>
                    <a:pt x="3162" y="17386"/>
                  </a:cubicBezTo>
                  <a:cubicBezTo>
                    <a:pt x="3040" y="17690"/>
                    <a:pt x="2979" y="17842"/>
                    <a:pt x="3010" y="17842"/>
                  </a:cubicBezTo>
                  <a:cubicBezTo>
                    <a:pt x="3010" y="17812"/>
                    <a:pt x="3040" y="17782"/>
                    <a:pt x="3040" y="17751"/>
                  </a:cubicBezTo>
                  <a:cubicBezTo>
                    <a:pt x="3070" y="17660"/>
                    <a:pt x="3131" y="17569"/>
                    <a:pt x="3192" y="17447"/>
                  </a:cubicBezTo>
                  <a:cubicBezTo>
                    <a:pt x="3344" y="17052"/>
                    <a:pt x="3466" y="16657"/>
                    <a:pt x="3526" y="16231"/>
                  </a:cubicBezTo>
                  <a:cubicBezTo>
                    <a:pt x="3648" y="15593"/>
                    <a:pt x="3557" y="14894"/>
                    <a:pt x="3253" y="14286"/>
                  </a:cubicBezTo>
                  <a:cubicBezTo>
                    <a:pt x="3245" y="14273"/>
                    <a:pt x="3238" y="14260"/>
                    <a:pt x="3230" y="14247"/>
                  </a:cubicBezTo>
                  <a:lnTo>
                    <a:pt x="3230" y="14247"/>
                  </a:lnTo>
                  <a:cubicBezTo>
                    <a:pt x="3506" y="13871"/>
                    <a:pt x="3672" y="13418"/>
                    <a:pt x="3739" y="12949"/>
                  </a:cubicBezTo>
                  <a:cubicBezTo>
                    <a:pt x="3800" y="12280"/>
                    <a:pt x="3709" y="11581"/>
                    <a:pt x="3496" y="10973"/>
                  </a:cubicBezTo>
                  <a:cubicBezTo>
                    <a:pt x="3424" y="10737"/>
                    <a:pt x="3332" y="10515"/>
                    <a:pt x="3220" y="10307"/>
                  </a:cubicBezTo>
                  <a:lnTo>
                    <a:pt x="3220" y="10307"/>
                  </a:lnTo>
                  <a:cubicBezTo>
                    <a:pt x="3221" y="10306"/>
                    <a:pt x="3221" y="10305"/>
                    <a:pt x="3222" y="10304"/>
                  </a:cubicBezTo>
                  <a:cubicBezTo>
                    <a:pt x="3678" y="9727"/>
                    <a:pt x="3982" y="9028"/>
                    <a:pt x="4013" y="8298"/>
                  </a:cubicBezTo>
                  <a:cubicBezTo>
                    <a:pt x="4104" y="7599"/>
                    <a:pt x="4043" y="6900"/>
                    <a:pt x="3830" y="6231"/>
                  </a:cubicBezTo>
                  <a:cubicBezTo>
                    <a:pt x="3727" y="5920"/>
                    <a:pt x="3572" y="5630"/>
                    <a:pt x="3374" y="5373"/>
                  </a:cubicBezTo>
                  <a:lnTo>
                    <a:pt x="3374" y="5373"/>
                  </a:lnTo>
                  <a:cubicBezTo>
                    <a:pt x="3813" y="4726"/>
                    <a:pt x="4081" y="3971"/>
                    <a:pt x="4134" y="3192"/>
                  </a:cubicBezTo>
                  <a:cubicBezTo>
                    <a:pt x="4165" y="2097"/>
                    <a:pt x="3739" y="1034"/>
                    <a:pt x="2949" y="274"/>
                  </a:cubicBezTo>
                  <a:cubicBezTo>
                    <a:pt x="2858" y="183"/>
                    <a:pt x="2766" y="122"/>
                    <a:pt x="2706" y="61"/>
                  </a:cubicBezTo>
                  <a:lnTo>
                    <a:pt x="261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23;p64"/>
            <p:cNvSpPr/>
            <p:nvPr/>
          </p:nvSpPr>
          <p:spPr>
            <a:xfrm>
              <a:off x="5563017" y="1966582"/>
              <a:ext cx="164652" cy="323187"/>
            </a:xfrm>
            <a:custGeom>
              <a:avLst/>
              <a:gdLst/>
              <a:ahLst/>
              <a:cxnLst/>
              <a:rect l="l" t="t" r="r" b="b"/>
              <a:pathLst>
                <a:path w="8208" h="16111" extrusionOk="0">
                  <a:moveTo>
                    <a:pt x="1" y="1"/>
                  </a:moveTo>
                  <a:lnTo>
                    <a:pt x="1" y="16111"/>
                  </a:lnTo>
                  <a:lnTo>
                    <a:pt x="8208" y="16111"/>
                  </a:lnTo>
                  <a:lnTo>
                    <a:pt x="820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24;p64"/>
            <p:cNvSpPr/>
            <p:nvPr/>
          </p:nvSpPr>
          <p:spPr>
            <a:xfrm>
              <a:off x="5569115" y="2017595"/>
              <a:ext cx="159156" cy="4734"/>
            </a:xfrm>
            <a:custGeom>
              <a:avLst/>
              <a:gdLst/>
              <a:ahLst/>
              <a:cxnLst/>
              <a:rect l="l" t="t" r="r" b="b"/>
              <a:pathLst>
                <a:path w="7934" h="236" extrusionOk="0">
                  <a:moveTo>
                    <a:pt x="3010" y="0"/>
                  </a:moveTo>
                  <a:cubicBezTo>
                    <a:pt x="1998" y="0"/>
                    <a:pt x="999" y="40"/>
                    <a:pt x="1" y="133"/>
                  </a:cubicBezTo>
                  <a:cubicBezTo>
                    <a:pt x="981" y="201"/>
                    <a:pt x="1961" y="235"/>
                    <a:pt x="2954" y="235"/>
                  </a:cubicBezTo>
                  <a:cubicBezTo>
                    <a:pt x="3285" y="235"/>
                    <a:pt x="3618" y="232"/>
                    <a:pt x="3952" y="224"/>
                  </a:cubicBezTo>
                  <a:cubicBezTo>
                    <a:pt x="4286" y="232"/>
                    <a:pt x="4619" y="235"/>
                    <a:pt x="4950" y="235"/>
                  </a:cubicBezTo>
                  <a:cubicBezTo>
                    <a:pt x="5945" y="235"/>
                    <a:pt x="6931" y="201"/>
                    <a:pt x="7934" y="133"/>
                  </a:cubicBezTo>
                  <a:cubicBezTo>
                    <a:pt x="6912" y="40"/>
                    <a:pt x="5908" y="0"/>
                    <a:pt x="4895" y="0"/>
                  </a:cubicBezTo>
                  <a:cubicBezTo>
                    <a:pt x="4582" y="0"/>
                    <a:pt x="4268" y="4"/>
                    <a:pt x="3952" y="11"/>
                  </a:cubicBezTo>
                  <a:cubicBezTo>
                    <a:pt x="3636" y="4"/>
                    <a:pt x="3322" y="0"/>
                    <a:pt x="301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25;p64"/>
            <p:cNvSpPr/>
            <p:nvPr/>
          </p:nvSpPr>
          <p:spPr>
            <a:xfrm>
              <a:off x="5566688" y="2041988"/>
              <a:ext cx="157331" cy="4995"/>
            </a:xfrm>
            <a:custGeom>
              <a:avLst/>
              <a:gdLst/>
              <a:ahLst/>
              <a:cxnLst/>
              <a:rect l="l" t="t" r="r" b="b"/>
              <a:pathLst>
                <a:path w="7843" h="249" extrusionOk="0">
                  <a:moveTo>
                    <a:pt x="2995" y="0"/>
                  </a:moveTo>
                  <a:cubicBezTo>
                    <a:pt x="1997" y="0"/>
                    <a:pt x="999" y="40"/>
                    <a:pt x="0" y="133"/>
                  </a:cubicBezTo>
                  <a:cubicBezTo>
                    <a:pt x="942" y="198"/>
                    <a:pt x="1884" y="248"/>
                    <a:pt x="2826" y="248"/>
                  </a:cubicBezTo>
                  <a:cubicBezTo>
                    <a:pt x="3191" y="248"/>
                    <a:pt x="3556" y="241"/>
                    <a:pt x="3921" y="224"/>
                  </a:cubicBezTo>
                  <a:cubicBezTo>
                    <a:pt x="4286" y="241"/>
                    <a:pt x="4651" y="248"/>
                    <a:pt x="5016" y="248"/>
                  </a:cubicBezTo>
                  <a:cubicBezTo>
                    <a:pt x="5958" y="248"/>
                    <a:pt x="6900" y="198"/>
                    <a:pt x="7842" y="133"/>
                  </a:cubicBezTo>
                  <a:cubicBezTo>
                    <a:pt x="6844" y="40"/>
                    <a:pt x="5845" y="0"/>
                    <a:pt x="4847" y="0"/>
                  </a:cubicBezTo>
                  <a:cubicBezTo>
                    <a:pt x="4538" y="0"/>
                    <a:pt x="4230" y="4"/>
                    <a:pt x="3921" y="11"/>
                  </a:cubicBezTo>
                  <a:cubicBezTo>
                    <a:pt x="3613" y="4"/>
                    <a:pt x="3304" y="0"/>
                    <a:pt x="299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26;p64"/>
            <p:cNvSpPr/>
            <p:nvPr/>
          </p:nvSpPr>
          <p:spPr>
            <a:xfrm>
              <a:off x="5561192" y="2250514"/>
              <a:ext cx="165876" cy="4734"/>
            </a:xfrm>
            <a:custGeom>
              <a:avLst/>
              <a:gdLst/>
              <a:ahLst/>
              <a:cxnLst/>
              <a:rect l="l" t="t" r="r" b="b"/>
              <a:pathLst>
                <a:path w="8269" h="236" extrusionOk="0">
                  <a:moveTo>
                    <a:pt x="3149" y="0"/>
                  </a:moveTo>
                  <a:cubicBezTo>
                    <a:pt x="2090" y="0"/>
                    <a:pt x="1045" y="40"/>
                    <a:pt x="0" y="133"/>
                  </a:cubicBezTo>
                  <a:cubicBezTo>
                    <a:pt x="1026" y="201"/>
                    <a:pt x="2052" y="235"/>
                    <a:pt x="3091" y="235"/>
                  </a:cubicBezTo>
                  <a:cubicBezTo>
                    <a:pt x="3437" y="235"/>
                    <a:pt x="3785" y="232"/>
                    <a:pt x="4134" y="224"/>
                  </a:cubicBezTo>
                  <a:cubicBezTo>
                    <a:pt x="4476" y="232"/>
                    <a:pt x="4818" y="235"/>
                    <a:pt x="5161" y="235"/>
                  </a:cubicBezTo>
                  <a:cubicBezTo>
                    <a:pt x="6188" y="235"/>
                    <a:pt x="7219" y="201"/>
                    <a:pt x="8268" y="133"/>
                  </a:cubicBezTo>
                  <a:cubicBezTo>
                    <a:pt x="7200" y="40"/>
                    <a:pt x="6150" y="0"/>
                    <a:pt x="5103" y="0"/>
                  </a:cubicBezTo>
                  <a:cubicBezTo>
                    <a:pt x="4780" y="0"/>
                    <a:pt x="4457" y="4"/>
                    <a:pt x="4134" y="11"/>
                  </a:cubicBezTo>
                  <a:cubicBezTo>
                    <a:pt x="3804" y="4"/>
                    <a:pt x="3476" y="0"/>
                    <a:pt x="314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27;p64"/>
            <p:cNvSpPr/>
            <p:nvPr/>
          </p:nvSpPr>
          <p:spPr>
            <a:xfrm>
              <a:off x="5563639" y="2221848"/>
              <a:ext cx="160982" cy="4734"/>
            </a:xfrm>
            <a:custGeom>
              <a:avLst/>
              <a:gdLst/>
              <a:ahLst/>
              <a:cxnLst/>
              <a:rect l="l" t="t" r="r" b="b"/>
              <a:pathLst>
                <a:path w="8025" h="236" extrusionOk="0">
                  <a:moveTo>
                    <a:pt x="3009" y="0"/>
                  </a:moveTo>
                  <a:cubicBezTo>
                    <a:pt x="2006" y="0"/>
                    <a:pt x="1003" y="34"/>
                    <a:pt x="0" y="103"/>
                  </a:cubicBezTo>
                  <a:cubicBezTo>
                    <a:pt x="1022" y="196"/>
                    <a:pt x="2043" y="235"/>
                    <a:pt x="3065" y="235"/>
                  </a:cubicBezTo>
                  <a:cubicBezTo>
                    <a:pt x="3381" y="235"/>
                    <a:pt x="3697" y="232"/>
                    <a:pt x="4012" y="224"/>
                  </a:cubicBezTo>
                  <a:cubicBezTo>
                    <a:pt x="4328" y="232"/>
                    <a:pt x="4644" y="235"/>
                    <a:pt x="4959" y="235"/>
                  </a:cubicBezTo>
                  <a:cubicBezTo>
                    <a:pt x="5981" y="235"/>
                    <a:pt x="7003" y="196"/>
                    <a:pt x="8025" y="103"/>
                  </a:cubicBezTo>
                  <a:cubicBezTo>
                    <a:pt x="7021" y="34"/>
                    <a:pt x="6018" y="0"/>
                    <a:pt x="5015" y="0"/>
                  </a:cubicBezTo>
                  <a:cubicBezTo>
                    <a:pt x="4681" y="0"/>
                    <a:pt x="4347" y="4"/>
                    <a:pt x="4012" y="12"/>
                  </a:cubicBezTo>
                  <a:cubicBezTo>
                    <a:pt x="3678" y="4"/>
                    <a:pt x="3344" y="0"/>
                    <a:pt x="30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28;p64"/>
            <p:cNvSpPr/>
            <p:nvPr/>
          </p:nvSpPr>
          <p:spPr>
            <a:xfrm>
              <a:off x="6045947" y="1932439"/>
              <a:ext cx="95125" cy="354902"/>
            </a:xfrm>
            <a:custGeom>
              <a:avLst/>
              <a:gdLst/>
              <a:ahLst/>
              <a:cxnLst/>
              <a:rect l="l" t="t" r="r" b="b"/>
              <a:pathLst>
                <a:path w="4742" h="17692" extrusionOk="0">
                  <a:moveTo>
                    <a:pt x="0" y="1"/>
                  </a:moveTo>
                  <a:lnTo>
                    <a:pt x="0" y="17691"/>
                  </a:lnTo>
                  <a:lnTo>
                    <a:pt x="4742" y="17691"/>
                  </a:lnTo>
                  <a:lnTo>
                    <a:pt x="474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29;p64"/>
            <p:cNvSpPr/>
            <p:nvPr/>
          </p:nvSpPr>
          <p:spPr>
            <a:xfrm>
              <a:off x="6053871" y="1933663"/>
              <a:ext cx="82948" cy="357931"/>
            </a:xfrm>
            <a:custGeom>
              <a:avLst/>
              <a:gdLst/>
              <a:ahLst/>
              <a:cxnLst/>
              <a:rect l="l" t="t" r="r" b="b"/>
              <a:pathLst>
                <a:path w="4135" h="17843" extrusionOk="0">
                  <a:moveTo>
                    <a:pt x="1419" y="4520"/>
                  </a:moveTo>
                  <a:cubicBezTo>
                    <a:pt x="1789" y="4520"/>
                    <a:pt x="2165" y="4622"/>
                    <a:pt x="2493" y="4833"/>
                  </a:cubicBezTo>
                  <a:cubicBezTo>
                    <a:pt x="2745" y="4988"/>
                    <a:pt x="2965" y="5181"/>
                    <a:pt x="3147" y="5403"/>
                  </a:cubicBezTo>
                  <a:lnTo>
                    <a:pt x="3147" y="5403"/>
                  </a:lnTo>
                  <a:cubicBezTo>
                    <a:pt x="3112" y="5447"/>
                    <a:pt x="3076" y="5490"/>
                    <a:pt x="3040" y="5533"/>
                  </a:cubicBezTo>
                  <a:cubicBezTo>
                    <a:pt x="2736" y="5897"/>
                    <a:pt x="2310" y="6201"/>
                    <a:pt x="1854" y="6353"/>
                  </a:cubicBezTo>
                  <a:cubicBezTo>
                    <a:pt x="1730" y="6392"/>
                    <a:pt x="1601" y="6411"/>
                    <a:pt x="1472" y="6411"/>
                  </a:cubicBezTo>
                  <a:cubicBezTo>
                    <a:pt x="1099" y="6411"/>
                    <a:pt x="727" y="6252"/>
                    <a:pt x="456" y="5958"/>
                  </a:cubicBezTo>
                  <a:cubicBezTo>
                    <a:pt x="304" y="5745"/>
                    <a:pt x="243" y="5472"/>
                    <a:pt x="274" y="5198"/>
                  </a:cubicBezTo>
                  <a:cubicBezTo>
                    <a:pt x="335" y="4955"/>
                    <a:pt x="517" y="4712"/>
                    <a:pt x="791" y="4621"/>
                  </a:cubicBezTo>
                  <a:cubicBezTo>
                    <a:pt x="991" y="4554"/>
                    <a:pt x="1204" y="4520"/>
                    <a:pt x="1419" y="4520"/>
                  </a:cubicBezTo>
                  <a:close/>
                  <a:moveTo>
                    <a:pt x="1206" y="9023"/>
                  </a:moveTo>
                  <a:cubicBezTo>
                    <a:pt x="1239" y="9023"/>
                    <a:pt x="1273" y="9025"/>
                    <a:pt x="1307" y="9028"/>
                  </a:cubicBezTo>
                  <a:cubicBezTo>
                    <a:pt x="1642" y="9058"/>
                    <a:pt x="1946" y="9180"/>
                    <a:pt x="2219" y="9393"/>
                  </a:cubicBezTo>
                  <a:cubicBezTo>
                    <a:pt x="2511" y="9633"/>
                    <a:pt x="2754" y="9912"/>
                    <a:pt x="2943" y="10224"/>
                  </a:cubicBezTo>
                  <a:lnTo>
                    <a:pt x="2943" y="10224"/>
                  </a:lnTo>
                  <a:cubicBezTo>
                    <a:pt x="2572" y="10589"/>
                    <a:pt x="2069" y="10791"/>
                    <a:pt x="1542" y="10791"/>
                  </a:cubicBezTo>
                  <a:cubicBezTo>
                    <a:pt x="1424" y="10791"/>
                    <a:pt x="1305" y="10781"/>
                    <a:pt x="1186" y="10761"/>
                  </a:cubicBezTo>
                  <a:cubicBezTo>
                    <a:pt x="851" y="10700"/>
                    <a:pt x="547" y="10487"/>
                    <a:pt x="365" y="10213"/>
                  </a:cubicBezTo>
                  <a:cubicBezTo>
                    <a:pt x="183" y="9940"/>
                    <a:pt x="213" y="9575"/>
                    <a:pt x="426" y="9332"/>
                  </a:cubicBezTo>
                  <a:cubicBezTo>
                    <a:pt x="644" y="9141"/>
                    <a:pt x="911" y="9023"/>
                    <a:pt x="1206" y="9023"/>
                  </a:cubicBezTo>
                  <a:close/>
                  <a:moveTo>
                    <a:pt x="1364" y="13204"/>
                  </a:moveTo>
                  <a:cubicBezTo>
                    <a:pt x="1719" y="13204"/>
                    <a:pt x="2055" y="13302"/>
                    <a:pt x="2371" y="13496"/>
                  </a:cubicBezTo>
                  <a:cubicBezTo>
                    <a:pt x="2639" y="13667"/>
                    <a:pt x="2868" y="13896"/>
                    <a:pt x="3042" y="14168"/>
                  </a:cubicBezTo>
                  <a:lnTo>
                    <a:pt x="3042" y="14168"/>
                  </a:lnTo>
                  <a:cubicBezTo>
                    <a:pt x="2960" y="14274"/>
                    <a:pt x="2867" y="14374"/>
                    <a:pt x="2766" y="14469"/>
                  </a:cubicBezTo>
                  <a:cubicBezTo>
                    <a:pt x="2396" y="14839"/>
                    <a:pt x="1892" y="15049"/>
                    <a:pt x="1355" y="15049"/>
                  </a:cubicBezTo>
                  <a:cubicBezTo>
                    <a:pt x="1319" y="15049"/>
                    <a:pt x="1283" y="15048"/>
                    <a:pt x="1246" y="15046"/>
                  </a:cubicBezTo>
                  <a:cubicBezTo>
                    <a:pt x="730" y="15016"/>
                    <a:pt x="304" y="14621"/>
                    <a:pt x="213" y="14135"/>
                  </a:cubicBezTo>
                  <a:cubicBezTo>
                    <a:pt x="183" y="13891"/>
                    <a:pt x="304" y="13648"/>
                    <a:pt x="487" y="13496"/>
                  </a:cubicBezTo>
                  <a:cubicBezTo>
                    <a:pt x="669" y="13344"/>
                    <a:pt x="882" y="13253"/>
                    <a:pt x="1094" y="13223"/>
                  </a:cubicBezTo>
                  <a:cubicBezTo>
                    <a:pt x="1186" y="13211"/>
                    <a:pt x="1276" y="13204"/>
                    <a:pt x="1364" y="13204"/>
                  </a:cubicBezTo>
                  <a:close/>
                  <a:moveTo>
                    <a:pt x="2584" y="1"/>
                  </a:moveTo>
                  <a:cubicBezTo>
                    <a:pt x="3009" y="365"/>
                    <a:pt x="3344" y="821"/>
                    <a:pt x="3587" y="1308"/>
                  </a:cubicBezTo>
                  <a:cubicBezTo>
                    <a:pt x="3891" y="1885"/>
                    <a:pt x="4012" y="2554"/>
                    <a:pt x="3982" y="3192"/>
                  </a:cubicBezTo>
                  <a:cubicBezTo>
                    <a:pt x="3930" y="3926"/>
                    <a:pt x="3696" y="4638"/>
                    <a:pt x="3262" y="5249"/>
                  </a:cubicBezTo>
                  <a:lnTo>
                    <a:pt x="3262" y="5249"/>
                  </a:lnTo>
                  <a:cubicBezTo>
                    <a:pt x="3073" y="5029"/>
                    <a:pt x="2845" y="4838"/>
                    <a:pt x="2584" y="4682"/>
                  </a:cubicBezTo>
                  <a:cubicBezTo>
                    <a:pt x="2245" y="4456"/>
                    <a:pt x="1848" y="4346"/>
                    <a:pt x="1450" y="4346"/>
                  </a:cubicBezTo>
                  <a:cubicBezTo>
                    <a:pt x="1206" y="4346"/>
                    <a:pt x="961" y="4388"/>
                    <a:pt x="730" y="4469"/>
                  </a:cubicBezTo>
                  <a:cubicBezTo>
                    <a:pt x="395" y="4590"/>
                    <a:pt x="183" y="4864"/>
                    <a:pt x="91" y="5198"/>
                  </a:cubicBezTo>
                  <a:cubicBezTo>
                    <a:pt x="61" y="5502"/>
                    <a:pt x="122" y="5837"/>
                    <a:pt x="304" y="6080"/>
                  </a:cubicBezTo>
                  <a:cubicBezTo>
                    <a:pt x="610" y="6407"/>
                    <a:pt x="1010" y="6594"/>
                    <a:pt x="1425" y="6594"/>
                  </a:cubicBezTo>
                  <a:cubicBezTo>
                    <a:pt x="1588" y="6594"/>
                    <a:pt x="1753" y="6565"/>
                    <a:pt x="1915" y="6505"/>
                  </a:cubicBezTo>
                  <a:cubicBezTo>
                    <a:pt x="2401" y="6353"/>
                    <a:pt x="2857" y="6019"/>
                    <a:pt x="3161" y="5624"/>
                  </a:cubicBezTo>
                  <a:cubicBezTo>
                    <a:pt x="3189" y="5592"/>
                    <a:pt x="3215" y="5560"/>
                    <a:pt x="3242" y="5527"/>
                  </a:cubicBezTo>
                  <a:lnTo>
                    <a:pt x="3242" y="5527"/>
                  </a:lnTo>
                  <a:cubicBezTo>
                    <a:pt x="3407" y="5758"/>
                    <a:pt x="3534" y="6016"/>
                    <a:pt x="3617" y="6292"/>
                  </a:cubicBezTo>
                  <a:cubicBezTo>
                    <a:pt x="3830" y="6931"/>
                    <a:pt x="3891" y="7599"/>
                    <a:pt x="3800" y="8268"/>
                  </a:cubicBezTo>
                  <a:cubicBezTo>
                    <a:pt x="3770" y="8916"/>
                    <a:pt x="3512" y="9564"/>
                    <a:pt x="3082" y="10074"/>
                  </a:cubicBezTo>
                  <a:lnTo>
                    <a:pt x="3082" y="10074"/>
                  </a:lnTo>
                  <a:cubicBezTo>
                    <a:pt x="2881" y="9762"/>
                    <a:pt x="2632" y="9484"/>
                    <a:pt x="2341" y="9241"/>
                  </a:cubicBezTo>
                  <a:cubicBezTo>
                    <a:pt x="2037" y="8998"/>
                    <a:pt x="1672" y="8876"/>
                    <a:pt x="1307" y="8846"/>
                  </a:cubicBezTo>
                  <a:cubicBezTo>
                    <a:pt x="1249" y="8837"/>
                    <a:pt x="1191" y="8832"/>
                    <a:pt x="1133" y="8832"/>
                  </a:cubicBezTo>
                  <a:cubicBezTo>
                    <a:pt x="798" y="8832"/>
                    <a:pt x="477" y="8977"/>
                    <a:pt x="243" y="9210"/>
                  </a:cubicBezTo>
                  <a:cubicBezTo>
                    <a:pt x="122" y="9362"/>
                    <a:pt x="31" y="9575"/>
                    <a:pt x="0" y="9788"/>
                  </a:cubicBezTo>
                  <a:cubicBezTo>
                    <a:pt x="0" y="9970"/>
                    <a:pt x="61" y="10183"/>
                    <a:pt x="183" y="10365"/>
                  </a:cubicBezTo>
                  <a:cubicBezTo>
                    <a:pt x="395" y="10669"/>
                    <a:pt x="730" y="10913"/>
                    <a:pt x="1125" y="11004"/>
                  </a:cubicBezTo>
                  <a:cubicBezTo>
                    <a:pt x="1264" y="11032"/>
                    <a:pt x="1405" y="11045"/>
                    <a:pt x="1544" y="11045"/>
                  </a:cubicBezTo>
                  <a:cubicBezTo>
                    <a:pt x="2104" y="11045"/>
                    <a:pt x="2651" y="10827"/>
                    <a:pt x="3062" y="10438"/>
                  </a:cubicBezTo>
                  <a:lnTo>
                    <a:pt x="3062" y="10438"/>
                  </a:lnTo>
                  <a:cubicBezTo>
                    <a:pt x="3153" y="10617"/>
                    <a:pt x="3226" y="10806"/>
                    <a:pt x="3283" y="11004"/>
                  </a:cubicBezTo>
                  <a:cubicBezTo>
                    <a:pt x="3526" y="11612"/>
                    <a:pt x="3587" y="12250"/>
                    <a:pt x="3526" y="12888"/>
                  </a:cubicBezTo>
                  <a:cubicBezTo>
                    <a:pt x="3505" y="13320"/>
                    <a:pt x="3360" y="13721"/>
                    <a:pt x="3116" y="14069"/>
                  </a:cubicBezTo>
                  <a:lnTo>
                    <a:pt x="3116" y="14069"/>
                  </a:lnTo>
                  <a:cubicBezTo>
                    <a:pt x="2935" y="13791"/>
                    <a:pt x="2693" y="13564"/>
                    <a:pt x="2432" y="13375"/>
                  </a:cubicBezTo>
                  <a:cubicBezTo>
                    <a:pt x="2124" y="13162"/>
                    <a:pt x="1761" y="13041"/>
                    <a:pt x="1386" y="13041"/>
                  </a:cubicBezTo>
                  <a:cubicBezTo>
                    <a:pt x="1279" y="13041"/>
                    <a:pt x="1172" y="13051"/>
                    <a:pt x="1064" y="13071"/>
                  </a:cubicBezTo>
                  <a:cubicBezTo>
                    <a:pt x="791" y="13101"/>
                    <a:pt x="547" y="13223"/>
                    <a:pt x="365" y="13375"/>
                  </a:cubicBezTo>
                  <a:cubicBezTo>
                    <a:pt x="122" y="13557"/>
                    <a:pt x="0" y="13861"/>
                    <a:pt x="31" y="14135"/>
                  </a:cubicBezTo>
                  <a:cubicBezTo>
                    <a:pt x="31" y="14438"/>
                    <a:pt x="183" y="14712"/>
                    <a:pt x="426" y="14894"/>
                  </a:cubicBezTo>
                  <a:cubicBezTo>
                    <a:pt x="639" y="15107"/>
                    <a:pt x="942" y="15229"/>
                    <a:pt x="1246" y="15259"/>
                  </a:cubicBezTo>
                  <a:cubicBezTo>
                    <a:pt x="1285" y="15261"/>
                    <a:pt x="1323" y="15262"/>
                    <a:pt x="1361" y="15262"/>
                  </a:cubicBezTo>
                  <a:cubicBezTo>
                    <a:pt x="1930" y="15262"/>
                    <a:pt x="2491" y="15050"/>
                    <a:pt x="2918" y="14651"/>
                  </a:cubicBezTo>
                  <a:cubicBezTo>
                    <a:pt x="3005" y="14565"/>
                    <a:pt x="3086" y="14473"/>
                    <a:pt x="3161" y="14376"/>
                  </a:cubicBezTo>
                  <a:lnTo>
                    <a:pt x="3161" y="14376"/>
                  </a:lnTo>
                  <a:cubicBezTo>
                    <a:pt x="3161" y="14377"/>
                    <a:pt x="3161" y="14377"/>
                    <a:pt x="3161" y="14378"/>
                  </a:cubicBezTo>
                  <a:cubicBezTo>
                    <a:pt x="3465" y="14955"/>
                    <a:pt x="3557" y="15594"/>
                    <a:pt x="3465" y="16232"/>
                  </a:cubicBezTo>
                  <a:cubicBezTo>
                    <a:pt x="3405" y="16657"/>
                    <a:pt x="3313" y="17053"/>
                    <a:pt x="3161" y="17448"/>
                  </a:cubicBezTo>
                  <a:cubicBezTo>
                    <a:pt x="3070" y="17691"/>
                    <a:pt x="3009" y="17843"/>
                    <a:pt x="3009" y="17843"/>
                  </a:cubicBezTo>
                  <a:cubicBezTo>
                    <a:pt x="3040" y="17812"/>
                    <a:pt x="3040" y="17782"/>
                    <a:pt x="3070" y="17752"/>
                  </a:cubicBezTo>
                  <a:cubicBezTo>
                    <a:pt x="3101" y="17660"/>
                    <a:pt x="3161" y="17539"/>
                    <a:pt x="3192" y="17448"/>
                  </a:cubicBezTo>
                  <a:cubicBezTo>
                    <a:pt x="3374" y="17053"/>
                    <a:pt x="3465" y="16657"/>
                    <a:pt x="3557" y="16262"/>
                  </a:cubicBezTo>
                  <a:cubicBezTo>
                    <a:pt x="3648" y="15594"/>
                    <a:pt x="3557" y="14894"/>
                    <a:pt x="3253" y="14317"/>
                  </a:cubicBezTo>
                  <a:cubicBezTo>
                    <a:pt x="3246" y="14304"/>
                    <a:pt x="3240" y="14291"/>
                    <a:pt x="3234" y="14278"/>
                  </a:cubicBezTo>
                  <a:lnTo>
                    <a:pt x="3234" y="14278"/>
                  </a:lnTo>
                  <a:cubicBezTo>
                    <a:pt x="3512" y="13885"/>
                    <a:pt x="3693" y="13426"/>
                    <a:pt x="3739" y="12949"/>
                  </a:cubicBezTo>
                  <a:cubicBezTo>
                    <a:pt x="3800" y="12280"/>
                    <a:pt x="3708" y="11581"/>
                    <a:pt x="3496" y="10973"/>
                  </a:cubicBezTo>
                  <a:cubicBezTo>
                    <a:pt x="3421" y="10729"/>
                    <a:pt x="3325" y="10500"/>
                    <a:pt x="3208" y="10286"/>
                  </a:cubicBezTo>
                  <a:lnTo>
                    <a:pt x="3208" y="10286"/>
                  </a:lnTo>
                  <a:cubicBezTo>
                    <a:pt x="3684" y="9713"/>
                    <a:pt x="3952" y="9050"/>
                    <a:pt x="4012" y="8299"/>
                  </a:cubicBezTo>
                  <a:cubicBezTo>
                    <a:pt x="4104" y="7630"/>
                    <a:pt x="4043" y="6900"/>
                    <a:pt x="3800" y="6262"/>
                  </a:cubicBezTo>
                  <a:cubicBezTo>
                    <a:pt x="3710" y="5933"/>
                    <a:pt x="3561" y="5634"/>
                    <a:pt x="3361" y="5371"/>
                  </a:cubicBezTo>
                  <a:lnTo>
                    <a:pt x="3361" y="5371"/>
                  </a:lnTo>
                  <a:cubicBezTo>
                    <a:pt x="3816" y="4741"/>
                    <a:pt x="4077" y="3966"/>
                    <a:pt x="4104" y="3192"/>
                  </a:cubicBezTo>
                  <a:cubicBezTo>
                    <a:pt x="4134" y="2098"/>
                    <a:pt x="3708" y="1034"/>
                    <a:pt x="2918" y="274"/>
                  </a:cubicBezTo>
                  <a:cubicBezTo>
                    <a:pt x="2857" y="183"/>
                    <a:pt x="2766" y="122"/>
                    <a:pt x="2675" y="61"/>
                  </a:cubicBezTo>
                  <a:cubicBezTo>
                    <a:pt x="2645" y="31"/>
                    <a:pt x="2614" y="1"/>
                    <a:pt x="258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30;p64"/>
            <p:cNvSpPr/>
            <p:nvPr/>
          </p:nvSpPr>
          <p:spPr>
            <a:xfrm>
              <a:off x="5384361" y="1914145"/>
              <a:ext cx="131734" cy="372574"/>
            </a:xfrm>
            <a:custGeom>
              <a:avLst/>
              <a:gdLst/>
              <a:ahLst/>
              <a:cxnLst/>
              <a:rect l="l" t="t" r="r" b="b"/>
              <a:pathLst>
                <a:path w="6567" h="18573" extrusionOk="0">
                  <a:moveTo>
                    <a:pt x="1" y="1"/>
                  </a:moveTo>
                  <a:lnTo>
                    <a:pt x="1" y="18573"/>
                  </a:lnTo>
                  <a:lnTo>
                    <a:pt x="6566" y="18573"/>
                  </a:lnTo>
                  <a:lnTo>
                    <a:pt x="656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31;p64"/>
            <p:cNvSpPr/>
            <p:nvPr/>
          </p:nvSpPr>
          <p:spPr>
            <a:xfrm>
              <a:off x="6141052" y="1955007"/>
              <a:ext cx="123188" cy="332334"/>
            </a:xfrm>
            <a:custGeom>
              <a:avLst/>
              <a:gdLst/>
              <a:ahLst/>
              <a:cxnLst/>
              <a:rect l="l" t="t" r="r" b="b"/>
              <a:pathLst>
                <a:path w="6141" h="16567" extrusionOk="0">
                  <a:moveTo>
                    <a:pt x="1" y="0"/>
                  </a:moveTo>
                  <a:lnTo>
                    <a:pt x="1" y="16566"/>
                  </a:lnTo>
                  <a:lnTo>
                    <a:pt x="6141" y="16566"/>
                  </a:lnTo>
                  <a:lnTo>
                    <a:pt x="614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32;p64"/>
            <p:cNvSpPr/>
            <p:nvPr/>
          </p:nvSpPr>
          <p:spPr>
            <a:xfrm>
              <a:off x="6267271" y="2119240"/>
              <a:ext cx="149407" cy="26399"/>
            </a:xfrm>
            <a:custGeom>
              <a:avLst/>
              <a:gdLst/>
              <a:ahLst/>
              <a:cxnLst/>
              <a:rect l="l" t="t" r="r" b="b"/>
              <a:pathLst>
                <a:path w="7448" h="1316" extrusionOk="0">
                  <a:moveTo>
                    <a:pt x="6046" y="1"/>
                  </a:moveTo>
                  <a:cubicBezTo>
                    <a:pt x="5757" y="1"/>
                    <a:pt x="5471" y="55"/>
                    <a:pt x="5198" y="172"/>
                  </a:cubicBezTo>
                  <a:cubicBezTo>
                    <a:pt x="4712" y="324"/>
                    <a:pt x="4256" y="628"/>
                    <a:pt x="3739" y="841"/>
                  </a:cubicBezTo>
                  <a:cubicBezTo>
                    <a:pt x="3314" y="1027"/>
                    <a:pt x="2865" y="1120"/>
                    <a:pt x="2413" y="1120"/>
                  </a:cubicBezTo>
                  <a:cubicBezTo>
                    <a:pt x="2349" y="1120"/>
                    <a:pt x="2284" y="1118"/>
                    <a:pt x="2220" y="1114"/>
                  </a:cubicBezTo>
                  <a:cubicBezTo>
                    <a:pt x="1764" y="1084"/>
                    <a:pt x="1369" y="962"/>
                    <a:pt x="973" y="780"/>
                  </a:cubicBezTo>
                  <a:cubicBezTo>
                    <a:pt x="609" y="567"/>
                    <a:pt x="305" y="355"/>
                    <a:pt x="1" y="81"/>
                  </a:cubicBezTo>
                  <a:lnTo>
                    <a:pt x="1" y="81"/>
                  </a:lnTo>
                  <a:cubicBezTo>
                    <a:pt x="31" y="172"/>
                    <a:pt x="92" y="263"/>
                    <a:pt x="153" y="355"/>
                  </a:cubicBezTo>
                  <a:cubicBezTo>
                    <a:pt x="365" y="567"/>
                    <a:pt x="609" y="750"/>
                    <a:pt x="882" y="902"/>
                  </a:cubicBezTo>
                  <a:cubicBezTo>
                    <a:pt x="1277" y="1114"/>
                    <a:pt x="1703" y="1236"/>
                    <a:pt x="2159" y="1297"/>
                  </a:cubicBezTo>
                  <a:cubicBezTo>
                    <a:pt x="2268" y="1309"/>
                    <a:pt x="2379" y="1315"/>
                    <a:pt x="2490" y="1315"/>
                  </a:cubicBezTo>
                  <a:cubicBezTo>
                    <a:pt x="2933" y="1315"/>
                    <a:pt x="3381" y="1218"/>
                    <a:pt x="3770" y="1023"/>
                  </a:cubicBezTo>
                  <a:cubicBezTo>
                    <a:pt x="4317" y="780"/>
                    <a:pt x="4773" y="507"/>
                    <a:pt x="5229" y="355"/>
                  </a:cubicBezTo>
                  <a:cubicBezTo>
                    <a:pt x="5525" y="218"/>
                    <a:pt x="5856" y="149"/>
                    <a:pt x="6182" y="149"/>
                  </a:cubicBezTo>
                  <a:cubicBezTo>
                    <a:pt x="6291" y="149"/>
                    <a:pt x="6399" y="157"/>
                    <a:pt x="6505" y="172"/>
                  </a:cubicBezTo>
                  <a:cubicBezTo>
                    <a:pt x="6779" y="233"/>
                    <a:pt x="7053" y="355"/>
                    <a:pt x="7265" y="567"/>
                  </a:cubicBezTo>
                  <a:cubicBezTo>
                    <a:pt x="7387" y="719"/>
                    <a:pt x="7448" y="811"/>
                    <a:pt x="7448" y="811"/>
                  </a:cubicBezTo>
                  <a:cubicBezTo>
                    <a:pt x="7448" y="689"/>
                    <a:pt x="7387" y="598"/>
                    <a:pt x="7296" y="507"/>
                  </a:cubicBezTo>
                  <a:cubicBezTo>
                    <a:pt x="7113" y="294"/>
                    <a:pt x="6840" y="111"/>
                    <a:pt x="6536" y="51"/>
                  </a:cubicBezTo>
                  <a:cubicBezTo>
                    <a:pt x="6372" y="18"/>
                    <a:pt x="6209" y="1"/>
                    <a:pt x="604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33;p64"/>
            <p:cNvSpPr/>
            <p:nvPr/>
          </p:nvSpPr>
          <p:spPr>
            <a:xfrm>
              <a:off x="6264222" y="2152179"/>
              <a:ext cx="150029" cy="26118"/>
            </a:xfrm>
            <a:custGeom>
              <a:avLst/>
              <a:gdLst/>
              <a:ahLst/>
              <a:cxnLst/>
              <a:rect l="l" t="t" r="r" b="b"/>
              <a:pathLst>
                <a:path w="7479" h="1302" extrusionOk="0">
                  <a:moveTo>
                    <a:pt x="6068" y="0"/>
                  </a:moveTo>
                  <a:cubicBezTo>
                    <a:pt x="5769" y="0"/>
                    <a:pt x="5471" y="55"/>
                    <a:pt x="5198" y="172"/>
                  </a:cubicBezTo>
                  <a:cubicBezTo>
                    <a:pt x="4742" y="324"/>
                    <a:pt x="4256" y="628"/>
                    <a:pt x="3739" y="840"/>
                  </a:cubicBezTo>
                  <a:cubicBezTo>
                    <a:pt x="3314" y="1026"/>
                    <a:pt x="2865" y="1120"/>
                    <a:pt x="2413" y="1120"/>
                  </a:cubicBezTo>
                  <a:cubicBezTo>
                    <a:pt x="2349" y="1120"/>
                    <a:pt x="2284" y="1118"/>
                    <a:pt x="2220" y="1114"/>
                  </a:cubicBezTo>
                  <a:cubicBezTo>
                    <a:pt x="1794" y="1083"/>
                    <a:pt x="1369" y="962"/>
                    <a:pt x="973" y="749"/>
                  </a:cubicBezTo>
                  <a:cubicBezTo>
                    <a:pt x="639" y="567"/>
                    <a:pt x="305" y="324"/>
                    <a:pt x="1" y="80"/>
                  </a:cubicBezTo>
                  <a:lnTo>
                    <a:pt x="1" y="80"/>
                  </a:lnTo>
                  <a:cubicBezTo>
                    <a:pt x="31" y="172"/>
                    <a:pt x="92" y="263"/>
                    <a:pt x="153" y="354"/>
                  </a:cubicBezTo>
                  <a:cubicBezTo>
                    <a:pt x="365" y="567"/>
                    <a:pt x="609" y="749"/>
                    <a:pt x="882" y="901"/>
                  </a:cubicBezTo>
                  <a:cubicBezTo>
                    <a:pt x="1277" y="1114"/>
                    <a:pt x="1703" y="1235"/>
                    <a:pt x="2159" y="1296"/>
                  </a:cubicBezTo>
                  <a:cubicBezTo>
                    <a:pt x="2227" y="1300"/>
                    <a:pt x="2296" y="1302"/>
                    <a:pt x="2365" y="1302"/>
                  </a:cubicBezTo>
                  <a:cubicBezTo>
                    <a:pt x="2849" y="1302"/>
                    <a:pt x="3344" y="1209"/>
                    <a:pt x="3770" y="1023"/>
                  </a:cubicBezTo>
                  <a:cubicBezTo>
                    <a:pt x="4317" y="779"/>
                    <a:pt x="4773" y="506"/>
                    <a:pt x="5229" y="324"/>
                  </a:cubicBezTo>
                  <a:cubicBezTo>
                    <a:pt x="5522" y="211"/>
                    <a:pt x="5848" y="148"/>
                    <a:pt x="6171" y="148"/>
                  </a:cubicBezTo>
                  <a:cubicBezTo>
                    <a:pt x="6284" y="148"/>
                    <a:pt x="6395" y="156"/>
                    <a:pt x="6505" y="172"/>
                  </a:cubicBezTo>
                  <a:cubicBezTo>
                    <a:pt x="6779" y="232"/>
                    <a:pt x="7053" y="354"/>
                    <a:pt x="7265" y="567"/>
                  </a:cubicBezTo>
                  <a:cubicBezTo>
                    <a:pt x="7387" y="719"/>
                    <a:pt x="7448" y="810"/>
                    <a:pt x="7478" y="810"/>
                  </a:cubicBezTo>
                  <a:cubicBezTo>
                    <a:pt x="7448" y="688"/>
                    <a:pt x="7387" y="597"/>
                    <a:pt x="7326" y="506"/>
                  </a:cubicBezTo>
                  <a:cubicBezTo>
                    <a:pt x="7113" y="293"/>
                    <a:pt x="6840" y="111"/>
                    <a:pt x="6566" y="50"/>
                  </a:cubicBezTo>
                  <a:cubicBezTo>
                    <a:pt x="6403" y="17"/>
                    <a:pt x="6235" y="0"/>
                    <a:pt x="60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34;p64"/>
            <p:cNvSpPr/>
            <p:nvPr/>
          </p:nvSpPr>
          <p:spPr>
            <a:xfrm>
              <a:off x="6266669" y="2045238"/>
              <a:ext cx="151232" cy="3912"/>
            </a:xfrm>
            <a:custGeom>
              <a:avLst/>
              <a:gdLst/>
              <a:ahLst/>
              <a:cxnLst/>
              <a:rect l="l" t="t" r="r" b="b"/>
              <a:pathLst>
                <a:path w="7539" h="195" extrusionOk="0">
                  <a:moveTo>
                    <a:pt x="3769" y="1"/>
                  </a:moveTo>
                  <a:cubicBezTo>
                    <a:pt x="1672" y="1"/>
                    <a:pt x="0" y="62"/>
                    <a:pt x="0" y="92"/>
                  </a:cubicBezTo>
                  <a:cubicBezTo>
                    <a:pt x="935" y="161"/>
                    <a:pt x="1870" y="195"/>
                    <a:pt x="2817" y="195"/>
                  </a:cubicBezTo>
                  <a:cubicBezTo>
                    <a:pt x="3133" y="195"/>
                    <a:pt x="3450" y="191"/>
                    <a:pt x="3769" y="183"/>
                  </a:cubicBezTo>
                  <a:cubicBezTo>
                    <a:pt x="4081" y="191"/>
                    <a:pt x="4394" y="195"/>
                    <a:pt x="4709" y="195"/>
                  </a:cubicBezTo>
                  <a:cubicBezTo>
                    <a:pt x="5652" y="195"/>
                    <a:pt x="6604" y="161"/>
                    <a:pt x="7538" y="92"/>
                  </a:cubicBezTo>
                  <a:cubicBezTo>
                    <a:pt x="7538" y="62"/>
                    <a:pt x="5867" y="1"/>
                    <a:pt x="376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35;p64"/>
            <p:cNvSpPr/>
            <p:nvPr/>
          </p:nvSpPr>
          <p:spPr>
            <a:xfrm>
              <a:off x="6184523" y="2004756"/>
              <a:ext cx="32156" cy="28846"/>
            </a:xfrm>
            <a:custGeom>
              <a:avLst/>
              <a:gdLst/>
              <a:ahLst/>
              <a:cxnLst/>
              <a:rect l="l" t="t" r="r" b="b"/>
              <a:pathLst>
                <a:path w="1603" h="1438" extrusionOk="0">
                  <a:moveTo>
                    <a:pt x="860" y="1"/>
                  </a:moveTo>
                  <a:cubicBezTo>
                    <a:pt x="821" y="1"/>
                    <a:pt x="784" y="5"/>
                    <a:pt x="752" y="13"/>
                  </a:cubicBezTo>
                  <a:cubicBezTo>
                    <a:pt x="509" y="74"/>
                    <a:pt x="296" y="226"/>
                    <a:pt x="205" y="438"/>
                  </a:cubicBezTo>
                  <a:cubicBezTo>
                    <a:pt x="1" y="949"/>
                    <a:pt x="396" y="1438"/>
                    <a:pt x="888" y="1438"/>
                  </a:cubicBezTo>
                  <a:cubicBezTo>
                    <a:pt x="982" y="1438"/>
                    <a:pt x="1080" y="1420"/>
                    <a:pt x="1177" y="1381"/>
                  </a:cubicBezTo>
                  <a:cubicBezTo>
                    <a:pt x="1390" y="1259"/>
                    <a:pt x="1542" y="1046"/>
                    <a:pt x="1572" y="834"/>
                  </a:cubicBezTo>
                  <a:cubicBezTo>
                    <a:pt x="1603" y="682"/>
                    <a:pt x="1572" y="530"/>
                    <a:pt x="1481" y="378"/>
                  </a:cubicBezTo>
                  <a:cubicBezTo>
                    <a:pt x="1421" y="286"/>
                    <a:pt x="1360" y="256"/>
                    <a:pt x="1360" y="256"/>
                  </a:cubicBezTo>
                  <a:lnTo>
                    <a:pt x="1360" y="256"/>
                  </a:lnTo>
                  <a:cubicBezTo>
                    <a:pt x="1451" y="438"/>
                    <a:pt x="1481" y="621"/>
                    <a:pt x="1451" y="803"/>
                  </a:cubicBezTo>
                  <a:cubicBezTo>
                    <a:pt x="1390" y="986"/>
                    <a:pt x="1269" y="1138"/>
                    <a:pt x="1117" y="1229"/>
                  </a:cubicBezTo>
                  <a:cubicBezTo>
                    <a:pt x="1052" y="1250"/>
                    <a:pt x="988" y="1260"/>
                    <a:pt x="925" y="1260"/>
                  </a:cubicBezTo>
                  <a:cubicBezTo>
                    <a:pt x="544" y="1260"/>
                    <a:pt x="226" y="891"/>
                    <a:pt x="357" y="499"/>
                  </a:cubicBezTo>
                  <a:cubicBezTo>
                    <a:pt x="417" y="317"/>
                    <a:pt x="569" y="195"/>
                    <a:pt x="782" y="165"/>
                  </a:cubicBezTo>
                  <a:cubicBezTo>
                    <a:pt x="840" y="142"/>
                    <a:pt x="903" y="132"/>
                    <a:pt x="968" y="132"/>
                  </a:cubicBezTo>
                  <a:cubicBezTo>
                    <a:pt x="1073" y="132"/>
                    <a:pt x="1186" y="158"/>
                    <a:pt x="1299" y="195"/>
                  </a:cubicBezTo>
                  <a:cubicBezTo>
                    <a:pt x="1299" y="195"/>
                    <a:pt x="1269" y="134"/>
                    <a:pt x="1177" y="74"/>
                  </a:cubicBezTo>
                  <a:cubicBezTo>
                    <a:pt x="1088" y="29"/>
                    <a:pt x="967" y="1"/>
                    <a:pt x="86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36;p64"/>
            <p:cNvSpPr/>
            <p:nvPr/>
          </p:nvSpPr>
          <p:spPr>
            <a:xfrm>
              <a:off x="6200812" y="2045860"/>
              <a:ext cx="3671" cy="207942"/>
            </a:xfrm>
            <a:custGeom>
              <a:avLst/>
              <a:gdLst/>
              <a:ahLst/>
              <a:cxnLst/>
              <a:rect l="l" t="t" r="r" b="b"/>
              <a:pathLst>
                <a:path w="183" h="10366" extrusionOk="0">
                  <a:moveTo>
                    <a:pt x="92" y="0"/>
                  </a:moveTo>
                  <a:cubicBezTo>
                    <a:pt x="31" y="0"/>
                    <a:pt x="1" y="2341"/>
                    <a:pt x="1" y="5198"/>
                  </a:cubicBezTo>
                  <a:cubicBezTo>
                    <a:pt x="1" y="8055"/>
                    <a:pt x="31" y="10365"/>
                    <a:pt x="92" y="10365"/>
                  </a:cubicBezTo>
                  <a:cubicBezTo>
                    <a:pt x="153" y="10365"/>
                    <a:pt x="183" y="8055"/>
                    <a:pt x="183" y="5198"/>
                  </a:cubicBezTo>
                  <a:cubicBezTo>
                    <a:pt x="183" y="2341"/>
                    <a:pt x="153" y="0"/>
                    <a:pt x="9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37;p64"/>
            <p:cNvSpPr/>
            <p:nvPr/>
          </p:nvSpPr>
          <p:spPr>
            <a:xfrm>
              <a:off x="5269115" y="2284877"/>
              <a:ext cx="1275595" cy="73179"/>
            </a:xfrm>
            <a:custGeom>
              <a:avLst/>
              <a:gdLst/>
              <a:ahLst/>
              <a:cxnLst/>
              <a:rect l="l" t="t" r="r" b="b"/>
              <a:pathLst>
                <a:path w="63589" h="3648" extrusionOk="0">
                  <a:moveTo>
                    <a:pt x="1" y="0"/>
                  </a:moveTo>
                  <a:lnTo>
                    <a:pt x="1" y="3648"/>
                  </a:lnTo>
                  <a:lnTo>
                    <a:pt x="63589" y="3648"/>
                  </a:lnTo>
                  <a:lnTo>
                    <a:pt x="6358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38;p64"/>
            <p:cNvSpPr/>
            <p:nvPr/>
          </p:nvSpPr>
          <p:spPr>
            <a:xfrm>
              <a:off x="6433129" y="2284877"/>
              <a:ext cx="111594" cy="73179"/>
            </a:xfrm>
            <a:custGeom>
              <a:avLst/>
              <a:gdLst/>
              <a:ahLst/>
              <a:cxnLst/>
              <a:rect l="l" t="t" r="r" b="b"/>
              <a:pathLst>
                <a:path w="5563" h="3648" extrusionOk="0">
                  <a:moveTo>
                    <a:pt x="0" y="0"/>
                  </a:moveTo>
                  <a:lnTo>
                    <a:pt x="0" y="3648"/>
                  </a:lnTo>
                  <a:lnTo>
                    <a:pt x="5563" y="3648"/>
                  </a:lnTo>
                  <a:lnTo>
                    <a:pt x="556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39;p64"/>
            <p:cNvSpPr/>
            <p:nvPr/>
          </p:nvSpPr>
          <p:spPr>
            <a:xfrm>
              <a:off x="5222607" y="1204028"/>
              <a:ext cx="568902" cy="500256"/>
            </a:xfrm>
            <a:custGeom>
              <a:avLst/>
              <a:gdLst/>
              <a:ahLst/>
              <a:cxnLst/>
              <a:rect l="l" t="t" r="r" b="b"/>
              <a:pathLst>
                <a:path w="28360" h="24938" extrusionOk="0">
                  <a:moveTo>
                    <a:pt x="14185" y="0"/>
                  </a:moveTo>
                  <a:cubicBezTo>
                    <a:pt x="9353" y="0"/>
                    <a:pt x="4756" y="2823"/>
                    <a:pt x="2736" y="7545"/>
                  </a:cubicBezTo>
                  <a:cubicBezTo>
                    <a:pt x="0" y="13897"/>
                    <a:pt x="2949" y="21223"/>
                    <a:pt x="9271" y="23928"/>
                  </a:cubicBezTo>
                  <a:cubicBezTo>
                    <a:pt x="10872" y="24613"/>
                    <a:pt x="12537" y="24937"/>
                    <a:pt x="14175" y="24937"/>
                  </a:cubicBezTo>
                  <a:cubicBezTo>
                    <a:pt x="19006" y="24937"/>
                    <a:pt x="23604" y="22114"/>
                    <a:pt x="25624" y="17393"/>
                  </a:cubicBezTo>
                  <a:cubicBezTo>
                    <a:pt x="28359" y="11071"/>
                    <a:pt x="25441" y="3745"/>
                    <a:pt x="19089" y="1010"/>
                  </a:cubicBezTo>
                  <a:cubicBezTo>
                    <a:pt x="17488" y="325"/>
                    <a:pt x="15823" y="0"/>
                    <a:pt x="14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40;p64"/>
            <p:cNvSpPr/>
            <p:nvPr/>
          </p:nvSpPr>
          <p:spPr>
            <a:xfrm>
              <a:off x="5504313" y="1245011"/>
              <a:ext cx="4273" cy="42086"/>
            </a:xfrm>
            <a:custGeom>
              <a:avLst/>
              <a:gdLst/>
              <a:ahLst/>
              <a:cxnLst/>
              <a:rect l="l" t="t" r="r" b="b"/>
              <a:pathLst>
                <a:path w="213" h="2098" extrusionOk="0">
                  <a:moveTo>
                    <a:pt x="122" y="0"/>
                  </a:moveTo>
                  <a:cubicBezTo>
                    <a:pt x="30" y="365"/>
                    <a:pt x="0" y="699"/>
                    <a:pt x="30" y="1064"/>
                  </a:cubicBezTo>
                  <a:cubicBezTo>
                    <a:pt x="0" y="1398"/>
                    <a:pt x="30" y="1763"/>
                    <a:pt x="122" y="2097"/>
                  </a:cubicBezTo>
                  <a:cubicBezTo>
                    <a:pt x="182" y="1763"/>
                    <a:pt x="213" y="1398"/>
                    <a:pt x="182" y="1064"/>
                  </a:cubicBezTo>
                  <a:cubicBezTo>
                    <a:pt x="213" y="699"/>
                    <a:pt x="182" y="365"/>
                    <a:pt x="1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41;p64"/>
            <p:cNvSpPr/>
            <p:nvPr/>
          </p:nvSpPr>
          <p:spPr>
            <a:xfrm>
              <a:off x="5590893" y="1279153"/>
              <a:ext cx="29288" cy="29288"/>
            </a:xfrm>
            <a:custGeom>
              <a:avLst/>
              <a:gdLst/>
              <a:ahLst/>
              <a:cxnLst/>
              <a:rect l="l" t="t" r="r" b="b"/>
              <a:pathLst>
                <a:path w="1460" h="1460" extrusionOk="0">
                  <a:moveTo>
                    <a:pt x="1459" y="0"/>
                  </a:moveTo>
                  <a:lnTo>
                    <a:pt x="1459" y="0"/>
                  </a:lnTo>
                  <a:cubicBezTo>
                    <a:pt x="1186" y="183"/>
                    <a:pt x="912" y="395"/>
                    <a:pt x="699" y="669"/>
                  </a:cubicBezTo>
                  <a:cubicBezTo>
                    <a:pt x="426" y="882"/>
                    <a:pt x="183" y="1155"/>
                    <a:pt x="0" y="1459"/>
                  </a:cubicBezTo>
                  <a:cubicBezTo>
                    <a:pt x="304" y="1277"/>
                    <a:pt x="578" y="1034"/>
                    <a:pt x="791" y="791"/>
                  </a:cubicBezTo>
                  <a:cubicBezTo>
                    <a:pt x="1064" y="547"/>
                    <a:pt x="1277" y="274"/>
                    <a:pt x="145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42;p64"/>
            <p:cNvSpPr/>
            <p:nvPr/>
          </p:nvSpPr>
          <p:spPr>
            <a:xfrm>
              <a:off x="5651856" y="1351711"/>
              <a:ext cx="35386" cy="21364"/>
            </a:xfrm>
            <a:custGeom>
              <a:avLst/>
              <a:gdLst/>
              <a:ahLst/>
              <a:cxnLst/>
              <a:rect l="l" t="t" r="r" b="b"/>
              <a:pathLst>
                <a:path w="1764" h="1065" extrusionOk="0">
                  <a:moveTo>
                    <a:pt x="1764" y="0"/>
                  </a:moveTo>
                  <a:lnTo>
                    <a:pt x="1764" y="0"/>
                  </a:lnTo>
                  <a:cubicBezTo>
                    <a:pt x="1095" y="213"/>
                    <a:pt x="487" y="578"/>
                    <a:pt x="1" y="1064"/>
                  </a:cubicBezTo>
                  <a:cubicBezTo>
                    <a:pt x="305" y="943"/>
                    <a:pt x="609" y="791"/>
                    <a:pt x="882" y="578"/>
                  </a:cubicBezTo>
                  <a:cubicBezTo>
                    <a:pt x="1217" y="426"/>
                    <a:pt x="1490" y="213"/>
                    <a:pt x="176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43;p64"/>
            <p:cNvSpPr/>
            <p:nvPr/>
          </p:nvSpPr>
          <p:spPr>
            <a:xfrm>
              <a:off x="5668927" y="1458251"/>
              <a:ext cx="57352" cy="3230"/>
            </a:xfrm>
            <a:custGeom>
              <a:avLst/>
              <a:gdLst/>
              <a:ahLst/>
              <a:cxnLst/>
              <a:rect l="l" t="t" r="r" b="b"/>
              <a:pathLst>
                <a:path w="2859" h="161" extrusionOk="0">
                  <a:moveTo>
                    <a:pt x="1429" y="1"/>
                  </a:moveTo>
                  <a:cubicBezTo>
                    <a:pt x="951" y="1"/>
                    <a:pt x="472" y="24"/>
                    <a:pt x="1" y="69"/>
                  </a:cubicBezTo>
                  <a:cubicBezTo>
                    <a:pt x="472" y="130"/>
                    <a:pt x="951" y="160"/>
                    <a:pt x="1429" y="160"/>
                  </a:cubicBezTo>
                  <a:cubicBezTo>
                    <a:pt x="1908" y="160"/>
                    <a:pt x="2387" y="130"/>
                    <a:pt x="2858" y="69"/>
                  </a:cubicBezTo>
                  <a:cubicBezTo>
                    <a:pt x="2387" y="24"/>
                    <a:pt x="1908" y="1"/>
                    <a:pt x="142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44;p64"/>
            <p:cNvSpPr/>
            <p:nvPr/>
          </p:nvSpPr>
          <p:spPr>
            <a:xfrm>
              <a:off x="5274423" y="1454138"/>
              <a:ext cx="54302" cy="3230"/>
            </a:xfrm>
            <a:custGeom>
              <a:avLst/>
              <a:gdLst/>
              <a:ahLst/>
              <a:cxnLst/>
              <a:rect l="l" t="t" r="r" b="b"/>
              <a:pathLst>
                <a:path w="2707" h="161" extrusionOk="0">
                  <a:moveTo>
                    <a:pt x="1365" y="1"/>
                  </a:moveTo>
                  <a:cubicBezTo>
                    <a:pt x="913" y="1"/>
                    <a:pt x="457" y="31"/>
                    <a:pt x="1" y="92"/>
                  </a:cubicBezTo>
                  <a:cubicBezTo>
                    <a:pt x="457" y="138"/>
                    <a:pt x="913" y="160"/>
                    <a:pt x="1365" y="160"/>
                  </a:cubicBezTo>
                  <a:cubicBezTo>
                    <a:pt x="1817" y="160"/>
                    <a:pt x="2265" y="138"/>
                    <a:pt x="2706" y="92"/>
                  </a:cubicBezTo>
                  <a:cubicBezTo>
                    <a:pt x="2265" y="31"/>
                    <a:pt x="1817" y="1"/>
                    <a:pt x="136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45;p64"/>
            <p:cNvSpPr/>
            <p:nvPr/>
          </p:nvSpPr>
          <p:spPr>
            <a:xfrm>
              <a:off x="5314062" y="1536465"/>
              <a:ext cx="42708" cy="34764"/>
            </a:xfrm>
            <a:custGeom>
              <a:avLst/>
              <a:gdLst/>
              <a:ahLst/>
              <a:cxnLst/>
              <a:rect l="l" t="t" r="r" b="b"/>
              <a:pathLst>
                <a:path w="2129" h="1733" extrusionOk="0">
                  <a:moveTo>
                    <a:pt x="2128" y="0"/>
                  </a:moveTo>
                  <a:cubicBezTo>
                    <a:pt x="1733" y="213"/>
                    <a:pt x="1368" y="486"/>
                    <a:pt x="1004" y="821"/>
                  </a:cubicBezTo>
                  <a:cubicBezTo>
                    <a:pt x="639" y="1064"/>
                    <a:pt x="305" y="1368"/>
                    <a:pt x="1" y="1733"/>
                  </a:cubicBezTo>
                  <a:cubicBezTo>
                    <a:pt x="396" y="1490"/>
                    <a:pt x="760" y="1216"/>
                    <a:pt x="1125" y="912"/>
                  </a:cubicBezTo>
                  <a:cubicBezTo>
                    <a:pt x="1490" y="638"/>
                    <a:pt x="1824" y="335"/>
                    <a:pt x="212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46;p64"/>
            <p:cNvSpPr/>
            <p:nvPr/>
          </p:nvSpPr>
          <p:spPr>
            <a:xfrm>
              <a:off x="5397593" y="1598652"/>
              <a:ext cx="28686" cy="47582"/>
            </a:xfrm>
            <a:custGeom>
              <a:avLst/>
              <a:gdLst/>
              <a:ahLst/>
              <a:cxnLst/>
              <a:rect l="l" t="t" r="r" b="b"/>
              <a:pathLst>
                <a:path w="1430" h="2372" extrusionOk="0">
                  <a:moveTo>
                    <a:pt x="1429" y="1"/>
                  </a:moveTo>
                  <a:lnTo>
                    <a:pt x="1429" y="1"/>
                  </a:lnTo>
                  <a:cubicBezTo>
                    <a:pt x="1095" y="304"/>
                    <a:pt x="821" y="700"/>
                    <a:pt x="609" y="1095"/>
                  </a:cubicBezTo>
                  <a:cubicBezTo>
                    <a:pt x="335" y="1490"/>
                    <a:pt x="122" y="1915"/>
                    <a:pt x="1" y="2371"/>
                  </a:cubicBezTo>
                  <a:cubicBezTo>
                    <a:pt x="274" y="2007"/>
                    <a:pt x="518" y="1611"/>
                    <a:pt x="730" y="1186"/>
                  </a:cubicBezTo>
                  <a:cubicBezTo>
                    <a:pt x="1004" y="791"/>
                    <a:pt x="1217" y="396"/>
                    <a:pt x="142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47;p64"/>
            <p:cNvSpPr/>
            <p:nvPr/>
          </p:nvSpPr>
          <p:spPr>
            <a:xfrm>
              <a:off x="5504313" y="1621220"/>
              <a:ext cx="4273" cy="57331"/>
            </a:xfrm>
            <a:custGeom>
              <a:avLst/>
              <a:gdLst/>
              <a:ahLst/>
              <a:cxnLst/>
              <a:rect l="l" t="t" r="r" b="b"/>
              <a:pathLst>
                <a:path w="213" h="2858" extrusionOk="0">
                  <a:moveTo>
                    <a:pt x="122" y="0"/>
                  </a:moveTo>
                  <a:cubicBezTo>
                    <a:pt x="30" y="486"/>
                    <a:pt x="0" y="973"/>
                    <a:pt x="30" y="1429"/>
                  </a:cubicBezTo>
                  <a:cubicBezTo>
                    <a:pt x="0" y="1915"/>
                    <a:pt x="30" y="2401"/>
                    <a:pt x="122" y="2857"/>
                  </a:cubicBezTo>
                  <a:cubicBezTo>
                    <a:pt x="182" y="2401"/>
                    <a:pt x="213" y="1915"/>
                    <a:pt x="182" y="1429"/>
                  </a:cubicBezTo>
                  <a:cubicBezTo>
                    <a:pt x="213" y="973"/>
                    <a:pt x="182" y="486"/>
                    <a:pt x="1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48;p64"/>
            <p:cNvSpPr/>
            <p:nvPr/>
          </p:nvSpPr>
          <p:spPr>
            <a:xfrm>
              <a:off x="5587222" y="1603526"/>
              <a:ext cx="43310" cy="37211"/>
            </a:xfrm>
            <a:custGeom>
              <a:avLst/>
              <a:gdLst/>
              <a:ahLst/>
              <a:cxnLst/>
              <a:rect l="l" t="t" r="r" b="b"/>
              <a:pathLst>
                <a:path w="2159" h="1855" extrusionOk="0">
                  <a:moveTo>
                    <a:pt x="1" y="1"/>
                  </a:moveTo>
                  <a:lnTo>
                    <a:pt x="1" y="1"/>
                  </a:lnTo>
                  <a:cubicBezTo>
                    <a:pt x="274" y="396"/>
                    <a:pt x="578" y="761"/>
                    <a:pt x="974" y="1034"/>
                  </a:cubicBezTo>
                  <a:cubicBezTo>
                    <a:pt x="1308" y="1368"/>
                    <a:pt x="1703" y="1642"/>
                    <a:pt x="2159" y="1855"/>
                  </a:cubicBezTo>
                  <a:cubicBezTo>
                    <a:pt x="1794" y="1520"/>
                    <a:pt x="1460" y="1216"/>
                    <a:pt x="1065" y="913"/>
                  </a:cubicBezTo>
                  <a:cubicBezTo>
                    <a:pt x="730" y="578"/>
                    <a:pt x="366" y="274"/>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49;p64"/>
            <p:cNvSpPr/>
            <p:nvPr/>
          </p:nvSpPr>
          <p:spPr>
            <a:xfrm>
              <a:off x="5652478" y="1542564"/>
              <a:ext cx="35386" cy="35386"/>
            </a:xfrm>
            <a:custGeom>
              <a:avLst/>
              <a:gdLst/>
              <a:ahLst/>
              <a:cxnLst/>
              <a:rect l="l" t="t" r="r" b="b"/>
              <a:pathLst>
                <a:path w="1764" h="1764" extrusionOk="0">
                  <a:moveTo>
                    <a:pt x="0" y="0"/>
                  </a:moveTo>
                  <a:cubicBezTo>
                    <a:pt x="213" y="334"/>
                    <a:pt x="517" y="669"/>
                    <a:pt x="821" y="942"/>
                  </a:cubicBezTo>
                  <a:cubicBezTo>
                    <a:pt x="1094" y="1246"/>
                    <a:pt x="1429" y="1550"/>
                    <a:pt x="1763" y="1763"/>
                  </a:cubicBezTo>
                  <a:cubicBezTo>
                    <a:pt x="1520" y="1429"/>
                    <a:pt x="1246" y="1094"/>
                    <a:pt x="942" y="821"/>
                  </a:cubicBezTo>
                  <a:cubicBezTo>
                    <a:pt x="669" y="517"/>
                    <a:pt x="335" y="243"/>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50;p64"/>
            <p:cNvSpPr/>
            <p:nvPr/>
          </p:nvSpPr>
          <p:spPr>
            <a:xfrm>
              <a:off x="5323209" y="1347438"/>
              <a:ext cx="31113" cy="31735"/>
            </a:xfrm>
            <a:custGeom>
              <a:avLst/>
              <a:gdLst/>
              <a:ahLst/>
              <a:cxnLst/>
              <a:rect l="l" t="t" r="r" b="b"/>
              <a:pathLst>
                <a:path w="1551" h="1582" extrusionOk="0">
                  <a:moveTo>
                    <a:pt x="1" y="1"/>
                  </a:moveTo>
                  <a:lnTo>
                    <a:pt x="1" y="1"/>
                  </a:lnTo>
                  <a:cubicBezTo>
                    <a:pt x="183" y="335"/>
                    <a:pt x="426" y="608"/>
                    <a:pt x="730" y="852"/>
                  </a:cubicBezTo>
                  <a:cubicBezTo>
                    <a:pt x="943" y="1125"/>
                    <a:pt x="1247" y="1368"/>
                    <a:pt x="1551" y="1581"/>
                  </a:cubicBezTo>
                  <a:cubicBezTo>
                    <a:pt x="1338" y="1247"/>
                    <a:pt x="1095" y="973"/>
                    <a:pt x="821" y="730"/>
                  </a:cubicBezTo>
                  <a:cubicBezTo>
                    <a:pt x="578" y="456"/>
                    <a:pt x="304" y="213"/>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51;p64"/>
            <p:cNvSpPr/>
            <p:nvPr/>
          </p:nvSpPr>
          <p:spPr>
            <a:xfrm>
              <a:off x="5395165" y="1273055"/>
              <a:ext cx="30491" cy="30511"/>
            </a:xfrm>
            <a:custGeom>
              <a:avLst/>
              <a:gdLst/>
              <a:ahLst/>
              <a:cxnLst/>
              <a:rect l="l" t="t" r="r" b="b"/>
              <a:pathLst>
                <a:path w="1520" h="1521" extrusionOk="0">
                  <a:moveTo>
                    <a:pt x="0" y="0"/>
                  </a:moveTo>
                  <a:cubicBezTo>
                    <a:pt x="183" y="304"/>
                    <a:pt x="426" y="578"/>
                    <a:pt x="699" y="821"/>
                  </a:cubicBezTo>
                  <a:cubicBezTo>
                    <a:pt x="942" y="1095"/>
                    <a:pt x="1216" y="1338"/>
                    <a:pt x="1520" y="1520"/>
                  </a:cubicBezTo>
                  <a:cubicBezTo>
                    <a:pt x="1338" y="1216"/>
                    <a:pt x="1094" y="943"/>
                    <a:pt x="821" y="699"/>
                  </a:cubicBezTo>
                  <a:cubicBezTo>
                    <a:pt x="578" y="426"/>
                    <a:pt x="304" y="183"/>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52;p64"/>
            <p:cNvSpPr/>
            <p:nvPr/>
          </p:nvSpPr>
          <p:spPr>
            <a:xfrm>
              <a:off x="5461625" y="1303546"/>
              <a:ext cx="47582" cy="239035"/>
            </a:xfrm>
            <a:custGeom>
              <a:avLst/>
              <a:gdLst/>
              <a:ahLst/>
              <a:cxnLst/>
              <a:rect l="l" t="t" r="r" b="b"/>
              <a:pathLst>
                <a:path w="2372" h="11916" extrusionOk="0">
                  <a:moveTo>
                    <a:pt x="2280" y="0"/>
                  </a:moveTo>
                  <a:cubicBezTo>
                    <a:pt x="2250" y="152"/>
                    <a:pt x="2250" y="334"/>
                    <a:pt x="2250" y="486"/>
                  </a:cubicBezTo>
                  <a:cubicBezTo>
                    <a:pt x="2250" y="851"/>
                    <a:pt x="2219" y="1307"/>
                    <a:pt x="2219" y="1824"/>
                  </a:cubicBezTo>
                  <a:cubicBezTo>
                    <a:pt x="2189" y="2948"/>
                    <a:pt x="2189" y="4529"/>
                    <a:pt x="2189" y="6231"/>
                  </a:cubicBezTo>
                  <a:lnTo>
                    <a:pt x="2189" y="7477"/>
                  </a:lnTo>
                  <a:cubicBezTo>
                    <a:pt x="1551" y="8724"/>
                    <a:pt x="973" y="9818"/>
                    <a:pt x="578" y="10638"/>
                  </a:cubicBezTo>
                  <a:lnTo>
                    <a:pt x="152" y="11550"/>
                  </a:lnTo>
                  <a:cubicBezTo>
                    <a:pt x="92" y="11672"/>
                    <a:pt x="31" y="11794"/>
                    <a:pt x="0" y="11915"/>
                  </a:cubicBezTo>
                  <a:cubicBezTo>
                    <a:pt x="92" y="11824"/>
                    <a:pt x="152" y="11702"/>
                    <a:pt x="213" y="11581"/>
                  </a:cubicBezTo>
                  <a:lnTo>
                    <a:pt x="699" y="10669"/>
                  </a:lnTo>
                  <a:cubicBezTo>
                    <a:pt x="1125" y="9909"/>
                    <a:pt x="1703" y="8815"/>
                    <a:pt x="2371" y="7569"/>
                  </a:cubicBezTo>
                  <a:lnTo>
                    <a:pt x="2371" y="7538"/>
                  </a:lnTo>
                  <a:lnTo>
                    <a:pt x="2371" y="6231"/>
                  </a:lnTo>
                  <a:cubicBezTo>
                    <a:pt x="2371" y="4499"/>
                    <a:pt x="2341" y="2979"/>
                    <a:pt x="2341" y="1824"/>
                  </a:cubicBezTo>
                  <a:cubicBezTo>
                    <a:pt x="2310" y="1307"/>
                    <a:pt x="2310" y="851"/>
                    <a:pt x="2310" y="486"/>
                  </a:cubicBezTo>
                  <a:cubicBezTo>
                    <a:pt x="2310" y="334"/>
                    <a:pt x="2310" y="152"/>
                    <a:pt x="228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53;p64"/>
            <p:cNvSpPr/>
            <p:nvPr/>
          </p:nvSpPr>
          <p:spPr>
            <a:xfrm>
              <a:off x="6757918" y="1348670"/>
              <a:ext cx="149407" cy="3246250"/>
            </a:xfrm>
            <a:custGeom>
              <a:avLst/>
              <a:gdLst/>
              <a:ahLst/>
              <a:cxnLst/>
              <a:rect l="l" t="t" r="r" b="b"/>
              <a:pathLst>
                <a:path w="7448" h="161827" extrusionOk="0">
                  <a:moveTo>
                    <a:pt x="1" y="1"/>
                  </a:moveTo>
                  <a:lnTo>
                    <a:pt x="1" y="161827"/>
                  </a:lnTo>
                  <a:lnTo>
                    <a:pt x="7448" y="161827"/>
                  </a:lnTo>
                  <a:lnTo>
                    <a:pt x="74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54;p64"/>
            <p:cNvSpPr/>
            <p:nvPr/>
          </p:nvSpPr>
          <p:spPr>
            <a:xfrm>
              <a:off x="6757918" y="1214528"/>
              <a:ext cx="1724378" cy="134161"/>
            </a:xfrm>
            <a:custGeom>
              <a:avLst/>
              <a:gdLst/>
              <a:ahLst/>
              <a:cxnLst/>
              <a:rect l="l" t="t" r="r" b="b"/>
              <a:pathLst>
                <a:path w="85961" h="6688" extrusionOk="0">
                  <a:moveTo>
                    <a:pt x="1" y="1"/>
                  </a:moveTo>
                  <a:lnTo>
                    <a:pt x="1" y="6688"/>
                  </a:lnTo>
                  <a:lnTo>
                    <a:pt x="85960" y="6688"/>
                  </a:lnTo>
                  <a:lnTo>
                    <a:pt x="85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55;p64"/>
            <p:cNvSpPr/>
            <p:nvPr/>
          </p:nvSpPr>
          <p:spPr>
            <a:xfrm>
              <a:off x="6904879" y="1349292"/>
              <a:ext cx="1408513" cy="3671"/>
            </a:xfrm>
            <a:custGeom>
              <a:avLst/>
              <a:gdLst/>
              <a:ahLst/>
              <a:cxnLst/>
              <a:rect l="l" t="t" r="r" b="b"/>
              <a:pathLst>
                <a:path w="70215" h="183" extrusionOk="0">
                  <a:moveTo>
                    <a:pt x="35107" y="0"/>
                  </a:moveTo>
                  <a:cubicBezTo>
                    <a:pt x="15715" y="0"/>
                    <a:pt x="0" y="30"/>
                    <a:pt x="0" y="91"/>
                  </a:cubicBezTo>
                  <a:cubicBezTo>
                    <a:pt x="0" y="152"/>
                    <a:pt x="15715" y="182"/>
                    <a:pt x="35107" y="182"/>
                  </a:cubicBezTo>
                  <a:cubicBezTo>
                    <a:pt x="54500" y="182"/>
                    <a:pt x="70214" y="152"/>
                    <a:pt x="70214" y="91"/>
                  </a:cubicBezTo>
                  <a:cubicBezTo>
                    <a:pt x="70214" y="30"/>
                    <a:pt x="54500" y="0"/>
                    <a:pt x="351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56;p64"/>
            <p:cNvSpPr/>
            <p:nvPr/>
          </p:nvSpPr>
          <p:spPr>
            <a:xfrm>
              <a:off x="8332907" y="1348670"/>
              <a:ext cx="149407" cy="3246250"/>
            </a:xfrm>
            <a:custGeom>
              <a:avLst/>
              <a:gdLst/>
              <a:ahLst/>
              <a:cxnLst/>
              <a:rect l="l" t="t" r="r" b="b"/>
              <a:pathLst>
                <a:path w="7448" h="161827" extrusionOk="0">
                  <a:moveTo>
                    <a:pt x="0" y="1"/>
                  </a:moveTo>
                  <a:lnTo>
                    <a:pt x="0" y="161827"/>
                  </a:lnTo>
                  <a:lnTo>
                    <a:pt x="7447" y="161827"/>
                  </a:lnTo>
                  <a:lnTo>
                    <a:pt x="7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57;p64"/>
            <p:cNvSpPr/>
            <p:nvPr/>
          </p:nvSpPr>
          <p:spPr>
            <a:xfrm>
              <a:off x="8332907" y="1218159"/>
              <a:ext cx="153660" cy="133018"/>
            </a:xfrm>
            <a:custGeom>
              <a:avLst/>
              <a:gdLst/>
              <a:ahLst/>
              <a:cxnLst/>
              <a:rect l="l" t="t" r="r" b="b"/>
              <a:pathLst>
                <a:path w="7660" h="6631" extrusionOk="0">
                  <a:moveTo>
                    <a:pt x="7626" y="0"/>
                  </a:moveTo>
                  <a:cubicBezTo>
                    <a:pt x="7529" y="0"/>
                    <a:pt x="5824" y="1438"/>
                    <a:pt x="3769" y="3254"/>
                  </a:cubicBezTo>
                  <a:cubicBezTo>
                    <a:pt x="1641" y="5078"/>
                    <a:pt x="0" y="6598"/>
                    <a:pt x="30" y="6628"/>
                  </a:cubicBezTo>
                  <a:cubicBezTo>
                    <a:pt x="31" y="6629"/>
                    <a:pt x="32" y="6630"/>
                    <a:pt x="34" y="6630"/>
                  </a:cubicBezTo>
                  <a:cubicBezTo>
                    <a:pt x="131" y="6630"/>
                    <a:pt x="1836" y="5193"/>
                    <a:pt x="3891" y="3406"/>
                  </a:cubicBezTo>
                  <a:cubicBezTo>
                    <a:pt x="5988" y="1552"/>
                    <a:pt x="7660" y="32"/>
                    <a:pt x="7629" y="2"/>
                  </a:cubicBezTo>
                  <a:cubicBezTo>
                    <a:pt x="7629" y="1"/>
                    <a:pt x="7628" y="0"/>
                    <a:pt x="76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58;p64"/>
            <p:cNvSpPr/>
            <p:nvPr/>
          </p:nvSpPr>
          <p:spPr>
            <a:xfrm>
              <a:off x="6753665" y="1221208"/>
              <a:ext cx="154281" cy="127521"/>
            </a:xfrm>
            <a:custGeom>
              <a:avLst/>
              <a:gdLst/>
              <a:ahLst/>
              <a:cxnLst/>
              <a:rect l="l" t="t" r="r" b="b"/>
              <a:pathLst>
                <a:path w="7691" h="6357" extrusionOk="0">
                  <a:moveTo>
                    <a:pt x="37" y="0"/>
                  </a:moveTo>
                  <a:cubicBezTo>
                    <a:pt x="34" y="0"/>
                    <a:pt x="32" y="1"/>
                    <a:pt x="31" y="2"/>
                  </a:cubicBezTo>
                  <a:cubicBezTo>
                    <a:pt x="0" y="32"/>
                    <a:pt x="1672" y="1491"/>
                    <a:pt x="3769" y="3254"/>
                  </a:cubicBezTo>
                  <a:cubicBezTo>
                    <a:pt x="5852" y="4980"/>
                    <a:pt x="7527" y="6357"/>
                    <a:pt x="7654" y="6357"/>
                  </a:cubicBezTo>
                  <a:cubicBezTo>
                    <a:pt x="7657" y="6357"/>
                    <a:pt x="7659" y="6356"/>
                    <a:pt x="7660" y="6355"/>
                  </a:cubicBezTo>
                  <a:cubicBezTo>
                    <a:pt x="7690" y="6324"/>
                    <a:pt x="6019" y="4865"/>
                    <a:pt x="3921" y="3102"/>
                  </a:cubicBezTo>
                  <a:cubicBezTo>
                    <a:pt x="1868" y="1376"/>
                    <a:pt x="164" y="0"/>
                    <a:pt x="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59;p64"/>
            <p:cNvSpPr/>
            <p:nvPr/>
          </p:nvSpPr>
          <p:spPr>
            <a:xfrm>
              <a:off x="7896938" y="1284658"/>
              <a:ext cx="435984" cy="3405987"/>
            </a:xfrm>
            <a:custGeom>
              <a:avLst/>
              <a:gdLst/>
              <a:ahLst/>
              <a:cxnLst/>
              <a:rect l="l" t="t" r="r" b="b"/>
              <a:pathLst>
                <a:path w="21734" h="169790" extrusionOk="0">
                  <a:moveTo>
                    <a:pt x="0" y="0"/>
                  </a:moveTo>
                  <a:lnTo>
                    <a:pt x="0" y="169790"/>
                  </a:lnTo>
                  <a:lnTo>
                    <a:pt x="3009" y="169790"/>
                  </a:lnTo>
                  <a:lnTo>
                    <a:pt x="21733" y="165018"/>
                  </a:lnTo>
                  <a:lnTo>
                    <a:pt x="21733" y="3192"/>
                  </a:lnTo>
                  <a:lnTo>
                    <a:pt x="2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60;p64"/>
            <p:cNvSpPr/>
            <p:nvPr/>
          </p:nvSpPr>
          <p:spPr>
            <a:xfrm>
              <a:off x="7988994" y="2782171"/>
              <a:ext cx="24413" cy="566474"/>
            </a:xfrm>
            <a:custGeom>
              <a:avLst/>
              <a:gdLst/>
              <a:ahLst/>
              <a:cxnLst/>
              <a:rect l="l" t="t" r="r" b="b"/>
              <a:pathLst>
                <a:path w="1217" h="28239" extrusionOk="0">
                  <a:moveTo>
                    <a:pt x="1" y="1"/>
                  </a:moveTo>
                  <a:lnTo>
                    <a:pt x="1" y="28238"/>
                  </a:lnTo>
                  <a:lnTo>
                    <a:pt x="1217" y="26992"/>
                  </a:lnTo>
                  <a:lnTo>
                    <a:pt x="1217" y="730"/>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61;p64"/>
            <p:cNvSpPr/>
            <p:nvPr/>
          </p:nvSpPr>
          <p:spPr>
            <a:xfrm>
              <a:off x="7896938" y="1284658"/>
              <a:ext cx="54884" cy="3405987"/>
            </a:xfrm>
            <a:custGeom>
              <a:avLst/>
              <a:gdLst/>
              <a:ahLst/>
              <a:cxnLst/>
              <a:rect l="l" t="t" r="r" b="b"/>
              <a:pathLst>
                <a:path w="2736" h="169790" extrusionOk="0">
                  <a:moveTo>
                    <a:pt x="0" y="0"/>
                  </a:moveTo>
                  <a:lnTo>
                    <a:pt x="0" y="169790"/>
                  </a:lnTo>
                  <a:lnTo>
                    <a:pt x="2736" y="169790"/>
                  </a:lnTo>
                  <a:lnTo>
                    <a:pt x="27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62;p64"/>
            <p:cNvSpPr/>
            <p:nvPr/>
          </p:nvSpPr>
          <p:spPr>
            <a:xfrm>
              <a:off x="7953026" y="1284658"/>
              <a:ext cx="382324" cy="3298065"/>
            </a:xfrm>
            <a:custGeom>
              <a:avLst/>
              <a:gdLst/>
              <a:ahLst/>
              <a:cxnLst/>
              <a:rect l="l" t="t" r="r" b="b"/>
              <a:pathLst>
                <a:path w="19059" h="164410" extrusionOk="0">
                  <a:moveTo>
                    <a:pt x="1" y="0"/>
                  </a:moveTo>
                  <a:lnTo>
                    <a:pt x="335" y="91"/>
                  </a:lnTo>
                  <a:lnTo>
                    <a:pt x="1277" y="304"/>
                  </a:lnTo>
                  <a:lnTo>
                    <a:pt x="4985" y="1216"/>
                  </a:lnTo>
                  <a:lnTo>
                    <a:pt x="18876" y="4605"/>
                  </a:lnTo>
                  <a:lnTo>
                    <a:pt x="18876" y="4605"/>
                  </a:lnTo>
                  <a:cubicBezTo>
                    <a:pt x="18876" y="20718"/>
                    <a:pt x="18846" y="46168"/>
                    <a:pt x="18846" y="74743"/>
                  </a:cubicBezTo>
                  <a:cubicBezTo>
                    <a:pt x="18876" y="99485"/>
                    <a:pt x="18876" y="121917"/>
                    <a:pt x="18876" y="138148"/>
                  </a:cubicBezTo>
                  <a:cubicBezTo>
                    <a:pt x="18907" y="146264"/>
                    <a:pt x="18907" y="152799"/>
                    <a:pt x="18907" y="157358"/>
                  </a:cubicBezTo>
                  <a:cubicBezTo>
                    <a:pt x="18937" y="159607"/>
                    <a:pt x="18937" y="161370"/>
                    <a:pt x="18937" y="162586"/>
                  </a:cubicBezTo>
                  <a:lnTo>
                    <a:pt x="18937" y="163954"/>
                  </a:lnTo>
                  <a:lnTo>
                    <a:pt x="18937" y="164410"/>
                  </a:lnTo>
                  <a:cubicBezTo>
                    <a:pt x="18937" y="164410"/>
                    <a:pt x="18998" y="164227"/>
                    <a:pt x="18998" y="163923"/>
                  </a:cubicBezTo>
                  <a:lnTo>
                    <a:pt x="18998" y="162556"/>
                  </a:lnTo>
                  <a:lnTo>
                    <a:pt x="18998" y="157358"/>
                  </a:lnTo>
                  <a:cubicBezTo>
                    <a:pt x="18998" y="152799"/>
                    <a:pt x="19028" y="146233"/>
                    <a:pt x="19028" y="138118"/>
                  </a:cubicBezTo>
                  <a:cubicBezTo>
                    <a:pt x="19028" y="121886"/>
                    <a:pt x="19059" y="99485"/>
                    <a:pt x="19059" y="74712"/>
                  </a:cubicBezTo>
                  <a:cubicBezTo>
                    <a:pt x="19028" y="46141"/>
                    <a:pt x="18998" y="20669"/>
                    <a:pt x="18998" y="4529"/>
                  </a:cubicBezTo>
                  <a:lnTo>
                    <a:pt x="18998" y="4499"/>
                  </a:lnTo>
                  <a:lnTo>
                    <a:pt x="18967" y="4499"/>
                  </a:lnTo>
                  <a:lnTo>
                    <a:pt x="4985" y="1155"/>
                  </a:lnTo>
                  <a:lnTo>
                    <a:pt x="1277" y="274"/>
                  </a:lnTo>
                  <a:lnTo>
                    <a:pt x="335" y="61"/>
                  </a:lnTo>
                  <a:cubicBezTo>
                    <a:pt x="122" y="0"/>
                    <a:pt x="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63;p64"/>
            <p:cNvSpPr/>
            <p:nvPr/>
          </p:nvSpPr>
          <p:spPr>
            <a:xfrm>
              <a:off x="7996316" y="2983997"/>
              <a:ext cx="127461" cy="163429"/>
            </a:xfrm>
            <a:custGeom>
              <a:avLst/>
              <a:gdLst/>
              <a:ahLst/>
              <a:cxnLst/>
              <a:rect l="l" t="t" r="r" b="b"/>
              <a:pathLst>
                <a:path w="6354" h="8147" extrusionOk="0">
                  <a:moveTo>
                    <a:pt x="1" y="1"/>
                  </a:moveTo>
                  <a:lnTo>
                    <a:pt x="61" y="2128"/>
                  </a:lnTo>
                  <a:lnTo>
                    <a:pt x="4530" y="2159"/>
                  </a:lnTo>
                  <a:lnTo>
                    <a:pt x="4530" y="8147"/>
                  </a:lnTo>
                  <a:lnTo>
                    <a:pt x="6049" y="8147"/>
                  </a:lnTo>
                  <a:cubicBezTo>
                    <a:pt x="6049" y="8147"/>
                    <a:pt x="6232" y="3466"/>
                    <a:pt x="6323" y="1308"/>
                  </a:cubicBezTo>
                  <a:cubicBezTo>
                    <a:pt x="6353" y="700"/>
                    <a:pt x="5897" y="183"/>
                    <a:pt x="5290" y="153"/>
                  </a:cubicBez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64;p64"/>
            <p:cNvSpPr/>
            <p:nvPr/>
          </p:nvSpPr>
          <p:spPr>
            <a:xfrm>
              <a:off x="7409735" y="1963856"/>
              <a:ext cx="173198" cy="281342"/>
            </a:xfrm>
            <a:custGeom>
              <a:avLst/>
              <a:gdLst/>
              <a:ahLst/>
              <a:cxnLst/>
              <a:rect l="l" t="t" r="r" b="b"/>
              <a:pathLst>
                <a:path w="8634" h="14025" extrusionOk="0">
                  <a:moveTo>
                    <a:pt x="5453" y="0"/>
                  </a:moveTo>
                  <a:cubicBezTo>
                    <a:pt x="4923" y="0"/>
                    <a:pt x="4890" y="957"/>
                    <a:pt x="4743" y="1340"/>
                  </a:cubicBezTo>
                  <a:cubicBezTo>
                    <a:pt x="4621" y="1705"/>
                    <a:pt x="4256" y="4532"/>
                    <a:pt x="3892" y="5200"/>
                  </a:cubicBezTo>
                  <a:cubicBezTo>
                    <a:pt x="3741" y="5516"/>
                    <a:pt x="3664" y="5602"/>
                    <a:pt x="3626" y="5602"/>
                  </a:cubicBezTo>
                  <a:cubicBezTo>
                    <a:pt x="3579" y="5602"/>
                    <a:pt x="3588" y="5474"/>
                    <a:pt x="3588" y="5474"/>
                  </a:cubicBezTo>
                  <a:lnTo>
                    <a:pt x="3952" y="3194"/>
                  </a:lnTo>
                  <a:cubicBezTo>
                    <a:pt x="4135" y="2222"/>
                    <a:pt x="3983" y="1553"/>
                    <a:pt x="3648" y="1310"/>
                  </a:cubicBezTo>
                  <a:cubicBezTo>
                    <a:pt x="3630" y="1298"/>
                    <a:pt x="3612" y="1292"/>
                    <a:pt x="3594" y="1292"/>
                  </a:cubicBezTo>
                  <a:cubicBezTo>
                    <a:pt x="3246" y="1292"/>
                    <a:pt x="2889" y="3407"/>
                    <a:pt x="2889" y="3407"/>
                  </a:cubicBezTo>
                  <a:lnTo>
                    <a:pt x="2311" y="6659"/>
                  </a:lnTo>
                  <a:lnTo>
                    <a:pt x="1764" y="7511"/>
                  </a:lnTo>
                  <a:lnTo>
                    <a:pt x="1338" y="6416"/>
                  </a:lnTo>
                  <a:cubicBezTo>
                    <a:pt x="1490" y="5839"/>
                    <a:pt x="1460" y="5231"/>
                    <a:pt x="1247" y="4684"/>
                  </a:cubicBezTo>
                  <a:cubicBezTo>
                    <a:pt x="1025" y="4166"/>
                    <a:pt x="803" y="4064"/>
                    <a:pt x="663" y="4064"/>
                  </a:cubicBezTo>
                  <a:cubicBezTo>
                    <a:pt x="574" y="4064"/>
                    <a:pt x="518" y="4106"/>
                    <a:pt x="518" y="4106"/>
                  </a:cubicBezTo>
                  <a:lnTo>
                    <a:pt x="1" y="9030"/>
                  </a:lnTo>
                  <a:cubicBezTo>
                    <a:pt x="1" y="9881"/>
                    <a:pt x="1946" y="13833"/>
                    <a:pt x="1946" y="13833"/>
                  </a:cubicBezTo>
                  <a:cubicBezTo>
                    <a:pt x="1946" y="13833"/>
                    <a:pt x="4636" y="14025"/>
                    <a:pt x="5298" y="14025"/>
                  </a:cubicBezTo>
                  <a:cubicBezTo>
                    <a:pt x="5381" y="14025"/>
                    <a:pt x="5432" y="14022"/>
                    <a:pt x="5442" y="14015"/>
                  </a:cubicBezTo>
                  <a:cubicBezTo>
                    <a:pt x="5503" y="13529"/>
                    <a:pt x="5533" y="13073"/>
                    <a:pt x="5563" y="12587"/>
                  </a:cubicBezTo>
                  <a:lnTo>
                    <a:pt x="6749" y="10003"/>
                  </a:lnTo>
                  <a:lnTo>
                    <a:pt x="7995" y="6599"/>
                  </a:lnTo>
                  <a:lnTo>
                    <a:pt x="8633" y="3589"/>
                  </a:lnTo>
                  <a:cubicBezTo>
                    <a:pt x="8633" y="3589"/>
                    <a:pt x="8608" y="3309"/>
                    <a:pt x="8276" y="3309"/>
                  </a:cubicBezTo>
                  <a:cubicBezTo>
                    <a:pt x="8246" y="3309"/>
                    <a:pt x="8213" y="3311"/>
                    <a:pt x="8177" y="3316"/>
                  </a:cubicBezTo>
                  <a:cubicBezTo>
                    <a:pt x="7752" y="3377"/>
                    <a:pt x="7418" y="5018"/>
                    <a:pt x="7418" y="5018"/>
                  </a:cubicBezTo>
                  <a:lnTo>
                    <a:pt x="6992" y="6173"/>
                  </a:lnTo>
                  <a:cubicBezTo>
                    <a:pt x="6992" y="6173"/>
                    <a:pt x="6494" y="6855"/>
                    <a:pt x="6399" y="6855"/>
                  </a:cubicBezTo>
                  <a:cubicBezTo>
                    <a:pt x="6391" y="6855"/>
                    <a:pt x="6386" y="6850"/>
                    <a:pt x="6384" y="6842"/>
                  </a:cubicBezTo>
                  <a:cubicBezTo>
                    <a:pt x="6323" y="6751"/>
                    <a:pt x="6749" y="5109"/>
                    <a:pt x="6749" y="5109"/>
                  </a:cubicBezTo>
                  <a:lnTo>
                    <a:pt x="7509" y="1553"/>
                  </a:lnTo>
                  <a:cubicBezTo>
                    <a:pt x="7509" y="1310"/>
                    <a:pt x="7296" y="1097"/>
                    <a:pt x="7053" y="1097"/>
                  </a:cubicBezTo>
                  <a:cubicBezTo>
                    <a:pt x="7041" y="1096"/>
                    <a:pt x="7028" y="1095"/>
                    <a:pt x="7016" y="1095"/>
                  </a:cubicBezTo>
                  <a:cubicBezTo>
                    <a:pt x="6779" y="1095"/>
                    <a:pt x="6496" y="1365"/>
                    <a:pt x="6323" y="1827"/>
                  </a:cubicBezTo>
                  <a:cubicBezTo>
                    <a:pt x="6141" y="2343"/>
                    <a:pt x="6019" y="3255"/>
                    <a:pt x="5928" y="3529"/>
                  </a:cubicBezTo>
                  <a:cubicBezTo>
                    <a:pt x="5807" y="3833"/>
                    <a:pt x="5320" y="5504"/>
                    <a:pt x="5320" y="5504"/>
                  </a:cubicBezTo>
                  <a:lnTo>
                    <a:pt x="5776" y="1310"/>
                  </a:lnTo>
                  <a:cubicBezTo>
                    <a:pt x="5776" y="1310"/>
                    <a:pt x="6111" y="33"/>
                    <a:pt x="5503" y="3"/>
                  </a:cubicBezTo>
                  <a:cubicBezTo>
                    <a:pt x="5486" y="1"/>
                    <a:pt x="5469" y="0"/>
                    <a:pt x="545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65;p64"/>
            <p:cNvSpPr/>
            <p:nvPr/>
          </p:nvSpPr>
          <p:spPr>
            <a:xfrm>
              <a:off x="7426204" y="2102311"/>
              <a:ext cx="28686" cy="37211"/>
            </a:xfrm>
            <a:custGeom>
              <a:avLst/>
              <a:gdLst/>
              <a:ahLst/>
              <a:cxnLst/>
              <a:rect l="l" t="t" r="r" b="b"/>
              <a:pathLst>
                <a:path w="1430" h="1855" extrusionOk="0">
                  <a:moveTo>
                    <a:pt x="1429" y="1"/>
                  </a:moveTo>
                  <a:cubicBezTo>
                    <a:pt x="852" y="548"/>
                    <a:pt x="365" y="1156"/>
                    <a:pt x="1" y="1855"/>
                  </a:cubicBezTo>
                  <a:cubicBezTo>
                    <a:pt x="578" y="1338"/>
                    <a:pt x="1065" y="700"/>
                    <a:pt x="142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66;p64"/>
            <p:cNvSpPr/>
            <p:nvPr/>
          </p:nvSpPr>
          <p:spPr>
            <a:xfrm>
              <a:off x="7473767" y="2125481"/>
              <a:ext cx="61002" cy="36610"/>
            </a:xfrm>
            <a:custGeom>
              <a:avLst/>
              <a:gdLst/>
              <a:ahLst/>
              <a:cxnLst/>
              <a:rect l="l" t="t" r="r" b="b"/>
              <a:pathLst>
                <a:path w="3041" h="1825" extrusionOk="0">
                  <a:moveTo>
                    <a:pt x="3040" y="1"/>
                  </a:moveTo>
                  <a:lnTo>
                    <a:pt x="3040" y="1"/>
                  </a:lnTo>
                  <a:cubicBezTo>
                    <a:pt x="1763" y="61"/>
                    <a:pt x="639" y="730"/>
                    <a:pt x="1" y="1824"/>
                  </a:cubicBezTo>
                  <a:cubicBezTo>
                    <a:pt x="791" y="943"/>
                    <a:pt x="1855" y="305"/>
                    <a:pt x="304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67;p64"/>
            <p:cNvSpPr/>
            <p:nvPr/>
          </p:nvSpPr>
          <p:spPr>
            <a:xfrm>
              <a:off x="7585342" y="2038901"/>
              <a:ext cx="37231" cy="120139"/>
            </a:xfrm>
            <a:custGeom>
              <a:avLst/>
              <a:gdLst/>
              <a:ahLst/>
              <a:cxnLst/>
              <a:rect l="l" t="t" r="r" b="b"/>
              <a:pathLst>
                <a:path w="1856" h="5989" extrusionOk="0">
                  <a:moveTo>
                    <a:pt x="1430" y="0"/>
                  </a:moveTo>
                  <a:lnTo>
                    <a:pt x="1430" y="0"/>
                  </a:lnTo>
                  <a:cubicBezTo>
                    <a:pt x="1399" y="0"/>
                    <a:pt x="1490" y="365"/>
                    <a:pt x="1521" y="912"/>
                  </a:cubicBezTo>
                  <a:cubicBezTo>
                    <a:pt x="1642" y="2402"/>
                    <a:pt x="1308" y="3891"/>
                    <a:pt x="518" y="5198"/>
                  </a:cubicBezTo>
                  <a:cubicBezTo>
                    <a:pt x="214" y="5684"/>
                    <a:pt x="1" y="5958"/>
                    <a:pt x="31" y="5988"/>
                  </a:cubicBezTo>
                  <a:cubicBezTo>
                    <a:pt x="275" y="5776"/>
                    <a:pt x="487" y="5532"/>
                    <a:pt x="639" y="5259"/>
                  </a:cubicBezTo>
                  <a:cubicBezTo>
                    <a:pt x="1490" y="3982"/>
                    <a:pt x="1855" y="2432"/>
                    <a:pt x="1673" y="912"/>
                  </a:cubicBezTo>
                  <a:cubicBezTo>
                    <a:pt x="1642" y="608"/>
                    <a:pt x="1551" y="274"/>
                    <a:pt x="14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68;p64"/>
            <p:cNvSpPr/>
            <p:nvPr/>
          </p:nvSpPr>
          <p:spPr>
            <a:xfrm>
              <a:off x="7632905" y="2037076"/>
              <a:ext cx="20140" cy="123188"/>
            </a:xfrm>
            <a:custGeom>
              <a:avLst/>
              <a:gdLst/>
              <a:ahLst/>
              <a:cxnLst/>
              <a:rect l="l" t="t" r="r" b="b"/>
              <a:pathLst>
                <a:path w="1004" h="6141" extrusionOk="0">
                  <a:moveTo>
                    <a:pt x="457" y="0"/>
                  </a:moveTo>
                  <a:lnTo>
                    <a:pt x="457" y="0"/>
                  </a:lnTo>
                  <a:cubicBezTo>
                    <a:pt x="700" y="1003"/>
                    <a:pt x="791" y="2067"/>
                    <a:pt x="761" y="3101"/>
                  </a:cubicBezTo>
                  <a:cubicBezTo>
                    <a:pt x="639" y="4134"/>
                    <a:pt x="396" y="5168"/>
                    <a:pt x="1" y="6140"/>
                  </a:cubicBezTo>
                  <a:cubicBezTo>
                    <a:pt x="183" y="5897"/>
                    <a:pt x="335" y="5623"/>
                    <a:pt x="426" y="5319"/>
                  </a:cubicBezTo>
                  <a:cubicBezTo>
                    <a:pt x="730" y="4620"/>
                    <a:pt x="882" y="3861"/>
                    <a:pt x="943" y="3131"/>
                  </a:cubicBezTo>
                  <a:cubicBezTo>
                    <a:pt x="1004" y="2371"/>
                    <a:pt x="943" y="1611"/>
                    <a:pt x="761" y="851"/>
                  </a:cubicBezTo>
                  <a:cubicBezTo>
                    <a:pt x="700" y="547"/>
                    <a:pt x="609" y="274"/>
                    <a:pt x="4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69;p64"/>
            <p:cNvSpPr/>
            <p:nvPr/>
          </p:nvSpPr>
          <p:spPr>
            <a:xfrm>
              <a:off x="7427428" y="1920606"/>
              <a:ext cx="48184" cy="64653"/>
            </a:xfrm>
            <a:custGeom>
              <a:avLst/>
              <a:gdLst/>
              <a:ahLst/>
              <a:cxnLst/>
              <a:rect l="l" t="t" r="r" b="b"/>
              <a:pathLst>
                <a:path w="2402" h="3223" extrusionOk="0">
                  <a:moveTo>
                    <a:pt x="2402" y="1"/>
                  </a:moveTo>
                  <a:lnTo>
                    <a:pt x="2402" y="1"/>
                  </a:lnTo>
                  <a:cubicBezTo>
                    <a:pt x="2189" y="31"/>
                    <a:pt x="2007" y="122"/>
                    <a:pt x="1824" y="244"/>
                  </a:cubicBezTo>
                  <a:cubicBezTo>
                    <a:pt x="943" y="761"/>
                    <a:pt x="335" y="1612"/>
                    <a:pt x="92" y="2584"/>
                  </a:cubicBezTo>
                  <a:cubicBezTo>
                    <a:pt x="31" y="2797"/>
                    <a:pt x="0" y="3010"/>
                    <a:pt x="31" y="3223"/>
                  </a:cubicBezTo>
                  <a:cubicBezTo>
                    <a:pt x="213" y="2554"/>
                    <a:pt x="487" y="1916"/>
                    <a:pt x="882" y="1369"/>
                  </a:cubicBezTo>
                  <a:cubicBezTo>
                    <a:pt x="1307" y="821"/>
                    <a:pt x="1824" y="365"/>
                    <a:pt x="24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70;p64"/>
            <p:cNvSpPr/>
            <p:nvPr/>
          </p:nvSpPr>
          <p:spPr>
            <a:xfrm>
              <a:off x="7397558" y="1909032"/>
              <a:ext cx="56108" cy="64032"/>
            </a:xfrm>
            <a:custGeom>
              <a:avLst/>
              <a:gdLst/>
              <a:ahLst/>
              <a:cxnLst/>
              <a:rect l="l" t="t" r="r" b="b"/>
              <a:pathLst>
                <a:path w="2797" h="3192" extrusionOk="0">
                  <a:moveTo>
                    <a:pt x="2796" y="0"/>
                  </a:moveTo>
                  <a:cubicBezTo>
                    <a:pt x="2097" y="213"/>
                    <a:pt x="1459" y="639"/>
                    <a:pt x="973" y="1216"/>
                  </a:cubicBezTo>
                  <a:cubicBezTo>
                    <a:pt x="456" y="1763"/>
                    <a:pt x="122" y="2432"/>
                    <a:pt x="0" y="3192"/>
                  </a:cubicBezTo>
                  <a:cubicBezTo>
                    <a:pt x="304" y="2523"/>
                    <a:pt x="669" y="1915"/>
                    <a:pt x="1125" y="1368"/>
                  </a:cubicBezTo>
                  <a:cubicBezTo>
                    <a:pt x="1641" y="851"/>
                    <a:pt x="2189" y="365"/>
                    <a:pt x="27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71;p64"/>
            <p:cNvSpPr/>
            <p:nvPr/>
          </p:nvSpPr>
          <p:spPr>
            <a:xfrm>
              <a:off x="6876835" y="2209473"/>
              <a:ext cx="75626" cy="108705"/>
            </a:xfrm>
            <a:custGeom>
              <a:avLst/>
              <a:gdLst/>
              <a:ahLst/>
              <a:cxnLst/>
              <a:rect l="l" t="t" r="r" b="b"/>
              <a:pathLst>
                <a:path w="3770" h="5419" extrusionOk="0">
                  <a:moveTo>
                    <a:pt x="419" y="0"/>
                  </a:moveTo>
                  <a:cubicBezTo>
                    <a:pt x="371" y="0"/>
                    <a:pt x="322" y="3"/>
                    <a:pt x="274" y="8"/>
                  </a:cubicBezTo>
                  <a:cubicBezTo>
                    <a:pt x="183" y="8"/>
                    <a:pt x="61" y="39"/>
                    <a:pt x="0" y="99"/>
                  </a:cubicBezTo>
                  <a:cubicBezTo>
                    <a:pt x="58" y="94"/>
                    <a:pt x="115" y="92"/>
                    <a:pt x="172" y="92"/>
                  </a:cubicBezTo>
                  <a:cubicBezTo>
                    <a:pt x="449" y="92"/>
                    <a:pt x="726" y="151"/>
                    <a:pt x="1003" y="251"/>
                  </a:cubicBezTo>
                  <a:cubicBezTo>
                    <a:pt x="1763" y="647"/>
                    <a:pt x="2371" y="1254"/>
                    <a:pt x="2736" y="2014"/>
                  </a:cubicBezTo>
                  <a:cubicBezTo>
                    <a:pt x="3161" y="2744"/>
                    <a:pt x="3435" y="3534"/>
                    <a:pt x="3587" y="4385"/>
                  </a:cubicBezTo>
                  <a:cubicBezTo>
                    <a:pt x="3678" y="5023"/>
                    <a:pt x="3678" y="5419"/>
                    <a:pt x="3708" y="5419"/>
                  </a:cubicBezTo>
                  <a:cubicBezTo>
                    <a:pt x="3769" y="5084"/>
                    <a:pt x="3769" y="4720"/>
                    <a:pt x="3708" y="4355"/>
                  </a:cubicBezTo>
                  <a:cubicBezTo>
                    <a:pt x="3617" y="3504"/>
                    <a:pt x="3344" y="2683"/>
                    <a:pt x="2918" y="1923"/>
                  </a:cubicBezTo>
                  <a:cubicBezTo>
                    <a:pt x="2523" y="1133"/>
                    <a:pt x="1854" y="495"/>
                    <a:pt x="1064" y="130"/>
                  </a:cubicBezTo>
                  <a:cubicBezTo>
                    <a:pt x="864" y="55"/>
                    <a:pt x="643" y="0"/>
                    <a:pt x="4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72;p64"/>
            <p:cNvSpPr/>
            <p:nvPr/>
          </p:nvSpPr>
          <p:spPr>
            <a:xfrm>
              <a:off x="7321951" y="4213245"/>
              <a:ext cx="193298" cy="318292"/>
            </a:xfrm>
            <a:custGeom>
              <a:avLst/>
              <a:gdLst/>
              <a:ahLst/>
              <a:cxnLst/>
              <a:rect l="l" t="t" r="r" b="b"/>
              <a:pathLst>
                <a:path w="9636" h="15867" extrusionOk="0">
                  <a:moveTo>
                    <a:pt x="8602" y="0"/>
                  </a:moveTo>
                  <a:lnTo>
                    <a:pt x="0" y="456"/>
                  </a:lnTo>
                  <a:lnTo>
                    <a:pt x="3131" y="15867"/>
                  </a:lnTo>
                  <a:lnTo>
                    <a:pt x="9635" y="15076"/>
                  </a:lnTo>
                  <a:lnTo>
                    <a:pt x="860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73;p64"/>
            <p:cNvSpPr/>
            <p:nvPr/>
          </p:nvSpPr>
          <p:spPr>
            <a:xfrm>
              <a:off x="7374389" y="4475432"/>
              <a:ext cx="299997" cy="113419"/>
            </a:xfrm>
            <a:custGeom>
              <a:avLst/>
              <a:gdLst/>
              <a:ahLst/>
              <a:cxnLst/>
              <a:rect l="l" t="t" r="r" b="b"/>
              <a:pathLst>
                <a:path w="14955" h="5654" extrusionOk="0">
                  <a:moveTo>
                    <a:pt x="6930" y="0"/>
                  </a:moveTo>
                  <a:cubicBezTo>
                    <a:pt x="5598" y="792"/>
                    <a:pt x="4094" y="1203"/>
                    <a:pt x="2582" y="1203"/>
                  </a:cubicBezTo>
                  <a:cubicBezTo>
                    <a:pt x="1714" y="1203"/>
                    <a:pt x="843" y="1068"/>
                    <a:pt x="0" y="790"/>
                  </a:cubicBezTo>
                  <a:lnTo>
                    <a:pt x="0" y="790"/>
                  </a:lnTo>
                  <a:lnTo>
                    <a:pt x="426" y="5654"/>
                  </a:lnTo>
                  <a:lnTo>
                    <a:pt x="14955" y="3769"/>
                  </a:lnTo>
                  <a:cubicBezTo>
                    <a:pt x="14712" y="2401"/>
                    <a:pt x="6991" y="426"/>
                    <a:pt x="6991" y="426"/>
                  </a:cubicBezTo>
                  <a:lnTo>
                    <a:pt x="6930"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74;p64"/>
            <p:cNvSpPr/>
            <p:nvPr/>
          </p:nvSpPr>
          <p:spPr>
            <a:xfrm>
              <a:off x="7563396" y="4500367"/>
              <a:ext cx="11615" cy="23250"/>
            </a:xfrm>
            <a:custGeom>
              <a:avLst/>
              <a:gdLst/>
              <a:ahLst/>
              <a:cxnLst/>
              <a:rect l="l" t="t" r="r" b="b"/>
              <a:pathLst>
                <a:path w="579" h="1159" extrusionOk="0">
                  <a:moveTo>
                    <a:pt x="532" y="0"/>
                  </a:moveTo>
                  <a:cubicBezTo>
                    <a:pt x="453" y="0"/>
                    <a:pt x="235" y="182"/>
                    <a:pt x="122" y="520"/>
                  </a:cubicBezTo>
                  <a:cubicBezTo>
                    <a:pt x="1" y="885"/>
                    <a:pt x="122" y="1158"/>
                    <a:pt x="183" y="1158"/>
                  </a:cubicBezTo>
                  <a:cubicBezTo>
                    <a:pt x="244" y="1128"/>
                    <a:pt x="244" y="854"/>
                    <a:pt x="335" y="581"/>
                  </a:cubicBezTo>
                  <a:cubicBezTo>
                    <a:pt x="426" y="277"/>
                    <a:pt x="578" y="64"/>
                    <a:pt x="548" y="3"/>
                  </a:cubicBezTo>
                  <a:cubicBezTo>
                    <a:pt x="543" y="1"/>
                    <a:pt x="538" y="0"/>
                    <a:pt x="5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75;p64"/>
            <p:cNvSpPr/>
            <p:nvPr/>
          </p:nvSpPr>
          <p:spPr>
            <a:xfrm>
              <a:off x="7399504" y="4518000"/>
              <a:ext cx="24894" cy="22327"/>
            </a:xfrm>
            <a:custGeom>
              <a:avLst/>
              <a:gdLst/>
              <a:ahLst/>
              <a:cxnLst/>
              <a:rect l="l" t="t" r="r" b="b"/>
              <a:pathLst>
                <a:path w="1241" h="1113" extrusionOk="0">
                  <a:moveTo>
                    <a:pt x="420" y="36"/>
                  </a:moveTo>
                  <a:lnTo>
                    <a:pt x="420" y="36"/>
                  </a:lnTo>
                  <a:cubicBezTo>
                    <a:pt x="403" y="44"/>
                    <a:pt x="386" y="52"/>
                    <a:pt x="369" y="61"/>
                  </a:cubicBezTo>
                  <a:lnTo>
                    <a:pt x="369" y="61"/>
                  </a:lnTo>
                  <a:lnTo>
                    <a:pt x="420" y="36"/>
                  </a:lnTo>
                  <a:close/>
                  <a:moveTo>
                    <a:pt x="633" y="0"/>
                  </a:moveTo>
                  <a:cubicBezTo>
                    <a:pt x="546" y="0"/>
                    <a:pt x="456" y="20"/>
                    <a:pt x="368" y="62"/>
                  </a:cubicBezTo>
                  <a:lnTo>
                    <a:pt x="368" y="62"/>
                  </a:lnTo>
                  <a:cubicBezTo>
                    <a:pt x="369" y="62"/>
                    <a:pt x="369" y="62"/>
                    <a:pt x="369" y="61"/>
                  </a:cubicBezTo>
                  <a:lnTo>
                    <a:pt x="369" y="61"/>
                  </a:lnTo>
                  <a:lnTo>
                    <a:pt x="359" y="67"/>
                  </a:lnTo>
                  <a:cubicBezTo>
                    <a:pt x="362" y="65"/>
                    <a:pt x="365" y="64"/>
                    <a:pt x="368" y="62"/>
                  </a:cubicBezTo>
                  <a:lnTo>
                    <a:pt x="368" y="62"/>
                  </a:lnTo>
                  <a:cubicBezTo>
                    <a:pt x="128" y="197"/>
                    <a:pt x="0" y="482"/>
                    <a:pt x="85" y="766"/>
                  </a:cubicBezTo>
                  <a:cubicBezTo>
                    <a:pt x="178" y="974"/>
                    <a:pt x="377" y="1112"/>
                    <a:pt x="600" y="1112"/>
                  </a:cubicBezTo>
                  <a:cubicBezTo>
                    <a:pt x="670" y="1112"/>
                    <a:pt x="743" y="1099"/>
                    <a:pt x="815" y="1070"/>
                  </a:cubicBezTo>
                  <a:cubicBezTo>
                    <a:pt x="1089" y="948"/>
                    <a:pt x="1240" y="614"/>
                    <a:pt x="1149" y="310"/>
                  </a:cubicBezTo>
                  <a:cubicBezTo>
                    <a:pt x="1043" y="118"/>
                    <a:pt x="846" y="0"/>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76;p64"/>
            <p:cNvSpPr/>
            <p:nvPr/>
          </p:nvSpPr>
          <p:spPr>
            <a:xfrm>
              <a:off x="7380487" y="4537618"/>
              <a:ext cx="294521" cy="51233"/>
            </a:xfrm>
            <a:custGeom>
              <a:avLst/>
              <a:gdLst/>
              <a:ahLst/>
              <a:cxnLst/>
              <a:rect l="l" t="t" r="r" b="b"/>
              <a:pathLst>
                <a:path w="14682" h="2554" extrusionOk="0">
                  <a:moveTo>
                    <a:pt x="14012" y="1"/>
                  </a:moveTo>
                  <a:lnTo>
                    <a:pt x="0" y="1368"/>
                  </a:lnTo>
                  <a:lnTo>
                    <a:pt x="122" y="2554"/>
                  </a:lnTo>
                  <a:lnTo>
                    <a:pt x="14651" y="669"/>
                  </a:lnTo>
                  <a:cubicBezTo>
                    <a:pt x="14681" y="213"/>
                    <a:pt x="14012" y="1"/>
                    <a:pt x="14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77;p64"/>
            <p:cNvSpPr/>
            <p:nvPr/>
          </p:nvSpPr>
          <p:spPr>
            <a:xfrm>
              <a:off x="7490237" y="4483937"/>
              <a:ext cx="25817" cy="20822"/>
            </a:xfrm>
            <a:custGeom>
              <a:avLst/>
              <a:gdLst/>
              <a:ahLst/>
              <a:cxnLst/>
              <a:rect l="l" t="t" r="r" b="b"/>
              <a:pathLst>
                <a:path w="1287" h="1038" extrusionOk="0">
                  <a:moveTo>
                    <a:pt x="1176" y="0"/>
                  </a:moveTo>
                  <a:cubicBezTo>
                    <a:pt x="1018" y="0"/>
                    <a:pt x="708" y="65"/>
                    <a:pt x="456" y="275"/>
                  </a:cubicBezTo>
                  <a:cubicBezTo>
                    <a:pt x="61" y="610"/>
                    <a:pt x="0" y="1035"/>
                    <a:pt x="61" y="1035"/>
                  </a:cubicBezTo>
                  <a:cubicBezTo>
                    <a:pt x="65" y="1036"/>
                    <a:pt x="69" y="1037"/>
                    <a:pt x="73" y="1037"/>
                  </a:cubicBezTo>
                  <a:cubicBezTo>
                    <a:pt x="163" y="1037"/>
                    <a:pt x="288" y="720"/>
                    <a:pt x="608" y="458"/>
                  </a:cubicBezTo>
                  <a:cubicBezTo>
                    <a:pt x="912" y="184"/>
                    <a:pt x="1277" y="123"/>
                    <a:pt x="1277" y="32"/>
                  </a:cubicBezTo>
                  <a:cubicBezTo>
                    <a:pt x="1286" y="13"/>
                    <a:pt x="1246" y="0"/>
                    <a:pt x="11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78;p64"/>
            <p:cNvSpPr/>
            <p:nvPr/>
          </p:nvSpPr>
          <p:spPr>
            <a:xfrm>
              <a:off x="7529254" y="4493065"/>
              <a:ext cx="19538" cy="25055"/>
            </a:xfrm>
            <a:custGeom>
              <a:avLst/>
              <a:gdLst/>
              <a:ahLst/>
              <a:cxnLst/>
              <a:rect l="l" t="t" r="r" b="b"/>
              <a:pathLst>
                <a:path w="974" h="1249" extrusionOk="0">
                  <a:moveTo>
                    <a:pt x="871" y="1"/>
                  </a:moveTo>
                  <a:cubicBezTo>
                    <a:pt x="738" y="1"/>
                    <a:pt x="455" y="130"/>
                    <a:pt x="244" y="459"/>
                  </a:cubicBezTo>
                  <a:cubicBezTo>
                    <a:pt x="1" y="854"/>
                    <a:pt x="92" y="1249"/>
                    <a:pt x="153" y="1249"/>
                  </a:cubicBezTo>
                  <a:cubicBezTo>
                    <a:pt x="213" y="1249"/>
                    <a:pt x="244" y="915"/>
                    <a:pt x="456" y="580"/>
                  </a:cubicBezTo>
                  <a:cubicBezTo>
                    <a:pt x="669" y="246"/>
                    <a:pt x="973" y="94"/>
                    <a:pt x="943" y="33"/>
                  </a:cubicBezTo>
                  <a:cubicBezTo>
                    <a:pt x="936" y="12"/>
                    <a:pt x="910" y="1"/>
                    <a:pt x="8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79;p64"/>
            <p:cNvSpPr/>
            <p:nvPr/>
          </p:nvSpPr>
          <p:spPr>
            <a:xfrm>
              <a:off x="6625621" y="4159584"/>
              <a:ext cx="238413" cy="347560"/>
            </a:xfrm>
            <a:custGeom>
              <a:avLst/>
              <a:gdLst/>
              <a:ahLst/>
              <a:cxnLst/>
              <a:rect l="l" t="t" r="r" b="b"/>
              <a:pathLst>
                <a:path w="11885" h="17326" extrusionOk="0">
                  <a:moveTo>
                    <a:pt x="3921" y="0"/>
                  </a:moveTo>
                  <a:lnTo>
                    <a:pt x="0" y="15198"/>
                  </a:lnTo>
                  <a:lnTo>
                    <a:pt x="6170" y="17326"/>
                  </a:lnTo>
                  <a:lnTo>
                    <a:pt x="11885" y="3344"/>
                  </a:lnTo>
                  <a:lnTo>
                    <a:pt x="3921"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80;p64"/>
            <p:cNvSpPr/>
            <p:nvPr/>
          </p:nvSpPr>
          <p:spPr>
            <a:xfrm>
              <a:off x="6598179" y="4423596"/>
              <a:ext cx="286597" cy="185996"/>
            </a:xfrm>
            <a:custGeom>
              <a:avLst/>
              <a:gdLst/>
              <a:ahLst/>
              <a:cxnLst/>
              <a:rect l="l" t="t" r="r" b="b"/>
              <a:pathLst>
                <a:path w="14287" h="9272" extrusionOk="0">
                  <a:moveTo>
                    <a:pt x="1763" y="1"/>
                  </a:moveTo>
                  <a:lnTo>
                    <a:pt x="0" y="4560"/>
                  </a:lnTo>
                  <a:lnTo>
                    <a:pt x="13922" y="9271"/>
                  </a:lnTo>
                  <a:cubicBezTo>
                    <a:pt x="14286" y="7903"/>
                    <a:pt x="8207" y="2767"/>
                    <a:pt x="8207" y="2767"/>
                  </a:cubicBezTo>
                  <a:lnTo>
                    <a:pt x="8359" y="2341"/>
                  </a:lnTo>
                  <a:lnTo>
                    <a:pt x="8359" y="2341"/>
                  </a:lnTo>
                  <a:cubicBezTo>
                    <a:pt x="8113" y="2363"/>
                    <a:pt x="7868" y="2373"/>
                    <a:pt x="7624" y="2373"/>
                  </a:cubicBezTo>
                  <a:cubicBezTo>
                    <a:pt x="5449" y="2373"/>
                    <a:pt x="3348" y="1531"/>
                    <a:pt x="1763"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81;p64"/>
            <p:cNvSpPr/>
            <p:nvPr/>
          </p:nvSpPr>
          <p:spPr>
            <a:xfrm>
              <a:off x="6639021" y="4462573"/>
              <a:ext cx="23811" cy="22688"/>
            </a:xfrm>
            <a:custGeom>
              <a:avLst/>
              <a:gdLst/>
              <a:ahLst/>
              <a:cxnLst/>
              <a:rect l="l" t="t" r="r" b="b"/>
              <a:pathLst>
                <a:path w="1187" h="1131" extrusionOk="0">
                  <a:moveTo>
                    <a:pt x="617" y="1"/>
                  </a:moveTo>
                  <a:cubicBezTo>
                    <a:pt x="604" y="1"/>
                    <a:pt x="591" y="2"/>
                    <a:pt x="578" y="3"/>
                  </a:cubicBezTo>
                  <a:lnTo>
                    <a:pt x="639" y="3"/>
                  </a:lnTo>
                  <a:cubicBezTo>
                    <a:pt x="335" y="3"/>
                    <a:pt x="92" y="216"/>
                    <a:pt x="31" y="520"/>
                  </a:cubicBezTo>
                  <a:cubicBezTo>
                    <a:pt x="1" y="824"/>
                    <a:pt x="244" y="1097"/>
                    <a:pt x="548" y="1128"/>
                  </a:cubicBezTo>
                  <a:cubicBezTo>
                    <a:pt x="565" y="1129"/>
                    <a:pt x="582" y="1130"/>
                    <a:pt x="600" y="1130"/>
                  </a:cubicBezTo>
                  <a:cubicBezTo>
                    <a:pt x="885" y="1130"/>
                    <a:pt x="1158" y="896"/>
                    <a:pt x="1186" y="580"/>
                  </a:cubicBezTo>
                  <a:cubicBezTo>
                    <a:pt x="1186" y="319"/>
                    <a:pt x="908" y="1"/>
                    <a:pt x="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82;p64"/>
            <p:cNvSpPr/>
            <p:nvPr/>
          </p:nvSpPr>
          <p:spPr>
            <a:xfrm>
              <a:off x="6598780" y="4493105"/>
              <a:ext cx="282946" cy="115867"/>
            </a:xfrm>
            <a:custGeom>
              <a:avLst/>
              <a:gdLst/>
              <a:ahLst/>
              <a:cxnLst/>
              <a:rect l="l" t="t" r="r" b="b"/>
              <a:pathLst>
                <a:path w="14105" h="5776" extrusionOk="0">
                  <a:moveTo>
                    <a:pt x="426" y="1"/>
                  </a:moveTo>
                  <a:lnTo>
                    <a:pt x="1" y="1095"/>
                  </a:lnTo>
                  <a:lnTo>
                    <a:pt x="13892" y="5776"/>
                  </a:lnTo>
                  <a:cubicBezTo>
                    <a:pt x="14104" y="5381"/>
                    <a:pt x="13588" y="4894"/>
                    <a:pt x="13588" y="4894"/>
                  </a:cubicBez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83;p64"/>
            <p:cNvSpPr/>
            <p:nvPr/>
          </p:nvSpPr>
          <p:spPr>
            <a:xfrm>
              <a:off x="6732321" y="4476515"/>
              <a:ext cx="32196" cy="11314"/>
            </a:xfrm>
            <a:custGeom>
              <a:avLst/>
              <a:gdLst/>
              <a:ahLst/>
              <a:cxnLst/>
              <a:rect l="l" t="t" r="r" b="b"/>
              <a:pathLst>
                <a:path w="1605" h="564" extrusionOk="0">
                  <a:moveTo>
                    <a:pt x="1028" y="0"/>
                  </a:moveTo>
                  <a:cubicBezTo>
                    <a:pt x="935" y="0"/>
                    <a:pt x="835" y="11"/>
                    <a:pt x="730" y="37"/>
                  </a:cubicBezTo>
                  <a:cubicBezTo>
                    <a:pt x="213" y="159"/>
                    <a:pt x="0" y="524"/>
                    <a:pt x="61" y="554"/>
                  </a:cubicBezTo>
                  <a:cubicBezTo>
                    <a:pt x="64" y="561"/>
                    <a:pt x="71" y="564"/>
                    <a:pt x="81" y="564"/>
                  </a:cubicBezTo>
                  <a:cubicBezTo>
                    <a:pt x="159" y="564"/>
                    <a:pt x="439" y="362"/>
                    <a:pt x="791" y="281"/>
                  </a:cubicBezTo>
                  <a:cubicBezTo>
                    <a:pt x="1186" y="189"/>
                    <a:pt x="1551" y="250"/>
                    <a:pt x="1581" y="189"/>
                  </a:cubicBezTo>
                  <a:cubicBezTo>
                    <a:pt x="1605" y="142"/>
                    <a:pt x="1367" y="0"/>
                    <a:pt x="10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84;p64"/>
            <p:cNvSpPr/>
            <p:nvPr/>
          </p:nvSpPr>
          <p:spPr>
            <a:xfrm>
              <a:off x="6762813" y="4500347"/>
              <a:ext cx="26238" cy="17171"/>
            </a:xfrm>
            <a:custGeom>
              <a:avLst/>
              <a:gdLst/>
              <a:ahLst/>
              <a:cxnLst/>
              <a:rect l="l" t="t" r="r" b="b"/>
              <a:pathLst>
                <a:path w="1308" h="856" extrusionOk="0">
                  <a:moveTo>
                    <a:pt x="1036" y="0"/>
                  </a:moveTo>
                  <a:cubicBezTo>
                    <a:pt x="886" y="0"/>
                    <a:pt x="690" y="40"/>
                    <a:pt x="486" y="156"/>
                  </a:cubicBezTo>
                  <a:cubicBezTo>
                    <a:pt x="91" y="430"/>
                    <a:pt x="0" y="825"/>
                    <a:pt x="61" y="855"/>
                  </a:cubicBezTo>
                  <a:cubicBezTo>
                    <a:pt x="122" y="855"/>
                    <a:pt x="304" y="582"/>
                    <a:pt x="638" y="369"/>
                  </a:cubicBezTo>
                  <a:cubicBezTo>
                    <a:pt x="973" y="156"/>
                    <a:pt x="1307" y="156"/>
                    <a:pt x="1307" y="96"/>
                  </a:cubicBezTo>
                  <a:cubicBezTo>
                    <a:pt x="1307" y="48"/>
                    <a:pt x="1199" y="0"/>
                    <a:pt x="10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85;p64"/>
            <p:cNvSpPr/>
            <p:nvPr/>
          </p:nvSpPr>
          <p:spPr>
            <a:xfrm>
              <a:off x="6792081" y="4522473"/>
              <a:ext cx="20140" cy="20080"/>
            </a:xfrm>
            <a:custGeom>
              <a:avLst/>
              <a:gdLst/>
              <a:ahLst/>
              <a:cxnLst/>
              <a:rect l="l" t="t" r="r" b="b"/>
              <a:pathLst>
                <a:path w="1004" h="1001" extrusionOk="0">
                  <a:moveTo>
                    <a:pt x="935" y="0"/>
                  </a:moveTo>
                  <a:cubicBezTo>
                    <a:pt x="815" y="0"/>
                    <a:pt x="558" y="76"/>
                    <a:pt x="335" y="300"/>
                  </a:cubicBezTo>
                  <a:cubicBezTo>
                    <a:pt x="31" y="634"/>
                    <a:pt x="0" y="999"/>
                    <a:pt x="91" y="999"/>
                  </a:cubicBezTo>
                  <a:cubicBezTo>
                    <a:pt x="94" y="1000"/>
                    <a:pt x="98" y="1001"/>
                    <a:pt x="101" y="1001"/>
                  </a:cubicBezTo>
                  <a:cubicBezTo>
                    <a:pt x="165" y="1001"/>
                    <a:pt x="286" y="741"/>
                    <a:pt x="517" y="482"/>
                  </a:cubicBezTo>
                  <a:cubicBezTo>
                    <a:pt x="760" y="239"/>
                    <a:pt x="1003" y="87"/>
                    <a:pt x="1003" y="26"/>
                  </a:cubicBezTo>
                  <a:cubicBezTo>
                    <a:pt x="1003" y="10"/>
                    <a:pt x="978" y="0"/>
                    <a:pt x="9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86;p64"/>
            <p:cNvSpPr/>
            <p:nvPr/>
          </p:nvSpPr>
          <p:spPr>
            <a:xfrm>
              <a:off x="6646343" y="2804739"/>
              <a:ext cx="860975" cy="1612764"/>
            </a:xfrm>
            <a:custGeom>
              <a:avLst/>
              <a:gdLst/>
              <a:ahLst/>
              <a:cxnLst/>
              <a:rect l="l" t="t" r="r" b="b"/>
              <a:pathLst>
                <a:path w="42920" h="80397" extrusionOk="0">
                  <a:moveTo>
                    <a:pt x="14834" y="0"/>
                  </a:moveTo>
                  <a:lnTo>
                    <a:pt x="13557" y="5320"/>
                  </a:lnTo>
                  <a:cubicBezTo>
                    <a:pt x="12068" y="7478"/>
                    <a:pt x="10943" y="9879"/>
                    <a:pt x="10274" y="12432"/>
                  </a:cubicBezTo>
                  <a:cubicBezTo>
                    <a:pt x="10183" y="12827"/>
                    <a:pt x="10122" y="13192"/>
                    <a:pt x="10092" y="13587"/>
                  </a:cubicBezTo>
                  <a:cubicBezTo>
                    <a:pt x="9545" y="16019"/>
                    <a:pt x="9697" y="21429"/>
                    <a:pt x="10609" y="23192"/>
                  </a:cubicBezTo>
                  <a:cubicBezTo>
                    <a:pt x="11916" y="25776"/>
                    <a:pt x="8511" y="44682"/>
                    <a:pt x="8511" y="44682"/>
                  </a:cubicBezTo>
                  <a:cubicBezTo>
                    <a:pt x="8511" y="44682"/>
                    <a:pt x="5715" y="52554"/>
                    <a:pt x="3952" y="57387"/>
                  </a:cubicBezTo>
                  <a:cubicBezTo>
                    <a:pt x="2189" y="62220"/>
                    <a:pt x="1" y="78603"/>
                    <a:pt x="1" y="78603"/>
                  </a:cubicBezTo>
                  <a:lnTo>
                    <a:pt x="7113" y="80336"/>
                  </a:lnTo>
                  <a:lnTo>
                    <a:pt x="18420" y="52068"/>
                  </a:lnTo>
                  <a:cubicBezTo>
                    <a:pt x="18420" y="52068"/>
                    <a:pt x="20548" y="43223"/>
                    <a:pt x="22220" y="35989"/>
                  </a:cubicBezTo>
                  <a:cubicBezTo>
                    <a:pt x="26171" y="41217"/>
                    <a:pt x="30062" y="46202"/>
                    <a:pt x="30062" y="46202"/>
                  </a:cubicBezTo>
                  <a:cubicBezTo>
                    <a:pt x="30700" y="49940"/>
                    <a:pt x="31035" y="53770"/>
                    <a:pt x="31004" y="57570"/>
                  </a:cubicBezTo>
                  <a:cubicBezTo>
                    <a:pt x="31004" y="64165"/>
                    <a:pt x="35655" y="80397"/>
                    <a:pt x="35655" y="80397"/>
                  </a:cubicBezTo>
                  <a:lnTo>
                    <a:pt x="42919" y="79546"/>
                  </a:lnTo>
                  <a:lnTo>
                    <a:pt x="41004" y="48238"/>
                  </a:lnTo>
                  <a:lnTo>
                    <a:pt x="31095" y="15472"/>
                  </a:lnTo>
                  <a:lnTo>
                    <a:pt x="31095" y="2280"/>
                  </a:lnTo>
                  <a:lnTo>
                    <a:pt x="148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87;p64"/>
            <p:cNvSpPr/>
            <p:nvPr/>
          </p:nvSpPr>
          <p:spPr>
            <a:xfrm>
              <a:off x="6950617" y="3310818"/>
              <a:ext cx="198795" cy="290248"/>
            </a:xfrm>
            <a:custGeom>
              <a:avLst/>
              <a:gdLst/>
              <a:ahLst/>
              <a:cxnLst/>
              <a:rect l="l" t="t" r="r" b="b"/>
              <a:pathLst>
                <a:path w="9910" h="14469" extrusionOk="0">
                  <a:moveTo>
                    <a:pt x="0" y="1"/>
                  </a:moveTo>
                  <a:lnTo>
                    <a:pt x="0" y="1"/>
                  </a:lnTo>
                  <a:cubicBezTo>
                    <a:pt x="30" y="61"/>
                    <a:pt x="30" y="92"/>
                    <a:pt x="61" y="153"/>
                  </a:cubicBezTo>
                  <a:cubicBezTo>
                    <a:pt x="152" y="274"/>
                    <a:pt x="243" y="426"/>
                    <a:pt x="334" y="609"/>
                  </a:cubicBezTo>
                  <a:lnTo>
                    <a:pt x="1277" y="2220"/>
                  </a:lnTo>
                  <a:cubicBezTo>
                    <a:pt x="2097" y="3587"/>
                    <a:pt x="3252" y="5441"/>
                    <a:pt x="4590" y="7478"/>
                  </a:cubicBezTo>
                  <a:cubicBezTo>
                    <a:pt x="5927" y="9514"/>
                    <a:pt x="7204" y="11308"/>
                    <a:pt x="8207" y="12524"/>
                  </a:cubicBezTo>
                  <a:cubicBezTo>
                    <a:pt x="8693" y="13162"/>
                    <a:pt x="9119" y="13648"/>
                    <a:pt x="9423" y="13983"/>
                  </a:cubicBezTo>
                  <a:cubicBezTo>
                    <a:pt x="9575" y="14135"/>
                    <a:pt x="9666" y="14256"/>
                    <a:pt x="9787" y="14347"/>
                  </a:cubicBezTo>
                  <a:cubicBezTo>
                    <a:pt x="9818" y="14408"/>
                    <a:pt x="9848" y="14439"/>
                    <a:pt x="9909" y="14469"/>
                  </a:cubicBezTo>
                  <a:cubicBezTo>
                    <a:pt x="9909" y="14469"/>
                    <a:pt x="9879" y="14408"/>
                    <a:pt x="9787" y="14317"/>
                  </a:cubicBezTo>
                  <a:lnTo>
                    <a:pt x="9483" y="13922"/>
                  </a:lnTo>
                  <a:cubicBezTo>
                    <a:pt x="9210" y="13587"/>
                    <a:pt x="8784" y="13071"/>
                    <a:pt x="8328" y="12463"/>
                  </a:cubicBezTo>
                  <a:cubicBezTo>
                    <a:pt x="7356" y="11186"/>
                    <a:pt x="6079" y="9393"/>
                    <a:pt x="4742" y="7387"/>
                  </a:cubicBezTo>
                  <a:cubicBezTo>
                    <a:pt x="3404" y="5350"/>
                    <a:pt x="2249" y="3496"/>
                    <a:pt x="1398" y="2159"/>
                  </a:cubicBezTo>
                  <a:lnTo>
                    <a:pt x="395" y="548"/>
                  </a:lnTo>
                  <a:lnTo>
                    <a:pt x="91" y="122"/>
                  </a:lnTo>
                  <a:cubicBezTo>
                    <a:pt x="30" y="31"/>
                    <a:pt x="0" y="1"/>
                    <a:pt x="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88;p64"/>
            <p:cNvSpPr/>
            <p:nvPr/>
          </p:nvSpPr>
          <p:spPr>
            <a:xfrm>
              <a:off x="7010356" y="2868129"/>
              <a:ext cx="199416" cy="97592"/>
            </a:xfrm>
            <a:custGeom>
              <a:avLst/>
              <a:gdLst/>
              <a:ahLst/>
              <a:cxnLst/>
              <a:rect l="l" t="t" r="r" b="b"/>
              <a:pathLst>
                <a:path w="9941" h="4865" extrusionOk="0">
                  <a:moveTo>
                    <a:pt x="9937" y="0"/>
                  </a:moveTo>
                  <a:cubicBezTo>
                    <a:pt x="9894" y="0"/>
                    <a:pt x="9587" y="568"/>
                    <a:pt x="8876" y="1339"/>
                  </a:cubicBezTo>
                  <a:cubicBezTo>
                    <a:pt x="8694" y="1552"/>
                    <a:pt x="8481" y="1734"/>
                    <a:pt x="8299" y="1916"/>
                  </a:cubicBezTo>
                  <a:cubicBezTo>
                    <a:pt x="8056" y="2160"/>
                    <a:pt x="7782" y="2372"/>
                    <a:pt x="7539" y="2555"/>
                  </a:cubicBezTo>
                  <a:cubicBezTo>
                    <a:pt x="6323" y="3467"/>
                    <a:pt x="4955" y="4135"/>
                    <a:pt x="3496" y="4470"/>
                  </a:cubicBezTo>
                  <a:cubicBezTo>
                    <a:pt x="3162" y="4530"/>
                    <a:pt x="2828" y="4591"/>
                    <a:pt x="2524" y="4622"/>
                  </a:cubicBezTo>
                  <a:cubicBezTo>
                    <a:pt x="2250" y="4682"/>
                    <a:pt x="1977" y="4713"/>
                    <a:pt x="1673" y="4713"/>
                  </a:cubicBezTo>
                  <a:cubicBezTo>
                    <a:pt x="1460" y="4725"/>
                    <a:pt x="1265" y="4730"/>
                    <a:pt x="1088" y="4730"/>
                  </a:cubicBezTo>
                  <a:cubicBezTo>
                    <a:pt x="502" y="4730"/>
                    <a:pt x="123" y="4677"/>
                    <a:pt x="26" y="4677"/>
                  </a:cubicBezTo>
                  <a:cubicBezTo>
                    <a:pt x="9" y="4677"/>
                    <a:pt x="1" y="4679"/>
                    <a:pt x="1" y="4682"/>
                  </a:cubicBezTo>
                  <a:cubicBezTo>
                    <a:pt x="122" y="4743"/>
                    <a:pt x="274" y="4774"/>
                    <a:pt x="426" y="4774"/>
                  </a:cubicBezTo>
                  <a:cubicBezTo>
                    <a:pt x="609" y="4804"/>
                    <a:pt x="791" y="4834"/>
                    <a:pt x="973" y="4834"/>
                  </a:cubicBezTo>
                  <a:cubicBezTo>
                    <a:pt x="1217" y="4865"/>
                    <a:pt x="1460" y="4865"/>
                    <a:pt x="1703" y="4865"/>
                  </a:cubicBezTo>
                  <a:cubicBezTo>
                    <a:pt x="1977" y="4865"/>
                    <a:pt x="2280" y="4834"/>
                    <a:pt x="2554" y="4804"/>
                  </a:cubicBezTo>
                  <a:cubicBezTo>
                    <a:pt x="2888" y="4774"/>
                    <a:pt x="3223" y="4713"/>
                    <a:pt x="3527" y="4652"/>
                  </a:cubicBezTo>
                  <a:cubicBezTo>
                    <a:pt x="4287" y="4470"/>
                    <a:pt x="5016" y="4226"/>
                    <a:pt x="5715" y="3922"/>
                  </a:cubicBezTo>
                  <a:cubicBezTo>
                    <a:pt x="6384" y="3588"/>
                    <a:pt x="7053" y="3163"/>
                    <a:pt x="7630" y="2707"/>
                  </a:cubicBezTo>
                  <a:cubicBezTo>
                    <a:pt x="7904" y="2494"/>
                    <a:pt x="8147" y="2281"/>
                    <a:pt x="8390" y="2038"/>
                  </a:cubicBezTo>
                  <a:cubicBezTo>
                    <a:pt x="8603" y="1856"/>
                    <a:pt x="8816" y="1643"/>
                    <a:pt x="8998" y="1430"/>
                  </a:cubicBezTo>
                  <a:cubicBezTo>
                    <a:pt x="9150" y="1248"/>
                    <a:pt x="9302" y="1035"/>
                    <a:pt x="9423" y="853"/>
                  </a:cubicBezTo>
                  <a:cubicBezTo>
                    <a:pt x="9545" y="701"/>
                    <a:pt x="9636" y="549"/>
                    <a:pt x="9727" y="397"/>
                  </a:cubicBezTo>
                  <a:cubicBezTo>
                    <a:pt x="9819" y="275"/>
                    <a:pt x="9879" y="153"/>
                    <a:pt x="9940" y="1"/>
                  </a:cubicBezTo>
                  <a:cubicBezTo>
                    <a:pt x="9939" y="1"/>
                    <a:pt x="9938" y="0"/>
                    <a:pt x="99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89;p64"/>
            <p:cNvSpPr/>
            <p:nvPr/>
          </p:nvSpPr>
          <p:spPr>
            <a:xfrm>
              <a:off x="6860967" y="1694969"/>
              <a:ext cx="402464" cy="410408"/>
            </a:xfrm>
            <a:custGeom>
              <a:avLst/>
              <a:gdLst/>
              <a:ahLst/>
              <a:cxnLst/>
              <a:rect l="l" t="t" r="r" b="b"/>
              <a:pathLst>
                <a:path w="20063" h="20459" extrusionOk="0">
                  <a:moveTo>
                    <a:pt x="11427" y="0"/>
                  </a:moveTo>
                  <a:cubicBezTo>
                    <a:pt x="9125" y="0"/>
                    <a:pt x="6598" y="605"/>
                    <a:pt x="4803" y="1917"/>
                  </a:cubicBezTo>
                  <a:cubicBezTo>
                    <a:pt x="2524" y="3589"/>
                    <a:pt x="1369" y="6416"/>
                    <a:pt x="700" y="9182"/>
                  </a:cubicBezTo>
                  <a:cubicBezTo>
                    <a:pt x="305" y="10884"/>
                    <a:pt x="1" y="13255"/>
                    <a:pt x="335" y="14957"/>
                  </a:cubicBezTo>
                  <a:cubicBezTo>
                    <a:pt x="852" y="17480"/>
                    <a:pt x="3284" y="19212"/>
                    <a:pt x="5533" y="20459"/>
                  </a:cubicBezTo>
                  <a:lnTo>
                    <a:pt x="18725" y="14045"/>
                  </a:lnTo>
                  <a:cubicBezTo>
                    <a:pt x="19728" y="12920"/>
                    <a:pt x="20062" y="8726"/>
                    <a:pt x="18725" y="5565"/>
                  </a:cubicBezTo>
                  <a:cubicBezTo>
                    <a:pt x="18056" y="4015"/>
                    <a:pt x="17478" y="2282"/>
                    <a:pt x="16019" y="1401"/>
                  </a:cubicBezTo>
                  <a:cubicBezTo>
                    <a:pt x="14895" y="671"/>
                    <a:pt x="13649" y="215"/>
                    <a:pt x="12342" y="33"/>
                  </a:cubicBezTo>
                  <a:cubicBezTo>
                    <a:pt x="12042" y="11"/>
                    <a:pt x="11737" y="0"/>
                    <a:pt x="114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90;p64"/>
            <p:cNvSpPr/>
            <p:nvPr/>
          </p:nvSpPr>
          <p:spPr>
            <a:xfrm>
              <a:off x="6946946" y="1737356"/>
              <a:ext cx="292094" cy="676544"/>
            </a:xfrm>
            <a:custGeom>
              <a:avLst/>
              <a:gdLst/>
              <a:ahLst/>
              <a:cxnLst/>
              <a:rect l="l" t="t" r="r" b="b"/>
              <a:pathLst>
                <a:path w="14561" h="33726" extrusionOk="0">
                  <a:moveTo>
                    <a:pt x="9946" y="1"/>
                  </a:moveTo>
                  <a:cubicBezTo>
                    <a:pt x="9844" y="1"/>
                    <a:pt x="9741" y="6"/>
                    <a:pt x="9636" y="17"/>
                  </a:cubicBezTo>
                  <a:lnTo>
                    <a:pt x="1399" y="2175"/>
                  </a:lnTo>
                  <a:cubicBezTo>
                    <a:pt x="609" y="2266"/>
                    <a:pt x="1" y="2965"/>
                    <a:pt x="31" y="3756"/>
                  </a:cubicBezTo>
                  <a:lnTo>
                    <a:pt x="1520" y="22662"/>
                  </a:lnTo>
                  <a:lnTo>
                    <a:pt x="11855" y="33726"/>
                  </a:lnTo>
                  <a:lnTo>
                    <a:pt x="10183" y="24121"/>
                  </a:lnTo>
                  <a:lnTo>
                    <a:pt x="10153" y="20747"/>
                  </a:lnTo>
                  <a:cubicBezTo>
                    <a:pt x="10183" y="19440"/>
                    <a:pt x="10183" y="19349"/>
                    <a:pt x="10183" y="19349"/>
                  </a:cubicBezTo>
                  <a:cubicBezTo>
                    <a:pt x="10183" y="19349"/>
                    <a:pt x="13557" y="18771"/>
                    <a:pt x="14226" y="14364"/>
                  </a:cubicBezTo>
                  <a:cubicBezTo>
                    <a:pt x="14560" y="12145"/>
                    <a:pt x="14439" y="8558"/>
                    <a:pt x="14226" y="5610"/>
                  </a:cubicBezTo>
                  <a:cubicBezTo>
                    <a:pt x="14051" y="3071"/>
                    <a:pt x="12391" y="1"/>
                    <a:pt x="9946"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91;p64"/>
            <p:cNvSpPr/>
            <p:nvPr/>
          </p:nvSpPr>
          <p:spPr>
            <a:xfrm>
              <a:off x="7173767" y="1902873"/>
              <a:ext cx="23189" cy="21464"/>
            </a:xfrm>
            <a:custGeom>
              <a:avLst/>
              <a:gdLst/>
              <a:ahLst/>
              <a:cxnLst/>
              <a:rect l="l" t="t" r="r" b="b"/>
              <a:pathLst>
                <a:path w="1156" h="1070" extrusionOk="0">
                  <a:moveTo>
                    <a:pt x="606" y="0"/>
                  </a:moveTo>
                  <a:cubicBezTo>
                    <a:pt x="587" y="0"/>
                    <a:pt x="567" y="1"/>
                    <a:pt x="548" y="3"/>
                  </a:cubicBezTo>
                  <a:cubicBezTo>
                    <a:pt x="244" y="3"/>
                    <a:pt x="1" y="246"/>
                    <a:pt x="1" y="550"/>
                  </a:cubicBezTo>
                  <a:cubicBezTo>
                    <a:pt x="30" y="837"/>
                    <a:pt x="275" y="1070"/>
                    <a:pt x="557" y="1070"/>
                  </a:cubicBezTo>
                  <a:cubicBezTo>
                    <a:pt x="574" y="1070"/>
                    <a:pt x="592" y="1069"/>
                    <a:pt x="609" y="1067"/>
                  </a:cubicBezTo>
                  <a:cubicBezTo>
                    <a:pt x="913" y="1067"/>
                    <a:pt x="1156" y="794"/>
                    <a:pt x="1125" y="490"/>
                  </a:cubicBezTo>
                  <a:cubicBezTo>
                    <a:pt x="1125" y="205"/>
                    <a:pt x="886" y="0"/>
                    <a:pt x="6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92;p64"/>
            <p:cNvSpPr/>
            <p:nvPr/>
          </p:nvSpPr>
          <p:spPr>
            <a:xfrm>
              <a:off x="7170116" y="1876012"/>
              <a:ext cx="47582" cy="12036"/>
            </a:xfrm>
            <a:custGeom>
              <a:avLst/>
              <a:gdLst/>
              <a:ahLst/>
              <a:cxnLst/>
              <a:rect l="l" t="t" r="r" b="b"/>
              <a:pathLst>
                <a:path w="2372" h="600" extrusionOk="0">
                  <a:moveTo>
                    <a:pt x="1319" y="0"/>
                  </a:moveTo>
                  <a:cubicBezTo>
                    <a:pt x="1285" y="0"/>
                    <a:pt x="1251" y="2"/>
                    <a:pt x="1216" y="5"/>
                  </a:cubicBezTo>
                  <a:cubicBezTo>
                    <a:pt x="912" y="5"/>
                    <a:pt x="578" y="96"/>
                    <a:pt x="335" y="278"/>
                  </a:cubicBezTo>
                  <a:cubicBezTo>
                    <a:pt x="122" y="430"/>
                    <a:pt x="0" y="522"/>
                    <a:pt x="92" y="582"/>
                  </a:cubicBezTo>
                  <a:cubicBezTo>
                    <a:pt x="103" y="594"/>
                    <a:pt x="121" y="599"/>
                    <a:pt x="145" y="599"/>
                  </a:cubicBezTo>
                  <a:cubicBezTo>
                    <a:pt x="304" y="599"/>
                    <a:pt x="718" y="366"/>
                    <a:pt x="1247" y="339"/>
                  </a:cubicBezTo>
                  <a:cubicBezTo>
                    <a:pt x="1799" y="339"/>
                    <a:pt x="2201" y="590"/>
                    <a:pt x="2315" y="590"/>
                  </a:cubicBezTo>
                  <a:cubicBezTo>
                    <a:pt x="2327" y="590"/>
                    <a:pt x="2335" y="588"/>
                    <a:pt x="2341" y="582"/>
                  </a:cubicBezTo>
                  <a:cubicBezTo>
                    <a:pt x="2371" y="552"/>
                    <a:pt x="2311" y="430"/>
                    <a:pt x="2098" y="278"/>
                  </a:cubicBezTo>
                  <a:cubicBezTo>
                    <a:pt x="1880" y="115"/>
                    <a:pt x="1613" y="0"/>
                    <a:pt x="13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93;p64"/>
            <p:cNvSpPr/>
            <p:nvPr/>
          </p:nvSpPr>
          <p:spPr>
            <a:xfrm>
              <a:off x="7051219" y="1902873"/>
              <a:ext cx="23189" cy="21464"/>
            </a:xfrm>
            <a:custGeom>
              <a:avLst/>
              <a:gdLst/>
              <a:ahLst/>
              <a:cxnLst/>
              <a:rect l="l" t="t" r="r" b="b"/>
              <a:pathLst>
                <a:path w="1156" h="1070" extrusionOk="0">
                  <a:moveTo>
                    <a:pt x="605" y="0"/>
                  </a:moveTo>
                  <a:cubicBezTo>
                    <a:pt x="586" y="0"/>
                    <a:pt x="567" y="1"/>
                    <a:pt x="547" y="3"/>
                  </a:cubicBezTo>
                  <a:cubicBezTo>
                    <a:pt x="243" y="3"/>
                    <a:pt x="0" y="246"/>
                    <a:pt x="0" y="550"/>
                  </a:cubicBezTo>
                  <a:cubicBezTo>
                    <a:pt x="29" y="837"/>
                    <a:pt x="274" y="1070"/>
                    <a:pt x="557" y="1070"/>
                  </a:cubicBezTo>
                  <a:cubicBezTo>
                    <a:pt x="574" y="1070"/>
                    <a:pt x="591" y="1069"/>
                    <a:pt x="608" y="1067"/>
                  </a:cubicBezTo>
                  <a:cubicBezTo>
                    <a:pt x="912" y="1067"/>
                    <a:pt x="1155" y="794"/>
                    <a:pt x="1155" y="490"/>
                  </a:cubicBezTo>
                  <a:cubicBezTo>
                    <a:pt x="1127" y="205"/>
                    <a:pt x="885" y="0"/>
                    <a:pt x="6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94;p64"/>
            <p:cNvSpPr/>
            <p:nvPr/>
          </p:nvSpPr>
          <p:spPr>
            <a:xfrm>
              <a:off x="7049995" y="1879142"/>
              <a:ext cx="47582" cy="11936"/>
            </a:xfrm>
            <a:custGeom>
              <a:avLst/>
              <a:gdLst/>
              <a:ahLst/>
              <a:cxnLst/>
              <a:rect l="l" t="t" r="r" b="b"/>
              <a:pathLst>
                <a:path w="2372" h="595" extrusionOk="0">
                  <a:moveTo>
                    <a:pt x="1216" y="1"/>
                  </a:moveTo>
                  <a:cubicBezTo>
                    <a:pt x="912" y="1"/>
                    <a:pt x="578" y="92"/>
                    <a:pt x="335" y="274"/>
                  </a:cubicBezTo>
                  <a:cubicBezTo>
                    <a:pt x="122" y="426"/>
                    <a:pt x="1" y="518"/>
                    <a:pt x="92" y="578"/>
                  </a:cubicBezTo>
                  <a:cubicBezTo>
                    <a:pt x="103" y="589"/>
                    <a:pt x="119" y="594"/>
                    <a:pt x="140" y="594"/>
                  </a:cubicBezTo>
                  <a:cubicBezTo>
                    <a:pt x="295" y="594"/>
                    <a:pt x="712" y="335"/>
                    <a:pt x="1247" y="335"/>
                  </a:cubicBezTo>
                  <a:cubicBezTo>
                    <a:pt x="1755" y="335"/>
                    <a:pt x="2169" y="594"/>
                    <a:pt x="2303" y="594"/>
                  </a:cubicBezTo>
                  <a:cubicBezTo>
                    <a:pt x="2321" y="594"/>
                    <a:pt x="2334" y="589"/>
                    <a:pt x="2341" y="578"/>
                  </a:cubicBezTo>
                  <a:cubicBezTo>
                    <a:pt x="2371" y="548"/>
                    <a:pt x="2311" y="426"/>
                    <a:pt x="2098" y="274"/>
                  </a:cubicBezTo>
                  <a:cubicBezTo>
                    <a:pt x="1855" y="92"/>
                    <a:pt x="1551" y="1"/>
                    <a:pt x="12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95;p64"/>
            <p:cNvSpPr/>
            <p:nvPr/>
          </p:nvSpPr>
          <p:spPr>
            <a:xfrm>
              <a:off x="7134148" y="1879142"/>
              <a:ext cx="39037" cy="102547"/>
            </a:xfrm>
            <a:custGeom>
              <a:avLst/>
              <a:gdLst/>
              <a:ahLst/>
              <a:cxnLst/>
              <a:rect l="l" t="t" r="r" b="b"/>
              <a:pathLst>
                <a:path w="1946" h="5112" extrusionOk="0">
                  <a:moveTo>
                    <a:pt x="91" y="1"/>
                  </a:moveTo>
                  <a:lnTo>
                    <a:pt x="91" y="1"/>
                  </a:lnTo>
                  <a:cubicBezTo>
                    <a:pt x="0" y="31"/>
                    <a:pt x="486" y="1429"/>
                    <a:pt x="1125" y="3101"/>
                  </a:cubicBezTo>
                  <a:lnTo>
                    <a:pt x="1611" y="4287"/>
                  </a:lnTo>
                  <a:cubicBezTo>
                    <a:pt x="1672" y="4408"/>
                    <a:pt x="1733" y="4591"/>
                    <a:pt x="1702" y="4743"/>
                  </a:cubicBezTo>
                  <a:cubicBezTo>
                    <a:pt x="1672" y="4864"/>
                    <a:pt x="1550" y="4895"/>
                    <a:pt x="1398" y="4895"/>
                  </a:cubicBezTo>
                  <a:cubicBezTo>
                    <a:pt x="1034" y="4925"/>
                    <a:pt x="699" y="4986"/>
                    <a:pt x="395" y="5077"/>
                  </a:cubicBezTo>
                  <a:cubicBezTo>
                    <a:pt x="537" y="5103"/>
                    <a:pt x="678" y="5112"/>
                    <a:pt x="819" y="5112"/>
                  </a:cubicBezTo>
                  <a:cubicBezTo>
                    <a:pt x="1012" y="5112"/>
                    <a:pt x="1205" y="5094"/>
                    <a:pt x="1398" y="5077"/>
                  </a:cubicBezTo>
                  <a:cubicBezTo>
                    <a:pt x="1490" y="5077"/>
                    <a:pt x="1581" y="5046"/>
                    <a:pt x="1672" y="5046"/>
                  </a:cubicBezTo>
                  <a:cubicBezTo>
                    <a:pt x="1763" y="5016"/>
                    <a:pt x="1885" y="4925"/>
                    <a:pt x="1915" y="4803"/>
                  </a:cubicBezTo>
                  <a:cubicBezTo>
                    <a:pt x="1945" y="4591"/>
                    <a:pt x="1915" y="4378"/>
                    <a:pt x="1824" y="4195"/>
                  </a:cubicBezTo>
                  <a:cubicBezTo>
                    <a:pt x="1672" y="3831"/>
                    <a:pt x="1550" y="3436"/>
                    <a:pt x="1368" y="3010"/>
                  </a:cubicBezTo>
                  <a:cubicBezTo>
                    <a:pt x="730" y="1308"/>
                    <a:pt x="152" y="1"/>
                    <a:pt x="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096;p64"/>
            <p:cNvSpPr/>
            <p:nvPr/>
          </p:nvSpPr>
          <p:spPr>
            <a:xfrm>
              <a:off x="7032322" y="2094990"/>
              <a:ext cx="118916" cy="54002"/>
            </a:xfrm>
            <a:custGeom>
              <a:avLst/>
              <a:gdLst/>
              <a:ahLst/>
              <a:cxnLst/>
              <a:rect l="l" t="t" r="r" b="b"/>
              <a:pathLst>
                <a:path w="5928" h="2692" extrusionOk="0">
                  <a:moveTo>
                    <a:pt x="0" y="1"/>
                  </a:moveTo>
                  <a:cubicBezTo>
                    <a:pt x="0" y="1"/>
                    <a:pt x="1293" y="2691"/>
                    <a:pt x="5056" y="2691"/>
                  </a:cubicBezTo>
                  <a:cubicBezTo>
                    <a:pt x="5333" y="2691"/>
                    <a:pt x="5623" y="2676"/>
                    <a:pt x="5927" y="2645"/>
                  </a:cubicBezTo>
                  <a:lnTo>
                    <a:pt x="5927" y="1521"/>
                  </a:lnTo>
                  <a:cubicBezTo>
                    <a:pt x="5818" y="1524"/>
                    <a:pt x="5709" y="1525"/>
                    <a:pt x="5601" y="1525"/>
                  </a:cubicBezTo>
                  <a:cubicBezTo>
                    <a:pt x="3646" y="1525"/>
                    <a:pt x="1728" y="1009"/>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097;p64"/>
            <p:cNvSpPr/>
            <p:nvPr/>
          </p:nvSpPr>
          <p:spPr>
            <a:xfrm>
              <a:off x="7098160" y="1994949"/>
              <a:ext cx="45757" cy="37171"/>
            </a:xfrm>
            <a:custGeom>
              <a:avLst/>
              <a:gdLst/>
              <a:ahLst/>
              <a:cxnLst/>
              <a:rect l="l" t="t" r="r" b="b"/>
              <a:pathLst>
                <a:path w="2281" h="1853" extrusionOk="0">
                  <a:moveTo>
                    <a:pt x="1090" y="0"/>
                  </a:moveTo>
                  <a:cubicBezTo>
                    <a:pt x="1061" y="0"/>
                    <a:pt x="1033" y="1"/>
                    <a:pt x="1004" y="3"/>
                  </a:cubicBezTo>
                  <a:cubicBezTo>
                    <a:pt x="669" y="3"/>
                    <a:pt x="366" y="185"/>
                    <a:pt x="183" y="459"/>
                  </a:cubicBezTo>
                  <a:cubicBezTo>
                    <a:pt x="1" y="763"/>
                    <a:pt x="31" y="1158"/>
                    <a:pt x="214" y="1462"/>
                  </a:cubicBezTo>
                  <a:cubicBezTo>
                    <a:pt x="385" y="1707"/>
                    <a:pt x="694" y="1853"/>
                    <a:pt x="999" y="1853"/>
                  </a:cubicBezTo>
                  <a:cubicBezTo>
                    <a:pt x="1072" y="1853"/>
                    <a:pt x="1146" y="1844"/>
                    <a:pt x="1217" y="1827"/>
                  </a:cubicBezTo>
                  <a:cubicBezTo>
                    <a:pt x="1551" y="1736"/>
                    <a:pt x="1885" y="1523"/>
                    <a:pt x="2128" y="1280"/>
                  </a:cubicBezTo>
                  <a:cubicBezTo>
                    <a:pt x="2220" y="1188"/>
                    <a:pt x="2159" y="1249"/>
                    <a:pt x="2220" y="1158"/>
                  </a:cubicBezTo>
                  <a:cubicBezTo>
                    <a:pt x="2280" y="945"/>
                    <a:pt x="2250" y="763"/>
                    <a:pt x="2159" y="580"/>
                  </a:cubicBezTo>
                  <a:cubicBezTo>
                    <a:pt x="1903" y="210"/>
                    <a:pt x="1513" y="0"/>
                    <a:pt x="109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098;p64"/>
            <p:cNvSpPr/>
            <p:nvPr/>
          </p:nvSpPr>
          <p:spPr>
            <a:xfrm>
              <a:off x="7103696" y="1990055"/>
              <a:ext cx="41444" cy="34844"/>
            </a:xfrm>
            <a:custGeom>
              <a:avLst/>
              <a:gdLst/>
              <a:ahLst/>
              <a:cxnLst/>
              <a:rect l="l" t="t" r="r" b="b"/>
              <a:pathLst>
                <a:path w="2066" h="1737" extrusionOk="0">
                  <a:moveTo>
                    <a:pt x="112" y="0"/>
                  </a:moveTo>
                  <a:cubicBezTo>
                    <a:pt x="77" y="0"/>
                    <a:pt x="1" y="174"/>
                    <a:pt x="29" y="399"/>
                  </a:cubicBezTo>
                  <a:cubicBezTo>
                    <a:pt x="90" y="764"/>
                    <a:pt x="272" y="1128"/>
                    <a:pt x="545" y="1341"/>
                  </a:cubicBezTo>
                  <a:cubicBezTo>
                    <a:pt x="849" y="1584"/>
                    <a:pt x="1245" y="1736"/>
                    <a:pt x="1609" y="1736"/>
                  </a:cubicBezTo>
                  <a:cubicBezTo>
                    <a:pt x="1913" y="1706"/>
                    <a:pt x="2065" y="1706"/>
                    <a:pt x="2065" y="1584"/>
                  </a:cubicBezTo>
                  <a:cubicBezTo>
                    <a:pt x="2065" y="1493"/>
                    <a:pt x="1366" y="1584"/>
                    <a:pt x="789" y="1098"/>
                  </a:cubicBezTo>
                  <a:cubicBezTo>
                    <a:pt x="242" y="642"/>
                    <a:pt x="211" y="4"/>
                    <a:pt x="120" y="4"/>
                  </a:cubicBezTo>
                  <a:cubicBezTo>
                    <a:pt x="118" y="2"/>
                    <a:pt x="115" y="0"/>
                    <a:pt x="1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099;p64"/>
            <p:cNvSpPr/>
            <p:nvPr/>
          </p:nvSpPr>
          <p:spPr>
            <a:xfrm>
              <a:off x="7045722" y="1853906"/>
              <a:ext cx="57331" cy="16068"/>
            </a:xfrm>
            <a:custGeom>
              <a:avLst/>
              <a:gdLst/>
              <a:ahLst/>
              <a:cxnLst/>
              <a:rect l="l" t="t" r="r" b="b"/>
              <a:pathLst>
                <a:path w="2858" h="801" extrusionOk="0">
                  <a:moveTo>
                    <a:pt x="1662" y="0"/>
                  </a:moveTo>
                  <a:cubicBezTo>
                    <a:pt x="1200" y="0"/>
                    <a:pt x="737" y="128"/>
                    <a:pt x="335" y="377"/>
                  </a:cubicBezTo>
                  <a:cubicBezTo>
                    <a:pt x="122" y="529"/>
                    <a:pt x="1" y="681"/>
                    <a:pt x="62" y="742"/>
                  </a:cubicBezTo>
                  <a:cubicBezTo>
                    <a:pt x="87" y="784"/>
                    <a:pt x="149" y="800"/>
                    <a:pt x="241" y="800"/>
                  </a:cubicBezTo>
                  <a:cubicBezTo>
                    <a:pt x="483" y="800"/>
                    <a:pt x="931" y="687"/>
                    <a:pt x="1460" y="621"/>
                  </a:cubicBezTo>
                  <a:cubicBezTo>
                    <a:pt x="2159" y="529"/>
                    <a:pt x="2767" y="590"/>
                    <a:pt x="2828" y="438"/>
                  </a:cubicBezTo>
                  <a:cubicBezTo>
                    <a:pt x="2858" y="347"/>
                    <a:pt x="2706" y="225"/>
                    <a:pt x="2463" y="134"/>
                  </a:cubicBezTo>
                  <a:cubicBezTo>
                    <a:pt x="2204" y="44"/>
                    <a:pt x="1933" y="0"/>
                    <a:pt x="16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00;p64"/>
            <p:cNvSpPr/>
            <p:nvPr/>
          </p:nvSpPr>
          <p:spPr>
            <a:xfrm>
              <a:off x="7170116" y="1832943"/>
              <a:ext cx="43310" cy="13781"/>
            </a:xfrm>
            <a:custGeom>
              <a:avLst/>
              <a:gdLst/>
              <a:ahLst/>
              <a:cxnLst/>
              <a:rect l="l" t="t" r="r" b="b"/>
              <a:pathLst>
                <a:path w="2159" h="687" extrusionOk="0">
                  <a:moveTo>
                    <a:pt x="1051" y="1"/>
                  </a:moveTo>
                  <a:cubicBezTo>
                    <a:pt x="772" y="1"/>
                    <a:pt x="490" y="77"/>
                    <a:pt x="244" y="237"/>
                  </a:cubicBezTo>
                  <a:cubicBezTo>
                    <a:pt x="61" y="358"/>
                    <a:pt x="0" y="510"/>
                    <a:pt x="31" y="571"/>
                  </a:cubicBezTo>
                  <a:cubicBezTo>
                    <a:pt x="86" y="640"/>
                    <a:pt x="204" y="659"/>
                    <a:pt x="362" y="659"/>
                  </a:cubicBezTo>
                  <a:cubicBezTo>
                    <a:pt x="552" y="659"/>
                    <a:pt x="799" y="632"/>
                    <a:pt x="1064" y="632"/>
                  </a:cubicBezTo>
                  <a:cubicBezTo>
                    <a:pt x="1409" y="632"/>
                    <a:pt x="1713" y="686"/>
                    <a:pt x="1904" y="686"/>
                  </a:cubicBezTo>
                  <a:cubicBezTo>
                    <a:pt x="2000" y="686"/>
                    <a:pt x="2067" y="673"/>
                    <a:pt x="2098" y="632"/>
                  </a:cubicBezTo>
                  <a:cubicBezTo>
                    <a:pt x="2159" y="571"/>
                    <a:pt x="2098" y="419"/>
                    <a:pt x="1915" y="267"/>
                  </a:cubicBezTo>
                  <a:cubicBezTo>
                    <a:pt x="1661" y="93"/>
                    <a:pt x="1357" y="1"/>
                    <a:pt x="10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01;p64"/>
            <p:cNvSpPr/>
            <p:nvPr/>
          </p:nvSpPr>
          <p:spPr>
            <a:xfrm>
              <a:off x="6922191" y="1917918"/>
              <a:ext cx="50391" cy="75325"/>
            </a:xfrm>
            <a:custGeom>
              <a:avLst/>
              <a:gdLst/>
              <a:ahLst/>
              <a:cxnLst/>
              <a:rect l="l" t="t" r="r" b="b"/>
              <a:pathLst>
                <a:path w="2512" h="3755" extrusionOk="0">
                  <a:moveTo>
                    <a:pt x="1598" y="1"/>
                  </a:moveTo>
                  <a:cubicBezTo>
                    <a:pt x="889" y="1"/>
                    <a:pt x="0" y="302"/>
                    <a:pt x="19" y="1806"/>
                  </a:cubicBezTo>
                  <a:cubicBezTo>
                    <a:pt x="39" y="3454"/>
                    <a:pt x="1148" y="3754"/>
                    <a:pt x="1880" y="3754"/>
                  </a:cubicBezTo>
                  <a:cubicBezTo>
                    <a:pt x="2242" y="3754"/>
                    <a:pt x="2511" y="3681"/>
                    <a:pt x="2511" y="3661"/>
                  </a:cubicBezTo>
                  <a:cubicBezTo>
                    <a:pt x="2511" y="3600"/>
                    <a:pt x="2450" y="135"/>
                    <a:pt x="2450" y="135"/>
                  </a:cubicBezTo>
                  <a:cubicBezTo>
                    <a:pt x="2427" y="123"/>
                    <a:pt x="2049" y="1"/>
                    <a:pt x="159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02;p64"/>
            <p:cNvSpPr/>
            <p:nvPr/>
          </p:nvSpPr>
          <p:spPr>
            <a:xfrm>
              <a:off x="6934749" y="1933425"/>
              <a:ext cx="22588" cy="43049"/>
            </a:xfrm>
            <a:custGeom>
              <a:avLst/>
              <a:gdLst/>
              <a:ahLst/>
              <a:cxnLst/>
              <a:rect l="l" t="t" r="r" b="b"/>
              <a:pathLst>
                <a:path w="1126" h="2146" extrusionOk="0">
                  <a:moveTo>
                    <a:pt x="609" y="0"/>
                  </a:moveTo>
                  <a:cubicBezTo>
                    <a:pt x="396" y="61"/>
                    <a:pt x="244" y="182"/>
                    <a:pt x="153" y="395"/>
                  </a:cubicBezTo>
                  <a:cubicBezTo>
                    <a:pt x="62" y="608"/>
                    <a:pt x="1" y="851"/>
                    <a:pt x="31" y="1064"/>
                  </a:cubicBezTo>
                  <a:cubicBezTo>
                    <a:pt x="1" y="1520"/>
                    <a:pt x="244" y="1945"/>
                    <a:pt x="669" y="2128"/>
                  </a:cubicBezTo>
                  <a:cubicBezTo>
                    <a:pt x="714" y="2139"/>
                    <a:pt x="758" y="2146"/>
                    <a:pt x="803" y="2146"/>
                  </a:cubicBezTo>
                  <a:cubicBezTo>
                    <a:pt x="880" y="2146"/>
                    <a:pt x="957" y="2125"/>
                    <a:pt x="1034" y="2067"/>
                  </a:cubicBezTo>
                  <a:cubicBezTo>
                    <a:pt x="1125" y="2037"/>
                    <a:pt x="1125" y="1976"/>
                    <a:pt x="1125" y="1976"/>
                  </a:cubicBezTo>
                  <a:lnTo>
                    <a:pt x="1125" y="1976"/>
                  </a:lnTo>
                  <a:cubicBezTo>
                    <a:pt x="1125" y="1976"/>
                    <a:pt x="1095" y="2006"/>
                    <a:pt x="1004" y="2037"/>
                  </a:cubicBezTo>
                  <a:cubicBezTo>
                    <a:pt x="958" y="2052"/>
                    <a:pt x="905" y="2059"/>
                    <a:pt x="852" y="2059"/>
                  </a:cubicBezTo>
                  <a:cubicBezTo>
                    <a:pt x="799" y="2059"/>
                    <a:pt x="745" y="2052"/>
                    <a:pt x="700" y="2037"/>
                  </a:cubicBezTo>
                  <a:cubicBezTo>
                    <a:pt x="365" y="1824"/>
                    <a:pt x="183" y="1459"/>
                    <a:pt x="183" y="1064"/>
                  </a:cubicBezTo>
                  <a:cubicBezTo>
                    <a:pt x="183" y="881"/>
                    <a:pt x="214" y="669"/>
                    <a:pt x="305" y="456"/>
                  </a:cubicBezTo>
                  <a:cubicBezTo>
                    <a:pt x="365" y="304"/>
                    <a:pt x="487" y="182"/>
                    <a:pt x="639" y="122"/>
                  </a:cubicBezTo>
                  <a:cubicBezTo>
                    <a:pt x="655" y="116"/>
                    <a:pt x="672" y="114"/>
                    <a:pt x="690" y="114"/>
                  </a:cubicBezTo>
                  <a:cubicBezTo>
                    <a:pt x="770" y="114"/>
                    <a:pt x="857" y="168"/>
                    <a:pt x="882" y="243"/>
                  </a:cubicBezTo>
                  <a:cubicBezTo>
                    <a:pt x="913" y="304"/>
                    <a:pt x="913" y="365"/>
                    <a:pt x="913" y="365"/>
                  </a:cubicBezTo>
                  <a:cubicBezTo>
                    <a:pt x="913" y="365"/>
                    <a:pt x="973" y="334"/>
                    <a:pt x="943" y="213"/>
                  </a:cubicBezTo>
                  <a:cubicBezTo>
                    <a:pt x="943" y="152"/>
                    <a:pt x="882" y="122"/>
                    <a:pt x="852" y="61"/>
                  </a:cubicBezTo>
                  <a:cubicBezTo>
                    <a:pt x="791" y="30"/>
                    <a:pt x="700" y="0"/>
                    <a:pt x="609"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03;p64"/>
            <p:cNvSpPr/>
            <p:nvPr/>
          </p:nvSpPr>
          <p:spPr>
            <a:xfrm>
              <a:off x="6939022" y="1984638"/>
              <a:ext cx="20140" cy="19579"/>
            </a:xfrm>
            <a:custGeom>
              <a:avLst/>
              <a:gdLst/>
              <a:ahLst/>
              <a:cxnLst/>
              <a:rect l="l" t="t" r="r" b="b"/>
              <a:pathLst>
                <a:path w="1004" h="976" extrusionOk="0">
                  <a:moveTo>
                    <a:pt x="639" y="0"/>
                  </a:moveTo>
                  <a:cubicBezTo>
                    <a:pt x="639" y="31"/>
                    <a:pt x="760" y="91"/>
                    <a:pt x="852" y="243"/>
                  </a:cubicBezTo>
                  <a:cubicBezTo>
                    <a:pt x="882" y="335"/>
                    <a:pt x="882" y="456"/>
                    <a:pt x="882" y="547"/>
                  </a:cubicBezTo>
                  <a:cubicBezTo>
                    <a:pt x="821" y="669"/>
                    <a:pt x="730" y="760"/>
                    <a:pt x="608" y="821"/>
                  </a:cubicBezTo>
                  <a:cubicBezTo>
                    <a:pt x="548" y="851"/>
                    <a:pt x="487" y="867"/>
                    <a:pt x="426" y="867"/>
                  </a:cubicBezTo>
                  <a:cubicBezTo>
                    <a:pt x="365" y="867"/>
                    <a:pt x="304" y="851"/>
                    <a:pt x="244" y="821"/>
                  </a:cubicBezTo>
                  <a:cubicBezTo>
                    <a:pt x="152" y="760"/>
                    <a:pt x="92" y="639"/>
                    <a:pt x="92" y="547"/>
                  </a:cubicBezTo>
                  <a:cubicBezTo>
                    <a:pt x="61" y="426"/>
                    <a:pt x="92" y="335"/>
                    <a:pt x="92" y="243"/>
                  </a:cubicBezTo>
                  <a:lnTo>
                    <a:pt x="92" y="243"/>
                  </a:lnTo>
                  <a:cubicBezTo>
                    <a:pt x="92" y="243"/>
                    <a:pt x="1" y="335"/>
                    <a:pt x="1" y="547"/>
                  </a:cubicBezTo>
                  <a:cubicBezTo>
                    <a:pt x="1" y="699"/>
                    <a:pt x="61" y="821"/>
                    <a:pt x="183" y="912"/>
                  </a:cubicBezTo>
                  <a:cubicBezTo>
                    <a:pt x="277" y="950"/>
                    <a:pt x="371" y="976"/>
                    <a:pt x="472" y="976"/>
                  </a:cubicBezTo>
                  <a:cubicBezTo>
                    <a:pt x="534" y="976"/>
                    <a:pt x="600" y="966"/>
                    <a:pt x="669" y="943"/>
                  </a:cubicBezTo>
                  <a:cubicBezTo>
                    <a:pt x="821" y="882"/>
                    <a:pt x="943" y="760"/>
                    <a:pt x="973" y="578"/>
                  </a:cubicBezTo>
                  <a:cubicBezTo>
                    <a:pt x="1004" y="456"/>
                    <a:pt x="973" y="304"/>
                    <a:pt x="912" y="213"/>
                  </a:cubicBezTo>
                  <a:cubicBezTo>
                    <a:pt x="791" y="31"/>
                    <a:pt x="639" y="0"/>
                    <a:pt x="63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04;p64"/>
            <p:cNvSpPr/>
            <p:nvPr/>
          </p:nvSpPr>
          <p:spPr>
            <a:xfrm>
              <a:off x="7094509" y="1717938"/>
              <a:ext cx="150009" cy="149026"/>
            </a:xfrm>
            <a:custGeom>
              <a:avLst/>
              <a:gdLst/>
              <a:ahLst/>
              <a:cxnLst/>
              <a:rect l="l" t="t" r="r" b="b"/>
              <a:pathLst>
                <a:path w="7478" h="7429" extrusionOk="0">
                  <a:moveTo>
                    <a:pt x="1902" y="0"/>
                  </a:moveTo>
                  <a:cubicBezTo>
                    <a:pt x="1250" y="0"/>
                    <a:pt x="601" y="145"/>
                    <a:pt x="0" y="438"/>
                  </a:cubicBezTo>
                  <a:cubicBezTo>
                    <a:pt x="548" y="2201"/>
                    <a:pt x="1733" y="3660"/>
                    <a:pt x="3314" y="4602"/>
                  </a:cubicBezTo>
                  <a:cubicBezTo>
                    <a:pt x="3982" y="4997"/>
                    <a:pt x="4742" y="5271"/>
                    <a:pt x="5411" y="5666"/>
                  </a:cubicBezTo>
                  <a:cubicBezTo>
                    <a:pt x="6140" y="6000"/>
                    <a:pt x="6718" y="6578"/>
                    <a:pt x="7083" y="7277"/>
                  </a:cubicBezTo>
                  <a:lnTo>
                    <a:pt x="7447" y="7429"/>
                  </a:lnTo>
                  <a:cubicBezTo>
                    <a:pt x="7478" y="6061"/>
                    <a:pt x="7204" y="4693"/>
                    <a:pt x="6687" y="3447"/>
                  </a:cubicBezTo>
                  <a:cubicBezTo>
                    <a:pt x="6140" y="2170"/>
                    <a:pt x="5168" y="1137"/>
                    <a:pt x="3952" y="499"/>
                  </a:cubicBezTo>
                  <a:cubicBezTo>
                    <a:pt x="3306" y="168"/>
                    <a:pt x="2603" y="0"/>
                    <a:pt x="1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05;p64"/>
            <p:cNvSpPr/>
            <p:nvPr/>
          </p:nvSpPr>
          <p:spPr>
            <a:xfrm>
              <a:off x="6907928" y="1724097"/>
              <a:ext cx="205495" cy="199296"/>
            </a:xfrm>
            <a:custGeom>
              <a:avLst/>
              <a:gdLst/>
              <a:ahLst/>
              <a:cxnLst/>
              <a:rect l="l" t="t" r="r" b="b"/>
              <a:pathLst>
                <a:path w="10244" h="9935" extrusionOk="0">
                  <a:moveTo>
                    <a:pt x="8350" y="0"/>
                  </a:moveTo>
                  <a:cubicBezTo>
                    <a:pt x="6280" y="0"/>
                    <a:pt x="3970" y="858"/>
                    <a:pt x="2614" y="2167"/>
                  </a:cubicBezTo>
                  <a:cubicBezTo>
                    <a:pt x="730" y="4022"/>
                    <a:pt x="0" y="6757"/>
                    <a:pt x="791" y="9280"/>
                  </a:cubicBezTo>
                  <a:cubicBezTo>
                    <a:pt x="821" y="9462"/>
                    <a:pt x="912" y="9614"/>
                    <a:pt x="1064" y="9736"/>
                  </a:cubicBezTo>
                  <a:cubicBezTo>
                    <a:pt x="1120" y="9768"/>
                    <a:pt x="1175" y="9779"/>
                    <a:pt x="1231" y="9779"/>
                  </a:cubicBezTo>
                  <a:cubicBezTo>
                    <a:pt x="1356" y="9779"/>
                    <a:pt x="1481" y="9723"/>
                    <a:pt x="1606" y="9723"/>
                  </a:cubicBezTo>
                  <a:cubicBezTo>
                    <a:pt x="1638" y="9723"/>
                    <a:pt x="1670" y="9727"/>
                    <a:pt x="1702" y="9736"/>
                  </a:cubicBezTo>
                  <a:cubicBezTo>
                    <a:pt x="2128" y="9873"/>
                    <a:pt x="2510" y="9935"/>
                    <a:pt x="2856" y="9935"/>
                  </a:cubicBezTo>
                  <a:cubicBezTo>
                    <a:pt x="4963" y="9935"/>
                    <a:pt x="5760" y="7659"/>
                    <a:pt x="6961" y="6301"/>
                  </a:cubicBezTo>
                  <a:cubicBezTo>
                    <a:pt x="8359" y="4690"/>
                    <a:pt x="9879" y="2380"/>
                    <a:pt x="10244" y="283"/>
                  </a:cubicBezTo>
                  <a:cubicBezTo>
                    <a:pt x="9664" y="90"/>
                    <a:pt x="9020" y="0"/>
                    <a:pt x="83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06;p64"/>
            <p:cNvSpPr/>
            <p:nvPr/>
          </p:nvSpPr>
          <p:spPr>
            <a:xfrm>
              <a:off x="7198160" y="1743174"/>
              <a:ext cx="72577" cy="181362"/>
            </a:xfrm>
            <a:custGeom>
              <a:avLst/>
              <a:gdLst/>
              <a:ahLst/>
              <a:cxnLst/>
              <a:rect l="l" t="t" r="r" b="b"/>
              <a:pathLst>
                <a:path w="3618" h="9041" extrusionOk="0">
                  <a:moveTo>
                    <a:pt x="1" y="1"/>
                  </a:moveTo>
                  <a:cubicBezTo>
                    <a:pt x="92" y="92"/>
                    <a:pt x="213" y="213"/>
                    <a:pt x="305" y="305"/>
                  </a:cubicBezTo>
                  <a:cubicBezTo>
                    <a:pt x="487" y="517"/>
                    <a:pt x="761" y="791"/>
                    <a:pt x="1095" y="1186"/>
                  </a:cubicBezTo>
                  <a:cubicBezTo>
                    <a:pt x="1885" y="2189"/>
                    <a:pt x="2524" y="3314"/>
                    <a:pt x="2949" y="4560"/>
                  </a:cubicBezTo>
                  <a:cubicBezTo>
                    <a:pt x="3071" y="4894"/>
                    <a:pt x="3192" y="5259"/>
                    <a:pt x="3253" y="5593"/>
                  </a:cubicBezTo>
                  <a:cubicBezTo>
                    <a:pt x="3344" y="5928"/>
                    <a:pt x="3405" y="6262"/>
                    <a:pt x="3435" y="6596"/>
                  </a:cubicBezTo>
                  <a:cubicBezTo>
                    <a:pt x="3527" y="7174"/>
                    <a:pt x="3405" y="7751"/>
                    <a:pt x="3101" y="8238"/>
                  </a:cubicBezTo>
                  <a:cubicBezTo>
                    <a:pt x="2888" y="8572"/>
                    <a:pt x="2584" y="8815"/>
                    <a:pt x="2220" y="8937"/>
                  </a:cubicBezTo>
                  <a:cubicBezTo>
                    <a:pt x="2068" y="8998"/>
                    <a:pt x="1946" y="8998"/>
                    <a:pt x="1794" y="9028"/>
                  </a:cubicBezTo>
                  <a:cubicBezTo>
                    <a:pt x="1839" y="9037"/>
                    <a:pt x="1883" y="9041"/>
                    <a:pt x="1927" y="9041"/>
                  </a:cubicBezTo>
                  <a:cubicBezTo>
                    <a:pt x="2032" y="9041"/>
                    <a:pt x="2134" y="9019"/>
                    <a:pt x="2220" y="8998"/>
                  </a:cubicBezTo>
                  <a:cubicBezTo>
                    <a:pt x="2615" y="8876"/>
                    <a:pt x="2949" y="8633"/>
                    <a:pt x="3162" y="8299"/>
                  </a:cubicBezTo>
                  <a:cubicBezTo>
                    <a:pt x="3496" y="7782"/>
                    <a:pt x="3618" y="7174"/>
                    <a:pt x="3557" y="6596"/>
                  </a:cubicBezTo>
                  <a:cubicBezTo>
                    <a:pt x="3527" y="6262"/>
                    <a:pt x="3466" y="5897"/>
                    <a:pt x="3375" y="5563"/>
                  </a:cubicBezTo>
                  <a:cubicBezTo>
                    <a:pt x="3010" y="3922"/>
                    <a:pt x="2220" y="2402"/>
                    <a:pt x="1156" y="1125"/>
                  </a:cubicBezTo>
                  <a:cubicBezTo>
                    <a:pt x="913" y="821"/>
                    <a:pt x="639" y="548"/>
                    <a:pt x="335" y="274"/>
                  </a:cubicBezTo>
                  <a:lnTo>
                    <a:pt x="92" y="61"/>
                  </a:lnTo>
                  <a:cubicBezTo>
                    <a:pt x="32" y="31"/>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07;p64"/>
            <p:cNvSpPr/>
            <p:nvPr/>
          </p:nvSpPr>
          <p:spPr>
            <a:xfrm>
              <a:off x="6854869" y="2066344"/>
              <a:ext cx="102466" cy="90150"/>
            </a:xfrm>
            <a:custGeom>
              <a:avLst/>
              <a:gdLst/>
              <a:ahLst/>
              <a:cxnLst/>
              <a:rect l="l" t="t" r="r" b="b"/>
              <a:pathLst>
                <a:path w="5108" h="4494" extrusionOk="0">
                  <a:moveTo>
                    <a:pt x="2023" y="1208"/>
                  </a:moveTo>
                  <a:cubicBezTo>
                    <a:pt x="2058" y="1208"/>
                    <a:pt x="2093" y="1211"/>
                    <a:pt x="2129" y="1216"/>
                  </a:cubicBezTo>
                  <a:cubicBezTo>
                    <a:pt x="2554" y="1307"/>
                    <a:pt x="2919" y="1611"/>
                    <a:pt x="3071" y="2037"/>
                  </a:cubicBezTo>
                  <a:cubicBezTo>
                    <a:pt x="3137" y="2169"/>
                    <a:pt x="3183" y="2310"/>
                    <a:pt x="3211" y="2454"/>
                  </a:cubicBezTo>
                  <a:lnTo>
                    <a:pt x="3211" y="2454"/>
                  </a:lnTo>
                  <a:cubicBezTo>
                    <a:pt x="3014" y="2501"/>
                    <a:pt x="2811" y="2525"/>
                    <a:pt x="2603" y="2525"/>
                  </a:cubicBezTo>
                  <a:cubicBezTo>
                    <a:pt x="2567" y="2525"/>
                    <a:pt x="2530" y="2525"/>
                    <a:pt x="2493" y="2523"/>
                  </a:cubicBezTo>
                  <a:cubicBezTo>
                    <a:pt x="2311" y="2493"/>
                    <a:pt x="2098" y="2462"/>
                    <a:pt x="1916" y="2371"/>
                  </a:cubicBezTo>
                  <a:cubicBezTo>
                    <a:pt x="1733" y="2280"/>
                    <a:pt x="1581" y="2158"/>
                    <a:pt x="1490" y="1946"/>
                  </a:cubicBezTo>
                  <a:cubicBezTo>
                    <a:pt x="1399" y="1763"/>
                    <a:pt x="1430" y="1550"/>
                    <a:pt x="1551" y="1398"/>
                  </a:cubicBezTo>
                  <a:cubicBezTo>
                    <a:pt x="1678" y="1272"/>
                    <a:pt x="1847" y="1208"/>
                    <a:pt x="2023" y="1208"/>
                  </a:cubicBezTo>
                  <a:close/>
                  <a:moveTo>
                    <a:pt x="5107" y="0"/>
                  </a:moveTo>
                  <a:cubicBezTo>
                    <a:pt x="5077" y="183"/>
                    <a:pt x="5077" y="335"/>
                    <a:pt x="5047" y="517"/>
                  </a:cubicBezTo>
                  <a:cubicBezTo>
                    <a:pt x="4955" y="1003"/>
                    <a:pt x="4743" y="1429"/>
                    <a:pt x="4408" y="1794"/>
                  </a:cubicBezTo>
                  <a:cubicBezTo>
                    <a:pt x="4107" y="2095"/>
                    <a:pt x="3724" y="2315"/>
                    <a:pt x="3303" y="2431"/>
                  </a:cubicBezTo>
                  <a:lnTo>
                    <a:pt x="3303" y="2431"/>
                  </a:lnTo>
                  <a:cubicBezTo>
                    <a:pt x="3242" y="2059"/>
                    <a:pt x="3064" y="1704"/>
                    <a:pt x="2767" y="1429"/>
                  </a:cubicBezTo>
                  <a:cubicBezTo>
                    <a:pt x="2585" y="1246"/>
                    <a:pt x="2341" y="1125"/>
                    <a:pt x="2098" y="1094"/>
                  </a:cubicBezTo>
                  <a:cubicBezTo>
                    <a:pt x="2047" y="1082"/>
                    <a:pt x="1995" y="1076"/>
                    <a:pt x="1943" y="1076"/>
                  </a:cubicBezTo>
                  <a:cubicBezTo>
                    <a:pt x="1746" y="1076"/>
                    <a:pt x="1550" y="1163"/>
                    <a:pt x="1430" y="1307"/>
                  </a:cubicBezTo>
                  <a:cubicBezTo>
                    <a:pt x="1278" y="1520"/>
                    <a:pt x="1247" y="1794"/>
                    <a:pt x="1338" y="2006"/>
                  </a:cubicBezTo>
                  <a:cubicBezTo>
                    <a:pt x="1460" y="2219"/>
                    <a:pt x="1612" y="2402"/>
                    <a:pt x="1825" y="2493"/>
                  </a:cubicBezTo>
                  <a:cubicBezTo>
                    <a:pt x="2037" y="2553"/>
                    <a:pt x="2250" y="2614"/>
                    <a:pt x="2463" y="2614"/>
                  </a:cubicBezTo>
                  <a:cubicBezTo>
                    <a:pt x="2533" y="2620"/>
                    <a:pt x="2602" y="2623"/>
                    <a:pt x="2671" y="2623"/>
                  </a:cubicBezTo>
                  <a:cubicBezTo>
                    <a:pt x="2861" y="2623"/>
                    <a:pt x="3048" y="2602"/>
                    <a:pt x="3228" y="2561"/>
                  </a:cubicBezTo>
                  <a:lnTo>
                    <a:pt x="3228" y="2561"/>
                  </a:lnTo>
                  <a:cubicBezTo>
                    <a:pt x="3256" y="2780"/>
                    <a:pt x="3242" y="3006"/>
                    <a:pt x="3192" y="3222"/>
                  </a:cubicBezTo>
                  <a:cubicBezTo>
                    <a:pt x="3071" y="3587"/>
                    <a:pt x="2828" y="3891"/>
                    <a:pt x="2524" y="4104"/>
                  </a:cubicBezTo>
                  <a:cubicBezTo>
                    <a:pt x="2250" y="4286"/>
                    <a:pt x="1946" y="4408"/>
                    <a:pt x="1612" y="4408"/>
                  </a:cubicBezTo>
                  <a:cubicBezTo>
                    <a:pt x="1338" y="4408"/>
                    <a:pt x="1065" y="4347"/>
                    <a:pt x="822" y="4225"/>
                  </a:cubicBezTo>
                  <a:cubicBezTo>
                    <a:pt x="639" y="4134"/>
                    <a:pt x="487" y="3982"/>
                    <a:pt x="335" y="3830"/>
                  </a:cubicBezTo>
                  <a:cubicBezTo>
                    <a:pt x="214" y="3709"/>
                    <a:pt x="92" y="3587"/>
                    <a:pt x="1" y="3435"/>
                  </a:cubicBezTo>
                  <a:lnTo>
                    <a:pt x="1" y="3435"/>
                  </a:lnTo>
                  <a:cubicBezTo>
                    <a:pt x="1" y="3496"/>
                    <a:pt x="31" y="3526"/>
                    <a:pt x="62" y="3587"/>
                  </a:cubicBezTo>
                  <a:cubicBezTo>
                    <a:pt x="122" y="3678"/>
                    <a:pt x="183" y="3800"/>
                    <a:pt x="274" y="3891"/>
                  </a:cubicBezTo>
                  <a:cubicBezTo>
                    <a:pt x="426" y="4043"/>
                    <a:pt x="578" y="4195"/>
                    <a:pt x="761" y="4286"/>
                  </a:cubicBezTo>
                  <a:cubicBezTo>
                    <a:pt x="1023" y="4424"/>
                    <a:pt x="1311" y="4493"/>
                    <a:pt x="1595" y="4493"/>
                  </a:cubicBezTo>
                  <a:cubicBezTo>
                    <a:pt x="1936" y="4493"/>
                    <a:pt x="2272" y="4394"/>
                    <a:pt x="2554" y="4195"/>
                  </a:cubicBezTo>
                  <a:cubicBezTo>
                    <a:pt x="3122" y="3810"/>
                    <a:pt x="3381" y="3161"/>
                    <a:pt x="3317" y="2539"/>
                  </a:cubicBezTo>
                  <a:lnTo>
                    <a:pt x="3317" y="2539"/>
                  </a:lnTo>
                  <a:cubicBezTo>
                    <a:pt x="3750" y="2423"/>
                    <a:pt x="4140" y="2190"/>
                    <a:pt x="4439" y="1854"/>
                  </a:cubicBezTo>
                  <a:cubicBezTo>
                    <a:pt x="4773" y="1490"/>
                    <a:pt x="5016" y="1034"/>
                    <a:pt x="5077" y="517"/>
                  </a:cubicBezTo>
                  <a:cubicBezTo>
                    <a:pt x="5077" y="395"/>
                    <a:pt x="5107" y="274"/>
                    <a:pt x="5107" y="122"/>
                  </a:cubicBezTo>
                  <a:cubicBezTo>
                    <a:pt x="5107" y="91"/>
                    <a:pt x="5107" y="31"/>
                    <a:pt x="51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08;p64"/>
            <p:cNvSpPr/>
            <p:nvPr/>
          </p:nvSpPr>
          <p:spPr>
            <a:xfrm>
              <a:off x="6922552" y="2066344"/>
              <a:ext cx="47582" cy="112216"/>
            </a:xfrm>
            <a:custGeom>
              <a:avLst/>
              <a:gdLst/>
              <a:ahLst/>
              <a:cxnLst/>
              <a:rect l="l" t="t" r="r" b="b"/>
              <a:pathLst>
                <a:path w="2372" h="5594" extrusionOk="0">
                  <a:moveTo>
                    <a:pt x="1551" y="0"/>
                  </a:moveTo>
                  <a:cubicBezTo>
                    <a:pt x="1551" y="0"/>
                    <a:pt x="1703" y="335"/>
                    <a:pt x="1855" y="882"/>
                  </a:cubicBezTo>
                  <a:cubicBezTo>
                    <a:pt x="2220" y="2371"/>
                    <a:pt x="1794" y="3921"/>
                    <a:pt x="700" y="4985"/>
                  </a:cubicBezTo>
                  <a:cubicBezTo>
                    <a:pt x="305" y="5411"/>
                    <a:pt x="1" y="5593"/>
                    <a:pt x="1" y="5593"/>
                  </a:cubicBezTo>
                  <a:cubicBezTo>
                    <a:pt x="92" y="5563"/>
                    <a:pt x="153" y="5532"/>
                    <a:pt x="214" y="5471"/>
                  </a:cubicBezTo>
                  <a:cubicBezTo>
                    <a:pt x="426" y="5350"/>
                    <a:pt x="609" y="5198"/>
                    <a:pt x="761" y="5046"/>
                  </a:cubicBezTo>
                  <a:cubicBezTo>
                    <a:pt x="1916" y="3982"/>
                    <a:pt x="2372" y="2371"/>
                    <a:pt x="1946" y="882"/>
                  </a:cubicBezTo>
                  <a:cubicBezTo>
                    <a:pt x="1885" y="639"/>
                    <a:pt x="1794" y="426"/>
                    <a:pt x="1703" y="243"/>
                  </a:cubicBezTo>
                  <a:cubicBezTo>
                    <a:pt x="1673" y="152"/>
                    <a:pt x="1612" y="61"/>
                    <a:pt x="15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09;p64"/>
            <p:cNvSpPr/>
            <p:nvPr/>
          </p:nvSpPr>
          <p:spPr>
            <a:xfrm>
              <a:off x="6895130" y="1712702"/>
              <a:ext cx="207922" cy="135987"/>
            </a:xfrm>
            <a:custGeom>
              <a:avLst/>
              <a:gdLst/>
              <a:ahLst/>
              <a:cxnLst/>
              <a:rect l="l" t="t" r="r" b="b"/>
              <a:pathLst>
                <a:path w="10365" h="6779" extrusionOk="0">
                  <a:moveTo>
                    <a:pt x="10364" y="1"/>
                  </a:moveTo>
                  <a:cubicBezTo>
                    <a:pt x="10359" y="6"/>
                    <a:pt x="10329" y="36"/>
                    <a:pt x="10274" y="91"/>
                  </a:cubicBezTo>
                  <a:lnTo>
                    <a:pt x="10031" y="334"/>
                  </a:lnTo>
                  <a:lnTo>
                    <a:pt x="9848" y="517"/>
                  </a:lnTo>
                  <a:cubicBezTo>
                    <a:pt x="9757" y="608"/>
                    <a:pt x="9696" y="669"/>
                    <a:pt x="9605" y="729"/>
                  </a:cubicBezTo>
                  <a:cubicBezTo>
                    <a:pt x="9423" y="912"/>
                    <a:pt x="9210" y="1064"/>
                    <a:pt x="9028" y="1216"/>
                  </a:cubicBezTo>
                  <a:lnTo>
                    <a:pt x="8663" y="1489"/>
                  </a:lnTo>
                  <a:lnTo>
                    <a:pt x="8298" y="1763"/>
                  </a:lnTo>
                  <a:cubicBezTo>
                    <a:pt x="8024" y="1945"/>
                    <a:pt x="7721" y="2128"/>
                    <a:pt x="7386" y="2310"/>
                  </a:cubicBezTo>
                  <a:cubicBezTo>
                    <a:pt x="6748" y="2675"/>
                    <a:pt x="6018" y="3039"/>
                    <a:pt x="5228" y="3404"/>
                  </a:cubicBezTo>
                  <a:cubicBezTo>
                    <a:pt x="4468" y="3799"/>
                    <a:pt x="3708" y="4134"/>
                    <a:pt x="3070" y="4498"/>
                  </a:cubicBezTo>
                  <a:cubicBezTo>
                    <a:pt x="2736" y="4681"/>
                    <a:pt x="2432" y="4863"/>
                    <a:pt x="2158" y="5045"/>
                  </a:cubicBezTo>
                  <a:cubicBezTo>
                    <a:pt x="2006" y="5137"/>
                    <a:pt x="1885" y="5228"/>
                    <a:pt x="1763" y="5289"/>
                  </a:cubicBezTo>
                  <a:lnTo>
                    <a:pt x="1368" y="5562"/>
                  </a:lnTo>
                  <a:cubicBezTo>
                    <a:pt x="1125" y="5714"/>
                    <a:pt x="942" y="5897"/>
                    <a:pt x="760" y="6049"/>
                  </a:cubicBezTo>
                  <a:cubicBezTo>
                    <a:pt x="699" y="6109"/>
                    <a:pt x="608" y="6170"/>
                    <a:pt x="547" y="6231"/>
                  </a:cubicBezTo>
                  <a:lnTo>
                    <a:pt x="365" y="6444"/>
                  </a:lnTo>
                  <a:cubicBezTo>
                    <a:pt x="243" y="6535"/>
                    <a:pt x="152" y="6626"/>
                    <a:pt x="91" y="6687"/>
                  </a:cubicBezTo>
                  <a:cubicBezTo>
                    <a:pt x="30" y="6748"/>
                    <a:pt x="0" y="6778"/>
                    <a:pt x="0" y="6778"/>
                  </a:cubicBezTo>
                  <a:cubicBezTo>
                    <a:pt x="0" y="6778"/>
                    <a:pt x="61" y="6778"/>
                    <a:pt x="122" y="6717"/>
                  </a:cubicBezTo>
                  <a:lnTo>
                    <a:pt x="395" y="6474"/>
                  </a:lnTo>
                  <a:lnTo>
                    <a:pt x="578" y="6292"/>
                  </a:lnTo>
                  <a:lnTo>
                    <a:pt x="821" y="6079"/>
                  </a:lnTo>
                  <a:cubicBezTo>
                    <a:pt x="1003" y="5957"/>
                    <a:pt x="1185" y="5775"/>
                    <a:pt x="1429" y="5623"/>
                  </a:cubicBezTo>
                  <a:lnTo>
                    <a:pt x="1793" y="5380"/>
                  </a:lnTo>
                  <a:lnTo>
                    <a:pt x="2219" y="5137"/>
                  </a:lnTo>
                  <a:cubicBezTo>
                    <a:pt x="2492" y="4954"/>
                    <a:pt x="2796" y="4772"/>
                    <a:pt x="3131" y="4590"/>
                  </a:cubicBezTo>
                  <a:cubicBezTo>
                    <a:pt x="3769" y="4255"/>
                    <a:pt x="4529" y="3890"/>
                    <a:pt x="5289" y="3526"/>
                  </a:cubicBezTo>
                  <a:cubicBezTo>
                    <a:pt x="6079" y="3161"/>
                    <a:pt x="6809" y="2766"/>
                    <a:pt x="7447" y="2401"/>
                  </a:cubicBezTo>
                  <a:cubicBezTo>
                    <a:pt x="7781" y="2219"/>
                    <a:pt x="8085" y="2036"/>
                    <a:pt x="8359" y="1854"/>
                  </a:cubicBezTo>
                  <a:cubicBezTo>
                    <a:pt x="8480" y="1732"/>
                    <a:pt x="8632" y="1672"/>
                    <a:pt x="8724" y="1580"/>
                  </a:cubicBezTo>
                  <a:lnTo>
                    <a:pt x="9088" y="1276"/>
                  </a:lnTo>
                  <a:cubicBezTo>
                    <a:pt x="9271" y="1124"/>
                    <a:pt x="9483" y="972"/>
                    <a:pt x="9635" y="790"/>
                  </a:cubicBezTo>
                  <a:cubicBezTo>
                    <a:pt x="9727" y="699"/>
                    <a:pt x="9818" y="638"/>
                    <a:pt x="9879" y="577"/>
                  </a:cubicBezTo>
                  <a:lnTo>
                    <a:pt x="10061" y="365"/>
                  </a:lnTo>
                  <a:cubicBezTo>
                    <a:pt x="10152" y="273"/>
                    <a:pt x="10213" y="182"/>
                    <a:pt x="10304" y="91"/>
                  </a:cubicBezTo>
                  <a:cubicBezTo>
                    <a:pt x="10304" y="61"/>
                    <a:pt x="10334" y="31"/>
                    <a:pt x="1036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10;p64"/>
            <p:cNvSpPr/>
            <p:nvPr/>
          </p:nvSpPr>
          <p:spPr>
            <a:xfrm>
              <a:off x="7103656" y="1713304"/>
              <a:ext cx="139036" cy="145134"/>
            </a:xfrm>
            <a:custGeom>
              <a:avLst/>
              <a:gdLst/>
              <a:ahLst/>
              <a:cxnLst/>
              <a:rect l="l" t="t" r="r" b="b"/>
              <a:pathLst>
                <a:path w="6931" h="7235" extrusionOk="0">
                  <a:moveTo>
                    <a:pt x="0" y="0"/>
                  </a:moveTo>
                  <a:lnTo>
                    <a:pt x="0" y="0"/>
                  </a:lnTo>
                  <a:cubicBezTo>
                    <a:pt x="92" y="122"/>
                    <a:pt x="183" y="213"/>
                    <a:pt x="304" y="304"/>
                  </a:cubicBezTo>
                  <a:cubicBezTo>
                    <a:pt x="517" y="487"/>
                    <a:pt x="791" y="730"/>
                    <a:pt x="1186" y="1034"/>
                  </a:cubicBezTo>
                  <a:cubicBezTo>
                    <a:pt x="2189" y="1794"/>
                    <a:pt x="3222" y="2462"/>
                    <a:pt x="4347" y="3070"/>
                  </a:cubicBezTo>
                  <a:cubicBezTo>
                    <a:pt x="4924" y="3374"/>
                    <a:pt x="5472" y="3769"/>
                    <a:pt x="5928" y="4286"/>
                  </a:cubicBezTo>
                  <a:cubicBezTo>
                    <a:pt x="6292" y="4681"/>
                    <a:pt x="6566" y="5167"/>
                    <a:pt x="6687" y="5715"/>
                  </a:cubicBezTo>
                  <a:cubicBezTo>
                    <a:pt x="6809" y="6201"/>
                    <a:pt x="6839" y="6718"/>
                    <a:pt x="6779" y="7234"/>
                  </a:cubicBezTo>
                  <a:cubicBezTo>
                    <a:pt x="6839" y="7113"/>
                    <a:pt x="6870" y="6961"/>
                    <a:pt x="6900" y="6809"/>
                  </a:cubicBezTo>
                  <a:cubicBezTo>
                    <a:pt x="6931" y="6444"/>
                    <a:pt x="6931" y="6049"/>
                    <a:pt x="6839" y="5684"/>
                  </a:cubicBezTo>
                  <a:cubicBezTo>
                    <a:pt x="6718" y="5107"/>
                    <a:pt x="6444" y="4590"/>
                    <a:pt x="6079" y="4164"/>
                  </a:cubicBezTo>
                  <a:cubicBezTo>
                    <a:pt x="5624" y="3648"/>
                    <a:pt x="5046" y="3222"/>
                    <a:pt x="4438" y="2888"/>
                  </a:cubicBezTo>
                  <a:cubicBezTo>
                    <a:pt x="3344" y="2310"/>
                    <a:pt x="2280" y="1642"/>
                    <a:pt x="1277" y="912"/>
                  </a:cubicBezTo>
                  <a:cubicBezTo>
                    <a:pt x="882" y="639"/>
                    <a:pt x="578" y="395"/>
                    <a:pt x="365" y="243"/>
                  </a:cubicBezTo>
                  <a:cubicBezTo>
                    <a:pt x="244" y="152"/>
                    <a:pt x="122" y="61"/>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11;p64"/>
            <p:cNvSpPr/>
            <p:nvPr/>
          </p:nvSpPr>
          <p:spPr>
            <a:xfrm>
              <a:off x="6876835" y="1712081"/>
              <a:ext cx="226217" cy="230489"/>
            </a:xfrm>
            <a:custGeom>
              <a:avLst/>
              <a:gdLst/>
              <a:ahLst/>
              <a:cxnLst/>
              <a:rect l="l" t="t" r="r" b="b"/>
              <a:pathLst>
                <a:path w="11277" h="11490" extrusionOk="0">
                  <a:moveTo>
                    <a:pt x="11155" y="0"/>
                  </a:moveTo>
                  <a:lnTo>
                    <a:pt x="11155" y="0"/>
                  </a:lnTo>
                  <a:cubicBezTo>
                    <a:pt x="11216" y="213"/>
                    <a:pt x="11216" y="456"/>
                    <a:pt x="11186" y="669"/>
                  </a:cubicBezTo>
                  <a:cubicBezTo>
                    <a:pt x="11155" y="912"/>
                    <a:pt x="11064" y="1155"/>
                    <a:pt x="10943" y="1399"/>
                  </a:cubicBezTo>
                  <a:cubicBezTo>
                    <a:pt x="10760" y="1703"/>
                    <a:pt x="10578" y="1976"/>
                    <a:pt x="10365" y="2250"/>
                  </a:cubicBezTo>
                  <a:cubicBezTo>
                    <a:pt x="9879" y="2888"/>
                    <a:pt x="9332" y="3648"/>
                    <a:pt x="8693" y="4408"/>
                  </a:cubicBezTo>
                  <a:cubicBezTo>
                    <a:pt x="7964" y="5228"/>
                    <a:pt x="7143" y="5988"/>
                    <a:pt x="6231" y="6627"/>
                  </a:cubicBezTo>
                  <a:cubicBezTo>
                    <a:pt x="5745" y="6931"/>
                    <a:pt x="5259" y="7174"/>
                    <a:pt x="4711" y="7387"/>
                  </a:cubicBezTo>
                  <a:cubicBezTo>
                    <a:pt x="4195" y="7569"/>
                    <a:pt x="3678" y="7721"/>
                    <a:pt x="3192" y="7873"/>
                  </a:cubicBezTo>
                  <a:cubicBezTo>
                    <a:pt x="2310" y="8086"/>
                    <a:pt x="1459" y="8542"/>
                    <a:pt x="790" y="9149"/>
                  </a:cubicBezTo>
                  <a:cubicBezTo>
                    <a:pt x="335" y="9605"/>
                    <a:pt x="61" y="10183"/>
                    <a:pt x="31" y="10821"/>
                  </a:cubicBezTo>
                  <a:cubicBezTo>
                    <a:pt x="0" y="11004"/>
                    <a:pt x="31" y="11156"/>
                    <a:pt x="61" y="11338"/>
                  </a:cubicBezTo>
                  <a:cubicBezTo>
                    <a:pt x="91" y="11399"/>
                    <a:pt x="91" y="11460"/>
                    <a:pt x="122" y="11490"/>
                  </a:cubicBezTo>
                  <a:cubicBezTo>
                    <a:pt x="91" y="11277"/>
                    <a:pt x="91" y="11064"/>
                    <a:pt x="91" y="10852"/>
                  </a:cubicBezTo>
                  <a:cubicBezTo>
                    <a:pt x="183" y="10244"/>
                    <a:pt x="456" y="9697"/>
                    <a:pt x="882" y="9271"/>
                  </a:cubicBezTo>
                  <a:cubicBezTo>
                    <a:pt x="1581" y="8694"/>
                    <a:pt x="2401" y="8268"/>
                    <a:pt x="3252" y="8055"/>
                  </a:cubicBezTo>
                  <a:cubicBezTo>
                    <a:pt x="3739" y="7903"/>
                    <a:pt x="4256" y="7751"/>
                    <a:pt x="4772" y="7569"/>
                  </a:cubicBezTo>
                  <a:cubicBezTo>
                    <a:pt x="5319" y="7356"/>
                    <a:pt x="5867" y="7113"/>
                    <a:pt x="6353" y="6779"/>
                  </a:cubicBezTo>
                  <a:cubicBezTo>
                    <a:pt x="7265" y="6140"/>
                    <a:pt x="8116" y="5380"/>
                    <a:pt x="8815" y="4499"/>
                  </a:cubicBezTo>
                  <a:cubicBezTo>
                    <a:pt x="9484" y="3709"/>
                    <a:pt x="10000" y="2949"/>
                    <a:pt x="10456" y="2310"/>
                  </a:cubicBezTo>
                  <a:cubicBezTo>
                    <a:pt x="10669" y="2037"/>
                    <a:pt x="10851" y="1733"/>
                    <a:pt x="11034" y="1429"/>
                  </a:cubicBezTo>
                  <a:cubicBezTo>
                    <a:pt x="11155" y="1186"/>
                    <a:pt x="11247" y="943"/>
                    <a:pt x="11277" y="669"/>
                  </a:cubicBezTo>
                  <a:cubicBezTo>
                    <a:pt x="11277" y="517"/>
                    <a:pt x="11277" y="335"/>
                    <a:pt x="11247" y="183"/>
                  </a:cubicBezTo>
                  <a:cubicBezTo>
                    <a:pt x="11216" y="122"/>
                    <a:pt x="11216" y="61"/>
                    <a:pt x="1115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12;p64"/>
            <p:cNvSpPr/>
            <p:nvPr/>
          </p:nvSpPr>
          <p:spPr>
            <a:xfrm>
              <a:off x="6798580" y="2178400"/>
              <a:ext cx="497147" cy="672070"/>
            </a:xfrm>
            <a:custGeom>
              <a:avLst/>
              <a:gdLst/>
              <a:ahLst/>
              <a:cxnLst/>
              <a:rect l="l" t="t" r="r" b="b"/>
              <a:pathLst>
                <a:path w="24783" h="33503" extrusionOk="0">
                  <a:moveTo>
                    <a:pt x="8331" y="1"/>
                  </a:moveTo>
                  <a:cubicBezTo>
                    <a:pt x="6557" y="1"/>
                    <a:pt x="4279" y="1182"/>
                    <a:pt x="3232" y="1557"/>
                  </a:cubicBezTo>
                  <a:cubicBezTo>
                    <a:pt x="764" y="2469"/>
                    <a:pt x="1" y="6176"/>
                    <a:pt x="128" y="6176"/>
                  </a:cubicBezTo>
                  <a:cubicBezTo>
                    <a:pt x="144" y="6176"/>
                    <a:pt x="177" y="6111"/>
                    <a:pt x="223" y="5965"/>
                  </a:cubicBezTo>
                  <a:lnTo>
                    <a:pt x="6485" y="26998"/>
                  </a:lnTo>
                  <a:lnTo>
                    <a:pt x="6272" y="29065"/>
                  </a:lnTo>
                  <a:cubicBezTo>
                    <a:pt x="6150" y="30159"/>
                    <a:pt x="6971" y="31163"/>
                    <a:pt x="8856" y="31558"/>
                  </a:cubicBezTo>
                  <a:lnTo>
                    <a:pt x="23598" y="33503"/>
                  </a:lnTo>
                  <a:cubicBezTo>
                    <a:pt x="24054" y="33503"/>
                    <a:pt x="24753" y="32470"/>
                    <a:pt x="24570" y="31436"/>
                  </a:cubicBezTo>
                  <a:lnTo>
                    <a:pt x="23294" y="22105"/>
                  </a:lnTo>
                  <a:cubicBezTo>
                    <a:pt x="23294" y="22105"/>
                    <a:pt x="24783" y="18609"/>
                    <a:pt x="24479" y="15874"/>
                  </a:cubicBezTo>
                  <a:cubicBezTo>
                    <a:pt x="24236" y="13776"/>
                    <a:pt x="19008" y="3351"/>
                    <a:pt x="19008" y="3351"/>
                  </a:cubicBezTo>
                  <a:lnTo>
                    <a:pt x="17488" y="2013"/>
                  </a:lnTo>
                  <a:lnTo>
                    <a:pt x="18673" y="10554"/>
                  </a:lnTo>
                  <a:lnTo>
                    <a:pt x="9008" y="68"/>
                  </a:lnTo>
                  <a:cubicBezTo>
                    <a:pt x="8794" y="21"/>
                    <a:pt x="8567" y="1"/>
                    <a:pt x="8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13;p64"/>
            <p:cNvSpPr/>
            <p:nvPr/>
          </p:nvSpPr>
          <p:spPr>
            <a:xfrm>
              <a:off x="7164017" y="2218159"/>
              <a:ext cx="437208" cy="391351"/>
            </a:xfrm>
            <a:custGeom>
              <a:avLst/>
              <a:gdLst/>
              <a:ahLst/>
              <a:cxnLst/>
              <a:rect l="l" t="t" r="r" b="b"/>
              <a:pathLst>
                <a:path w="21795" h="19509" extrusionOk="0">
                  <a:moveTo>
                    <a:pt x="18572" y="1"/>
                  </a:moveTo>
                  <a:lnTo>
                    <a:pt x="13527" y="700"/>
                  </a:lnTo>
                  <a:lnTo>
                    <a:pt x="14195" y="11946"/>
                  </a:lnTo>
                  <a:cubicBezTo>
                    <a:pt x="14195" y="11946"/>
                    <a:pt x="7569" y="7356"/>
                    <a:pt x="5107" y="5046"/>
                  </a:cubicBezTo>
                  <a:cubicBezTo>
                    <a:pt x="2615" y="2767"/>
                    <a:pt x="1" y="731"/>
                    <a:pt x="1" y="730"/>
                  </a:cubicBezTo>
                  <a:lnTo>
                    <a:pt x="1" y="730"/>
                  </a:lnTo>
                  <a:lnTo>
                    <a:pt x="5411" y="16354"/>
                  </a:lnTo>
                  <a:cubicBezTo>
                    <a:pt x="5411" y="16354"/>
                    <a:pt x="6840" y="17083"/>
                    <a:pt x="11976" y="18755"/>
                  </a:cubicBezTo>
                  <a:cubicBezTo>
                    <a:pt x="13573" y="19262"/>
                    <a:pt x="14825" y="19508"/>
                    <a:pt x="15837" y="19508"/>
                  </a:cubicBezTo>
                  <a:cubicBezTo>
                    <a:pt x="18102" y="19508"/>
                    <a:pt x="19173" y="18278"/>
                    <a:pt x="20244" y="15989"/>
                  </a:cubicBezTo>
                  <a:cubicBezTo>
                    <a:pt x="21794" y="12676"/>
                    <a:pt x="18572" y="1"/>
                    <a:pt x="18572"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14;p64"/>
            <p:cNvSpPr/>
            <p:nvPr/>
          </p:nvSpPr>
          <p:spPr>
            <a:xfrm>
              <a:off x="7190236" y="2261449"/>
              <a:ext cx="104292" cy="346958"/>
            </a:xfrm>
            <a:custGeom>
              <a:avLst/>
              <a:gdLst/>
              <a:ahLst/>
              <a:cxnLst/>
              <a:rect l="l" t="t" r="r" b="b"/>
              <a:pathLst>
                <a:path w="5199" h="17296" extrusionOk="0">
                  <a:moveTo>
                    <a:pt x="1" y="1"/>
                  </a:moveTo>
                  <a:cubicBezTo>
                    <a:pt x="31" y="62"/>
                    <a:pt x="61" y="122"/>
                    <a:pt x="92" y="153"/>
                  </a:cubicBezTo>
                  <a:lnTo>
                    <a:pt x="365" y="639"/>
                  </a:lnTo>
                  <a:lnTo>
                    <a:pt x="1399" y="2341"/>
                  </a:lnTo>
                  <a:cubicBezTo>
                    <a:pt x="2523" y="4195"/>
                    <a:pt x="3466" y="6202"/>
                    <a:pt x="4165" y="8268"/>
                  </a:cubicBezTo>
                  <a:cubicBezTo>
                    <a:pt x="4864" y="10335"/>
                    <a:pt x="5046" y="12554"/>
                    <a:pt x="4681" y="14712"/>
                  </a:cubicBezTo>
                  <a:cubicBezTo>
                    <a:pt x="4560" y="15381"/>
                    <a:pt x="4378" y="15989"/>
                    <a:pt x="4104" y="16627"/>
                  </a:cubicBezTo>
                  <a:cubicBezTo>
                    <a:pt x="3952" y="17053"/>
                    <a:pt x="3830" y="17296"/>
                    <a:pt x="3830" y="17296"/>
                  </a:cubicBezTo>
                  <a:cubicBezTo>
                    <a:pt x="3861" y="17296"/>
                    <a:pt x="3891" y="17235"/>
                    <a:pt x="3952" y="17144"/>
                  </a:cubicBezTo>
                  <a:cubicBezTo>
                    <a:pt x="3982" y="17022"/>
                    <a:pt x="4104" y="16870"/>
                    <a:pt x="4195" y="16658"/>
                  </a:cubicBezTo>
                  <a:cubicBezTo>
                    <a:pt x="4469" y="16050"/>
                    <a:pt x="4681" y="15411"/>
                    <a:pt x="4803" y="14743"/>
                  </a:cubicBezTo>
                  <a:cubicBezTo>
                    <a:pt x="5198" y="12554"/>
                    <a:pt x="5046" y="10305"/>
                    <a:pt x="4378" y="8208"/>
                  </a:cubicBezTo>
                  <a:cubicBezTo>
                    <a:pt x="3648" y="6110"/>
                    <a:pt x="2706" y="4135"/>
                    <a:pt x="1490" y="2281"/>
                  </a:cubicBezTo>
                  <a:cubicBezTo>
                    <a:pt x="1064" y="1581"/>
                    <a:pt x="700" y="973"/>
                    <a:pt x="426" y="609"/>
                  </a:cubicBezTo>
                  <a:lnTo>
                    <a:pt x="122" y="153"/>
                  </a:lnTo>
                  <a:cubicBezTo>
                    <a:pt x="61" y="62"/>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15;p64"/>
            <p:cNvSpPr/>
            <p:nvPr/>
          </p:nvSpPr>
          <p:spPr>
            <a:xfrm>
              <a:off x="6894508" y="2353866"/>
              <a:ext cx="118916" cy="451490"/>
            </a:xfrm>
            <a:custGeom>
              <a:avLst/>
              <a:gdLst/>
              <a:ahLst/>
              <a:cxnLst/>
              <a:rect l="l" t="t" r="r" b="b"/>
              <a:pathLst>
                <a:path w="5928" h="22507" extrusionOk="0">
                  <a:moveTo>
                    <a:pt x="4200" y="1"/>
                  </a:moveTo>
                  <a:cubicBezTo>
                    <a:pt x="3910" y="1"/>
                    <a:pt x="3622" y="150"/>
                    <a:pt x="3466" y="409"/>
                  </a:cubicBezTo>
                  <a:cubicBezTo>
                    <a:pt x="3253" y="683"/>
                    <a:pt x="2706" y="1078"/>
                    <a:pt x="2615" y="1382"/>
                  </a:cubicBezTo>
                  <a:cubicBezTo>
                    <a:pt x="1764" y="4756"/>
                    <a:pt x="1368" y="8069"/>
                    <a:pt x="517" y="11443"/>
                  </a:cubicBezTo>
                  <a:cubicBezTo>
                    <a:pt x="305" y="12355"/>
                    <a:pt x="1" y="12294"/>
                    <a:pt x="183" y="13206"/>
                  </a:cubicBezTo>
                  <a:cubicBezTo>
                    <a:pt x="487" y="14513"/>
                    <a:pt x="1703" y="18251"/>
                    <a:pt x="1703" y="18251"/>
                  </a:cubicBezTo>
                  <a:cubicBezTo>
                    <a:pt x="1703" y="18251"/>
                    <a:pt x="1551" y="19619"/>
                    <a:pt x="1490" y="20409"/>
                  </a:cubicBezTo>
                  <a:cubicBezTo>
                    <a:pt x="1429" y="21382"/>
                    <a:pt x="2068" y="22264"/>
                    <a:pt x="3010" y="22507"/>
                  </a:cubicBezTo>
                  <a:cubicBezTo>
                    <a:pt x="3861" y="21656"/>
                    <a:pt x="4013" y="20379"/>
                    <a:pt x="4134" y="19163"/>
                  </a:cubicBezTo>
                  <a:cubicBezTo>
                    <a:pt x="4560" y="15394"/>
                    <a:pt x="4986" y="11625"/>
                    <a:pt x="5411" y="7826"/>
                  </a:cubicBezTo>
                  <a:cubicBezTo>
                    <a:pt x="5654" y="5485"/>
                    <a:pt x="5928" y="2993"/>
                    <a:pt x="5016" y="804"/>
                  </a:cubicBezTo>
                  <a:cubicBezTo>
                    <a:pt x="4925" y="470"/>
                    <a:pt x="4682" y="166"/>
                    <a:pt x="4347" y="14"/>
                  </a:cubicBezTo>
                  <a:cubicBezTo>
                    <a:pt x="4298" y="5"/>
                    <a:pt x="4249" y="1"/>
                    <a:pt x="42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16;p64"/>
            <p:cNvSpPr/>
            <p:nvPr/>
          </p:nvSpPr>
          <p:spPr>
            <a:xfrm>
              <a:off x="7225000" y="2312683"/>
              <a:ext cx="179878" cy="281703"/>
            </a:xfrm>
            <a:custGeom>
              <a:avLst/>
              <a:gdLst/>
              <a:ahLst/>
              <a:cxnLst/>
              <a:rect l="l" t="t" r="r" b="b"/>
              <a:pathLst>
                <a:path w="8967" h="14043" extrusionOk="0">
                  <a:moveTo>
                    <a:pt x="0" y="0"/>
                  </a:moveTo>
                  <a:cubicBezTo>
                    <a:pt x="3313" y="5623"/>
                    <a:pt x="2918" y="7295"/>
                    <a:pt x="3161" y="8632"/>
                  </a:cubicBezTo>
                  <a:cubicBezTo>
                    <a:pt x="3283" y="9727"/>
                    <a:pt x="3252" y="10851"/>
                    <a:pt x="3040" y="11946"/>
                  </a:cubicBezTo>
                  <a:lnTo>
                    <a:pt x="8967" y="14043"/>
                  </a:lnTo>
                  <a:cubicBezTo>
                    <a:pt x="7477" y="8541"/>
                    <a:pt x="4012" y="404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17;p64"/>
            <p:cNvSpPr/>
            <p:nvPr/>
          </p:nvSpPr>
          <p:spPr>
            <a:xfrm>
              <a:off x="7081088" y="2504719"/>
              <a:ext cx="122587" cy="93941"/>
            </a:xfrm>
            <a:custGeom>
              <a:avLst/>
              <a:gdLst/>
              <a:ahLst/>
              <a:cxnLst/>
              <a:rect l="l" t="t" r="r" b="b"/>
              <a:pathLst>
                <a:path w="6111" h="4683" extrusionOk="0">
                  <a:moveTo>
                    <a:pt x="6107" y="0"/>
                  </a:moveTo>
                  <a:cubicBezTo>
                    <a:pt x="6070" y="0"/>
                    <a:pt x="5916" y="447"/>
                    <a:pt x="5563" y="1066"/>
                  </a:cubicBezTo>
                  <a:cubicBezTo>
                    <a:pt x="5350" y="1430"/>
                    <a:pt x="5107" y="1765"/>
                    <a:pt x="4834" y="2099"/>
                  </a:cubicBezTo>
                  <a:cubicBezTo>
                    <a:pt x="4499" y="2494"/>
                    <a:pt x="4104" y="2859"/>
                    <a:pt x="3709" y="3193"/>
                  </a:cubicBezTo>
                  <a:cubicBezTo>
                    <a:pt x="3283" y="3497"/>
                    <a:pt x="2828" y="3771"/>
                    <a:pt x="2372" y="3983"/>
                  </a:cubicBezTo>
                  <a:cubicBezTo>
                    <a:pt x="1976" y="4166"/>
                    <a:pt x="1551" y="4318"/>
                    <a:pt x="1156" y="4439"/>
                  </a:cubicBezTo>
                  <a:cubicBezTo>
                    <a:pt x="457" y="4622"/>
                    <a:pt x="1" y="4652"/>
                    <a:pt x="1" y="4683"/>
                  </a:cubicBezTo>
                  <a:lnTo>
                    <a:pt x="305" y="4683"/>
                  </a:lnTo>
                  <a:cubicBezTo>
                    <a:pt x="609" y="4652"/>
                    <a:pt x="913" y="4622"/>
                    <a:pt x="1186" y="4561"/>
                  </a:cubicBezTo>
                  <a:cubicBezTo>
                    <a:pt x="1612" y="4470"/>
                    <a:pt x="2037" y="4318"/>
                    <a:pt x="2432" y="4166"/>
                  </a:cubicBezTo>
                  <a:cubicBezTo>
                    <a:pt x="3405" y="3710"/>
                    <a:pt x="4287" y="3041"/>
                    <a:pt x="4955" y="2221"/>
                  </a:cubicBezTo>
                  <a:cubicBezTo>
                    <a:pt x="5259" y="1886"/>
                    <a:pt x="5502" y="1521"/>
                    <a:pt x="5685" y="1126"/>
                  </a:cubicBezTo>
                  <a:cubicBezTo>
                    <a:pt x="5776" y="974"/>
                    <a:pt x="5837" y="822"/>
                    <a:pt x="5897" y="670"/>
                  </a:cubicBezTo>
                  <a:cubicBezTo>
                    <a:pt x="5958" y="549"/>
                    <a:pt x="5989" y="427"/>
                    <a:pt x="6019" y="306"/>
                  </a:cubicBezTo>
                  <a:cubicBezTo>
                    <a:pt x="6110" y="123"/>
                    <a:pt x="6110" y="2"/>
                    <a:pt x="6110" y="2"/>
                  </a:cubicBezTo>
                  <a:cubicBezTo>
                    <a:pt x="6109" y="1"/>
                    <a:pt x="6108" y="0"/>
                    <a:pt x="61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18;p64"/>
            <p:cNvSpPr/>
            <p:nvPr/>
          </p:nvSpPr>
          <p:spPr>
            <a:xfrm>
              <a:off x="7211580" y="2708390"/>
              <a:ext cx="66479" cy="108003"/>
            </a:xfrm>
            <a:custGeom>
              <a:avLst/>
              <a:gdLst/>
              <a:ahLst/>
              <a:cxnLst/>
              <a:rect l="l" t="t" r="r" b="b"/>
              <a:pathLst>
                <a:path w="3314" h="5384" extrusionOk="0">
                  <a:moveTo>
                    <a:pt x="3283" y="1"/>
                  </a:moveTo>
                  <a:cubicBezTo>
                    <a:pt x="2128" y="1034"/>
                    <a:pt x="1155" y="2250"/>
                    <a:pt x="426" y="3618"/>
                  </a:cubicBezTo>
                  <a:cubicBezTo>
                    <a:pt x="152" y="4013"/>
                    <a:pt x="0" y="4530"/>
                    <a:pt x="31" y="5016"/>
                  </a:cubicBezTo>
                  <a:cubicBezTo>
                    <a:pt x="31" y="5187"/>
                    <a:pt x="137" y="5384"/>
                    <a:pt x="300" y="5384"/>
                  </a:cubicBezTo>
                  <a:cubicBezTo>
                    <a:pt x="311" y="5384"/>
                    <a:pt x="323" y="5383"/>
                    <a:pt x="335" y="5381"/>
                  </a:cubicBezTo>
                  <a:cubicBezTo>
                    <a:pt x="426" y="5381"/>
                    <a:pt x="487" y="5259"/>
                    <a:pt x="548" y="5168"/>
                  </a:cubicBezTo>
                  <a:cubicBezTo>
                    <a:pt x="1490" y="3466"/>
                    <a:pt x="2371" y="2037"/>
                    <a:pt x="3314" y="335"/>
                  </a:cubicBezTo>
                  <a:lnTo>
                    <a:pt x="328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19;p64"/>
            <p:cNvSpPr/>
            <p:nvPr/>
          </p:nvSpPr>
          <p:spPr>
            <a:xfrm>
              <a:off x="7164017" y="2672402"/>
              <a:ext cx="111594" cy="27703"/>
            </a:xfrm>
            <a:custGeom>
              <a:avLst/>
              <a:gdLst/>
              <a:ahLst/>
              <a:cxnLst/>
              <a:rect l="l" t="t" r="r" b="b"/>
              <a:pathLst>
                <a:path w="5563" h="1381" extrusionOk="0">
                  <a:moveTo>
                    <a:pt x="1678" y="1"/>
                  </a:moveTo>
                  <a:cubicBezTo>
                    <a:pt x="1101" y="1"/>
                    <a:pt x="527" y="110"/>
                    <a:pt x="1" y="336"/>
                  </a:cubicBezTo>
                  <a:cubicBezTo>
                    <a:pt x="730" y="944"/>
                    <a:pt x="1611" y="1308"/>
                    <a:pt x="2554" y="1369"/>
                  </a:cubicBezTo>
                  <a:cubicBezTo>
                    <a:pt x="2791" y="1376"/>
                    <a:pt x="3027" y="1380"/>
                    <a:pt x="3264" y="1380"/>
                  </a:cubicBezTo>
                  <a:cubicBezTo>
                    <a:pt x="4030" y="1380"/>
                    <a:pt x="4797" y="1341"/>
                    <a:pt x="5563" y="1248"/>
                  </a:cubicBezTo>
                  <a:lnTo>
                    <a:pt x="5563" y="1065"/>
                  </a:lnTo>
                  <a:cubicBezTo>
                    <a:pt x="4651" y="670"/>
                    <a:pt x="3709" y="336"/>
                    <a:pt x="2736" y="123"/>
                  </a:cubicBezTo>
                  <a:cubicBezTo>
                    <a:pt x="2389" y="42"/>
                    <a:pt x="2033" y="1"/>
                    <a:pt x="167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20;p64"/>
            <p:cNvSpPr/>
            <p:nvPr/>
          </p:nvSpPr>
          <p:spPr>
            <a:xfrm>
              <a:off x="7196936" y="2598420"/>
              <a:ext cx="76850" cy="82547"/>
            </a:xfrm>
            <a:custGeom>
              <a:avLst/>
              <a:gdLst/>
              <a:ahLst/>
              <a:cxnLst/>
              <a:rect l="l" t="t" r="r" b="b"/>
              <a:pathLst>
                <a:path w="3831" h="4115" extrusionOk="0">
                  <a:moveTo>
                    <a:pt x="392" y="0"/>
                  </a:moveTo>
                  <a:cubicBezTo>
                    <a:pt x="293" y="0"/>
                    <a:pt x="191" y="34"/>
                    <a:pt x="122" y="103"/>
                  </a:cubicBezTo>
                  <a:cubicBezTo>
                    <a:pt x="31" y="255"/>
                    <a:pt x="1" y="407"/>
                    <a:pt x="62" y="559"/>
                  </a:cubicBezTo>
                  <a:cubicBezTo>
                    <a:pt x="244" y="1015"/>
                    <a:pt x="578" y="1440"/>
                    <a:pt x="1004" y="1714"/>
                  </a:cubicBezTo>
                  <a:cubicBezTo>
                    <a:pt x="1916" y="2474"/>
                    <a:pt x="2888" y="3325"/>
                    <a:pt x="3831" y="4115"/>
                  </a:cubicBezTo>
                  <a:lnTo>
                    <a:pt x="3192" y="2960"/>
                  </a:lnTo>
                  <a:cubicBezTo>
                    <a:pt x="2554" y="1927"/>
                    <a:pt x="1794" y="1015"/>
                    <a:pt x="882" y="224"/>
                  </a:cubicBezTo>
                  <a:cubicBezTo>
                    <a:pt x="761" y="133"/>
                    <a:pt x="639" y="42"/>
                    <a:pt x="487" y="12"/>
                  </a:cubicBezTo>
                  <a:cubicBezTo>
                    <a:pt x="457" y="4"/>
                    <a:pt x="425" y="0"/>
                    <a:pt x="39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21;p64"/>
            <p:cNvSpPr/>
            <p:nvPr/>
          </p:nvSpPr>
          <p:spPr>
            <a:xfrm>
              <a:off x="6999383" y="2535230"/>
              <a:ext cx="88445" cy="63430"/>
            </a:xfrm>
            <a:custGeom>
              <a:avLst/>
              <a:gdLst/>
              <a:ahLst/>
              <a:cxnLst/>
              <a:rect l="l" t="t" r="r" b="b"/>
              <a:pathLst>
                <a:path w="4409" h="3162" extrusionOk="0">
                  <a:moveTo>
                    <a:pt x="1" y="0"/>
                  </a:moveTo>
                  <a:lnTo>
                    <a:pt x="1" y="0"/>
                  </a:lnTo>
                  <a:cubicBezTo>
                    <a:pt x="365" y="882"/>
                    <a:pt x="973" y="1642"/>
                    <a:pt x="1794" y="2128"/>
                  </a:cubicBezTo>
                  <a:cubicBezTo>
                    <a:pt x="2554" y="2645"/>
                    <a:pt x="3375" y="2797"/>
                    <a:pt x="4226" y="3162"/>
                  </a:cubicBezTo>
                  <a:lnTo>
                    <a:pt x="4408" y="3162"/>
                  </a:lnTo>
                  <a:cubicBezTo>
                    <a:pt x="3831" y="2402"/>
                    <a:pt x="3192" y="1733"/>
                    <a:pt x="2493" y="1125"/>
                  </a:cubicBezTo>
                  <a:cubicBezTo>
                    <a:pt x="1794" y="487"/>
                    <a:pt x="943" y="122"/>
                    <a:pt x="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22;p64"/>
            <p:cNvSpPr/>
            <p:nvPr/>
          </p:nvSpPr>
          <p:spPr>
            <a:xfrm>
              <a:off x="7070717" y="2492923"/>
              <a:ext cx="33560" cy="102687"/>
            </a:xfrm>
            <a:custGeom>
              <a:avLst/>
              <a:gdLst/>
              <a:ahLst/>
              <a:cxnLst/>
              <a:rect l="l" t="t" r="r" b="b"/>
              <a:pathLst>
                <a:path w="1673" h="5119" extrusionOk="0">
                  <a:moveTo>
                    <a:pt x="431" y="1"/>
                  </a:moveTo>
                  <a:cubicBezTo>
                    <a:pt x="398" y="1"/>
                    <a:pt x="366" y="5"/>
                    <a:pt x="335" y="12"/>
                  </a:cubicBezTo>
                  <a:cubicBezTo>
                    <a:pt x="183" y="73"/>
                    <a:pt x="92" y="225"/>
                    <a:pt x="62" y="377"/>
                  </a:cubicBezTo>
                  <a:cubicBezTo>
                    <a:pt x="1" y="894"/>
                    <a:pt x="92" y="1410"/>
                    <a:pt x="305" y="1866"/>
                  </a:cubicBezTo>
                  <a:cubicBezTo>
                    <a:pt x="761" y="2961"/>
                    <a:pt x="1217" y="4024"/>
                    <a:pt x="1642" y="5119"/>
                  </a:cubicBezTo>
                  <a:lnTo>
                    <a:pt x="1673" y="3994"/>
                  </a:lnTo>
                  <a:cubicBezTo>
                    <a:pt x="1612" y="2778"/>
                    <a:pt x="1369" y="1593"/>
                    <a:pt x="913" y="498"/>
                  </a:cubicBezTo>
                  <a:cubicBezTo>
                    <a:pt x="882" y="347"/>
                    <a:pt x="791" y="225"/>
                    <a:pt x="700" y="103"/>
                  </a:cubicBezTo>
                  <a:cubicBezTo>
                    <a:pt x="632" y="35"/>
                    <a:pt x="529" y="1"/>
                    <a:pt x="43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23;p64"/>
            <p:cNvSpPr/>
            <p:nvPr/>
          </p:nvSpPr>
          <p:spPr>
            <a:xfrm>
              <a:off x="7459745" y="2538881"/>
              <a:ext cx="110390" cy="65275"/>
            </a:xfrm>
            <a:custGeom>
              <a:avLst/>
              <a:gdLst/>
              <a:ahLst/>
              <a:cxnLst/>
              <a:rect l="l" t="t" r="r" b="b"/>
              <a:pathLst>
                <a:path w="5503" h="3254" extrusionOk="0">
                  <a:moveTo>
                    <a:pt x="5502" y="1"/>
                  </a:moveTo>
                  <a:cubicBezTo>
                    <a:pt x="4043" y="366"/>
                    <a:pt x="2341" y="882"/>
                    <a:pt x="1095" y="1733"/>
                  </a:cubicBezTo>
                  <a:cubicBezTo>
                    <a:pt x="639" y="1977"/>
                    <a:pt x="274" y="2341"/>
                    <a:pt x="61" y="2797"/>
                  </a:cubicBezTo>
                  <a:cubicBezTo>
                    <a:pt x="0" y="2949"/>
                    <a:pt x="0" y="3162"/>
                    <a:pt x="152" y="3253"/>
                  </a:cubicBezTo>
                  <a:cubicBezTo>
                    <a:pt x="274" y="3253"/>
                    <a:pt x="365" y="3223"/>
                    <a:pt x="456" y="3162"/>
                  </a:cubicBezTo>
                  <a:cubicBezTo>
                    <a:pt x="2067" y="2098"/>
                    <a:pt x="3739" y="1369"/>
                    <a:pt x="5350" y="335"/>
                  </a:cubicBezTo>
                  <a:lnTo>
                    <a:pt x="55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24;p64"/>
            <p:cNvSpPr/>
            <p:nvPr/>
          </p:nvSpPr>
          <p:spPr>
            <a:xfrm>
              <a:off x="7481691" y="2466946"/>
              <a:ext cx="92095" cy="67081"/>
            </a:xfrm>
            <a:custGeom>
              <a:avLst/>
              <a:gdLst/>
              <a:ahLst/>
              <a:cxnLst/>
              <a:rect l="l" t="t" r="r" b="b"/>
              <a:pathLst>
                <a:path w="4591" h="3344" extrusionOk="0">
                  <a:moveTo>
                    <a:pt x="1" y="0"/>
                  </a:moveTo>
                  <a:lnTo>
                    <a:pt x="1" y="0"/>
                  </a:lnTo>
                  <a:cubicBezTo>
                    <a:pt x="365" y="882"/>
                    <a:pt x="973" y="1611"/>
                    <a:pt x="1794" y="2128"/>
                  </a:cubicBezTo>
                  <a:cubicBezTo>
                    <a:pt x="2645" y="2614"/>
                    <a:pt x="3557" y="3040"/>
                    <a:pt x="4499" y="3344"/>
                  </a:cubicBezTo>
                  <a:lnTo>
                    <a:pt x="4590" y="3131"/>
                  </a:lnTo>
                  <a:cubicBezTo>
                    <a:pt x="3952" y="2401"/>
                    <a:pt x="3283" y="1733"/>
                    <a:pt x="2524" y="1125"/>
                  </a:cubicBezTo>
                  <a:cubicBezTo>
                    <a:pt x="1824" y="486"/>
                    <a:pt x="943" y="122"/>
                    <a:pt x="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25;p64"/>
            <p:cNvSpPr/>
            <p:nvPr/>
          </p:nvSpPr>
          <p:spPr>
            <a:xfrm>
              <a:off x="7543898" y="2414267"/>
              <a:ext cx="33540" cy="102687"/>
            </a:xfrm>
            <a:custGeom>
              <a:avLst/>
              <a:gdLst/>
              <a:ahLst/>
              <a:cxnLst/>
              <a:rect l="l" t="t" r="r" b="b"/>
              <a:pathLst>
                <a:path w="1672" h="5119" extrusionOk="0">
                  <a:moveTo>
                    <a:pt x="413" y="1"/>
                  </a:moveTo>
                  <a:cubicBezTo>
                    <a:pt x="378" y="1"/>
                    <a:pt x="342" y="5"/>
                    <a:pt x="304" y="12"/>
                  </a:cubicBezTo>
                  <a:cubicBezTo>
                    <a:pt x="152" y="103"/>
                    <a:pt x="61" y="225"/>
                    <a:pt x="61" y="407"/>
                  </a:cubicBezTo>
                  <a:cubicBezTo>
                    <a:pt x="0" y="894"/>
                    <a:pt x="91" y="1410"/>
                    <a:pt x="304" y="1836"/>
                  </a:cubicBezTo>
                  <a:cubicBezTo>
                    <a:pt x="760" y="2961"/>
                    <a:pt x="1185" y="4024"/>
                    <a:pt x="1641" y="5119"/>
                  </a:cubicBezTo>
                  <a:lnTo>
                    <a:pt x="1672" y="3994"/>
                  </a:lnTo>
                  <a:cubicBezTo>
                    <a:pt x="1611" y="2778"/>
                    <a:pt x="1337" y="1593"/>
                    <a:pt x="912" y="468"/>
                  </a:cubicBezTo>
                  <a:cubicBezTo>
                    <a:pt x="851" y="346"/>
                    <a:pt x="790" y="225"/>
                    <a:pt x="699" y="103"/>
                  </a:cubicBezTo>
                  <a:cubicBezTo>
                    <a:pt x="608" y="35"/>
                    <a:pt x="517" y="1"/>
                    <a:pt x="41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26;p64"/>
            <p:cNvSpPr/>
            <p:nvPr/>
          </p:nvSpPr>
          <p:spPr>
            <a:xfrm>
              <a:off x="7293887" y="2388290"/>
              <a:ext cx="90270" cy="181703"/>
            </a:xfrm>
            <a:custGeom>
              <a:avLst/>
              <a:gdLst/>
              <a:ahLst/>
              <a:cxnLst/>
              <a:rect l="l" t="t" r="r" b="b"/>
              <a:pathLst>
                <a:path w="4500" h="9058" extrusionOk="0">
                  <a:moveTo>
                    <a:pt x="913" y="0"/>
                  </a:moveTo>
                  <a:lnTo>
                    <a:pt x="1" y="243"/>
                  </a:lnTo>
                  <a:lnTo>
                    <a:pt x="1581" y="6414"/>
                  </a:lnTo>
                  <a:cubicBezTo>
                    <a:pt x="1612" y="6170"/>
                    <a:pt x="1642" y="5927"/>
                    <a:pt x="1673" y="5684"/>
                  </a:cubicBezTo>
                  <a:lnTo>
                    <a:pt x="2250" y="6748"/>
                  </a:lnTo>
                  <a:cubicBezTo>
                    <a:pt x="2189" y="6474"/>
                    <a:pt x="2189" y="6201"/>
                    <a:pt x="2280" y="5927"/>
                  </a:cubicBezTo>
                  <a:cubicBezTo>
                    <a:pt x="2736" y="6991"/>
                    <a:pt x="3284" y="8055"/>
                    <a:pt x="3891" y="9058"/>
                  </a:cubicBezTo>
                  <a:cubicBezTo>
                    <a:pt x="4074" y="7660"/>
                    <a:pt x="3891" y="6231"/>
                    <a:pt x="3375" y="4924"/>
                  </a:cubicBezTo>
                  <a:lnTo>
                    <a:pt x="3375" y="4924"/>
                  </a:lnTo>
                  <a:cubicBezTo>
                    <a:pt x="3405" y="4985"/>
                    <a:pt x="3466" y="5015"/>
                    <a:pt x="3527" y="5015"/>
                  </a:cubicBezTo>
                  <a:lnTo>
                    <a:pt x="3375" y="4347"/>
                  </a:lnTo>
                  <a:lnTo>
                    <a:pt x="3983" y="4894"/>
                  </a:lnTo>
                  <a:cubicBezTo>
                    <a:pt x="3922" y="4651"/>
                    <a:pt x="3861" y="4438"/>
                    <a:pt x="3800" y="4195"/>
                  </a:cubicBezTo>
                  <a:lnTo>
                    <a:pt x="3800" y="4195"/>
                  </a:lnTo>
                  <a:lnTo>
                    <a:pt x="4499" y="4620"/>
                  </a:lnTo>
                  <a:cubicBezTo>
                    <a:pt x="3618" y="2857"/>
                    <a:pt x="2402" y="1277"/>
                    <a:pt x="9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27;p64"/>
            <p:cNvSpPr/>
            <p:nvPr/>
          </p:nvSpPr>
          <p:spPr>
            <a:xfrm>
              <a:off x="7148772" y="2071820"/>
              <a:ext cx="185374" cy="302565"/>
            </a:xfrm>
            <a:custGeom>
              <a:avLst/>
              <a:gdLst/>
              <a:ahLst/>
              <a:cxnLst/>
              <a:rect l="l" t="t" r="r" b="b"/>
              <a:pathLst>
                <a:path w="9241" h="15083" extrusionOk="0">
                  <a:moveTo>
                    <a:pt x="3435" y="1"/>
                  </a:moveTo>
                  <a:cubicBezTo>
                    <a:pt x="2675" y="1247"/>
                    <a:pt x="1520" y="2189"/>
                    <a:pt x="183" y="2676"/>
                  </a:cubicBezTo>
                  <a:cubicBezTo>
                    <a:pt x="183" y="2676"/>
                    <a:pt x="1" y="8147"/>
                    <a:pt x="457" y="9879"/>
                  </a:cubicBezTo>
                  <a:cubicBezTo>
                    <a:pt x="821" y="10974"/>
                    <a:pt x="1368" y="12007"/>
                    <a:pt x="2098" y="12889"/>
                  </a:cubicBezTo>
                  <a:cubicBezTo>
                    <a:pt x="2615" y="14469"/>
                    <a:pt x="6201" y="15047"/>
                    <a:pt x="6201" y="15047"/>
                  </a:cubicBezTo>
                  <a:cubicBezTo>
                    <a:pt x="6201" y="15047"/>
                    <a:pt x="6273" y="15083"/>
                    <a:pt x="6412" y="15083"/>
                  </a:cubicBezTo>
                  <a:cubicBezTo>
                    <a:pt x="6696" y="15083"/>
                    <a:pt x="7259" y="14932"/>
                    <a:pt x="8055" y="14013"/>
                  </a:cubicBezTo>
                  <a:cubicBezTo>
                    <a:pt x="9241" y="12645"/>
                    <a:pt x="7964" y="10943"/>
                    <a:pt x="7964" y="10943"/>
                  </a:cubicBezTo>
                  <a:cubicBezTo>
                    <a:pt x="8451" y="9484"/>
                    <a:pt x="6748" y="7478"/>
                    <a:pt x="6748" y="7478"/>
                  </a:cubicBezTo>
                  <a:cubicBezTo>
                    <a:pt x="6627" y="6202"/>
                    <a:pt x="4438" y="3466"/>
                    <a:pt x="4438" y="3466"/>
                  </a:cubicBezTo>
                  <a:cubicBezTo>
                    <a:pt x="4438" y="2220"/>
                    <a:pt x="3435" y="1"/>
                    <a:pt x="34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28;p64"/>
            <p:cNvSpPr/>
            <p:nvPr/>
          </p:nvSpPr>
          <p:spPr>
            <a:xfrm>
              <a:off x="7264018" y="2347628"/>
              <a:ext cx="59779" cy="53259"/>
            </a:xfrm>
            <a:custGeom>
              <a:avLst/>
              <a:gdLst/>
              <a:ahLst/>
              <a:cxnLst/>
              <a:rect l="l" t="t" r="r" b="b"/>
              <a:pathLst>
                <a:path w="2980" h="2655" extrusionOk="0">
                  <a:moveTo>
                    <a:pt x="2231" y="0"/>
                  </a:moveTo>
                  <a:cubicBezTo>
                    <a:pt x="2152" y="0"/>
                    <a:pt x="2075" y="17"/>
                    <a:pt x="2007" y="51"/>
                  </a:cubicBezTo>
                  <a:cubicBezTo>
                    <a:pt x="1794" y="143"/>
                    <a:pt x="1642" y="295"/>
                    <a:pt x="1520" y="477"/>
                  </a:cubicBezTo>
                  <a:cubicBezTo>
                    <a:pt x="1368" y="659"/>
                    <a:pt x="1368" y="781"/>
                    <a:pt x="1186" y="872"/>
                  </a:cubicBezTo>
                  <a:cubicBezTo>
                    <a:pt x="1064" y="1054"/>
                    <a:pt x="791" y="1054"/>
                    <a:pt x="578" y="1054"/>
                  </a:cubicBezTo>
                  <a:cubicBezTo>
                    <a:pt x="365" y="1054"/>
                    <a:pt x="122" y="1115"/>
                    <a:pt x="31" y="1298"/>
                  </a:cubicBezTo>
                  <a:cubicBezTo>
                    <a:pt x="0" y="1480"/>
                    <a:pt x="92" y="1662"/>
                    <a:pt x="244" y="1754"/>
                  </a:cubicBezTo>
                  <a:cubicBezTo>
                    <a:pt x="396" y="1845"/>
                    <a:pt x="548" y="1966"/>
                    <a:pt x="669" y="2088"/>
                  </a:cubicBezTo>
                  <a:cubicBezTo>
                    <a:pt x="760" y="2209"/>
                    <a:pt x="821" y="2361"/>
                    <a:pt x="912" y="2453"/>
                  </a:cubicBezTo>
                  <a:cubicBezTo>
                    <a:pt x="1032" y="2572"/>
                    <a:pt x="1208" y="2654"/>
                    <a:pt x="1381" y="2654"/>
                  </a:cubicBezTo>
                  <a:cubicBezTo>
                    <a:pt x="1428" y="2654"/>
                    <a:pt x="1475" y="2648"/>
                    <a:pt x="1520" y="2635"/>
                  </a:cubicBezTo>
                  <a:cubicBezTo>
                    <a:pt x="1733" y="2605"/>
                    <a:pt x="1946" y="2544"/>
                    <a:pt x="2159" y="2422"/>
                  </a:cubicBezTo>
                  <a:cubicBezTo>
                    <a:pt x="2371" y="2361"/>
                    <a:pt x="2554" y="2240"/>
                    <a:pt x="2706" y="2088"/>
                  </a:cubicBezTo>
                  <a:cubicBezTo>
                    <a:pt x="2888" y="1936"/>
                    <a:pt x="2979" y="1723"/>
                    <a:pt x="2949" y="1510"/>
                  </a:cubicBezTo>
                  <a:cubicBezTo>
                    <a:pt x="2918" y="1358"/>
                    <a:pt x="2858" y="1176"/>
                    <a:pt x="2766" y="1024"/>
                  </a:cubicBezTo>
                  <a:cubicBezTo>
                    <a:pt x="2706" y="720"/>
                    <a:pt x="2797" y="355"/>
                    <a:pt x="2614" y="143"/>
                  </a:cubicBezTo>
                  <a:cubicBezTo>
                    <a:pt x="2500" y="48"/>
                    <a:pt x="2363" y="0"/>
                    <a:pt x="223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29;p64"/>
            <p:cNvSpPr/>
            <p:nvPr/>
          </p:nvSpPr>
          <p:spPr>
            <a:xfrm>
              <a:off x="7223155" y="2280366"/>
              <a:ext cx="81123" cy="65857"/>
            </a:xfrm>
            <a:custGeom>
              <a:avLst/>
              <a:gdLst/>
              <a:ahLst/>
              <a:cxnLst/>
              <a:rect l="l" t="t" r="r" b="b"/>
              <a:pathLst>
                <a:path w="4044" h="3283" extrusionOk="0">
                  <a:moveTo>
                    <a:pt x="1" y="0"/>
                  </a:moveTo>
                  <a:cubicBezTo>
                    <a:pt x="1" y="61"/>
                    <a:pt x="1" y="152"/>
                    <a:pt x="31" y="213"/>
                  </a:cubicBezTo>
                  <a:cubicBezTo>
                    <a:pt x="92" y="395"/>
                    <a:pt x="153" y="608"/>
                    <a:pt x="244" y="790"/>
                  </a:cubicBezTo>
                  <a:cubicBezTo>
                    <a:pt x="791" y="2037"/>
                    <a:pt x="1916" y="2918"/>
                    <a:pt x="3223" y="3192"/>
                  </a:cubicBezTo>
                  <a:cubicBezTo>
                    <a:pt x="3436" y="3252"/>
                    <a:pt x="3618" y="3283"/>
                    <a:pt x="3831" y="3283"/>
                  </a:cubicBezTo>
                  <a:lnTo>
                    <a:pt x="4044" y="3283"/>
                  </a:lnTo>
                  <a:cubicBezTo>
                    <a:pt x="4044" y="3252"/>
                    <a:pt x="3740" y="3252"/>
                    <a:pt x="3253" y="3131"/>
                  </a:cubicBezTo>
                  <a:cubicBezTo>
                    <a:pt x="1977" y="2796"/>
                    <a:pt x="882" y="1945"/>
                    <a:pt x="305" y="760"/>
                  </a:cubicBezTo>
                  <a:cubicBezTo>
                    <a:pt x="92" y="304"/>
                    <a:pt x="1" y="0"/>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30;p64"/>
            <p:cNvSpPr/>
            <p:nvPr/>
          </p:nvSpPr>
          <p:spPr>
            <a:xfrm>
              <a:off x="7224379" y="2305361"/>
              <a:ext cx="15266" cy="50631"/>
            </a:xfrm>
            <a:custGeom>
              <a:avLst/>
              <a:gdLst/>
              <a:ahLst/>
              <a:cxnLst/>
              <a:rect l="l" t="t" r="r" b="b"/>
              <a:pathLst>
                <a:path w="761" h="2524" extrusionOk="0">
                  <a:moveTo>
                    <a:pt x="548" y="0"/>
                  </a:moveTo>
                  <a:cubicBezTo>
                    <a:pt x="548" y="426"/>
                    <a:pt x="517" y="882"/>
                    <a:pt x="457" y="1307"/>
                  </a:cubicBezTo>
                  <a:cubicBezTo>
                    <a:pt x="335" y="1702"/>
                    <a:pt x="183" y="2128"/>
                    <a:pt x="1" y="2523"/>
                  </a:cubicBezTo>
                  <a:cubicBezTo>
                    <a:pt x="578" y="1794"/>
                    <a:pt x="761" y="882"/>
                    <a:pt x="54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31;p64"/>
            <p:cNvSpPr/>
            <p:nvPr/>
          </p:nvSpPr>
          <p:spPr>
            <a:xfrm>
              <a:off x="7215231" y="2272422"/>
              <a:ext cx="96970" cy="26238"/>
            </a:xfrm>
            <a:custGeom>
              <a:avLst/>
              <a:gdLst/>
              <a:ahLst/>
              <a:cxnLst/>
              <a:rect l="l" t="t" r="r" b="b"/>
              <a:pathLst>
                <a:path w="4834" h="1308" extrusionOk="0">
                  <a:moveTo>
                    <a:pt x="1" y="1"/>
                  </a:moveTo>
                  <a:lnTo>
                    <a:pt x="1" y="1"/>
                  </a:lnTo>
                  <a:cubicBezTo>
                    <a:pt x="1" y="1"/>
                    <a:pt x="62" y="62"/>
                    <a:pt x="153" y="153"/>
                  </a:cubicBezTo>
                  <a:cubicBezTo>
                    <a:pt x="274" y="275"/>
                    <a:pt x="426" y="396"/>
                    <a:pt x="578" y="487"/>
                  </a:cubicBezTo>
                  <a:cubicBezTo>
                    <a:pt x="821" y="639"/>
                    <a:pt x="1065" y="791"/>
                    <a:pt x="1308" y="882"/>
                  </a:cubicBezTo>
                  <a:cubicBezTo>
                    <a:pt x="1612" y="1034"/>
                    <a:pt x="1946" y="1126"/>
                    <a:pt x="2280" y="1217"/>
                  </a:cubicBezTo>
                  <a:cubicBezTo>
                    <a:pt x="2615" y="1278"/>
                    <a:pt x="2949" y="1308"/>
                    <a:pt x="3284" y="1308"/>
                  </a:cubicBezTo>
                  <a:cubicBezTo>
                    <a:pt x="3557" y="1308"/>
                    <a:pt x="3831" y="1278"/>
                    <a:pt x="4104" y="1217"/>
                  </a:cubicBezTo>
                  <a:cubicBezTo>
                    <a:pt x="4287" y="1186"/>
                    <a:pt x="4469" y="1156"/>
                    <a:pt x="4651" y="1095"/>
                  </a:cubicBezTo>
                  <a:cubicBezTo>
                    <a:pt x="4712" y="1065"/>
                    <a:pt x="4773" y="1034"/>
                    <a:pt x="4834" y="1004"/>
                  </a:cubicBezTo>
                  <a:cubicBezTo>
                    <a:pt x="4834" y="1000"/>
                    <a:pt x="4829" y="998"/>
                    <a:pt x="4819" y="998"/>
                  </a:cubicBezTo>
                  <a:cubicBezTo>
                    <a:pt x="4757" y="998"/>
                    <a:pt x="4495" y="1077"/>
                    <a:pt x="4074" y="1156"/>
                  </a:cubicBezTo>
                  <a:cubicBezTo>
                    <a:pt x="3800" y="1186"/>
                    <a:pt x="3527" y="1186"/>
                    <a:pt x="3253" y="1186"/>
                  </a:cubicBezTo>
                  <a:cubicBezTo>
                    <a:pt x="2949" y="1186"/>
                    <a:pt x="2615" y="1156"/>
                    <a:pt x="2280" y="1095"/>
                  </a:cubicBezTo>
                  <a:cubicBezTo>
                    <a:pt x="1946" y="1004"/>
                    <a:pt x="1642" y="913"/>
                    <a:pt x="1338" y="791"/>
                  </a:cubicBezTo>
                  <a:cubicBezTo>
                    <a:pt x="1095" y="700"/>
                    <a:pt x="852" y="548"/>
                    <a:pt x="609" y="426"/>
                  </a:cubicBezTo>
                  <a:cubicBezTo>
                    <a:pt x="244" y="183"/>
                    <a:pt x="1"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32;p64"/>
            <p:cNvSpPr/>
            <p:nvPr/>
          </p:nvSpPr>
          <p:spPr>
            <a:xfrm>
              <a:off x="7185361" y="2265120"/>
              <a:ext cx="31113" cy="63430"/>
            </a:xfrm>
            <a:custGeom>
              <a:avLst/>
              <a:gdLst/>
              <a:ahLst/>
              <a:cxnLst/>
              <a:rect l="l" t="t" r="r" b="b"/>
              <a:pathLst>
                <a:path w="1551" h="3162" extrusionOk="0">
                  <a:moveTo>
                    <a:pt x="1551" y="0"/>
                  </a:moveTo>
                  <a:lnTo>
                    <a:pt x="1551" y="0"/>
                  </a:lnTo>
                  <a:cubicBezTo>
                    <a:pt x="1399" y="1186"/>
                    <a:pt x="851" y="2310"/>
                    <a:pt x="0" y="3161"/>
                  </a:cubicBezTo>
                  <a:cubicBezTo>
                    <a:pt x="152" y="3040"/>
                    <a:pt x="274" y="2949"/>
                    <a:pt x="396" y="2797"/>
                  </a:cubicBezTo>
                  <a:cubicBezTo>
                    <a:pt x="699" y="2493"/>
                    <a:pt x="943" y="2158"/>
                    <a:pt x="1155" y="1763"/>
                  </a:cubicBezTo>
                  <a:cubicBezTo>
                    <a:pt x="1338" y="1368"/>
                    <a:pt x="1459" y="973"/>
                    <a:pt x="1520" y="547"/>
                  </a:cubicBezTo>
                  <a:cubicBezTo>
                    <a:pt x="1551" y="365"/>
                    <a:pt x="1551" y="183"/>
                    <a:pt x="15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33;p64"/>
            <p:cNvSpPr/>
            <p:nvPr/>
          </p:nvSpPr>
          <p:spPr>
            <a:xfrm>
              <a:off x="7200607" y="2224257"/>
              <a:ext cx="98796" cy="29909"/>
            </a:xfrm>
            <a:custGeom>
              <a:avLst/>
              <a:gdLst/>
              <a:ahLst/>
              <a:cxnLst/>
              <a:rect l="l" t="t" r="r" b="b"/>
              <a:pathLst>
                <a:path w="4925" h="1491" extrusionOk="0">
                  <a:moveTo>
                    <a:pt x="0" y="1"/>
                  </a:moveTo>
                  <a:lnTo>
                    <a:pt x="0" y="1"/>
                  </a:lnTo>
                  <a:cubicBezTo>
                    <a:pt x="61" y="62"/>
                    <a:pt x="91" y="122"/>
                    <a:pt x="152" y="153"/>
                  </a:cubicBezTo>
                  <a:cubicBezTo>
                    <a:pt x="274" y="305"/>
                    <a:pt x="426" y="426"/>
                    <a:pt x="578" y="548"/>
                  </a:cubicBezTo>
                  <a:cubicBezTo>
                    <a:pt x="1095" y="913"/>
                    <a:pt x="1672" y="1186"/>
                    <a:pt x="2280" y="1338"/>
                  </a:cubicBezTo>
                  <a:cubicBezTo>
                    <a:pt x="2645" y="1429"/>
                    <a:pt x="2979" y="1460"/>
                    <a:pt x="3313" y="1490"/>
                  </a:cubicBezTo>
                  <a:cubicBezTo>
                    <a:pt x="3617" y="1490"/>
                    <a:pt x="3891" y="1490"/>
                    <a:pt x="4164" y="1429"/>
                  </a:cubicBezTo>
                  <a:cubicBezTo>
                    <a:pt x="4347" y="1399"/>
                    <a:pt x="4560" y="1369"/>
                    <a:pt x="4742" y="1308"/>
                  </a:cubicBezTo>
                  <a:cubicBezTo>
                    <a:pt x="4803" y="1277"/>
                    <a:pt x="4864" y="1247"/>
                    <a:pt x="4924" y="1217"/>
                  </a:cubicBezTo>
                  <a:lnTo>
                    <a:pt x="4924" y="1217"/>
                  </a:lnTo>
                  <a:cubicBezTo>
                    <a:pt x="4924" y="1217"/>
                    <a:pt x="4651" y="1308"/>
                    <a:pt x="4164" y="1338"/>
                  </a:cubicBezTo>
                  <a:cubicBezTo>
                    <a:pt x="3971" y="1360"/>
                    <a:pt x="3778" y="1381"/>
                    <a:pt x="3584" y="1381"/>
                  </a:cubicBezTo>
                  <a:cubicBezTo>
                    <a:pt x="3504" y="1381"/>
                    <a:pt x="3424" y="1377"/>
                    <a:pt x="3344" y="1369"/>
                  </a:cubicBezTo>
                  <a:cubicBezTo>
                    <a:pt x="2371" y="1308"/>
                    <a:pt x="1429" y="1004"/>
                    <a:pt x="639" y="457"/>
                  </a:cubicBezTo>
                  <a:cubicBezTo>
                    <a:pt x="243" y="213"/>
                    <a:pt x="31" y="1"/>
                    <a:pt x="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34;p64"/>
            <p:cNvSpPr/>
            <p:nvPr/>
          </p:nvSpPr>
          <p:spPr>
            <a:xfrm>
              <a:off x="7164619" y="2230978"/>
              <a:ext cx="44533" cy="45737"/>
            </a:xfrm>
            <a:custGeom>
              <a:avLst/>
              <a:gdLst/>
              <a:ahLst/>
              <a:cxnLst/>
              <a:rect l="l" t="t" r="r" b="b"/>
              <a:pathLst>
                <a:path w="2220" h="2280" extrusionOk="0">
                  <a:moveTo>
                    <a:pt x="2220" y="0"/>
                  </a:moveTo>
                  <a:cubicBezTo>
                    <a:pt x="1977" y="486"/>
                    <a:pt x="1642" y="912"/>
                    <a:pt x="1308" y="1307"/>
                  </a:cubicBezTo>
                  <a:cubicBezTo>
                    <a:pt x="913" y="1672"/>
                    <a:pt x="487" y="2006"/>
                    <a:pt x="1" y="2280"/>
                  </a:cubicBezTo>
                  <a:cubicBezTo>
                    <a:pt x="153" y="2219"/>
                    <a:pt x="305" y="2158"/>
                    <a:pt x="457" y="2097"/>
                  </a:cubicBezTo>
                  <a:cubicBezTo>
                    <a:pt x="791" y="1915"/>
                    <a:pt x="1126" y="1672"/>
                    <a:pt x="1399" y="1398"/>
                  </a:cubicBezTo>
                  <a:cubicBezTo>
                    <a:pt x="1673" y="1125"/>
                    <a:pt x="1885" y="821"/>
                    <a:pt x="2068" y="456"/>
                  </a:cubicBezTo>
                  <a:cubicBezTo>
                    <a:pt x="2159" y="334"/>
                    <a:pt x="2189" y="182"/>
                    <a:pt x="22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35;p64"/>
            <p:cNvSpPr/>
            <p:nvPr/>
          </p:nvSpPr>
          <p:spPr>
            <a:xfrm>
              <a:off x="7193887" y="2203896"/>
              <a:ext cx="89668" cy="18034"/>
            </a:xfrm>
            <a:custGeom>
              <a:avLst/>
              <a:gdLst/>
              <a:ahLst/>
              <a:cxnLst/>
              <a:rect l="l" t="t" r="r" b="b"/>
              <a:pathLst>
                <a:path w="4470" h="899" extrusionOk="0">
                  <a:moveTo>
                    <a:pt x="1841" y="0"/>
                  </a:moveTo>
                  <a:cubicBezTo>
                    <a:pt x="1439" y="0"/>
                    <a:pt x="1035" y="55"/>
                    <a:pt x="639" y="165"/>
                  </a:cubicBezTo>
                  <a:cubicBezTo>
                    <a:pt x="487" y="195"/>
                    <a:pt x="335" y="256"/>
                    <a:pt x="183" y="347"/>
                  </a:cubicBezTo>
                  <a:cubicBezTo>
                    <a:pt x="62" y="377"/>
                    <a:pt x="1" y="408"/>
                    <a:pt x="1" y="408"/>
                  </a:cubicBezTo>
                  <a:cubicBezTo>
                    <a:pt x="1" y="412"/>
                    <a:pt x="5" y="414"/>
                    <a:pt x="14" y="414"/>
                  </a:cubicBezTo>
                  <a:cubicBezTo>
                    <a:pt x="69" y="414"/>
                    <a:pt x="301" y="335"/>
                    <a:pt x="670" y="256"/>
                  </a:cubicBezTo>
                  <a:cubicBezTo>
                    <a:pt x="1064" y="163"/>
                    <a:pt x="1477" y="123"/>
                    <a:pt x="1894" y="123"/>
                  </a:cubicBezTo>
                  <a:cubicBezTo>
                    <a:pt x="2022" y="123"/>
                    <a:pt x="2151" y="127"/>
                    <a:pt x="2281" y="134"/>
                  </a:cubicBezTo>
                  <a:cubicBezTo>
                    <a:pt x="2828" y="195"/>
                    <a:pt x="3344" y="347"/>
                    <a:pt x="3831" y="590"/>
                  </a:cubicBezTo>
                  <a:cubicBezTo>
                    <a:pt x="4192" y="757"/>
                    <a:pt x="4401" y="898"/>
                    <a:pt x="4434" y="898"/>
                  </a:cubicBezTo>
                  <a:cubicBezTo>
                    <a:pt x="4437" y="898"/>
                    <a:pt x="4439" y="897"/>
                    <a:pt x="4439" y="894"/>
                  </a:cubicBezTo>
                  <a:cubicBezTo>
                    <a:pt x="4469" y="894"/>
                    <a:pt x="4408" y="864"/>
                    <a:pt x="4317" y="773"/>
                  </a:cubicBezTo>
                  <a:cubicBezTo>
                    <a:pt x="4165" y="681"/>
                    <a:pt x="4044" y="590"/>
                    <a:pt x="3892" y="499"/>
                  </a:cubicBezTo>
                  <a:cubicBezTo>
                    <a:pt x="3251" y="169"/>
                    <a:pt x="2549" y="0"/>
                    <a:pt x="184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36;p64"/>
            <p:cNvSpPr/>
            <p:nvPr/>
          </p:nvSpPr>
          <p:spPr>
            <a:xfrm>
              <a:off x="7157317" y="2199182"/>
              <a:ext cx="48184" cy="23270"/>
            </a:xfrm>
            <a:custGeom>
              <a:avLst/>
              <a:gdLst/>
              <a:ahLst/>
              <a:cxnLst/>
              <a:rect l="l" t="t" r="r" b="b"/>
              <a:pathLst>
                <a:path w="2402" h="1160" extrusionOk="0">
                  <a:moveTo>
                    <a:pt x="1527" y="0"/>
                  </a:moveTo>
                  <a:cubicBezTo>
                    <a:pt x="1340" y="0"/>
                    <a:pt x="1152" y="31"/>
                    <a:pt x="973" y="96"/>
                  </a:cubicBezTo>
                  <a:cubicBezTo>
                    <a:pt x="638" y="248"/>
                    <a:pt x="365" y="460"/>
                    <a:pt x="183" y="764"/>
                  </a:cubicBezTo>
                  <a:cubicBezTo>
                    <a:pt x="91" y="886"/>
                    <a:pt x="31" y="1008"/>
                    <a:pt x="0" y="1160"/>
                  </a:cubicBezTo>
                  <a:cubicBezTo>
                    <a:pt x="0" y="1160"/>
                    <a:pt x="91" y="1008"/>
                    <a:pt x="243" y="825"/>
                  </a:cubicBezTo>
                  <a:cubicBezTo>
                    <a:pt x="426" y="552"/>
                    <a:pt x="699" y="339"/>
                    <a:pt x="1003" y="217"/>
                  </a:cubicBezTo>
                  <a:cubicBezTo>
                    <a:pt x="1219" y="158"/>
                    <a:pt x="1435" y="125"/>
                    <a:pt x="1651" y="125"/>
                  </a:cubicBezTo>
                  <a:cubicBezTo>
                    <a:pt x="1769" y="125"/>
                    <a:pt x="1888" y="135"/>
                    <a:pt x="2006" y="156"/>
                  </a:cubicBezTo>
                  <a:cubicBezTo>
                    <a:pt x="2249" y="217"/>
                    <a:pt x="2371" y="278"/>
                    <a:pt x="2401" y="278"/>
                  </a:cubicBezTo>
                  <a:cubicBezTo>
                    <a:pt x="2280" y="187"/>
                    <a:pt x="2158" y="96"/>
                    <a:pt x="2006" y="65"/>
                  </a:cubicBezTo>
                  <a:cubicBezTo>
                    <a:pt x="1851" y="23"/>
                    <a:pt x="1689" y="0"/>
                    <a:pt x="15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37;p64"/>
            <p:cNvSpPr/>
            <p:nvPr/>
          </p:nvSpPr>
          <p:spPr>
            <a:xfrm>
              <a:off x="7196936" y="2155952"/>
              <a:ext cx="48806" cy="41504"/>
            </a:xfrm>
            <a:custGeom>
              <a:avLst/>
              <a:gdLst/>
              <a:ahLst/>
              <a:cxnLst/>
              <a:rect l="l" t="t" r="r" b="b"/>
              <a:pathLst>
                <a:path w="2433" h="2069" extrusionOk="0">
                  <a:moveTo>
                    <a:pt x="1856" y="0"/>
                  </a:moveTo>
                  <a:cubicBezTo>
                    <a:pt x="970" y="0"/>
                    <a:pt x="210" y="659"/>
                    <a:pt x="62" y="1521"/>
                  </a:cubicBezTo>
                  <a:cubicBezTo>
                    <a:pt x="1" y="1704"/>
                    <a:pt x="1" y="1886"/>
                    <a:pt x="62" y="2068"/>
                  </a:cubicBezTo>
                  <a:cubicBezTo>
                    <a:pt x="62" y="2068"/>
                    <a:pt x="62" y="1856"/>
                    <a:pt x="122" y="1552"/>
                  </a:cubicBezTo>
                  <a:cubicBezTo>
                    <a:pt x="335" y="701"/>
                    <a:pt x="1065" y="123"/>
                    <a:pt x="1916" y="93"/>
                  </a:cubicBezTo>
                  <a:cubicBezTo>
                    <a:pt x="2250" y="93"/>
                    <a:pt x="2433" y="123"/>
                    <a:pt x="2433" y="123"/>
                  </a:cubicBezTo>
                  <a:cubicBezTo>
                    <a:pt x="2250" y="32"/>
                    <a:pt x="2098" y="1"/>
                    <a:pt x="1916" y="1"/>
                  </a:cubicBezTo>
                  <a:cubicBezTo>
                    <a:pt x="1896" y="1"/>
                    <a:pt x="1876" y="0"/>
                    <a:pt x="185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38;p64"/>
            <p:cNvSpPr/>
            <p:nvPr/>
          </p:nvSpPr>
          <p:spPr>
            <a:xfrm>
              <a:off x="7156695" y="2169353"/>
              <a:ext cx="42106" cy="13460"/>
            </a:xfrm>
            <a:custGeom>
              <a:avLst/>
              <a:gdLst/>
              <a:ahLst/>
              <a:cxnLst/>
              <a:rect l="l" t="t" r="r" b="b"/>
              <a:pathLst>
                <a:path w="2099" h="671" extrusionOk="0">
                  <a:moveTo>
                    <a:pt x="827" y="1"/>
                  </a:moveTo>
                  <a:cubicBezTo>
                    <a:pt x="644" y="1"/>
                    <a:pt x="462" y="34"/>
                    <a:pt x="305" y="93"/>
                  </a:cubicBezTo>
                  <a:cubicBezTo>
                    <a:pt x="122" y="184"/>
                    <a:pt x="1" y="245"/>
                    <a:pt x="31" y="276"/>
                  </a:cubicBezTo>
                  <a:cubicBezTo>
                    <a:pt x="122" y="245"/>
                    <a:pt x="244" y="215"/>
                    <a:pt x="335" y="184"/>
                  </a:cubicBezTo>
                  <a:cubicBezTo>
                    <a:pt x="486" y="140"/>
                    <a:pt x="639" y="119"/>
                    <a:pt x="792" y="119"/>
                  </a:cubicBezTo>
                  <a:cubicBezTo>
                    <a:pt x="1161" y="119"/>
                    <a:pt x="1523" y="243"/>
                    <a:pt x="1825" y="458"/>
                  </a:cubicBezTo>
                  <a:cubicBezTo>
                    <a:pt x="1976" y="580"/>
                    <a:pt x="2068" y="671"/>
                    <a:pt x="2098" y="671"/>
                  </a:cubicBezTo>
                  <a:cubicBezTo>
                    <a:pt x="2098" y="640"/>
                    <a:pt x="2037" y="519"/>
                    <a:pt x="1885" y="397"/>
                  </a:cubicBezTo>
                  <a:cubicBezTo>
                    <a:pt x="1673" y="215"/>
                    <a:pt x="1399" y="63"/>
                    <a:pt x="1125" y="33"/>
                  </a:cubicBezTo>
                  <a:cubicBezTo>
                    <a:pt x="1029" y="11"/>
                    <a:pt x="928" y="1"/>
                    <a:pt x="82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39;p64"/>
            <p:cNvSpPr/>
            <p:nvPr/>
          </p:nvSpPr>
          <p:spPr>
            <a:xfrm>
              <a:off x="7188411" y="2122432"/>
              <a:ext cx="17091" cy="50030"/>
            </a:xfrm>
            <a:custGeom>
              <a:avLst/>
              <a:gdLst/>
              <a:ahLst/>
              <a:cxnLst/>
              <a:rect l="l" t="t" r="r" b="b"/>
              <a:pathLst>
                <a:path w="852" h="2494" extrusionOk="0">
                  <a:moveTo>
                    <a:pt x="851" y="1"/>
                  </a:moveTo>
                  <a:cubicBezTo>
                    <a:pt x="851" y="1"/>
                    <a:pt x="699" y="92"/>
                    <a:pt x="547" y="274"/>
                  </a:cubicBezTo>
                  <a:cubicBezTo>
                    <a:pt x="365" y="548"/>
                    <a:pt x="213" y="852"/>
                    <a:pt x="122" y="1156"/>
                  </a:cubicBezTo>
                  <a:cubicBezTo>
                    <a:pt x="31" y="1460"/>
                    <a:pt x="0" y="1794"/>
                    <a:pt x="31" y="2128"/>
                  </a:cubicBezTo>
                  <a:cubicBezTo>
                    <a:pt x="31" y="2250"/>
                    <a:pt x="61" y="2372"/>
                    <a:pt x="122" y="2493"/>
                  </a:cubicBezTo>
                  <a:cubicBezTo>
                    <a:pt x="92" y="2068"/>
                    <a:pt x="122" y="1612"/>
                    <a:pt x="244" y="1186"/>
                  </a:cubicBezTo>
                  <a:cubicBezTo>
                    <a:pt x="395" y="761"/>
                    <a:pt x="578" y="365"/>
                    <a:pt x="85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40;p64"/>
            <p:cNvSpPr/>
            <p:nvPr/>
          </p:nvSpPr>
          <p:spPr>
            <a:xfrm>
              <a:off x="7174990" y="2122432"/>
              <a:ext cx="12818" cy="31113"/>
            </a:xfrm>
            <a:custGeom>
              <a:avLst/>
              <a:gdLst/>
              <a:ahLst/>
              <a:cxnLst/>
              <a:rect l="l" t="t" r="r" b="b"/>
              <a:pathLst>
                <a:path w="639" h="1551" extrusionOk="0">
                  <a:moveTo>
                    <a:pt x="1" y="1"/>
                  </a:moveTo>
                  <a:lnTo>
                    <a:pt x="1" y="1"/>
                  </a:lnTo>
                  <a:cubicBezTo>
                    <a:pt x="153" y="244"/>
                    <a:pt x="305" y="487"/>
                    <a:pt x="426" y="730"/>
                  </a:cubicBezTo>
                  <a:cubicBezTo>
                    <a:pt x="487" y="1004"/>
                    <a:pt x="517" y="1277"/>
                    <a:pt x="548" y="1551"/>
                  </a:cubicBezTo>
                  <a:cubicBezTo>
                    <a:pt x="548" y="1551"/>
                    <a:pt x="578" y="1460"/>
                    <a:pt x="609" y="1308"/>
                  </a:cubicBezTo>
                  <a:cubicBezTo>
                    <a:pt x="639" y="1095"/>
                    <a:pt x="609" y="882"/>
                    <a:pt x="548" y="700"/>
                  </a:cubicBezTo>
                  <a:cubicBezTo>
                    <a:pt x="457" y="487"/>
                    <a:pt x="365" y="305"/>
                    <a:pt x="213" y="153"/>
                  </a:cubicBezTo>
                  <a:cubicBezTo>
                    <a:pt x="92" y="31"/>
                    <a:pt x="1"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141;p64"/>
            <p:cNvSpPr/>
            <p:nvPr/>
          </p:nvSpPr>
          <p:spPr>
            <a:xfrm>
              <a:off x="6575009" y="2297437"/>
              <a:ext cx="228062" cy="715239"/>
            </a:xfrm>
            <a:custGeom>
              <a:avLst/>
              <a:gdLst/>
              <a:ahLst/>
              <a:cxnLst/>
              <a:rect l="l" t="t" r="r" b="b"/>
              <a:pathLst>
                <a:path w="11369" h="35655" extrusionOk="0">
                  <a:moveTo>
                    <a:pt x="11368" y="0"/>
                  </a:moveTo>
                  <a:lnTo>
                    <a:pt x="0" y="35533"/>
                  </a:lnTo>
                  <a:lnTo>
                    <a:pt x="1490" y="35654"/>
                  </a:lnTo>
                  <a:lnTo>
                    <a:pt x="11095" y="5745"/>
                  </a:lnTo>
                  <a:lnTo>
                    <a:pt x="11368"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142;p64"/>
            <p:cNvSpPr/>
            <p:nvPr/>
          </p:nvSpPr>
          <p:spPr>
            <a:xfrm>
              <a:off x="6451839" y="3001991"/>
              <a:ext cx="582924" cy="467679"/>
            </a:xfrm>
            <a:custGeom>
              <a:avLst/>
              <a:gdLst/>
              <a:ahLst/>
              <a:cxnLst/>
              <a:rect l="l" t="t" r="r" b="b"/>
              <a:pathLst>
                <a:path w="29059" h="23314" extrusionOk="0">
                  <a:moveTo>
                    <a:pt x="4148" y="1"/>
                  </a:moveTo>
                  <a:cubicBezTo>
                    <a:pt x="3300" y="1"/>
                    <a:pt x="2572" y="609"/>
                    <a:pt x="2432" y="1474"/>
                  </a:cubicBezTo>
                  <a:lnTo>
                    <a:pt x="122" y="18131"/>
                  </a:lnTo>
                  <a:cubicBezTo>
                    <a:pt x="0" y="19073"/>
                    <a:pt x="639" y="19955"/>
                    <a:pt x="1581" y="20077"/>
                  </a:cubicBezTo>
                  <a:lnTo>
                    <a:pt x="24682" y="23298"/>
                  </a:lnTo>
                  <a:cubicBezTo>
                    <a:pt x="24759" y="23308"/>
                    <a:pt x="24836" y="23313"/>
                    <a:pt x="24911" y="23313"/>
                  </a:cubicBezTo>
                  <a:cubicBezTo>
                    <a:pt x="25759" y="23313"/>
                    <a:pt x="26485" y="22704"/>
                    <a:pt x="26597" y="21839"/>
                  </a:cubicBezTo>
                  <a:lnTo>
                    <a:pt x="28937" y="5183"/>
                  </a:lnTo>
                  <a:cubicBezTo>
                    <a:pt x="29059" y="4240"/>
                    <a:pt x="28420" y="3359"/>
                    <a:pt x="27478" y="3237"/>
                  </a:cubicBezTo>
                  <a:lnTo>
                    <a:pt x="4377" y="15"/>
                  </a:lnTo>
                  <a:cubicBezTo>
                    <a:pt x="4300" y="5"/>
                    <a:pt x="4223" y="1"/>
                    <a:pt x="41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143;p64"/>
            <p:cNvSpPr/>
            <p:nvPr/>
          </p:nvSpPr>
          <p:spPr>
            <a:xfrm>
              <a:off x="6454266" y="3067528"/>
              <a:ext cx="548801" cy="366797"/>
            </a:xfrm>
            <a:custGeom>
              <a:avLst/>
              <a:gdLst/>
              <a:ahLst/>
              <a:cxnLst/>
              <a:rect l="l" t="t" r="r" b="b"/>
              <a:pathLst>
                <a:path w="27358" h="18285" extrusionOk="0">
                  <a:moveTo>
                    <a:pt x="27357" y="1"/>
                  </a:moveTo>
                  <a:cubicBezTo>
                    <a:pt x="27327" y="31"/>
                    <a:pt x="27327" y="62"/>
                    <a:pt x="27327" y="92"/>
                  </a:cubicBezTo>
                  <a:lnTo>
                    <a:pt x="27266" y="426"/>
                  </a:lnTo>
                  <a:cubicBezTo>
                    <a:pt x="27205" y="730"/>
                    <a:pt x="27144" y="1125"/>
                    <a:pt x="27084" y="1673"/>
                  </a:cubicBezTo>
                  <a:lnTo>
                    <a:pt x="26415" y="6232"/>
                  </a:lnTo>
                  <a:lnTo>
                    <a:pt x="25442" y="12980"/>
                  </a:lnTo>
                  <a:cubicBezTo>
                    <a:pt x="25260" y="14256"/>
                    <a:pt x="25077" y="15594"/>
                    <a:pt x="24895" y="16962"/>
                  </a:cubicBezTo>
                  <a:cubicBezTo>
                    <a:pt x="24840" y="17592"/>
                    <a:pt x="24316" y="18074"/>
                    <a:pt x="23702" y="18074"/>
                  </a:cubicBezTo>
                  <a:cubicBezTo>
                    <a:pt x="23634" y="18074"/>
                    <a:pt x="23566" y="18068"/>
                    <a:pt x="23497" y="18056"/>
                  </a:cubicBezTo>
                  <a:lnTo>
                    <a:pt x="21308" y="17752"/>
                  </a:lnTo>
                  <a:lnTo>
                    <a:pt x="6232" y="15685"/>
                  </a:lnTo>
                  <a:lnTo>
                    <a:pt x="1673" y="15077"/>
                  </a:lnTo>
                  <a:lnTo>
                    <a:pt x="426" y="14925"/>
                  </a:lnTo>
                  <a:lnTo>
                    <a:pt x="123" y="14864"/>
                  </a:lnTo>
                  <a:lnTo>
                    <a:pt x="1" y="14864"/>
                  </a:lnTo>
                  <a:lnTo>
                    <a:pt x="92" y="14895"/>
                  </a:lnTo>
                  <a:lnTo>
                    <a:pt x="426" y="14955"/>
                  </a:lnTo>
                  <a:lnTo>
                    <a:pt x="1673" y="15138"/>
                  </a:lnTo>
                  <a:lnTo>
                    <a:pt x="6232" y="15806"/>
                  </a:lnTo>
                  <a:lnTo>
                    <a:pt x="21278" y="17965"/>
                  </a:lnTo>
                  <a:lnTo>
                    <a:pt x="23466" y="18269"/>
                  </a:lnTo>
                  <a:cubicBezTo>
                    <a:pt x="23534" y="18279"/>
                    <a:pt x="23602" y="18284"/>
                    <a:pt x="23669" y="18284"/>
                  </a:cubicBezTo>
                  <a:cubicBezTo>
                    <a:pt x="23994" y="18284"/>
                    <a:pt x="24309" y="18166"/>
                    <a:pt x="24561" y="17965"/>
                  </a:cubicBezTo>
                  <a:cubicBezTo>
                    <a:pt x="24865" y="17721"/>
                    <a:pt x="25047" y="17387"/>
                    <a:pt x="25077" y="16992"/>
                  </a:cubicBezTo>
                  <a:cubicBezTo>
                    <a:pt x="25260" y="15624"/>
                    <a:pt x="25442" y="14287"/>
                    <a:pt x="25625" y="13010"/>
                  </a:cubicBezTo>
                  <a:lnTo>
                    <a:pt x="26536" y="6232"/>
                  </a:lnTo>
                  <a:cubicBezTo>
                    <a:pt x="26810" y="4317"/>
                    <a:pt x="27023" y="2767"/>
                    <a:pt x="27144" y="1673"/>
                  </a:cubicBezTo>
                  <a:cubicBezTo>
                    <a:pt x="27205" y="1125"/>
                    <a:pt x="27266" y="730"/>
                    <a:pt x="27296" y="426"/>
                  </a:cubicBezTo>
                  <a:cubicBezTo>
                    <a:pt x="27357" y="305"/>
                    <a:pt x="27357" y="183"/>
                    <a:pt x="27357" y="92"/>
                  </a:cubicBezTo>
                  <a:cubicBezTo>
                    <a:pt x="27357" y="62"/>
                    <a:pt x="27357" y="31"/>
                    <a:pt x="273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144;p64"/>
            <p:cNvSpPr/>
            <p:nvPr/>
          </p:nvSpPr>
          <p:spPr>
            <a:xfrm>
              <a:off x="6817076" y="3362031"/>
              <a:ext cx="78074" cy="31735"/>
            </a:xfrm>
            <a:custGeom>
              <a:avLst/>
              <a:gdLst/>
              <a:ahLst/>
              <a:cxnLst/>
              <a:rect l="l" t="t" r="r" b="b"/>
              <a:pathLst>
                <a:path w="3892" h="1582" extrusionOk="0">
                  <a:moveTo>
                    <a:pt x="152" y="1"/>
                  </a:moveTo>
                  <a:lnTo>
                    <a:pt x="0" y="1034"/>
                  </a:lnTo>
                  <a:lnTo>
                    <a:pt x="3769" y="1581"/>
                  </a:lnTo>
                  <a:lnTo>
                    <a:pt x="3891" y="518"/>
                  </a:lnTo>
                  <a:lnTo>
                    <a:pt x="15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145;p64"/>
            <p:cNvSpPr/>
            <p:nvPr/>
          </p:nvSpPr>
          <p:spPr>
            <a:xfrm>
              <a:off x="6878039" y="2193164"/>
              <a:ext cx="103690" cy="921637"/>
            </a:xfrm>
            <a:custGeom>
              <a:avLst/>
              <a:gdLst/>
              <a:ahLst/>
              <a:cxnLst/>
              <a:rect l="l" t="t" r="r" b="b"/>
              <a:pathLst>
                <a:path w="5169" h="45944" extrusionOk="0">
                  <a:moveTo>
                    <a:pt x="1308" y="1"/>
                  </a:moveTo>
                  <a:lnTo>
                    <a:pt x="1" y="426"/>
                  </a:lnTo>
                  <a:cubicBezTo>
                    <a:pt x="1521" y="1216"/>
                    <a:pt x="2828" y="2341"/>
                    <a:pt x="3253" y="4013"/>
                  </a:cubicBezTo>
                  <a:cubicBezTo>
                    <a:pt x="3648" y="5685"/>
                    <a:pt x="3588" y="7447"/>
                    <a:pt x="3527" y="9180"/>
                  </a:cubicBezTo>
                  <a:cubicBezTo>
                    <a:pt x="3101" y="21369"/>
                    <a:pt x="2645" y="33557"/>
                    <a:pt x="2189" y="45746"/>
                  </a:cubicBezTo>
                  <a:cubicBezTo>
                    <a:pt x="2302" y="45884"/>
                    <a:pt x="2461" y="45944"/>
                    <a:pt x="2626" y="45944"/>
                  </a:cubicBezTo>
                  <a:cubicBezTo>
                    <a:pt x="2862" y="45944"/>
                    <a:pt x="3110" y="45821"/>
                    <a:pt x="3253" y="45624"/>
                  </a:cubicBezTo>
                  <a:cubicBezTo>
                    <a:pt x="3466" y="45260"/>
                    <a:pt x="3588" y="44834"/>
                    <a:pt x="3557" y="44408"/>
                  </a:cubicBezTo>
                  <a:cubicBezTo>
                    <a:pt x="3892" y="35959"/>
                    <a:pt x="4256" y="27478"/>
                    <a:pt x="4591" y="19028"/>
                  </a:cubicBezTo>
                  <a:lnTo>
                    <a:pt x="5077" y="7660"/>
                  </a:lnTo>
                  <a:cubicBezTo>
                    <a:pt x="5138" y="6232"/>
                    <a:pt x="5168" y="4742"/>
                    <a:pt x="4743" y="3374"/>
                  </a:cubicBezTo>
                  <a:cubicBezTo>
                    <a:pt x="4287" y="2007"/>
                    <a:pt x="2706" y="274"/>
                    <a:pt x="130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146;p64"/>
            <p:cNvSpPr/>
            <p:nvPr/>
          </p:nvSpPr>
          <p:spPr>
            <a:xfrm>
              <a:off x="6721348" y="3010216"/>
              <a:ext cx="276828" cy="180500"/>
            </a:xfrm>
            <a:custGeom>
              <a:avLst/>
              <a:gdLst/>
              <a:ahLst/>
              <a:cxnLst/>
              <a:rect l="l" t="t" r="r" b="b"/>
              <a:pathLst>
                <a:path w="13800" h="8998" extrusionOk="0">
                  <a:moveTo>
                    <a:pt x="2857" y="1"/>
                  </a:moveTo>
                  <a:lnTo>
                    <a:pt x="0" y="7448"/>
                  </a:lnTo>
                  <a:lnTo>
                    <a:pt x="10700" y="8998"/>
                  </a:lnTo>
                  <a:lnTo>
                    <a:pt x="13800" y="1186"/>
                  </a:lnTo>
                  <a:lnTo>
                    <a:pt x="285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147;p64"/>
            <p:cNvSpPr/>
            <p:nvPr/>
          </p:nvSpPr>
          <p:spPr>
            <a:xfrm>
              <a:off x="6681108" y="2991319"/>
              <a:ext cx="299396" cy="195124"/>
            </a:xfrm>
            <a:custGeom>
              <a:avLst/>
              <a:gdLst/>
              <a:ahLst/>
              <a:cxnLst/>
              <a:rect l="l" t="t" r="r" b="b"/>
              <a:pathLst>
                <a:path w="14925" h="9727" extrusionOk="0">
                  <a:moveTo>
                    <a:pt x="3100" y="0"/>
                  </a:moveTo>
                  <a:lnTo>
                    <a:pt x="0" y="8055"/>
                  </a:lnTo>
                  <a:lnTo>
                    <a:pt x="11581" y="9727"/>
                  </a:lnTo>
                  <a:lnTo>
                    <a:pt x="14924" y="1277"/>
                  </a:lnTo>
                  <a:lnTo>
                    <a:pt x="310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148;p64"/>
            <p:cNvSpPr/>
            <p:nvPr/>
          </p:nvSpPr>
          <p:spPr>
            <a:xfrm>
              <a:off x="6753043" y="3042914"/>
              <a:ext cx="173800" cy="20983"/>
            </a:xfrm>
            <a:custGeom>
              <a:avLst/>
              <a:gdLst/>
              <a:ahLst/>
              <a:cxnLst/>
              <a:rect l="l" t="t" r="r" b="b"/>
              <a:pathLst>
                <a:path w="8664" h="1046" extrusionOk="0">
                  <a:moveTo>
                    <a:pt x="343" y="0"/>
                  </a:moveTo>
                  <a:cubicBezTo>
                    <a:pt x="229" y="0"/>
                    <a:pt x="115" y="4"/>
                    <a:pt x="1" y="12"/>
                  </a:cubicBezTo>
                  <a:cubicBezTo>
                    <a:pt x="426" y="103"/>
                    <a:pt x="852" y="164"/>
                    <a:pt x="1277" y="194"/>
                  </a:cubicBezTo>
                  <a:lnTo>
                    <a:pt x="4347" y="559"/>
                  </a:lnTo>
                  <a:lnTo>
                    <a:pt x="7417" y="954"/>
                  </a:lnTo>
                  <a:cubicBezTo>
                    <a:pt x="7813" y="1015"/>
                    <a:pt x="8238" y="1045"/>
                    <a:pt x="8664" y="1045"/>
                  </a:cubicBezTo>
                  <a:cubicBezTo>
                    <a:pt x="8268" y="924"/>
                    <a:pt x="7843" y="833"/>
                    <a:pt x="7417" y="802"/>
                  </a:cubicBezTo>
                  <a:cubicBezTo>
                    <a:pt x="6657" y="681"/>
                    <a:pt x="5563" y="498"/>
                    <a:pt x="4378" y="377"/>
                  </a:cubicBezTo>
                  <a:cubicBezTo>
                    <a:pt x="3162" y="225"/>
                    <a:pt x="2068" y="103"/>
                    <a:pt x="1277" y="73"/>
                  </a:cubicBezTo>
                  <a:cubicBezTo>
                    <a:pt x="966" y="28"/>
                    <a:pt x="654" y="0"/>
                    <a:pt x="3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149;p64"/>
            <p:cNvSpPr/>
            <p:nvPr/>
          </p:nvSpPr>
          <p:spPr>
            <a:xfrm>
              <a:off x="6742692" y="3063616"/>
              <a:ext cx="173178" cy="21003"/>
            </a:xfrm>
            <a:custGeom>
              <a:avLst/>
              <a:gdLst/>
              <a:ahLst/>
              <a:cxnLst/>
              <a:rect l="l" t="t" r="r" b="b"/>
              <a:pathLst>
                <a:path w="8633" h="1047" extrusionOk="0">
                  <a:moveTo>
                    <a:pt x="374" y="1"/>
                  </a:moveTo>
                  <a:cubicBezTo>
                    <a:pt x="249" y="1"/>
                    <a:pt x="125" y="5"/>
                    <a:pt x="0" y="13"/>
                  </a:cubicBezTo>
                  <a:cubicBezTo>
                    <a:pt x="426" y="105"/>
                    <a:pt x="821" y="165"/>
                    <a:pt x="1277" y="196"/>
                  </a:cubicBezTo>
                  <a:lnTo>
                    <a:pt x="4316" y="561"/>
                  </a:lnTo>
                  <a:lnTo>
                    <a:pt x="7356" y="925"/>
                  </a:lnTo>
                  <a:cubicBezTo>
                    <a:pt x="7781" y="986"/>
                    <a:pt x="8207" y="1047"/>
                    <a:pt x="8632" y="1047"/>
                  </a:cubicBezTo>
                  <a:cubicBezTo>
                    <a:pt x="8237" y="925"/>
                    <a:pt x="7812" y="834"/>
                    <a:pt x="7386" y="773"/>
                  </a:cubicBezTo>
                  <a:cubicBezTo>
                    <a:pt x="6626" y="652"/>
                    <a:pt x="5532" y="500"/>
                    <a:pt x="4347" y="348"/>
                  </a:cubicBezTo>
                  <a:cubicBezTo>
                    <a:pt x="3161" y="226"/>
                    <a:pt x="2067" y="105"/>
                    <a:pt x="1277" y="44"/>
                  </a:cubicBezTo>
                  <a:cubicBezTo>
                    <a:pt x="976" y="22"/>
                    <a:pt x="675" y="1"/>
                    <a:pt x="3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150;p64"/>
            <p:cNvSpPr/>
            <p:nvPr/>
          </p:nvSpPr>
          <p:spPr>
            <a:xfrm>
              <a:off x="6731098" y="3083997"/>
              <a:ext cx="173800" cy="21364"/>
            </a:xfrm>
            <a:custGeom>
              <a:avLst/>
              <a:gdLst/>
              <a:ahLst/>
              <a:cxnLst/>
              <a:rect l="l" t="t" r="r" b="b"/>
              <a:pathLst>
                <a:path w="8664" h="1065" extrusionOk="0">
                  <a:moveTo>
                    <a:pt x="1" y="0"/>
                  </a:moveTo>
                  <a:cubicBezTo>
                    <a:pt x="426" y="92"/>
                    <a:pt x="852" y="152"/>
                    <a:pt x="1277" y="183"/>
                  </a:cubicBezTo>
                  <a:lnTo>
                    <a:pt x="4347" y="548"/>
                  </a:lnTo>
                  <a:lnTo>
                    <a:pt x="7387" y="943"/>
                  </a:lnTo>
                  <a:cubicBezTo>
                    <a:pt x="7812" y="1004"/>
                    <a:pt x="8238" y="1034"/>
                    <a:pt x="8663" y="1064"/>
                  </a:cubicBezTo>
                  <a:cubicBezTo>
                    <a:pt x="8268" y="912"/>
                    <a:pt x="7843" y="852"/>
                    <a:pt x="7387" y="791"/>
                  </a:cubicBezTo>
                  <a:cubicBezTo>
                    <a:pt x="6627" y="669"/>
                    <a:pt x="5563" y="487"/>
                    <a:pt x="4347" y="365"/>
                  </a:cubicBezTo>
                  <a:cubicBezTo>
                    <a:pt x="3162" y="213"/>
                    <a:pt x="2067" y="122"/>
                    <a:pt x="1277" y="61"/>
                  </a:cubicBezTo>
                  <a:cubicBezTo>
                    <a:pt x="852" y="0"/>
                    <a:pt x="426"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151;p64"/>
            <p:cNvSpPr/>
            <p:nvPr/>
          </p:nvSpPr>
          <p:spPr>
            <a:xfrm>
              <a:off x="6720726" y="3103877"/>
              <a:ext cx="173198" cy="21605"/>
            </a:xfrm>
            <a:custGeom>
              <a:avLst/>
              <a:gdLst/>
              <a:ahLst/>
              <a:cxnLst/>
              <a:rect l="l" t="t" r="r" b="b"/>
              <a:pathLst>
                <a:path w="8634" h="1077" extrusionOk="0">
                  <a:moveTo>
                    <a:pt x="343" y="1"/>
                  </a:moveTo>
                  <a:cubicBezTo>
                    <a:pt x="229" y="1"/>
                    <a:pt x="115" y="4"/>
                    <a:pt x="1" y="13"/>
                  </a:cubicBezTo>
                  <a:cubicBezTo>
                    <a:pt x="396" y="104"/>
                    <a:pt x="822" y="165"/>
                    <a:pt x="1247" y="195"/>
                  </a:cubicBezTo>
                  <a:lnTo>
                    <a:pt x="4317" y="590"/>
                  </a:lnTo>
                  <a:lnTo>
                    <a:pt x="7357" y="955"/>
                  </a:lnTo>
                  <a:cubicBezTo>
                    <a:pt x="7782" y="1046"/>
                    <a:pt x="8208" y="1076"/>
                    <a:pt x="8633" y="1076"/>
                  </a:cubicBezTo>
                  <a:cubicBezTo>
                    <a:pt x="8238" y="955"/>
                    <a:pt x="7813" y="864"/>
                    <a:pt x="7387" y="803"/>
                  </a:cubicBezTo>
                  <a:cubicBezTo>
                    <a:pt x="6627" y="681"/>
                    <a:pt x="5533" y="499"/>
                    <a:pt x="4347" y="377"/>
                  </a:cubicBezTo>
                  <a:cubicBezTo>
                    <a:pt x="3162" y="225"/>
                    <a:pt x="2068" y="134"/>
                    <a:pt x="1277" y="73"/>
                  </a:cubicBezTo>
                  <a:cubicBezTo>
                    <a:pt x="966" y="29"/>
                    <a:pt x="654" y="1"/>
                    <a:pt x="3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152;p64"/>
            <p:cNvSpPr/>
            <p:nvPr/>
          </p:nvSpPr>
          <p:spPr>
            <a:xfrm>
              <a:off x="6709152" y="3124599"/>
              <a:ext cx="173800" cy="21605"/>
            </a:xfrm>
            <a:custGeom>
              <a:avLst/>
              <a:gdLst/>
              <a:ahLst/>
              <a:cxnLst/>
              <a:rect l="l" t="t" r="r" b="b"/>
              <a:pathLst>
                <a:path w="8664" h="1077" extrusionOk="0">
                  <a:moveTo>
                    <a:pt x="374" y="0"/>
                  </a:moveTo>
                  <a:cubicBezTo>
                    <a:pt x="250" y="0"/>
                    <a:pt x="125" y="4"/>
                    <a:pt x="0" y="13"/>
                  </a:cubicBezTo>
                  <a:cubicBezTo>
                    <a:pt x="426" y="104"/>
                    <a:pt x="851" y="165"/>
                    <a:pt x="1277" y="195"/>
                  </a:cubicBezTo>
                  <a:lnTo>
                    <a:pt x="4347" y="560"/>
                  </a:lnTo>
                  <a:lnTo>
                    <a:pt x="7386" y="955"/>
                  </a:lnTo>
                  <a:cubicBezTo>
                    <a:pt x="7812" y="1016"/>
                    <a:pt x="8238" y="1046"/>
                    <a:pt x="8663" y="1077"/>
                  </a:cubicBezTo>
                  <a:cubicBezTo>
                    <a:pt x="8268" y="925"/>
                    <a:pt x="7842" y="834"/>
                    <a:pt x="7417" y="773"/>
                  </a:cubicBezTo>
                  <a:cubicBezTo>
                    <a:pt x="6627" y="651"/>
                    <a:pt x="5563" y="499"/>
                    <a:pt x="4347" y="347"/>
                  </a:cubicBezTo>
                  <a:cubicBezTo>
                    <a:pt x="3161" y="226"/>
                    <a:pt x="2067" y="104"/>
                    <a:pt x="1277" y="43"/>
                  </a:cubicBezTo>
                  <a:cubicBezTo>
                    <a:pt x="976" y="22"/>
                    <a:pt x="675" y="0"/>
                    <a:pt x="3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153;p64"/>
            <p:cNvSpPr/>
            <p:nvPr/>
          </p:nvSpPr>
          <p:spPr>
            <a:xfrm>
              <a:off x="6487807" y="3124178"/>
              <a:ext cx="476224" cy="69668"/>
            </a:xfrm>
            <a:custGeom>
              <a:avLst/>
              <a:gdLst/>
              <a:ahLst/>
              <a:cxnLst/>
              <a:rect l="l" t="t" r="r" b="b"/>
              <a:pathLst>
                <a:path w="23740" h="3473" extrusionOk="0">
                  <a:moveTo>
                    <a:pt x="23" y="0"/>
                  </a:moveTo>
                  <a:cubicBezTo>
                    <a:pt x="8" y="0"/>
                    <a:pt x="1" y="1"/>
                    <a:pt x="1" y="4"/>
                  </a:cubicBezTo>
                  <a:cubicBezTo>
                    <a:pt x="1" y="64"/>
                    <a:pt x="5290" y="885"/>
                    <a:pt x="11855" y="1827"/>
                  </a:cubicBezTo>
                  <a:cubicBezTo>
                    <a:pt x="18165" y="2762"/>
                    <a:pt x="23323" y="3472"/>
                    <a:pt x="23716" y="3472"/>
                  </a:cubicBezTo>
                  <a:cubicBezTo>
                    <a:pt x="23732" y="3472"/>
                    <a:pt x="23740" y="3471"/>
                    <a:pt x="23740" y="3469"/>
                  </a:cubicBezTo>
                  <a:cubicBezTo>
                    <a:pt x="23740" y="3408"/>
                    <a:pt x="18451" y="2587"/>
                    <a:pt x="11885" y="1645"/>
                  </a:cubicBezTo>
                  <a:cubicBezTo>
                    <a:pt x="5567" y="738"/>
                    <a:pt x="402" y="0"/>
                    <a:pt x="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154;p64"/>
            <p:cNvSpPr/>
            <p:nvPr/>
          </p:nvSpPr>
          <p:spPr>
            <a:xfrm>
              <a:off x="6662813" y="2213505"/>
              <a:ext cx="291472" cy="926591"/>
            </a:xfrm>
            <a:custGeom>
              <a:avLst/>
              <a:gdLst/>
              <a:ahLst/>
              <a:cxnLst/>
              <a:rect l="l" t="t" r="r" b="b"/>
              <a:pathLst>
                <a:path w="14530" h="46191" extrusionOk="0">
                  <a:moveTo>
                    <a:pt x="10379" y="1"/>
                  </a:moveTo>
                  <a:cubicBezTo>
                    <a:pt x="10029" y="1"/>
                    <a:pt x="9673" y="75"/>
                    <a:pt x="9332" y="233"/>
                  </a:cubicBezTo>
                  <a:cubicBezTo>
                    <a:pt x="7295" y="1205"/>
                    <a:pt x="7174" y="3667"/>
                    <a:pt x="6657" y="4974"/>
                  </a:cubicBezTo>
                  <a:cubicBezTo>
                    <a:pt x="5988" y="6585"/>
                    <a:pt x="4651" y="13576"/>
                    <a:pt x="4377" y="17193"/>
                  </a:cubicBezTo>
                  <a:cubicBezTo>
                    <a:pt x="4073" y="20811"/>
                    <a:pt x="1976" y="27072"/>
                    <a:pt x="1459" y="30264"/>
                  </a:cubicBezTo>
                  <a:cubicBezTo>
                    <a:pt x="1246" y="31814"/>
                    <a:pt x="0" y="44246"/>
                    <a:pt x="0" y="44246"/>
                  </a:cubicBezTo>
                  <a:lnTo>
                    <a:pt x="5350" y="46191"/>
                  </a:lnTo>
                  <a:lnTo>
                    <a:pt x="9636" y="28744"/>
                  </a:lnTo>
                  <a:cubicBezTo>
                    <a:pt x="9636" y="28744"/>
                    <a:pt x="14529" y="9655"/>
                    <a:pt x="14377" y="6464"/>
                  </a:cubicBezTo>
                  <a:cubicBezTo>
                    <a:pt x="14286" y="4549"/>
                    <a:pt x="13314" y="2543"/>
                    <a:pt x="12554" y="1236"/>
                  </a:cubicBezTo>
                  <a:cubicBezTo>
                    <a:pt x="12077" y="456"/>
                    <a:pt x="11247" y="1"/>
                    <a:pt x="10379"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155;p64"/>
            <p:cNvSpPr/>
            <p:nvPr/>
          </p:nvSpPr>
          <p:spPr>
            <a:xfrm>
              <a:off x="6815852" y="2510837"/>
              <a:ext cx="106117" cy="67341"/>
            </a:xfrm>
            <a:custGeom>
              <a:avLst/>
              <a:gdLst/>
              <a:ahLst/>
              <a:cxnLst/>
              <a:rect l="l" t="t" r="r" b="b"/>
              <a:pathLst>
                <a:path w="5290" h="3357" extrusionOk="0">
                  <a:moveTo>
                    <a:pt x="5289" y="1"/>
                  </a:moveTo>
                  <a:lnTo>
                    <a:pt x="5289" y="1"/>
                  </a:lnTo>
                  <a:cubicBezTo>
                    <a:pt x="3800" y="365"/>
                    <a:pt x="2371" y="973"/>
                    <a:pt x="1095" y="1855"/>
                  </a:cubicBezTo>
                  <a:cubicBezTo>
                    <a:pt x="639" y="2098"/>
                    <a:pt x="305" y="2463"/>
                    <a:pt x="61" y="2919"/>
                  </a:cubicBezTo>
                  <a:cubicBezTo>
                    <a:pt x="1" y="3071"/>
                    <a:pt x="1" y="3283"/>
                    <a:pt x="183" y="3344"/>
                  </a:cubicBezTo>
                  <a:cubicBezTo>
                    <a:pt x="207" y="3352"/>
                    <a:pt x="234" y="3356"/>
                    <a:pt x="262" y="3356"/>
                  </a:cubicBezTo>
                  <a:cubicBezTo>
                    <a:pt x="337" y="3356"/>
                    <a:pt x="420" y="3328"/>
                    <a:pt x="487" y="3283"/>
                  </a:cubicBezTo>
                  <a:cubicBezTo>
                    <a:pt x="2098" y="2220"/>
                    <a:pt x="3618" y="1308"/>
                    <a:pt x="5259" y="244"/>
                  </a:cubicBezTo>
                  <a:lnTo>
                    <a:pt x="528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156;p64"/>
            <p:cNvSpPr/>
            <p:nvPr/>
          </p:nvSpPr>
          <p:spPr>
            <a:xfrm>
              <a:off x="6834749" y="2431579"/>
              <a:ext cx="88445" cy="67081"/>
            </a:xfrm>
            <a:custGeom>
              <a:avLst/>
              <a:gdLst/>
              <a:ahLst/>
              <a:cxnLst/>
              <a:rect l="l" t="t" r="r" b="b"/>
              <a:pathLst>
                <a:path w="4409" h="3344" extrusionOk="0">
                  <a:moveTo>
                    <a:pt x="1" y="0"/>
                  </a:moveTo>
                  <a:cubicBezTo>
                    <a:pt x="366" y="882"/>
                    <a:pt x="1004" y="1611"/>
                    <a:pt x="1794" y="2128"/>
                  </a:cubicBezTo>
                  <a:cubicBezTo>
                    <a:pt x="2615" y="2614"/>
                    <a:pt x="3496" y="3040"/>
                    <a:pt x="4408" y="3344"/>
                  </a:cubicBezTo>
                  <a:lnTo>
                    <a:pt x="4408" y="3131"/>
                  </a:lnTo>
                  <a:cubicBezTo>
                    <a:pt x="3831" y="2401"/>
                    <a:pt x="3192" y="1702"/>
                    <a:pt x="2493" y="1094"/>
                  </a:cubicBezTo>
                  <a:cubicBezTo>
                    <a:pt x="1794" y="487"/>
                    <a:pt x="913" y="91"/>
                    <a:pt x="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157;p64"/>
            <p:cNvSpPr/>
            <p:nvPr/>
          </p:nvSpPr>
          <p:spPr>
            <a:xfrm>
              <a:off x="6896956" y="2378901"/>
              <a:ext cx="34162" cy="102687"/>
            </a:xfrm>
            <a:custGeom>
              <a:avLst/>
              <a:gdLst/>
              <a:ahLst/>
              <a:cxnLst/>
              <a:rect l="l" t="t" r="r" b="b"/>
              <a:pathLst>
                <a:path w="1703" h="5119" extrusionOk="0">
                  <a:moveTo>
                    <a:pt x="430" y="1"/>
                  </a:moveTo>
                  <a:cubicBezTo>
                    <a:pt x="397" y="1"/>
                    <a:pt x="365" y="5"/>
                    <a:pt x="335" y="12"/>
                  </a:cubicBezTo>
                  <a:cubicBezTo>
                    <a:pt x="183" y="73"/>
                    <a:pt x="91" y="225"/>
                    <a:pt x="61" y="377"/>
                  </a:cubicBezTo>
                  <a:cubicBezTo>
                    <a:pt x="0" y="894"/>
                    <a:pt x="91" y="1380"/>
                    <a:pt x="335" y="1836"/>
                  </a:cubicBezTo>
                  <a:cubicBezTo>
                    <a:pt x="760" y="2961"/>
                    <a:pt x="1216" y="3994"/>
                    <a:pt x="1672" y="5119"/>
                  </a:cubicBezTo>
                  <a:lnTo>
                    <a:pt x="1702" y="3964"/>
                  </a:lnTo>
                  <a:cubicBezTo>
                    <a:pt x="1611" y="2778"/>
                    <a:pt x="1368" y="1593"/>
                    <a:pt x="942" y="468"/>
                  </a:cubicBezTo>
                  <a:cubicBezTo>
                    <a:pt x="882" y="316"/>
                    <a:pt x="790" y="195"/>
                    <a:pt x="699" y="103"/>
                  </a:cubicBezTo>
                  <a:cubicBezTo>
                    <a:pt x="631" y="35"/>
                    <a:pt x="528" y="1"/>
                    <a:pt x="43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158;p64"/>
            <p:cNvSpPr/>
            <p:nvPr/>
          </p:nvSpPr>
          <p:spPr>
            <a:xfrm>
              <a:off x="6868289" y="2378520"/>
              <a:ext cx="78675" cy="359776"/>
            </a:xfrm>
            <a:custGeom>
              <a:avLst/>
              <a:gdLst/>
              <a:ahLst/>
              <a:cxnLst/>
              <a:rect l="l" t="t" r="r" b="b"/>
              <a:pathLst>
                <a:path w="3922" h="17935" extrusionOk="0">
                  <a:moveTo>
                    <a:pt x="3922" y="1"/>
                  </a:moveTo>
                  <a:cubicBezTo>
                    <a:pt x="3922" y="62"/>
                    <a:pt x="3891" y="122"/>
                    <a:pt x="3891" y="214"/>
                  </a:cubicBezTo>
                  <a:cubicBezTo>
                    <a:pt x="3861" y="335"/>
                    <a:pt x="3830" y="518"/>
                    <a:pt x="3800" y="730"/>
                  </a:cubicBezTo>
                  <a:cubicBezTo>
                    <a:pt x="3709" y="1217"/>
                    <a:pt x="3587" y="1855"/>
                    <a:pt x="3405" y="2645"/>
                  </a:cubicBezTo>
                  <a:cubicBezTo>
                    <a:pt x="3101" y="4287"/>
                    <a:pt x="2615" y="6536"/>
                    <a:pt x="2037" y="8998"/>
                  </a:cubicBezTo>
                  <a:cubicBezTo>
                    <a:pt x="1490" y="11460"/>
                    <a:pt x="973" y="13679"/>
                    <a:pt x="578" y="15320"/>
                  </a:cubicBezTo>
                  <a:cubicBezTo>
                    <a:pt x="396" y="16080"/>
                    <a:pt x="244" y="16718"/>
                    <a:pt x="122" y="17205"/>
                  </a:cubicBezTo>
                  <a:lnTo>
                    <a:pt x="31" y="17721"/>
                  </a:lnTo>
                  <a:cubicBezTo>
                    <a:pt x="1" y="17782"/>
                    <a:pt x="1" y="17843"/>
                    <a:pt x="1" y="17934"/>
                  </a:cubicBezTo>
                  <a:cubicBezTo>
                    <a:pt x="1" y="17934"/>
                    <a:pt x="31" y="17873"/>
                    <a:pt x="61" y="17752"/>
                  </a:cubicBezTo>
                  <a:lnTo>
                    <a:pt x="213" y="17235"/>
                  </a:lnTo>
                  <a:cubicBezTo>
                    <a:pt x="335" y="16779"/>
                    <a:pt x="517" y="16141"/>
                    <a:pt x="730" y="15320"/>
                  </a:cubicBezTo>
                  <a:cubicBezTo>
                    <a:pt x="1125" y="13740"/>
                    <a:pt x="1672" y="11490"/>
                    <a:pt x="2250" y="9028"/>
                  </a:cubicBezTo>
                  <a:cubicBezTo>
                    <a:pt x="2797" y="6566"/>
                    <a:pt x="3253" y="4317"/>
                    <a:pt x="3557" y="2676"/>
                  </a:cubicBezTo>
                  <a:cubicBezTo>
                    <a:pt x="3709" y="1855"/>
                    <a:pt x="3800" y="1186"/>
                    <a:pt x="3861" y="730"/>
                  </a:cubicBezTo>
                  <a:cubicBezTo>
                    <a:pt x="3891" y="518"/>
                    <a:pt x="3922" y="335"/>
                    <a:pt x="3922" y="183"/>
                  </a:cubicBezTo>
                  <a:cubicBezTo>
                    <a:pt x="3922" y="122"/>
                    <a:pt x="3922" y="62"/>
                    <a:pt x="39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159;p64"/>
            <p:cNvSpPr/>
            <p:nvPr/>
          </p:nvSpPr>
          <p:spPr>
            <a:xfrm>
              <a:off x="6697557" y="2733164"/>
              <a:ext cx="110992" cy="58776"/>
            </a:xfrm>
            <a:custGeom>
              <a:avLst/>
              <a:gdLst/>
              <a:ahLst/>
              <a:cxnLst/>
              <a:rect l="l" t="t" r="r" b="b"/>
              <a:pathLst>
                <a:path w="5533" h="2930" extrusionOk="0">
                  <a:moveTo>
                    <a:pt x="5302" y="0"/>
                  </a:moveTo>
                  <a:cubicBezTo>
                    <a:pt x="5227" y="0"/>
                    <a:pt x="5144" y="28"/>
                    <a:pt x="5077" y="73"/>
                  </a:cubicBezTo>
                  <a:cubicBezTo>
                    <a:pt x="3375" y="985"/>
                    <a:pt x="1764" y="1775"/>
                    <a:pt x="62" y="2687"/>
                  </a:cubicBezTo>
                  <a:lnTo>
                    <a:pt x="1" y="2930"/>
                  </a:lnTo>
                  <a:cubicBezTo>
                    <a:pt x="1521" y="2687"/>
                    <a:pt x="2980" y="2200"/>
                    <a:pt x="4347" y="1441"/>
                  </a:cubicBezTo>
                  <a:cubicBezTo>
                    <a:pt x="4803" y="1228"/>
                    <a:pt x="5168" y="893"/>
                    <a:pt x="5442" y="468"/>
                  </a:cubicBezTo>
                  <a:cubicBezTo>
                    <a:pt x="5533" y="316"/>
                    <a:pt x="5533" y="103"/>
                    <a:pt x="5381" y="12"/>
                  </a:cubicBezTo>
                  <a:cubicBezTo>
                    <a:pt x="5356" y="4"/>
                    <a:pt x="5330" y="0"/>
                    <a:pt x="530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160;p64"/>
            <p:cNvSpPr/>
            <p:nvPr/>
          </p:nvSpPr>
          <p:spPr>
            <a:xfrm>
              <a:off x="6694508" y="2804117"/>
              <a:ext cx="82346" cy="73801"/>
            </a:xfrm>
            <a:custGeom>
              <a:avLst/>
              <a:gdLst/>
              <a:ahLst/>
              <a:cxnLst/>
              <a:rect l="l" t="t" r="r" b="b"/>
              <a:pathLst>
                <a:path w="4105" h="3679" extrusionOk="0">
                  <a:moveTo>
                    <a:pt x="31" y="1"/>
                  </a:moveTo>
                  <a:lnTo>
                    <a:pt x="1" y="183"/>
                  </a:lnTo>
                  <a:cubicBezTo>
                    <a:pt x="487" y="974"/>
                    <a:pt x="1065" y="1703"/>
                    <a:pt x="1703" y="2372"/>
                  </a:cubicBezTo>
                  <a:cubicBezTo>
                    <a:pt x="2341" y="3040"/>
                    <a:pt x="3192" y="3496"/>
                    <a:pt x="4104" y="3679"/>
                  </a:cubicBezTo>
                  <a:cubicBezTo>
                    <a:pt x="3831" y="2797"/>
                    <a:pt x="3284" y="2007"/>
                    <a:pt x="2524" y="1429"/>
                  </a:cubicBezTo>
                  <a:cubicBezTo>
                    <a:pt x="1733" y="882"/>
                    <a:pt x="913" y="396"/>
                    <a:pt x="3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161;p64"/>
            <p:cNvSpPr/>
            <p:nvPr/>
          </p:nvSpPr>
          <p:spPr>
            <a:xfrm>
              <a:off x="6687808" y="2829734"/>
              <a:ext cx="29288" cy="104452"/>
            </a:xfrm>
            <a:custGeom>
              <a:avLst/>
              <a:gdLst/>
              <a:ahLst/>
              <a:cxnLst/>
              <a:rect l="l" t="t" r="r" b="b"/>
              <a:pathLst>
                <a:path w="1460" h="5207" extrusionOk="0">
                  <a:moveTo>
                    <a:pt x="152" y="1"/>
                  </a:moveTo>
                  <a:lnTo>
                    <a:pt x="31" y="1125"/>
                  </a:lnTo>
                  <a:cubicBezTo>
                    <a:pt x="0" y="2341"/>
                    <a:pt x="152" y="3526"/>
                    <a:pt x="487" y="4681"/>
                  </a:cubicBezTo>
                  <a:cubicBezTo>
                    <a:pt x="517" y="4833"/>
                    <a:pt x="608" y="4955"/>
                    <a:pt x="700" y="5077"/>
                  </a:cubicBezTo>
                  <a:cubicBezTo>
                    <a:pt x="775" y="5152"/>
                    <a:pt x="870" y="5206"/>
                    <a:pt x="986" y="5206"/>
                  </a:cubicBezTo>
                  <a:cubicBezTo>
                    <a:pt x="1011" y="5206"/>
                    <a:pt x="1037" y="5204"/>
                    <a:pt x="1064" y="5198"/>
                  </a:cubicBezTo>
                  <a:cubicBezTo>
                    <a:pt x="1216" y="5137"/>
                    <a:pt x="1307" y="5016"/>
                    <a:pt x="1368" y="4864"/>
                  </a:cubicBezTo>
                  <a:cubicBezTo>
                    <a:pt x="1459" y="4347"/>
                    <a:pt x="1399" y="3830"/>
                    <a:pt x="1216" y="3374"/>
                  </a:cubicBezTo>
                  <a:cubicBezTo>
                    <a:pt x="852" y="2219"/>
                    <a:pt x="517" y="1125"/>
                    <a:pt x="15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162;p64"/>
            <p:cNvSpPr/>
            <p:nvPr/>
          </p:nvSpPr>
          <p:spPr>
            <a:xfrm>
              <a:off x="6135369" y="3194348"/>
              <a:ext cx="523185" cy="420718"/>
            </a:xfrm>
            <a:custGeom>
              <a:avLst/>
              <a:gdLst/>
              <a:ahLst/>
              <a:cxnLst/>
              <a:rect l="l" t="t" r="r" b="b"/>
              <a:pathLst>
                <a:path w="26081" h="20973" extrusionOk="0">
                  <a:moveTo>
                    <a:pt x="22707" y="1"/>
                  </a:moveTo>
                  <a:cubicBezTo>
                    <a:pt x="21789" y="1"/>
                    <a:pt x="20859" y="361"/>
                    <a:pt x="20123" y="913"/>
                  </a:cubicBezTo>
                  <a:cubicBezTo>
                    <a:pt x="18998" y="1703"/>
                    <a:pt x="18238" y="2919"/>
                    <a:pt x="17509" y="4074"/>
                  </a:cubicBezTo>
                  <a:cubicBezTo>
                    <a:pt x="16779" y="5260"/>
                    <a:pt x="16050" y="6475"/>
                    <a:pt x="15016" y="7357"/>
                  </a:cubicBezTo>
                  <a:cubicBezTo>
                    <a:pt x="12889" y="9150"/>
                    <a:pt x="9910" y="9302"/>
                    <a:pt x="7174" y="9636"/>
                  </a:cubicBezTo>
                  <a:cubicBezTo>
                    <a:pt x="4439" y="9971"/>
                    <a:pt x="1399" y="10731"/>
                    <a:pt x="1" y="13102"/>
                  </a:cubicBezTo>
                  <a:cubicBezTo>
                    <a:pt x="1490" y="14713"/>
                    <a:pt x="2828" y="16506"/>
                    <a:pt x="3922" y="18421"/>
                  </a:cubicBezTo>
                  <a:lnTo>
                    <a:pt x="6810" y="17661"/>
                  </a:lnTo>
                  <a:lnTo>
                    <a:pt x="6810" y="17661"/>
                  </a:lnTo>
                  <a:cubicBezTo>
                    <a:pt x="6475" y="18542"/>
                    <a:pt x="5989" y="19363"/>
                    <a:pt x="5351" y="20062"/>
                  </a:cubicBezTo>
                  <a:cubicBezTo>
                    <a:pt x="6217" y="20691"/>
                    <a:pt x="7263" y="20973"/>
                    <a:pt x="8333" y="20973"/>
                  </a:cubicBezTo>
                  <a:cubicBezTo>
                    <a:pt x="9590" y="20973"/>
                    <a:pt x="10879" y="20583"/>
                    <a:pt x="11946" y="19910"/>
                  </a:cubicBezTo>
                  <a:cubicBezTo>
                    <a:pt x="13892" y="18634"/>
                    <a:pt x="15229" y="16627"/>
                    <a:pt x="16354" y="14591"/>
                  </a:cubicBezTo>
                  <a:cubicBezTo>
                    <a:pt x="17023" y="13406"/>
                    <a:pt x="17691" y="12099"/>
                    <a:pt x="18907" y="11551"/>
                  </a:cubicBezTo>
                  <a:cubicBezTo>
                    <a:pt x="19880" y="11065"/>
                    <a:pt x="21187" y="11126"/>
                    <a:pt x="21977" y="10366"/>
                  </a:cubicBezTo>
                  <a:cubicBezTo>
                    <a:pt x="22919" y="9484"/>
                    <a:pt x="22767" y="7965"/>
                    <a:pt x="22980" y="6658"/>
                  </a:cubicBezTo>
                  <a:cubicBezTo>
                    <a:pt x="23284" y="4804"/>
                    <a:pt x="24439" y="3223"/>
                    <a:pt x="26080" y="2311"/>
                  </a:cubicBezTo>
                  <a:lnTo>
                    <a:pt x="24014" y="275"/>
                  </a:lnTo>
                  <a:cubicBezTo>
                    <a:pt x="23596" y="86"/>
                    <a:pt x="23153" y="1"/>
                    <a:pt x="22707"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163;p64"/>
            <p:cNvSpPr/>
            <p:nvPr/>
          </p:nvSpPr>
          <p:spPr>
            <a:xfrm>
              <a:off x="6135369" y="3194348"/>
              <a:ext cx="523185" cy="420718"/>
            </a:xfrm>
            <a:custGeom>
              <a:avLst/>
              <a:gdLst/>
              <a:ahLst/>
              <a:cxnLst/>
              <a:rect l="l" t="t" r="r" b="b"/>
              <a:pathLst>
                <a:path w="26081" h="20973" extrusionOk="0">
                  <a:moveTo>
                    <a:pt x="22707" y="1"/>
                  </a:moveTo>
                  <a:cubicBezTo>
                    <a:pt x="21789" y="1"/>
                    <a:pt x="20859" y="361"/>
                    <a:pt x="20123" y="913"/>
                  </a:cubicBezTo>
                  <a:cubicBezTo>
                    <a:pt x="18998" y="1703"/>
                    <a:pt x="18238" y="2919"/>
                    <a:pt x="17509" y="4074"/>
                  </a:cubicBezTo>
                  <a:cubicBezTo>
                    <a:pt x="16779" y="5260"/>
                    <a:pt x="16050" y="6475"/>
                    <a:pt x="15016" y="7357"/>
                  </a:cubicBezTo>
                  <a:cubicBezTo>
                    <a:pt x="12889" y="9150"/>
                    <a:pt x="9910" y="9302"/>
                    <a:pt x="7174" y="9636"/>
                  </a:cubicBezTo>
                  <a:cubicBezTo>
                    <a:pt x="4439" y="9971"/>
                    <a:pt x="1399" y="10731"/>
                    <a:pt x="1" y="13102"/>
                  </a:cubicBezTo>
                  <a:cubicBezTo>
                    <a:pt x="1490" y="14713"/>
                    <a:pt x="2828" y="16506"/>
                    <a:pt x="3922" y="18421"/>
                  </a:cubicBezTo>
                  <a:lnTo>
                    <a:pt x="6810" y="17661"/>
                  </a:lnTo>
                  <a:lnTo>
                    <a:pt x="6810" y="17661"/>
                  </a:lnTo>
                  <a:cubicBezTo>
                    <a:pt x="6475" y="18542"/>
                    <a:pt x="5989" y="19363"/>
                    <a:pt x="5351" y="20062"/>
                  </a:cubicBezTo>
                  <a:cubicBezTo>
                    <a:pt x="6217" y="20691"/>
                    <a:pt x="7263" y="20973"/>
                    <a:pt x="8333" y="20973"/>
                  </a:cubicBezTo>
                  <a:cubicBezTo>
                    <a:pt x="9590" y="20973"/>
                    <a:pt x="10879" y="20583"/>
                    <a:pt x="11946" y="19910"/>
                  </a:cubicBezTo>
                  <a:cubicBezTo>
                    <a:pt x="13892" y="18634"/>
                    <a:pt x="15229" y="16627"/>
                    <a:pt x="16354" y="14591"/>
                  </a:cubicBezTo>
                  <a:cubicBezTo>
                    <a:pt x="17023" y="13406"/>
                    <a:pt x="17691" y="12099"/>
                    <a:pt x="18907" y="11551"/>
                  </a:cubicBezTo>
                  <a:cubicBezTo>
                    <a:pt x="19880" y="11065"/>
                    <a:pt x="21187" y="11126"/>
                    <a:pt x="21977" y="10366"/>
                  </a:cubicBezTo>
                  <a:cubicBezTo>
                    <a:pt x="22919" y="9484"/>
                    <a:pt x="22767" y="7965"/>
                    <a:pt x="22980" y="6658"/>
                  </a:cubicBezTo>
                  <a:cubicBezTo>
                    <a:pt x="23284" y="4804"/>
                    <a:pt x="24439" y="3223"/>
                    <a:pt x="26080" y="2311"/>
                  </a:cubicBezTo>
                  <a:lnTo>
                    <a:pt x="24014" y="275"/>
                  </a:lnTo>
                  <a:cubicBezTo>
                    <a:pt x="23596" y="86"/>
                    <a:pt x="23153" y="1"/>
                    <a:pt x="227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164;p64"/>
            <p:cNvSpPr/>
            <p:nvPr/>
          </p:nvSpPr>
          <p:spPr>
            <a:xfrm>
              <a:off x="6214045" y="3233084"/>
              <a:ext cx="385974" cy="263107"/>
            </a:xfrm>
            <a:custGeom>
              <a:avLst/>
              <a:gdLst/>
              <a:ahLst/>
              <a:cxnLst/>
              <a:rect l="l" t="t" r="r" b="b"/>
              <a:pathLst>
                <a:path w="19241" h="13116" extrusionOk="0">
                  <a:moveTo>
                    <a:pt x="18629" y="0"/>
                  </a:moveTo>
                  <a:cubicBezTo>
                    <a:pt x="18503" y="0"/>
                    <a:pt x="18374" y="15"/>
                    <a:pt x="18237" y="46"/>
                  </a:cubicBezTo>
                  <a:cubicBezTo>
                    <a:pt x="17356" y="259"/>
                    <a:pt x="16596" y="866"/>
                    <a:pt x="16201" y="1718"/>
                  </a:cubicBezTo>
                  <a:cubicBezTo>
                    <a:pt x="15623" y="2721"/>
                    <a:pt x="15411" y="4088"/>
                    <a:pt x="14590" y="5365"/>
                  </a:cubicBezTo>
                  <a:cubicBezTo>
                    <a:pt x="13739" y="6733"/>
                    <a:pt x="12493" y="7827"/>
                    <a:pt x="11034" y="8526"/>
                  </a:cubicBezTo>
                  <a:cubicBezTo>
                    <a:pt x="9453" y="9286"/>
                    <a:pt x="7781" y="9377"/>
                    <a:pt x="6292" y="9529"/>
                  </a:cubicBezTo>
                  <a:cubicBezTo>
                    <a:pt x="5593" y="9590"/>
                    <a:pt x="4863" y="9681"/>
                    <a:pt x="4164" y="9833"/>
                  </a:cubicBezTo>
                  <a:cubicBezTo>
                    <a:pt x="3556" y="9985"/>
                    <a:pt x="2979" y="10168"/>
                    <a:pt x="2401" y="10471"/>
                  </a:cubicBezTo>
                  <a:cubicBezTo>
                    <a:pt x="1581" y="10836"/>
                    <a:pt x="881" y="11444"/>
                    <a:pt x="365" y="12204"/>
                  </a:cubicBezTo>
                  <a:cubicBezTo>
                    <a:pt x="182" y="12508"/>
                    <a:pt x="61" y="12812"/>
                    <a:pt x="0" y="13116"/>
                  </a:cubicBezTo>
                  <a:cubicBezTo>
                    <a:pt x="122" y="12842"/>
                    <a:pt x="274" y="12538"/>
                    <a:pt x="426" y="12265"/>
                  </a:cubicBezTo>
                  <a:cubicBezTo>
                    <a:pt x="942" y="11535"/>
                    <a:pt x="1641" y="10958"/>
                    <a:pt x="2462" y="10593"/>
                  </a:cubicBezTo>
                  <a:cubicBezTo>
                    <a:pt x="3009" y="10319"/>
                    <a:pt x="3587" y="10137"/>
                    <a:pt x="4195" y="9985"/>
                  </a:cubicBezTo>
                  <a:cubicBezTo>
                    <a:pt x="4894" y="9864"/>
                    <a:pt x="5593" y="9772"/>
                    <a:pt x="6322" y="9712"/>
                  </a:cubicBezTo>
                  <a:cubicBezTo>
                    <a:pt x="7052" y="9620"/>
                    <a:pt x="7842" y="9590"/>
                    <a:pt x="8663" y="9438"/>
                  </a:cubicBezTo>
                  <a:cubicBezTo>
                    <a:pt x="9514" y="9316"/>
                    <a:pt x="10335" y="9073"/>
                    <a:pt x="11094" y="8709"/>
                  </a:cubicBezTo>
                  <a:cubicBezTo>
                    <a:pt x="12614" y="7979"/>
                    <a:pt x="13860" y="6854"/>
                    <a:pt x="14742" y="5456"/>
                  </a:cubicBezTo>
                  <a:cubicBezTo>
                    <a:pt x="15563" y="4149"/>
                    <a:pt x="15775" y="2751"/>
                    <a:pt x="16323" y="1778"/>
                  </a:cubicBezTo>
                  <a:cubicBezTo>
                    <a:pt x="16687" y="958"/>
                    <a:pt x="17417" y="350"/>
                    <a:pt x="18268" y="107"/>
                  </a:cubicBezTo>
                  <a:cubicBezTo>
                    <a:pt x="18420" y="76"/>
                    <a:pt x="18579" y="61"/>
                    <a:pt x="18743" y="61"/>
                  </a:cubicBezTo>
                  <a:cubicBezTo>
                    <a:pt x="18906" y="61"/>
                    <a:pt x="19073" y="76"/>
                    <a:pt x="19241" y="107"/>
                  </a:cubicBezTo>
                  <a:lnTo>
                    <a:pt x="19180" y="76"/>
                  </a:lnTo>
                  <a:cubicBezTo>
                    <a:pt x="19119" y="76"/>
                    <a:pt x="19058" y="46"/>
                    <a:pt x="18997" y="46"/>
                  </a:cubicBezTo>
                  <a:cubicBezTo>
                    <a:pt x="18876" y="15"/>
                    <a:pt x="18754" y="0"/>
                    <a:pt x="186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165;p64"/>
            <p:cNvSpPr/>
            <p:nvPr/>
          </p:nvSpPr>
          <p:spPr>
            <a:xfrm>
              <a:off x="6513424" y="3240707"/>
              <a:ext cx="260379" cy="643284"/>
            </a:xfrm>
            <a:custGeom>
              <a:avLst/>
              <a:gdLst/>
              <a:ahLst/>
              <a:cxnLst/>
              <a:rect l="l" t="t" r="r" b="b"/>
              <a:pathLst>
                <a:path w="12980" h="32068" extrusionOk="0">
                  <a:moveTo>
                    <a:pt x="10517" y="0"/>
                  </a:moveTo>
                  <a:lnTo>
                    <a:pt x="5806" y="2249"/>
                  </a:lnTo>
                  <a:cubicBezTo>
                    <a:pt x="4408" y="3435"/>
                    <a:pt x="5745" y="5259"/>
                    <a:pt x="5806" y="7082"/>
                  </a:cubicBezTo>
                  <a:cubicBezTo>
                    <a:pt x="6323" y="18481"/>
                    <a:pt x="3283" y="22007"/>
                    <a:pt x="0" y="28967"/>
                  </a:cubicBezTo>
                  <a:cubicBezTo>
                    <a:pt x="566" y="29075"/>
                    <a:pt x="1078" y="29141"/>
                    <a:pt x="1573" y="29141"/>
                  </a:cubicBezTo>
                  <a:cubicBezTo>
                    <a:pt x="2328" y="29141"/>
                    <a:pt x="3040" y="28988"/>
                    <a:pt x="3830" y="28602"/>
                  </a:cubicBezTo>
                  <a:lnTo>
                    <a:pt x="3830" y="28602"/>
                  </a:lnTo>
                  <a:cubicBezTo>
                    <a:pt x="3769" y="29788"/>
                    <a:pt x="3526" y="30882"/>
                    <a:pt x="3435" y="32067"/>
                  </a:cubicBezTo>
                  <a:cubicBezTo>
                    <a:pt x="5715" y="31976"/>
                    <a:pt x="7994" y="31612"/>
                    <a:pt x="10152" y="30943"/>
                  </a:cubicBezTo>
                  <a:cubicBezTo>
                    <a:pt x="10152" y="25897"/>
                    <a:pt x="10639" y="20882"/>
                    <a:pt x="11611" y="15958"/>
                  </a:cubicBezTo>
                  <a:cubicBezTo>
                    <a:pt x="12159" y="13253"/>
                    <a:pt x="12858" y="10547"/>
                    <a:pt x="12918" y="7781"/>
                  </a:cubicBezTo>
                  <a:cubicBezTo>
                    <a:pt x="12979" y="4985"/>
                    <a:pt x="12341" y="2097"/>
                    <a:pt x="10517"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166;p64"/>
            <p:cNvSpPr/>
            <p:nvPr/>
          </p:nvSpPr>
          <p:spPr>
            <a:xfrm>
              <a:off x="6582331" y="3308390"/>
              <a:ext cx="75004" cy="576203"/>
            </a:xfrm>
            <a:custGeom>
              <a:avLst/>
              <a:gdLst/>
              <a:ahLst/>
              <a:cxnLst/>
              <a:rect l="l" t="t" r="r" b="b"/>
              <a:pathLst>
                <a:path w="3739" h="28724" extrusionOk="0">
                  <a:moveTo>
                    <a:pt x="2979" y="0"/>
                  </a:moveTo>
                  <a:cubicBezTo>
                    <a:pt x="2948" y="91"/>
                    <a:pt x="2948" y="182"/>
                    <a:pt x="2979" y="304"/>
                  </a:cubicBezTo>
                  <a:cubicBezTo>
                    <a:pt x="2979" y="486"/>
                    <a:pt x="3009" y="760"/>
                    <a:pt x="3040" y="1125"/>
                  </a:cubicBezTo>
                  <a:cubicBezTo>
                    <a:pt x="3100" y="1489"/>
                    <a:pt x="3100" y="1945"/>
                    <a:pt x="3161" y="2462"/>
                  </a:cubicBezTo>
                  <a:cubicBezTo>
                    <a:pt x="3192" y="2979"/>
                    <a:pt x="3222" y="3587"/>
                    <a:pt x="3252" y="4255"/>
                  </a:cubicBezTo>
                  <a:cubicBezTo>
                    <a:pt x="3526" y="9727"/>
                    <a:pt x="2979" y="15228"/>
                    <a:pt x="1672" y="20578"/>
                  </a:cubicBezTo>
                  <a:cubicBezTo>
                    <a:pt x="1216" y="22402"/>
                    <a:pt x="730" y="23982"/>
                    <a:pt x="334" y="25228"/>
                  </a:cubicBezTo>
                  <a:cubicBezTo>
                    <a:pt x="213" y="26292"/>
                    <a:pt x="122" y="27174"/>
                    <a:pt x="61" y="27782"/>
                  </a:cubicBezTo>
                  <a:cubicBezTo>
                    <a:pt x="30" y="28086"/>
                    <a:pt x="0" y="28298"/>
                    <a:pt x="0" y="28481"/>
                  </a:cubicBezTo>
                  <a:cubicBezTo>
                    <a:pt x="0" y="28541"/>
                    <a:pt x="0" y="28633"/>
                    <a:pt x="0" y="28724"/>
                  </a:cubicBezTo>
                  <a:cubicBezTo>
                    <a:pt x="30" y="28663"/>
                    <a:pt x="61" y="28572"/>
                    <a:pt x="61" y="28511"/>
                  </a:cubicBezTo>
                  <a:lnTo>
                    <a:pt x="152" y="27842"/>
                  </a:lnTo>
                  <a:cubicBezTo>
                    <a:pt x="213" y="27234"/>
                    <a:pt x="334" y="26353"/>
                    <a:pt x="456" y="25289"/>
                  </a:cubicBezTo>
                  <a:cubicBezTo>
                    <a:pt x="882" y="24043"/>
                    <a:pt x="1398" y="22462"/>
                    <a:pt x="1854" y="20639"/>
                  </a:cubicBezTo>
                  <a:cubicBezTo>
                    <a:pt x="3192" y="15289"/>
                    <a:pt x="3739" y="9757"/>
                    <a:pt x="3435" y="4225"/>
                  </a:cubicBezTo>
                  <a:cubicBezTo>
                    <a:pt x="3374" y="3587"/>
                    <a:pt x="3344" y="2979"/>
                    <a:pt x="3283" y="2462"/>
                  </a:cubicBezTo>
                  <a:cubicBezTo>
                    <a:pt x="3252" y="1945"/>
                    <a:pt x="3192" y="1489"/>
                    <a:pt x="3131" y="1125"/>
                  </a:cubicBezTo>
                  <a:cubicBezTo>
                    <a:pt x="3100" y="760"/>
                    <a:pt x="3070" y="486"/>
                    <a:pt x="3040" y="274"/>
                  </a:cubicBezTo>
                  <a:cubicBezTo>
                    <a:pt x="3009" y="182"/>
                    <a:pt x="3009" y="91"/>
                    <a:pt x="29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167;p64"/>
            <p:cNvSpPr/>
            <p:nvPr/>
          </p:nvSpPr>
          <p:spPr>
            <a:xfrm>
              <a:off x="6685982" y="3288872"/>
              <a:ext cx="20140" cy="104292"/>
            </a:xfrm>
            <a:custGeom>
              <a:avLst/>
              <a:gdLst/>
              <a:ahLst/>
              <a:cxnLst/>
              <a:rect l="l" t="t" r="r" b="b"/>
              <a:pathLst>
                <a:path w="1004" h="5199" extrusionOk="0">
                  <a:moveTo>
                    <a:pt x="61" y="0"/>
                  </a:moveTo>
                  <a:lnTo>
                    <a:pt x="61" y="0"/>
                  </a:lnTo>
                  <a:cubicBezTo>
                    <a:pt x="0" y="31"/>
                    <a:pt x="335" y="1155"/>
                    <a:pt x="578" y="2584"/>
                  </a:cubicBezTo>
                  <a:cubicBezTo>
                    <a:pt x="821" y="4013"/>
                    <a:pt x="882" y="5198"/>
                    <a:pt x="943" y="5198"/>
                  </a:cubicBezTo>
                  <a:cubicBezTo>
                    <a:pt x="1003" y="4955"/>
                    <a:pt x="1003" y="4681"/>
                    <a:pt x="973" y="4408"/>
                  </a:cubicBezTo>
                  <a:cubicBezTo>
                    <a:pt x="943" y="3800"/>
                    <a:pt x="882" y="3162"/>
                    <a:pt x="791" y="2554"/>
                  </a:cubicBezTo>
                  <a:cubicBezTo>
                    <a:pt x="669" y="1946"/>
                    <a:pt x="517" y="1338"/>
                    <a:pt x="335" y="730"/>
                  </a:cubicBezTo>
                  <a:cubicBezTo>
                    <a:pt x="274" y="456"/>
                    <a:pt x="183" y="213"/>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168;p64"/>
            <p:cNvSpPr/>
            <p:nvPr/>
          </p:nvSpPr>
          <p:spPr>
            <a:xfrm>
              <a:off x="6701228" y="3277899"/>
              <a:ext cx="32939" cy="90872"/>
            </a:xfrm>
            <a:custGeom>
              <a:avLst/>
              <a:gdLst/>
              <a:ahLst/>
              <a:cxnLst/>
              <a:rect l="l" t="t" r="r" b="b"/>
              <a:pathLst>
                <a:path w="1642" h="4530" extrusionOk="0">
                  <a:moveTo>
                    <a:pt x="61" y="0"/>
                  </a:moveTo>
                  <a:lnTo>
                    <a:pt x="61" y="0"/>
                  </a:lnTo>
                  <a:cubicBezTo>
                    <a:pt x="0" y="31"/>
                    <a:pt x="547" y="973"/>
                    <a:pt x="973" y="2219"/>
                  </a:cubicBezTo>
                  <a:cubicBezTo>
                    <a:pt x="1429" y="3465"/>
                    <a:pt x="1581" y="4529"/>
                    <a:pt x="1642" y="4529"/>
                  </a:cubicBezTo>
                  <a:cubicBezTo>
                    <a:pt x="1550" y="2888"/>
                    <a:pt x="1003" y="1338"/>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169;p64"/>
            <p:cNvSpPr/>
            <p:nvPr/>
          </p:nvSpPr>
          <p:spPr>
            <a:xfrm>
              <a:off x="6630496" y="3394729"/>
              <a:ext cx="17091" cy="5737"/>
            </a:xfrm>
            <a:custGeom>
              <a:avLst/>
              <a:gdLst/>
              <a:ahLst/>
              <a:cxnLst/>
              <a:rect l="l" t="t" r="r" b="b"/>
              <a:pathLst>
                <a:path w="852" h="286" extrusionOk="0">
                  <a:moveTo>
                    <a:pt x="583" y="0"/>
                  </a:moveTo>
                  <a:cubicBezTo>
                    <a:pt x="508" y="0"/>
                    <a:pt x="433" y="15"/>
                    <a:pt x="365" y="43"/>
                  </a:cubicBezTo>
                  <a:cubicBezTo>
                    <a:pt x="213" y="43"/>
                    <a:pt x="61" y="134"/>
                    <a:pt x="0" y="286"/>
                  </a:cubicBezTo>
                  <a:cubicBezTo>
                    <a:pt x="122" y="225"/>
                    <a:pt x="243" y="164"/>
                    <a:pt x="395" y="103"/>
                  </a:cubicBezTo>
                  <a:cubicBezTo>
                    <a:pt x="547" y="73"/>
                    <a:pt x="699" y="73"/>
                    <a:pt x="851" y="73"/>
                  </a:cubicBezTo>
                  <a:cubicBezTo>
                    <a:pt x="768" y="23"/>
                    <a:pt x="675" y="0"/>
                    <a:pt x="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170;p64"/>
            <p:cNvSpPr/>
            <p:nvPr/>
          </p:nvSpPr>
          <p:spPr>
            <a:xfrm>
              <a:off x="6650616" y="3388250"/>
              <a:ext cx="120741" cy="30973"/>
            </a:xfrm>
            <a:custGeom>
              <a:avLst/>
              <a:gdLst/>
              <a:ahLst/>
              <a:cxnLst/>
              <a:rect l="l" t="t" r="r" b="b"/>
              <a:pathLst>
                <a:path w="6019" h="1544" extrusionOk="0">
                  <a:moveTo>
                    <a:pt x="6019" y="1"/>
                  </a:moveTo>
                  <a:cubicBezTo>
                    <a:pt x="5958" y="62"/>
                    <a:pt x="5867" y="92"/>
                    <a:pt x="5806" y="153"/>
                  </a:cubicBezTo>
                  <a:cubicBezTo>
                    <a:pt x="5684" y="244"/>
                    <a:pt x="5472" y="366"/>
                    <a:pt x="5228" y="487"/>
                  </a:cubicBezTo>
                  <a:cubicBezTo>
                    <a:pt x="4062" y="1138"/>
                    <a:pt x="2750" y="1475"/>
                    <a:pt x="1401" y="1475"/>
                  </a:cubicBezTo>
                  <a:cubicBezTo>
                    <a:pt x="1239" y="1475"/>
                    <a:pt x="1076" y="1470"/>
                    <a:pt x="912" y="1460"/>
                  </a:cubicBezTo>
                  <a:cubicBezTo>
                    <a:pt x="639" y="1429"/>
                    <a:pt x="395" y="1429"/>
                    <a:pt x="244" y="1399"/>
                  </a:cubicBezTo>
                  <a:cubicBezTo>
                    <a:pt x="152" y="1369"/>
                    <a:pt x="92" y="1369"/>
                    <a:pt x="0" y="1369"/>
                  </a:cubicBezTo>
                  <a:cubicBezTo>
                    <a:pt x="61" y="1399"/>
                    <a:pt x="152" y="1399"/>
                    <a:pt x="244" y="1429"/>
                  </a:cubicBezTo>
                  <a:cubicBezTo>
                    <a:pt x="456" y="1460"/>
                    <a:pt x="699" y="1490"/>
                    <a:pt x="912" y="1521"/>
                  </a:cubicBezTo>
                  <a:cubicBezTo>
                    <a:pt x="1109" y="1536"/>
                    <a:pt x="1305" y="1544"/>
                    <a:pt x="1501" y="1544"/>
                  </a:cubicBezTo>
                  <a:cubicBezTo>
                    <a:pt x="2063" y="1544"/>
                    <a:pt x="2620" y="1481"/>
                    <a:pt x="3161" y="1369"/>
                  </a:cubicBezTo>
                  <a:cubicBezTo>
                    <a:pt x="3891" y="1186"/>
                    <a:pt x="4590" y="913"/>
                    <a:pt x="5259" y="548"/>
                  </a:cubicBezTo>
                  <a:cubicBezTo>
                    <a:pt x="5441" y="426"/>
                    <a:pt x="5654" y="305"/>
                    <a:pt x="5836" y="183"/>
                  </a:cubicBezTo>
                  <a:cubicBezTo>
                    <a:pt x="5897" y="122"/>
                    <a:pt x="5958" y="62"/>
                    <a:pt x="6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171;p64"/>
            <p:cNvSpPr/>
            <p:nvPr/>
          </p:nvSpPr>
          <p:spPr>
            <a:xfrm>
              <a:off x="6648169" y="3323616"/>
              <a:ext cx="46359" cy="15266"/>
            </a:xfrm>
            <a:custGeom>
              <a:avLst/>
              <a:gdLst/>
              <a:ahLst/>
              <a:cxnLst/>
              <a:rect l="l" t="t" r="r" b="b"/>
              <a:pathLst>
                <a:path w="2311" h="761" extrusionOk="0">
                  <a:moveTo>
                    <a:pt x="2311" y="1"/>
                  </a:moveTo>
                  <a:lnTo>
                    <a:pt x="2311" y="1"/>
                  </a:lnTo>
                  <a:cubicBezTo>
                    <a:pt x="1916" y="92"/>
                    <a:pt x="1521" y="214"/>
                    <a:pt x="1156" y="335"/>
                  </a:cubicBezTo>
                  <a:cubicBezTo>
                    <a:pt x="761" y="457"/>
                    <a:pt x="396" y="609"/>
                    <a:pt x="1" y="761"/>
                  </a:cubicBezTo>
                  <a:cubicBezTo>
                    <a:pt x="396" y="670"/>
                    <a:pt x="791" y="548"/>
                    <a:pt x="1186" y="426"/>
                  </a:cubicBezTo>
                  <a:cubicBezTo>
                    <a:pt x="1581" y="305"/>
                    <a:pt x="1946" y="153"/>
                    <a:pt x="2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172;p64"/>
            <p:cNvSpPr/>
            <p:nvPr/>
          </p:nvSpPr>
          <p:spPr>
            <a:xfrm>
              <a:off x="6701830" y="3325461"/>
              <a:ext cx="17091" cy="10993"/>
            </a:xfrm>
            <a:custGeom>
              <a:avLst/>
              <a:gdLst/>
              <a:ahLst/>
              <a:cxnLst/>
              <a:rect l="l" t="t" r="r" b="b"/>
              <a:pathLst>
                <a:path w="852" h="548" extrusionOk="0">
                  <a:moveTo>
                    <a:pt x="852" y="0"/>
                  </a:moveTo>
                  <a:cubicBezTo>
                    <a:pt x="821" y="0"/>
                    <a:pt x="700" y="152"/>
                    <a:pt x="457" y="304"/>
                  </a:cubicBezTo>
                  <a:cubicBezTo>
                    <a:pt x="213" y="486"/>
                    <a:pt x="1" y="517"/>
                    <a:pt x="1" y="547"/>
                  </a:cubicBezTo>
                  <a:cubicBezTo>
                    <a:pt x="183" y="547"/>
                    <a:pt x="365" y="486"/>
                    <a:pt x="487" y="395"/>
                  </a:cubicBezTo>
                  <a:cubicBezTo>
                    <a:pt x="669" y="304"/>
                    <a:pt x="791" y="152"/>
                    <a:pt x="8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173;p64"/>
            <p:cNvSpPr/>
            <p:nvPr/>
          </p:nvSpPr>
          <p:spPr>
            <a:xfrm>
              <a:off x="6721348" y="3297839"/>
              <a:ext cx="32939" cy="16048"/>
            </a:xfrm>
            <a:custGeom>
              <a:avLst/>
              <a:gdLst/>
              <a:ahLst/>
              <a:cxnLst/>
              <a:rect l="l" t="t" r="r" b="b"/>
              <a:pathLst>
                <a:path w="1642" h="800" extrusionOk="0">
                  <a:moveTo>
                    <a:pt x="1297" y="1"/>
                  </a:moveTo>
                  <a:cubicBezTo>
                    <a:pt x="746" y="1"/>
                    <a:pt x="227" y="296"/>
                    <a:pt x="0" y="800"/>
                  </a:cubicBezTo>
                  <a:cubicBezTo>
                    <a:pt x="183" y="556"/>
                    <a:pt x="426" y="344"/>
                    <a:pt x="699" y="222"/>
                  </a:cubicBezTo>
                  <a:cubicBezTo>
                    <a:pt x="951" y="121"/>
                    <a:pt x="1203" y="62"/>
                    <a:pt x="1472" y="62"/>
                  </a:cubicBezTo>
                  <a:cubicBezTo>
                    <a:pt x="1528" y="62"/>
                    <a:pt x="1584" y="65"/>
                    <a:pt x="1642" y="70"/>
                  </a:cubicBezTo>
                  <a:lnTo>
                    <a:pt x="1642" y="40"/>
                  </a:lnTo>
                  <a:cubicBezTo>
                    <a:pt x="1527" y="14"/>
                    <a:pt x="1411" y="1"/>
                    <a:pt x="1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174;p64"/>
            <p:cNvSpPr/>
            <p:nvPr/>
          </p:nvSpPr>
          <p:spPr>
            <a:xfrm>
              <a:off x="6628048" y="3498621"/>
              <a:ext cx="21966" cy="10792"/>
            </a:xfrm>
            <a:custGeom>
              <a:avLst/>
              <a:gdLst/>
              <a:ahLst/>
              <a:cxnLst/>
              <a:rect l="l" t="t" r="r" b="b"/>
              <a:pathLst>
                <a:path w="1095" h="538" extrusionOk="0">
                  <a:moveTo>
                    <a:pt x="31" y="0"/>
                  </a:moveTo>
                  <a:cubicBezTo>
                    <a:pt x="1" y="0"/>
                    <a:pt x="31" y="92"/>
                    <a:pt x="92" y="183"/>
                  </a:cubicBezTo>
                  <a:cubicBezTo>
                    <a:pt x="183" y="335"/>
                    <a:pt x="305" y="426"/>
                    <a:pt x="457" y="487"/>
                  </a:cubicBezTo>
                  <a:cubicBezTo>
                    <a:pt x="528" y="522"/>
                    <a:pt x="620" y="537"/>
                    <a:pt x="715" y="537"/>
                  </a:cubicBezTo>
                  <a:cubicBezTo>
                    <a:pt x="781" y="537"/>
                    <a:pt x="850" y="530"/>
                    <a:pt x="913" y="517"/>
                  </a:cubicBezTo>
                  <a:cubicBezTo>
                    <a:pt x="1034" y="487"/>
                    <a:pt x="1095" y="456"/>
                    <a:pt x="1095" y="456"/>
                  </a:cubicBezTo>
                  <a:lnTo>
                    <a:pt x="1095" y="456"/>
                  </a:lnTo>
                  <a:cubicBezTo>
                    <a:pt x="1007" y="469"/>
                    <a:pt x="919" y="476"/>
                    <a:pt x="833" y="476"/>
                  </a:cubicBezTo>
                  <a:cubicBezTo>
                    <a:pt x="711" y="476"/>
                    <a:pt x="594" y="462"/>
                    <a:pt x="487" y="426"/>
                  </a:cubicBezTo>
                  <a:cubicBezTo>
                    <a:pt x="274" y="335"/>
                    <a:pt x="122" y="183"/>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175;p64"/>
            <p:cNvSpPr/>
            <p:nvPr/>
          </p:nvSpPr>
          <p:spPr>
            <a:xfrm>
              <a:off x="6648790" y="3522392"/>
              <a:ext cx="105496" cy="9789"/>
            </a:xfrm>
            <a:custGeom>
              <a:avLst/>
              <a:gdLst/>
              <a:ahLst/>
              <a:cxnLst/>
              <a:rect l="l" t="t" r="r" b="b"/>
              <a:pathLst>
                <a:path w="5259" h="488" extrusionOk="0">
                  <a:moveTo>
                    <a:pt x="5259" y="1"/>
                  </a:moveTo>
                  <a:cubicBezTo>
                    <a:pt x="5167" y="1"/>
                    <a:pt x="5107" y="1"/>
                    <a:pt x="5046" y="31"/>
                  </a:cubicBezTo>
                  <a:cubicBezTo>
                    <a:pt x="4924" y="92"/>
                    <a:pt x="4711" y="122"/>
                    <a:pt x="4499" y="183"/>
                  </a:cubicBezTo>
                  <a:cubicBezTo>
                    <a:pt x="3891" y="335"/>
                    <a:pt x="3252" y="396"/>
                    <a:pt x="2614" y="396"/>
                  </a:cubicBezTo>
                  <a:cubicBezTo>
                    <a:pt x="2534" y="400"/>
                    <a:pt x="2454" y="402"/>
                    <a:pt x="2373" y="402"/>
                  </a:cubicBezTo>
                  <a:cubicBezTo>
                    <a:pt x="1839" y="402"/>
                    <a:pt x="1288" y="319"/>
                    <a:pt x="760" y="214"/>
                  </a:cubicBezTo>
                  <a:cubicBezTo>
                    <a:pt x="517" y="183"/>
                    <a:pt x="335" y="122"/>
                    <a:pt x="213" y="92"/>
                  </a:cubicBezTo>
                  <a:cubicBezTo>
                    <a:pt x="152" y="62"/>
                    <a:pt x="61" y="31"/>
                    <a:pt x="0" y="31"/>
                  </a:cubicBezTo>
                  <a:cubicBezTo>
                    <a:pt x="61" y="62"/>
                    <a:pt x="122" y="92"/>
                    <a:pt x="183" y="122"/>
                  </a:cubicBezTo>
                  <a:cubicBezTo>
                    <a:pt x="335" y="153"/>
                    <a:pt x="517" y="214"/>
                    <a:pt x="760" y="274"/>
                  </a:cubicBezTo>
                  <a:cubicBezTo>
                    <a:pt x="1368" y="426"/>
                    <a:pt x="2006" y="487"/>
                    <a:pt x="2614" y="487"/>
                  </a:cubicBezTo>
                  <a:cubicBezTo>
                    <a:pt x="3252" y="487"/>
                    <a:pt x="3891" y="396"/>
                    <a:pt x="4499" y="244"/>
                  </a:cubicBezTo>
                  <a:cubicBezTo>
                    <a:pt x="4742" y="183"/>
                    <a:pt x="4924" y="122"/>
                    <a:pt x="5046" y="62"/>
                  </a:cubicBezTo>
                  <a:cubicBezTo>
                    <a:pt x="5107" y="62"/>
                    <a:pt x="5167" y="31"/>
                    <a:pt x="5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176;p64"/>
            <p:cNvSpPr/>
            <p:nvPr/>
          </p:nvSpPr>
          <p:spPr>
            <a:xfrm>
              <a:off x="6635370" y="3639464"/>
              <a:ext cx="96348" cy="16630"/>
            </a:xfrm>
            <a:custGeom>
              <a:avLst/>
              <a:gdLst/>
              <a:ahLst/>
              <a:cxnLst/>
              <a:rect l="l" t="t" r="r" b="b"/>
              <a:pathLst>
                <a:path w="4803" h="829" extrusionOk="0">
                  <a:moveTo>
                    <a:pt x="0" y="1"/>
                  </a:moveTo>
                  <a:cubicBezTo>
                    <a:pt x="31" y="31"/>
                    <a:pt x="92" y="92"/>
                    <a:pt x="152" y="122"/>
                  </a:cubicBezTo>
                  <a:cubicBezTo>
                    <a:pt x="304" y="214"/>
                    <a:pt x="456" y="305"/>
                    <a:pt x="639" y="366"/>
                  </a:cubicBezTo>
                  <a:cubicBezTo>
                    <a:pt x="1186" y="639"/>
                    <a:pt x="1763" y="791"/>
                    <a:pt x="2371" y="822"/>
                  </a:cubicBezTo>
                  <a:cubicBezTo>
                    <a:pt x="2465" y="826"/>
                    <a:pt x="2560" y="829"/>
                    <a:pt x="2655" y="829"/>
                  </a:cubicBezTo>
                  <a:cubicBezTo>
                    <a:pt x="3145" y="829"/>
                    <a:pt x="3650" y="762"/>
                    <a:pt x="4134" y="609"/>
                  </a:cubicBezTo>
                  <a:cubicBezTo>
                    <a:pt x="4317" y="548"/>
                    <a:pt x="4469" y="487"/>
                    <a:pt x="4651" y="396"/>
                  </a:cubicBezTo>
                  <a:cubicBezTo>
                    <a:pt x="4712" y="366"/>
                    <a:pt x="4742" y="335"/>
                    <a:pt x="4803" y="305"/>
                  </a:cubicBezTo>
                  <a:lnTo>
                    <a:pt x="4803" y="305"/>
                  </a:lnTo>
                  <a:cubicBezTo>
                    <a:pt x="4801" y="306"/>
                    <a:pt x="4558" y="427"/>
                    <a:pt x="4104" y="548"/>
                  </a:cubicBezTo>
                  <a:cubicBezTo>
                    <a:pt x="3646" y="701"/>
                    <a:pt x="3145" y="768"/>
                    <a:pt x="2654" y="768"/>
                  </a:cubicBezTo>
                  <a:cubicBezTo>
                    <a:pt x="2560" y="768"/>
                    <a:pt x="2465" y="766"/>
                    <a:pt x="2371" y="761"/>
                  </a:cubicBezTo>
                  <a:cubicBezTo>
                    <a:pt x="1763" y="700"/>
                    <a:pt x="1186" y="578"/>
                    <a:pt x="639" y="335"/>
                  </a:cubicBezTo>
                  <a:cubicBezTo>
                    <a:pt x="244" y="153"/>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177;p64"/>
            <p:cNvSpPr/>
            <p:nvPr/>
          </p:nvSpPr>
          <p:spPr>
            <a:xfrm>
              <a:off x="6600606" y="3768731"/>
              <a:ext cx="117712" cy="20903"/>
            </a:xfrm>
            <a:custGeom>
              <a:avLst/>
              <a:gdLst/>
              <a:ahLst/>
              <a:cxnLst/>
              <a:rect l="l" t="t" r="r" b="b"/>
              <a:pathLst>
                <a:path w="5868" h="1042" extrusionOk="0">
                  <a:moveTo>
                    <a:pt x="5867" y="1"/>
                  </a:moveTo>
                  <a:lnTo>
                    <a:pt x="5867" y="1"/>
                  </a:lnTo>
                  <a:cubicBezTo>
                    <a:pt x="5776" y="31"/>
                    <a:pt x="5715" y="92"/>
                    <a:pt x="5654" y="122"/>
                  </a:cubicBezTo>
                  <a:cubicBezTo>
                    <a:pt x="5472" y="244"/>
                    <a:pt x="5259" y="335"/>
                    <a:pt x="5077" y="426"/>
                  </a:cubicBezTo>
                  <a:cubicBezTo>
                    <a:pt x="4408" y="700"/>
                    <a:pt x="3709" y="882"/>
                    <a:pt x="2980" y="943"/>
                  </a:cubicBezTo>
                  <a:cubicBezTo>
                    <a:pt x="2805" y="958"/>
                    <a:pt x="2628" y="966"/>
                    <a:pt x="2451" y="966"/>
                  </a:cubicBezTo>
                  <a:cubicBezTo>
                    <a:pt x="1918" y="966"/>
                    <a:pt x="1376" y="897"/>
                    <a:pt x="852" y="761"/>
                  </a:cubicBezTo>
                  <a:cubicBezTo>
                    <a:pt x="639" y="700"/>
                    <a:pt x="426" y="639"/>
                    <a:pt x="244" y="548"/>
                  </a:cubicBezTo>
                  <a:cubicBezTo>
                    <a:pt x="153" y="517"/>
                    <a:pt x="92" y="487"/>
                    <a:pt x="1" y="487"/>
                  </a:cubicBezTo>
                  <a:cubicBezTo>
                    <a:pt x="62" y="517"/>
                    <a:pt x="153" y="548"/>
                    <a:pt x="214" y="578"/>
                  </a:cubicBezTo>
                  <a:cubicBezTo>
                    <a:pt x="426" y="669"/>
                    <a:pt x="639" y="761"/>
                    <a:pt x="852" y="821"/>
                  </a:cubicBezTo>
                  <a:cubicBezTo>
                    <a:pt x="1438" y="974"/>
                    <a:pt x="2045" y="1042"/>
                    <a:pt x="2655" y="1042"/>
                  </a:cubicBezTo>
                  <a:cubicBezTo>
                    <a:pt x="2773" y="1042"/>
                    <a:pt x="2892" y="1039"/>
                    <a:pt x="3010" y="1034"/>
                  </a:cubicBezTo>
                  <a:cubicBezTo>
                    <a:pt x="3709" y="973"/>
                    <a:pt x="4439" y="761"/>
                    <a:pt x="5077" y="457"/>
                  </a:cubicBezTo>
                  <a:cubicBezTo>
                    <a:pt x="5290" y="365"/>
                    <a:pt x="5472" y="274"/>
                    <a:pt x="5654" y="153"/>
                  </a:cubicBezTo>
                  <a:cubicBezTo>
                    <a:pt x="5746" y="122"/>
                    <a:pt x="5806" y="61"/>
                    <a:pt x="5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178;p64"/>
            <p:cNvSpPr/>
            <p:nvPr/>
          </p:nvSpPr>
          <p:spPr>
            <a:xfrm>
              <a:off x="6576834" y="3695572"/>
              <a:ext cx="42086" cy="18194"/>
            </a:xfrm>
            <a:custGeom>
              <a:avLst/>
              <a:gdLst/>
              <a:ahLst/>
              <a:cxnLst/>
              <a:rect l="l" t="t" r="r" b="b"/>
              <a:pathLst>
                <a:path w="2098" h="907" extrusionOk="0">
                  <a:moveTo>
                    <a:pt x="0" y="0"/>
                  </a:moveTo>
                  <a:lnTo>
                    <a:pt x="0" y="0"/>
                  </a:lnTo>
                  <a:cubicBezTo>
                    <a:pt x="31" y="122"/>
                    <a:pt x="92" y="213"/>
                    <a:pt x="183" y="304"/>
                  </a:cubicBezTo>
                  <a:cubicBezTo>
                    <a:pt x="365" y="547"/>
                    <a:pt x="608" y="730"/>
                    <a:pt x="882" y="821"/>
                  </a:cubicBezTo>
                  <a:cubicBezTo>
                    <a:pt x="1041" y="874"/>
                    <a:pt x="1210" y="906"/>
                    <a:pt x="1384" y="906"/>
                  </a:cubicBezTo>
                  <a:cubicBezTo>
                    <a:pt x="1509" y="906"/>
                    <a:pt x="1636" y="890"/>
                    <a:pt x="1763" y="851"/>
                  </a:cubicBezTo>
                  <a:cubicBezTo>
                    <a:pt x="1885" y="821"/>
                    <a:pt x="2007" y="791"/>
                    <a:pt x="2098" y="699"/>
                  </a:cubicBezTo>
                  <a:lnTo>
                    <a:pt x="2098" y="699"/>
                  </a:lnTo>
                  <a:cubicBezTo>
                    <a:pt x="2098" y="699"/>
                    <a:pt x="1976" y="760"/>
                    <a:pt x="1733" y="791"/>
                  </a:cubicBezTo>
                  <a:cubicBezTo>
                    <a:pt x="1630" y="813"/>
                    <a:pt x="1525" y="824"/>
                    <a:pt x="1420" y="824"/>
                  </a:cubicBezTo>
                  <a:cubicBezTo>
                    <a:pt x="966" y="824"/>
                    <a:pt x="509" y="619"/>
                    <a:pt x="213" y="274"/>
                  </a:cubicBezTo>
                  <a:cubicBezTo>
                    <a:pt x="61" y="122"/>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179;p64"/>
            <p:cNvSpPr/>
            <p:nvPr/>
          </p:nvSpPr>
          <p:spPr>
            <a:xfrm>
              <a:off x="6587807" y="3105943"/>
              <a:ext cx="168925" cy="269306"/>
            </a:xfrm>
            <a:custGeom>
              <a:avLst/>
              <a:gdLst/>
              <a:ahLst/>
              <a:cxnLst/>
              <a:rect l="l" t="t" r="r" b="b"/>
              <a:pathLst>
                <a:path w="8421" h="13425" extrusionOk="0">
                  <a:moveTo>
                    <a:pt x="4438" y="1"/>
                  </a:moveTo>
                  <a:lnTo>
                    <a:pt x="578" y="4286"/>
                  </a:lnTo>
                  <a:cubicBezTo>
                    <a:pt x="335" y="4894"/>
                    <a:pt x="183" y="5502"/>
                    <a:pt x="122" y="6171"/>
                  </a:cubicBezTo>
                  <a:cubicBezTo>
                    <a:pt x="1" y="6901"/>
                    <a:pt x="92" y="7630"/>
                    <a:pt x="365" y="8299"/>
                  </a:cubicBezTo>
                  <a:cubicBezTo>
                    <a:pt x="305" y="8755"/>
                    <a:pt x="457" y="9180"/>
                    <a:pt x="760" y="9484"/>
                  </a:cubicBezTo>
                  <a:lnTo>
                    <a:pt x="365" y="9758"/>
                  </a:lnTo>
                  <a:cubicBezTo>
                    <a:pt x="365" y="9758"/>
                    <a:pt x="548" y="12281"/>
                    <a:pt x="791" y="12980"/>
                  </a:cubicBezTo>
                  <a:cubicBezTo>
                    <a:pt x="931" y="13337"/>
                    <a:pt x="1213" y="13424"/>
                    <a:pt x="1456" y="13424"/>
                  </a:cubicBezTo>
                  <a:cubicBezTo>
                    <a:pt x="1689" y="13424"/>
                    <a:pt x="1885" y="13344"/>
                    <a:pt x="1885" y="13344"/>
                  </a:cubicBezTo>
                  <a:lnTo>
                    <a:pt x="1885" y="10396"/>
                  </a:lnTo>
                  <a:cubicBezTo>
                    <a:pt x="1885" y="10396"/>
                    <a:pt x="2753" y="9569"/>
                    <a:pt x="2938" y="9569"/>
                  </a:cubicBezTo>
                  <a:cubicBezTo>
                    <a:pt x="2978" y="9569"/>
                    <a:pt x="2986" y="9606"/>
                    <a:pt x="2949" y="9697"/>
                  </a:cubicBezTo>
                  <a:cubicBezTo>
                    <a:pt x="2858" y="10122"/>
                    <a:pt x="2919" y="10548"/>
                    <a:pt x="3131" y="10882"/>
                  </a:cubicBezTo>
                  <a:lnTo>
                    <a:pt x="7843" y="6597"/>
                  </a:lnTo>
                  <a:lnTo>
                    <a:pt x="8420" y="1460"/>
                  </a:lnTo>
                  <a:lnTo>
                    <a:pt x="4438"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180;p64"/>
            <p:cNvSpPr/>
            <p:nvPr/>
          </p:nvSpPr>
          <p:spPr>
            <a:xfrm>
              <a:off x="6647567" y="3233927"/>
              <a:ext cx="61604" cy="64112"/>
            </a:xfrm>
            <a:custGeom>
              <a:avLst/>
              <a:gdLst/>
              <a:ahLst/>
              <a:cxnLst/>
              <a:rect l="l" t="t" r="r" b="b"/>
              <a:pathLst>
                <a:path w="3071" h="3196" extrusionOk="0">
                  <a:moveTo>
                    <a:pt x="3064" y="0"/>
                  </a:moveTo>
                  <a:cubicBezTo>
                    <a:pt x="2989" y="0"/>
                    <a:pt x="2340" y="736"/>
                    <a:pt x="1551" y="1584"/>
                  </a:cubicBezTo>
                  <a:cubicBezTo>
                    <a:pt x="730" y="2466"/>
                    <a:pt x="0" y="3135"/>
                    <a:pt x="31" y="3195"/>
                  </a:cubicBezTo>
                  <a:cubicBezTo>
                    <a:pt x="639" y="2770"/>
                    <a:pt x="1216" y="2283"/>
                    <a:pt x="1703" y="1736"/>
                  </a:cubicBezTo>
                  <a:cubicBezTo>
                    <a:pt x="2219" y="1220"/>
                    <a:pt x="2675" y="642"/>
                    <a:pt x="3070" y="4"/>
                  </a:cubicBezTo>
                  <a:cubicBezTo>
                    <a:pt x="3069" y="1"/>
                    <a:pt x="3067" y="0"/>
                    <a:pt x="30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181;p64"/>
            <p:cNvSpPr/>
            <p:nvPr/>
          </p:nvSpPr>
          <p:spPr>
            <a:xfrm>
              <a:off x="6595731" y="3253506"/>
              <a:ext cx="47582" cy="49408"/>
            </a:xfrm>
            <a:custGeom>
              <a:avLst/>
              <a:gdLst/>
              <a:ahLst/>
              <a:cxnLst/>
              <a:rect l="l" t="t" r="r" b="b"/>
              <a:pathLst>
                <a:path w="2372" h="2463" extrusionOk="0">
                  <a:moveTo>
                    <a:pt x="2372" y="0"/>
                  </a:moveTo>
                  <a:lnTo>
                    <a:pt x="2372" y="0"/>
                  </a:lnTo>
                  <a:cubicBezTo>
                    <a:pt x="1490" y="700"/>
                    <a:pt x="700" y="1551"/>
                    <a:pt x="1" y="2462"/>
                  </a:cubicBezTo>
                  <a:cubicBezTo>
                    <a:pt x="457" y="2128"/>
                    <a:pt x="882" y="1733"/>
                    <a:pt x="1247" y="1277"/>
                  </a:cubicBezTo>
                  <a:cubicBezTo>
                    <a:pt x="1672" y="912"/>
                    <a:pt x="2037" y="456"/>
                    <a:pt x="237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182;p64"/>
            <p:cNvSpPr/>
            <p:nvPr/>
          </p:nvSpPr>
          <p:spPr>
            <a:xfrm>
              <a:off x="6595731" y="3230336"/>
              <a:ext cx="34162" cy="43310"/>
            </a:xfrm>
            <a:custGeom>
              <a:avLst/>
              <a:gdLst/>
              <a:ahLst/>
              <a:cxnLst/>
              <a:rect l="l" t="t" r="r" b="b"/>
              <a:pathLst>
                <a:path w="1703" h="2159" extrusionOk="0">
                  <a:moveTo>
                    <a:pt x="1703" y="0"/>
                  </a:moveTo>
                  <a:lnTo>
                    <a:pt x="1703" y="0"/>
                  </a:lnTo>
                  <a:cubicBezTo>
                    <a:pt x="913" y="517"/>
                    <a:pt x="335" y="1277"/>
                    <a:pt x="1" y="2158"/>
                  </a:cubicBezTo>
                  <a:cubicBezTo>
                    <a:pt x="305" y="1824"/>
                    <a:pt x="578" y="1459"/>
                    <a:pt x="821" y="1064"/>
                  </a:cubicBezTo>
                  <a:cubicBezTo>
                    <a:pt x="1156" y="730"/>
                    <a:pt x="1429" y="365"/>
                    <a:pt x="170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183;p64"/>
            <p:cNvSpPr/>
            <p:nvPr/>
          </p:nvSpPr>
          <p:spPr>
            <a:xfrm>
              <a:off x="6590255" y="3205943"/>
              <a:ext cx="28666" cy="33580"/>
            </a:xfrm>
            <a:custGeom>
              <a:avLst/>
              <a:gdLst/>
              <a:ahLst/>
              <a:cxnLst/>
              <a:rect l="l" t="t" r="r" b="b"/>
              <a:pathLst>
                <a:path w="1429" h="1674" extrusionOk="0">
                  <a:moveTo>
                    <a:pt x="1429" y="1"/>
                  </a:moveTo>
                  <a:lnTo>
                    <a:pt x="1429" y="1"/>
                  </a:lnTo>
                  <a:cubicBezTo>
                    <a:pt x="1094" y="153"/>
                    <a:pt x="790" y="426"/>
                    <a:pt x="578" y="730"/>
                  </a:cubicBezTo>
                  <a:cubicBezTo>
                    <a:pt x="335" y="973"/>
                    <a:pt x="122" y="1308"/>
                    <a:pt x="0" y="1672"/>
                  </a:cubicBezTo>
                  <a:cubicBezTo>
                    <a:pt x="2" y="1673"/>
                    <a:pt x="5" y="1674"/>
                    <a:pt x="8" y="1674"/>
                  </a:cubicBezTo>
                  <a:cubicBezTo>
                    <a:pt x="83" y="1674"/>
                    <a:pt x="378" y="1291"/>
                    <a:pt x="730" y="852"/>
                  </a:cubicBezTo>
                  <a:cubicBezTo>
                    <a:pt x="1003" y="578"/>
                    <a:pt x="1216" y="305"/>
                    <a:pt x="142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184;p64"/>
            <p:cNvSpPr/>
            <p:nvPr/>
          </p:nvSpPr>
          <p:spPr>
            <a:xfrm>
              <a:off x="5826070" y="2582189"/>
              <a:ext cx="57352" cy="428662"/>
            </a:xfrm>
            <a:custGeom>
              <a:avLst/>
              <a:gdLst/>
              <a:ahLst/>
              <a:cxnLst/>
              <a:rect l="l" t="t" r="r" b="b"/>
              <a:pathLst>
                <a:path w="2859" h="21369" extrusionOk="0">
                  <a:moveTo>
                    <a:pt x="1" y="1"/>
                  </a:moveTo>
                  <a:lnTo>
                    <a:pt x="1" y="21369"/>
                  </a:lnTo>
                  <a:lnTo>
                    <a:pt x="2858" y="21369"/>
                  </a:lnTo>
                  <a:lnTo>
                    <a:pt x="2858"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185;p64"/>
            <p:cNvSpPr/>
            <p:nvPr/>
          </p:nvSpPr>
          <p:spPr>
            <a:xfrm>
              <a:off x="5828517" y="2637675"/>
              <a:ext cx="53681" cy="5517"/>
            </a:xfrm>
            <a:custGeom>
              <a:avLst/>
              <a:gdLst/>
              <a:ahLst/>
              <a:cxnLst/>
              <a:rect l="l" t="t" r="r" b="b"/>
              <a:pathLst>
                <a:path w="2676" h="275" extrusionOk="0">
                  <a:moveTo>
                    <a:pt x="1338" y="1"/>
                  </a:moveTo>
                  <a:cubicBezTo>
                    <a:pt x="608" y="1"/>
                    <a:pt x="1" y="61"/>
                    <a:pt x="1" y="153"/>
                  </a:cubicBezTo>
                  <a:cubicBezTo>
                    <a:pt x="1" y="213"/>
                    <a:pt x="608" y="274"/>
                    <a:pt x="1338" y="274"/>
                  </a:cubicBezTo>
                  <a:cubicBezTo>
                    <a:pt x="2067" y="274"/>
                    <a:pt x="2675" y="213"/>
                    <a:pt x="2675" y="153"/>
                  </a:cubicBezTo>
                  <a:cubicBezTo>
                    <a:pt x="2675" y="61"/>
                    <a:pt x="2098" y="1"/>
                    <a:pt x="133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186;p64"/>
            <p:cNvSpPr/>
            <p:nvPr/>
          </p:nvSpPr>
          <p:spPr>
            <a:xfrm>
              <a:off x="5827294" y="2628528"/>
              <a:ext cx="53681" cy="5517"/>
            </a:xfrm>
            <a:custGeom>
              <a:avLst/>
              <a:gdLst/>
              <a:ahLst/>
              <a:cxnLst/>
              <a:rect l="l" t="t" r="r" b="b"/>
              <a:pathLst>
                <a:path w="2676" h="275" extrusionOk="0">
                  <a:moveTo>
                    <a:pt x="1338" y="1"/>
                  </a:moveTo>
                  <a:cubicBezTo>
                    <a:pt x="609" y="1"/>
                    <a:pt x="1" y="61"/>
                    <a:pt x="1" y="122"/>
                  </a:cubicBezTo>
                  <a:cubicBezTo>
                    <a:pt x="1" y="213"/>
                    <a:pt x="609" y="274"/>
                    <a:pt x="1338" y="274"/>
                  </a:cubicBezTo>
                  <a:cubicBezTo>
                    <a:pt x="2098" y="274"/>
                    <a:pt x="2676" y="213"/>
                    <a:pt x="2676" y="122"/>
                  </a:cubicBezTo>
                  <a:cubicBezTo>
                    <a:pt x="2676" y="61"/>
                    <a:pt x="2098" y="1"/>
                    <a:pt x="133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187;p64"/>
            <p:cNvSpPr/>
            <p:nvPr/>
          </p:nvSpPr>
          <p:spPr>
            <a:xfrm>
              <a:off x="5828517" y="2975469"/>
              <a:ext cx="53681" cy="4895"/>
            </a:xfrm>
            <a:custGeom>
              <a:avLst/>
              <a:gdLst/>
              <a:ahLst/>
              <a:cxnLst/>
              <a:rect l="l" t="t" r="r" b="b"/>
              <a:pathLst>
                <a:path w="2676" h="244" extrusionOk="0">
                  <a:moveTo>
                    <a:pt x="1338" y="1"/>
                  </a:moveTo>
                  <a:cubicBezTo>
                    <a:pt x="608" y="1"/>
                    <a:pt x="1" y="61"/>
                    <a:pt x="1" y="122"/>
                  </a:cubicBezTo>
                  <a:cubicBezTo>
                    <a:pt x="1" y="183"/>
                    <a:pt x="608" y="244"/>
                    <a:pt x="1338" y="244"/>
                  </a:cubicBezTo>
                  <a:cubicBezTo>
                    <a:pt x="2067" y="244"/>
                    <a:pt x="2675" y="183"/>
                    <a:pt x="2675" y="122"/>
                  </a:cubicBezTo>
                  <a:cubicBezTo>
                    <a:pt x="2675" y="61"/>
                    <a:pt x="2098" y="1"/>
                    <a:pt x="133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188;p64"/>
            <p:cNvSpPr/>
            <p:nvPr/>
          </p:nvSpPr>
          <p:spPr>
            <a:xfrm>
              <a:off x="5827294" y="2965720"/>
              <a:ext cx="53681" cy="5496"/>
            </a:xfrm>
            <a:custGeom>
              <a:avLst/>
              <a:gdLst/>
              <a:ahLst/>
              <a:cxnLst/>
              <a:rect l="l" t="t" r="r" b="b"/>
              <a:pathLst>
                <a:path w="2676" h="274" extrusionOk="0">
                  <a:moveTo>
                    <a:pt x="1338" y="0"/>
                  </a:moveTo>
                  <a:cubicBezTo>
                    <a:pt x="609" y="0"/>
                    <a:pt x="1" y="61"/>
                    <a:pt x="1" y="152"/>
                  </a:cubicBezTo>
                  <a:cubicBezTo>
                    <a:pt x="1" y="213"/>
                    <a:pt x="609" y="274"/>
                    <a:pt x="1338" y="274"/>
                  </a:cubicBezTo>
                  <a:cubicBezTo>
                    <a:pt x="2098" y="274"/>
                    <a:pt x="2676" y="213"/>
                    <a:pt x="2676" y="152"/>
                  </a:cubicBezTo>
                  <a:cubicBezTo>
                    <a:pt x="2676" y="61"/>
                    <a:pt x="2098" y="0"/>
                    <a:pt x="133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189;p64"/>
            <p:cNvSpPr/>
            <p:nvPr/>
          </p:nvSpPr>
          <p:spPr>
            <a:xfrm>
              <a:off x="5854134" y="2693162"/>
              <a:ext cx="5496" cy="219517"/>
            </a:xfrm>
            <a:custGeom>
              <a:avLst/>
              <a:gdLst/>
              <a:ahLst/>
              <a:cxnLst/>
              <a:rect l="l" t="t" r="r" b="b"/>
              <a:pathLst>
                <a:path w="274" h="10943" extrusionOk="0">
                  <a:moveTo>
                    <a:pt x="122" y="1"/>
                  </a:moveTo>
                  <a:cubicBezTo>
                    <a:pt x="61" y="1"/>
                    <a:pt x="0" y="2432"/>
                    <a:pt x="0" y="5472"/>
                  </a:cubicBezTo>
                  <a:cubicBezTo>
                    <a:pt x="0" y="8481"/>
                    <a:pt x="61" y="10943"/>
                    <a:pt x="122" y="10943"/>
                  </a:cubicBezTo>
                  <a:cubicBezTo>
                    <a:pt x="213" y="10943"/>
                    <a:pt x="274" y="8481"/>
                    <a:pt x="274" y="5472"/>
                  </a:cubicBezTo>
                  <a:cubicBezTo>
                    <a:pt x="274" y="2432"/>
                    <a:pt x="213" y="1"/>
                    <a:pt x="12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190;p64"/>
            <p:cNvSpPr/>
            <p:nvPr/>
          </p:nvSpPr>
          <p:spPr>
            <a:xfrm>
              <a:off x="6083382" y="2579140"/>
              <a:ext cx="114663" cy="429284"/>
            </a:xfrm>
            <a:custGeom>
              <a:avLst/>
              <a:gdLst/>
              <a:ahLst/>
              <a:cxnLst/>
              <a:rect l="l" t="t" r="r" b="b"/>
              <a:pathLst>
                <a:path w="5716" h="21400" extrusionOk="0">
                  <a:moveTo>
                    <a:pt x="1" y="1"/>
                  </a:moveTo>
                  <a:lnTo>
                    <a:pt x="1" y="21399"/>
                  </a:lnTo>
                  <a:lnTo>
                    <a:pt x="5715" y="21399"/>
                  </a:lnTo>
                  <a:lnTo>
                    <a:pt x="57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191;p64"/>
            <p:cNvSpPr/>
            <p:nvPr/>
          </p:nvSpPr>
          <p:spPr>
            <a:xfrm>
              <a:off x="6092530" y="2580364"/>
              <a:ext cx="100641" cy="433537"/>
            </a:xfrm>
            <a:custGeom>
              <a:avLst/>
              <a:gdLst/>
              <a:ahLst/>
              <a:cxnLst/>
              <a:rect l="l" t="t" r="r" b="b"/>
              <a:pathLst>
                <a:path w="5017" h="21612" extrusionOk="0">
                  <a:moveTo>
                    <a:pt x="3162" y="0"/>
                  </a:moveTo>
                  <a:lnTo>
                    <a:pt x="3162" y="0"/>
                  </a:lnTo>
                  <a:cubicBezTo>
                    <a:pt x="3174" y="13"/>
                    <a:pt x="3187" y="25"/>
                    <a:pt x="3199" y="35"/>
                  </a:cubicBezTo>
                  <a:lnTo>
                    <a:pt x="3199" y="35"/>
                  </a:lnTo>
                  <a:cubicBezTo>
                    <a:pt x="3187" y="24"/>
                    <a:pt x="3174" y="12"/>
                    <a:pt x="3162" y="0"/>
                  </a:cubicBezTo>
                  <a:close/>
                  <a:moveTo>
                    <a:pt x="1773" y="5481"/>
                  </a:moveTo>
                  <a:cubicBezTo>
                    <a:pt x="2205" y="5481"/>
                    <a:pt x="2636" y="5605"/>
                    <a:pt x="3010" y="5867"/>
                  </a:cubicBezTo>
                  <a:cubicBezTo>
                    <a:pt x="3311" y="6053"/>
                    <a:pt x="3579" y="6294"/>
                    <a:pt x="3803" y="6573"/>
                  </a:cubicBezTo>
                  <a:lnTo>
                    <a:pt x="3803" y="6573"/>
                  </a:lnTo>
                  <a:cubicBezTo>
                    <a:pt x="3772" y="6612"/>
                    <a:pt x="3741" y="6650"/>
                    <a:pt x="3709" y="6687"/>
                  </a:cubicBezTo>
                  <a:cubicBezTo>
                    <a:pt x="3314" y="7143"/>
                    <a:pt x="2828" y="7508"/>
                    <a:pt x="2250" y="7690"/>
                  </a:cubicBezTo>
                  <a:cubicBezTo>
                    <a:pt x="2089" y="7747"/>
                    <a:pt x="1924" y="7773"/>
                    <a:pt x="1760" y="7773"/>
                  </a:cubicBezTo>
                  <a:cubicBezTo>
                    <a:pt x="1307" y="7773"/>
                    <a:pt x="869" y="7570"/>
                    <a:pt x="578" y="7234"/>
                  </a:cubicBezTo>
                  <a:cubicBezTo>
                    <a:pt x="366" y="6961"/>
                    <a:pt x="305" y="6627"/>
                    <a:pt x="366" y="6323"/>
                  </a:cubicBezTo>
                  <a:cubicBezTo>
                    <a:pt x="426" y="5988"/>
                    <a:pt x="639" y="5745"/>
                    <a:pt x="974" y="5624"/>
                  </a:cubicBezTo>
                  <a:cubicBezTo>
                    <a:pt x="1231" y="5530"/>
                    <a:pt x="1502" y="5481"/>
                    <a:pt x="1773" y="5481"/>
                  </a:cubicBezTo>
                  <a:close/>
                  <a:moveTo>
                    <a:pt x="1407" y="10929"/>
                  </a:moveTo>
                  <a:cubicBezTo>
                    <a:pt x="1465" y="10929"/>
                    <a:pt x="1523" y="10934"/>
                    <a:pt x="1581" y="10943"/>
                  </a:cubicBezTo>
                  <a:cubicBezTo>
                    <a:pt x="1977" y="10973"/>
                    <a:pt x="2341" y="11125"/>
                    <a:pt x="2676" y="11399"/>
                  </a:cubicBezTo>
                  <a:cubicBezTo>
                    <a:pt x="3014" y="11686"/>
                    <a:pt x="3306" y="12021"/>
                    <a:pt x="3539" y="12393"/>
                  </a:cubicBezTo>
                  <a:lnTo>
                    <a:pt x="3539" y="12393"/>
                  </a:lnTo>
                  <a:cubicBezTo>
                    <a:pt x="3089" y="12819"/>
                    <a:pt x="2505" y="13062"/>
                    <a:pt x="1907" y="13062"/>
                  </a:cubicBezTo>
                  <a:cubicBezTo>
                    <a:pt x="1748" y="13062"/>
                    <a:pt x="1588" y="13045"/>
                    <a:pt x="1430" y="13010"/>
                  </a:cubicBezTo>
                  <a:cubicBezTo>
                    <a:pt x="1034" y="12949"/>
                    <a:pt x="670" y="12706"/>
                    <a:pt x="426" y="12371"/>
                  </a:cubicBezTo>
                  <a:cubicBezTo>
                    <a:pt x="214" y="12037"/>
                    <a:pt x="244" y="11611"/>
                    <a:pt x="518" y="11308"/>
                  </a:cubicBezTo>
                  <a:cubicBezTo>
                    <a:pt x="751" y="11074"/>
                    <a:pt x="1072" y="10929"/>
                    <a:pt x="1407" y="10929"/>
                  </a:cubicBezTo>
                  <a:close/>
                  <a:moveTo>
                    <a:pt x="1679" y="15959"/>
                  </a:moveTo>
                  <a:cubicBezTo>
                    <a:pt x="2089" y="15959"/>
                    <a:pt x="2501" y="16085"/>
                    <a:pt x="2858" y="16323"/>
                  </a:cubicBezTo>
                  <a:cubicBezTo>
                    <a:pt x="3180" y="16546"/>
                    <a:pt x="3461" y="16829"/>
                    <a:pt x="3686" y="17156"/>
                  </a:cubicBezTo>
                  <a:lnTo>
                    <a:pt x="3686" y="17156"/>
                  </a:lnTo>
                  <a:cubicBezTo>
                    <a:pt x="3585" y="17291"/>
                    <a:pt x="3471" y="17419"/>
                    <a:pt x="3344" y="17539"/>
                  </a:cubicBezTo>
                  <a:cubicBezTo>
                    <a:pt x="2885" y="17998"/>
                    <a:pt x="2263" y="18240"/>
                    <a:pt x="1632" y="18240"/>
                  </a:cubicBezTo>
                  <a:cubicBezTo>
                    <a:pt x="1595" y="18240"/>
                    <a:pt x="1558" y="18239"/>
                    <a:pt x="1521" y="18238"/>
                  </a:cubicBezTo>
                  <a:cubicBezTo>
                    <a:pt x="882" y="18207"/>
                    <a:pt x="335" y="17721"/>
                    <a:pt x="244" y="17113"/>
                  </a:cubicBezTo>
                  <a:cubicBezTo>
                    <a:pt x="214" y="16809"/>
                    <a:pt x="335" y="16536"/>
                    <a:pt x="578" y="16353"/>
                  </a:cubicBezTo>
                  <a:cubicBezTo>
                    <a:pt x="791" y="16140"/>
                    <a:pt x="1034" y="16019"/>
                    <a:pt x="1338" y="15988"/>
                  </a:cubicBezTo>
                  <a:cubicBezTo>
                    <a:pt x="1451" y="15969"/>
                    <a:pt x="1565" y="15959"/>
                    <a:pt x="1679" y="15959"/>
                  </a:cubicBezTo>
                  <a:close/>
                  <a:moveTo>
                    <a:pt x="3199" y="35"/>
                  </a:moveTo>
                  <a:cubicBezTo>
                    <a:pt x="3670" y="484"/>
                    <a:pt x="4082" y="1018"/>
                    <a:pt x="4378" y="1581"/>
                  </a:cubicBezTo>
                  <a:cubicBezTo>
                    <a:pt x="4712" y="2310"/>
                    <a:pt x="4864" y="3070"/>
                    <a:pt x="4834" y="3861"/>
                  </a:cubicBezTo>
                  <a:cubicBezTo>
                    <a:pt x="4781" y="4753"/>
                    <a:pt x="4479" y="5624"/>
                    <a:pt x="3967" y="6354"/>
                  </a:cubicBezTo>
                  <a:lnTo>
                    <a:pt x="3967" y="6354"/>
                  </a:lnTo>
                  <a:cubicBezTo>
                    <a:pt x="3738" y="6078"/>
                    <a:pt x="3468" y="5840"/>
                    <a:pt x="3162" y="5654"/>
                  </a:cubicBezTo>
                  <a:cubicBezTo>
                    <a:pt x="2748" y="5391"/>
                    <a:pt x="2264" y="5255"/>
                    <a:pt x="1776" y="5255"/>
                  </a:cubicBezTo>
                  <a:cubicBezTo>
                    <a:pt x="1475" y="5255"/>
                    <a:pt x="1172" y="5307"/>
                    <a:pt x="882" y="5411"/>
                  </a:cubicBezTo>
                  <a:cubicBezTo>
                    <a:pt x="487" y="5563"/>
                    <a:pt x="214" y="5897"/>
                    <a:pt x="153" y="6292"/>
                  </a:cubicBezTo>
                  <a:cubicBezTo>
                    <a:pt x="62" y="6657"/>
                    <a:pt x="153" y="7052"/>
                    <a:pt x="396" y="7356"/>
                  </a:cubicBezTo>
                  <a:cubicBezTo>
                    <a:pt x="748" y="7752"/>
                    <a:pt x="1242" y="7973"/>
                    <a:pt x="1754" y="7973"/>
                  </a:cubicBezTo>
                  <a:cubicBezTo>
                    <a:pt x="1950" y="7973"/>
                    <a:pt x="2148" y="7940"/>
                    <a:pt x="2341" y="7873"/>
                  </a:cubicBezTo>
                  <a:cubicBezTo>
                    <a:pt x="2919" y="7660"/>
                    <a:pt x="3466" y="7295"/>
                    <a:pt x="3861" y="6809"/>
                  </a:cubicBezTo>
                  <a:cubicBezTo>
                    <a:pt x="3882" y="6783"/>
                    <a:pt x="3903" y="6758"/>
                    <a:pt x="3923" y="6732"/>
                  </a:cubicBezTo>
                  <a:lnTo>
                    <a:pt x="3923" y="6732"/>
                  </a:lnTo>
                  <a:cubicBezTo>
                    <a:pt x="4117" y="7005"/>
                    <a:pt x="4271" y="7308"/>
                    <a:pt x="4378" y="7630"/>
                  </a:cubicBezTo>
                  <a:cubicBezTo>
                    <a:pt x="4621" y="8390"/>
                    <a:pt x="4682" y="9210"/>
                    <a:pt x="4591" y="10000"/>
                  </a:cubicBezTo>
                  <a:cubicBezTo>
                    <a:pt x="4532" y="10823"/>
                    <a:pt x="4246" y="11588"/>
                    <a:pt x="3733" y="12187"/>
                  </a:cubicBezTo>
                  <a:lnTo>
                    <a:pt x="3733" y="12187"/>
                  </a:lnTo>
                  <a:cubicBezTo>
                    <a:pt x="3490" y="11813"/>
                    <a:pt x="3185" y="11478"/>
                    <a:pt x="2828" y="11186"/>
                  </a:cubicBezTo>
                  <a:cubicBezTo>
                    <a:pt x="2463" y="10882"/>
                    <a:pt x="2037" y="10730"/>
                    <a:pt x="1581" y="10700"/>
                  </a:cubicBezTo>
                  <a:cubicBezTo>
                    <a:pt x="1523" y="10692"/>
                    <a:pt x="1464" y="10688"/>
                    <a:pt x="1405" y="10688"/>
                  </a:cubicBezTo>
                  <a:cubicBezTo>
                    <a:pt x="1003" y="10688"/>
                    <a:pt x="596" y="10864"/>
                    <a:pt x="305" y="11156"/>
                  </a:cubicBezTo>
                  <a:cubicBezTo>
                    <a:pt x="122" y="11338"/>
                    <a:pt x="31" y="11551"/>
                    <a:pt x="1" y="11824"/>
                  </a:cubicBezTo>
                  <a:cubicBezTo>
                    <a:pt x="1" y="12067"/>
                    <a:pt x="62" y="12311"/>
                    <a:pt x="214" y="12523"/>
                  </a:cubicBezTo>
                  <a:cubicBezTo>
                    <a:pt x="487" y="12918"/>
                    <a:pt x="882" y="13192"/>
                    <a:pt x="1338" y="13314"/>
                  </a:cubicBezTo>
                  <a:cubicBezTo>
                    <a:pt x="1497" y="13339"/>
                    <a:pt x="1656" y="13352"/>
                    <a:pt x="1813" y="13352"/>
                  </a:cubicBezTo>
                  <a:cubicBezTo>
                    <a:pt x="2506" y="13352"/>
                    <a:pt x="3171" y="13106"/>
                    <a:pt x="3683" y="12640"/>
                  </a:cubicBezTo>
                  <a:lnTo>
                    <a:pt x="3683" y="12640"/>
                  </a:lnTo>
                  <a:cubicBezTo>
                    <a:pt x="3804" y="12864"/>
                    <a:pt x="3904" y="13099"/>
                    <a:pt x="3983" y="13344"/>
                  </a:cubicBezTo>
                  <a:cubicBezTo>
                    <a:pt x="4256" y="14073"/>
                    <a:pt x="4347" y="14864"/>
                    <a:pt x="4287" y="15624"/>
                  </a:cubicBezTo>
                  <a:cubicBezTo>
                    <a:pt x="4223" y="16134"/>
                    <a:pt x="4055" y="16615"/>
                    <a:pt x="3772" y="17034"/>
                  </a:cubicBezTo>
                  <a:lnTo>
                    <a:pt x="3772" y="17034"/>
                  </a:lnTo>
                  <a:cubicBezTo>
                    <a:pt x="3545" y="16712"/>
                    <a:pt x="3256" y="16444"/>
                    <a:pt x="2949" y="16232"/>
                  </a:cubicBezTo>
                  <a:cubicBezTo>
                    <a:pt x="2556" y="15961"/>
                    <a:pt x="2084" y="15810"/>
                    <a:pt x="1613" y="15810"/>
                  </a:cubicBezTo>
                  <a:cubicBezTo>
                    <a:pt x="1501" y="15810"/>
                    <a:pt x="1388" y="15819"/>
                    <a:pt x="1278" y="15836"/>
                  </a:cubicBezTo>
                  <a:cubicBezTo>
                    <a:pt x="974" y="15897"/>
                    <a:pt x="670" y="16019"/>
                    <a:pt x="426" y="16232"/>
                  </a:cubicBezTo>
                  <a:cubicBezTo>
                    <a:pt x="183" y="16444"/>
                    <a:pt x="31" y="16779"/>
                    <a:pt x="31" y="17113"/>
                  </a:cubicBezTo>
                  <a:cubicBezTo>
                    <a:pt x="62" y="17478"/>
                    <a:pt x="244" y="17812"/>
                    <a:pt x="518" y="18025"/>
                  </a:cubicBezTo>
                  <a:cubicBezTo>
                    <a:pt x="791" y="18268"/>
                    <a:pt x="1126" y="18390"/>
                    <a:pt x="1490" y="18450"/>
                  </a:cubicBezTo>
                  <a:cubicBezTo>
                    <a:pt x="1560" y="18456"/>
                    <a:pt x="1629" y="18459"/>
                    <a:pt x="1698" y="18459"/>
                  </a:cubicBezTo>
                  <a:cubicBezTo>
                    <a:pt x="2382" y="18459"/>
                    <a:pt x="3030" y="18188"/>
                    <a:pt x="3527" y="17691"/>
                  </a:cubicBezTo>
                  <a:cubicBezTo>
                    <a:pt x="3632" y="17591"/>
                    <a:pt x="3730" y="17484"/>
                    <a:pt x="3821" y="17370"/>
                  </a:cubicBezTo>
                  <a:lnTo>
                    <a:pt x="3821" y="17370"/>
                  </a:lnTo>
                  <a:cubicBezTo>
                    <a:pt x="3824" y="17376"/>
                    <a:pt x="3828" y="17381"/>
                    <a:pt x="3831" y="17387"/>
                  </a:cubicBezTo>
                  <a:cubicBezTo>
                    <a:pt x="4196" y="18086"/>
                    <a:pt x="4317" y="18876"/>
                    <a:pt x="4196" y="19666"/>
                  </a:cubicBezTo>
                  <a:cubicBezTo>
                    <a:pt x="4135" y="20153"/>
                    <a:pt x="4013" y="20639"/>
                    <a:pt x="3831" y="21095"/>
                  </a:cubicBezTo>
                  <a:cubicBezTo>
                    <a:pt x="3770" y="21277"/>
                    <a:pt x="3679" y="21429"/>
                    <a:pt x="3648" y="21612"/>
                  </a:cubicBezTo>
                  <a:cubicBezTo>
                    <a:pt x="3679" y="21581"/>
                    <a:pt x="3679" y="21520"/>
                    <a:pt x="3709" y="21490"/>
                  </a:cubicBezTo>
                  <a:cubicBezTo>
                    <a:pt x="3740" y="21429"/>
                    <a:pt x="3800" y="21308"/>
                    <a:pt x="3861" y="21125"/>
                  </a:cubicBezTo>
                  <a:cubicBezTo>
                    <a:pt x="4074" y="20669"/>
                    <a:pt x="4196" y="20183"/>
                    <a:pt x="4287" y="19697"/>
                  </a:cubicBezTo>
                  <a:cubicBezTo>
                    <a:pt x="4439" y="18876"/>
                    <a:pt x="4317" y="18055"/>
                    <a:pt x="3952" y="17326"/>
                  </a:cubicBezTo>
                  <a:cubicBezTo>
                    <a:pt x="3939" y="17301"/>
                    <a:pt x="3925" y="17276"/>
                    <a:pt x="3911" y="17252"/>
                  </a:cubicBezTo>
                  <a:lnTo>
                    <a:pt x="3911" y="17252"/>
                  </a:lnTo>
                  <a:cubicBezTo>
                    <a:pt x="4244" y="16794"/>
                    <a:pt x="4462" y="16241"/>
                    <a:pt x="4530" y="15654"/>
                  </a:cubicBezTo>
                  <a:cubicBezTo>
                    <a:pt x="4591" y="14833"/>
                    <a:pt x="4499" y="14013"/>
                    <a:pt x="4226" y="13253"/>
                  </a:cubicBezTo>
                  <a:cubicBezTo>
                    <a:pt x="4141" y="12965"/>
                    <a:pt x="4026" y="12693"/>
                    <a:pt x="3883" y="12436"/>
                  </a:cubicBezTo>
                  <a:lnTo>
                    <a:pt x="3883" y="12436"/>
                  </a:lnTo>
                  <a:cubicBezTo>
                    <a:pt x="4448" y="11772"/>
                    <a:pt x="4805" y="10931"/>
                    <a:pt x="4895" y="10061"/>
                  </a:cubicBezTo>
                  <a:cubicBezTo>
                    <a:pt x="4986" y="9210"/>
                    <a:pt x="4895" y="8359"/>
                    <a:pt x="4621" y="7569"/>
                  </a:cubicBezTo>
                  <a:cubicBezTo>
                    <a:pt x="4504" y="7187"/>
                    <a:pt x="4323" y="6827"/>
                    <a:pt x="4088" y="6509"/>
                  </a:cubicBezTo>
                  <a:lnTo>
                    <a:pt x="4088" y="6509"/>
                  </a:lnTo>
                  <a:cubicBezTo>
                    <a:pt x="4625" y="5743"/>
                    <a:pt x="4959" y="4825"/>
                    <a:pt x="4986" y="3861"/>
                  </a:cubicBezTo>
                  <a:cubicBezTo>
                    <a:pt x="5016" y="2554"/>
                    <a:pt x="4499" y="1247"/>
                    <a:pt x="3557" y="335"/>
                  </a:cubicBezTo>
                  <a:cubicBezTo>
                    <a:pt x="3466" y="244"/>
                    <a:pt x="3375" y="152"/>
                    <a:pt x="3253" y="61"/>
                  </a:cubicBezTo>
                  <a:cubicBezTo>
                    <a:pt x="3235" y="61"/>
                    <a:pt x="3217" y="50"/>
                    <a:pt x="3199" y="35"/>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192;p64"/>
            <p:cNvSpPr/>
            <p:nvPr/>
          </p:nvSpPr>
          <p:spPr>
            <a:xfrm>
              <a:off x="5882780" y="2617555"/>
              <a:ext cx="198795" cy="390869"/>
            </a:xfrm>
            <a:custGeom>
              <a:avLst/>
              <a:gdLst/>
              <a:ahLst/>
              <a:cxnLst/>
              <a:rect l="l" t="t" r="r" b="b"/>
              <a:pathLst>
                <a:path w="9910" h="19485" extrusionOk="0">
                  <a:moveTo>
                    <a:pt x="1" y="0"/>
                  </a:moveTo>
                  <a:lnTo>
                    <a:pt x="1" y="19484"/>
                  </a:lnTo>
                  <a:lnTo>
                    <a:pt x="9910" y="19484"/>
                  </a:lnTo>
                  <a:lnTo>
                    <a:pt x="9910"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193;p64"/>
            <p:cNvSpPr/>
            <p:nvPr/>
          </p:nvSpPr>
          <p:spPr>
            <a:xfrm>
              <a:off x="5882780" y="2617555"/>
              <a:ext cx="198795" cy="390869"/>
            </a:xfrm>
            <a:custGeom>
              <a:avLst/>
              <a:gdLst/>
              <a:ahLst/>
              <a:cxnLst/>
              <a:rect l="l" t="t" r="r" b="b"/>
              <a:pathLst>
                <a:path w="9910" h="19485" extrusionOk="0">
                  <a:moveTo>
                    <a:pt x="1" y="0"/>
                  </a:moveTo>
                  <a:lnTo>
                    <a:pt x="1" y="19484"/>
                  </a:lnTo>
                  <a:lnTo>
                    <a:pt x="9910" y="19484"/>
                  </a:lnTo>
                  <a:lnTo>
                    <a:pt x="991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194;p64"/>
            <p:cNvSpPr/>
            <p:nvPr/>
          </p:nvSpPr>
          <p:spPr>
            <a:xfrm>
              <a:off x="5889500" y="2679742"/>
              <a:ext cx="192696" cy="5517"/>
            </a:xfrm>
            <a:custGeom>
              <a:avLst/>
              <a:gdLst/>
              <a:ahLst/>
              <a:cxnLst/>
              <a:rect l="l" t="t" r="r" b="b"/>
              <a:pathLst>
                <a:path w="9606" h="275" extrusionOk="0">
                  <a:moveTo>
                    <a:pt x="4803" y="1"/>
                  </a:moveTo>
                  <a:cubicBezTo>
                    <a:pt x="2158" y="1"/>
                    <a:pt x="0" y="62"/>
                    <a:pt x="0" y="153"/>
                  </a:cubicBezTo>
                  <a:cubicBezTo>
                    <a:pt x="0" y="214"/>
                    <a:pt x="2158" y="274"/>
                    <a:pt x="4803" y="274"/>
                  </a:cubicBezTo>
                  <a:cubicBezTo>
                    <a:pt x="7447" y="274"/>
                    <a:pt x="9605" y="214"/>
                    <a:pt x="9605" y="153"/>
                  </a:cubicBezTo>
                  <a:cubicBezTo>
                    <a:pt x="9605" y="62"/>
                    <a:pt x="7447" y="1"/>
                    <a:pt x="480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195;p64"/>
            <p:cNvSpPr/>
            <p:nvPr/>
          </p:nvSpPr>
          <p:spPr>
            <a:xfrm>
              <a:off x="5887053" y="2710233"/>
              <a:ext cx="190269" cy="4895"/>
            </a:xfrm>
            <a:custGeom>
              <a:avLst/>
              <a:gdLst/>
              <a:ahLst/>
              <a:cxnLst/>
              <a:rect l="l" t="t" r="r" b="b"/>
              <a:pathLst>
                <a:path w="9485" h="244" extrusionOk="0">
                  <a:moveTo>
                    <a:pt x="4742" y="1"/>
                  </a:moveTo>
                  <a:cubicBezTo>
                    <a:pt x="2128" y="1"/>
                    <a:pt x="1" y="31"/>
                    <a:pt x="1" y="92"/>
                  </a:cubicBezTo>
                  <a:cubicBezTo>
                    <a:pt x="1" y="183"/>
                    <a:pt x="2128" y="244"/>
                    <a:pt x="4742" y="244"/>
                  </a:cubicBezTo>
                  <a:cubicBezTo>
                    <a:pt x="7356" y="244"/>
                    <a:pt x="9484" y="183"/>
                    <a:pt x="9484" y="92"/>
                  </a:cubicBezTo>
                  <a:cubicBezTo>
                    <a:pt x="9484" y="31"/>
                    <a:pt x="7356" y="1"/>
                    <a:pt x="474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196;p64"/>
            <p:cNvSpPr/>
            <p:nvPr/>
          </p:nvSpPr>
          <p:spPr>
            <a:xfrm>
              <a:off x="5880353" y="2961447"/>
              <a:ext cx="200620" cy="5517"/>
            </a:xfrm>
            <a:custGeom>
              <a:avLst/>
              <a:gdLst/>
              <a:ahLst/>
              <a:cxnLst/>
              <a:rect l="l" t="t" r="r" b="b"/>
              <a:pathLst>
                <a:path w="10001" h="275" extrusionOk="0">
                  <a:moveTo>
                    <a:pt x="5015" y="1"/>
                  </a:moveTo>
                  <a:cubicBezTo>
                    <a:pt x="2249" y="1"/>
                    <a:pt x="0" y="61"/>
                    <a:pt x="0" y="153"/>
                  </a:cubicBezTo>
                  <a:cubicBezTo>
                    <a:pt x="0" y="213"/>
                    <a:pt x="2249" y="274"/>
                    <a:pt x="5015" y="274"/>
                  </a:cubicBezTo>
                  <a:cubicBezTo>
                    <a:pt x="7751" y="274"/>
                    <a:pt x="10000" y="213"/>
                    <a:pt x="10000" y="153"/>
                  </a:cubicBezTo>
                  <a:cubicBezTo>
                    <a:pt x="10000" y="61"/>
                    <a:pt x="7751" y="1"/>
                    <a:pt x="501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197;p64"/>
            <p:cNvSpPr/>
            <p:nvPr/>
          </p:nvSpPr>
          <p:spPr>
            <a:xfrm>
              <a:off x="5883402" y="2926703"/>
              <a:ext cx="195124" cy="5496"/>
            </a:xfrm>
            <a:custGeom>
              <a:avLst/>
              <a:gdLst/>
              <a:ahLst/>
              <a:cxnLst/>
              <a:rect l="l" t="t" r="r" b="b"/>
              <a:pathLst>
                <a:path w="9727" h="274" extrusionOk="0">
                  <a:moveTo>
                    <a:pt x="4863" y="0"/>
                  </a:moveTo>
                  <a:cubicBezTo>
                    <a:pt x="2189" y="0"/>
                    <a:pt x="0" y="61"/>
                    <a:pt x="0" y="152"/>
                  </a:cubicBezTo>
                  <a:cubicBezTo>
                    <a:pt x="0" y="213"/>
                    <a:pt x="2158" y="274"/>
                    <a:pt x="4863" y="274"/>
                  </a:cubicBezTo>
                  <a:cubicBezTo>
                    <a:pt x="7538" y="274"/>
                    <a:pt x="9727" y="213"/>
                    <a:pt x="9727" y="152"/>
                  </a:cubicBezTo>
                  <a:cubicBezTo>
                    <a:pt x="9727" y="61"/>
                    <a:pt x="7538" y="0"/>
                    <a:pt x="48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198;p64"/>
            <p:cNvSpPr/>
            <p:nvPr/>
          </p:nvSpPr>
          <p:spPr>
            <a:xfrm>
              <a:off x="5116339" y="2652921"/>
              <a:ext cx="59779" cy="356707"/>
            </a:xfrm>
            <a:custGeom>
              <a:avLst/>
              <a:gdLst/>
              <a:ahLst/>
              <a:cxnLst/>
              <a:rect l="l" t="t" r="r" b="b"/>
              <a:pathLst>
                <a:path w="2980" h="17782" extrusionOk="0">
                  <a:moveTo>
                    <a:pt x="0" y="0"/>
                  </a:moveTo>
                  <a:lnTo>
                    <a:pt x="0" y="17782"/>
                  </a:lnTo>
                  <a:lnTo>
                    <a:pt x="2979" y="17782"/>
                  </a:lnTo>
                  <a:lnTo>
                    <a:pt x="2979"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199;p64"/>
            <p:cNvSpPr/>
            <p:nvPr/>
          </p:nvSpPr>
          <p:spPr>
            <a:xfrm>
              <a:off x="5116339" y="2652921"/>
              <a:ext cx="59779" cy="356707"/>
            </a:xfrm>
            <a:custGeom>
              <a:avLst/>
              <a:gdLst/>
              <a:ahLst/>
              <a:cxnLst/>
              <a:rect l="l" t="t" r="r" b="b"/>
              <a:pathLst>
                <a:path w="2980" h="17782" extrusionOk="0">
                  <a:moveTo>
                    <a:pt x="0" y="0"/>
                  </a:moveTo>
                  <a:lnTo>
                    <a:pt x="0" y="17782"/>
                  </a:lnTo>
                  <a:lnTo>
                    <a:pt x="2979" y="17782"/>
                  </a:lnTo>
                  <a:lnTo>
                    <a:pt x="29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200;p64"/>
            <p:cNvSpPr/>
            <p:nvPr/>
          </p:nvSpPr>
          <p:spPr>
            <a:xfrm>
              <a:off x="4966349" y="2602911"/>
              <a:ext cx="148785" cy="406717"/>
            </a:xfrm>
            <a:custGeom>
              <a:avLst/>
              <a:gdLst/>
              <a:ahLst/>
              <a:cxnLst/>
              <a:rect l="l" t="t" r="r" b="b"/>
              <a:pathLst>
                <a:path w="7417" h="20275" extrusionOk="0">
                  <a:moveTo>
                    <a:pt x="0" y="1"/>
                  </a:moveTo>
                  <a:lnTo>
                    <a:pt x="0" y="20275"/>
                  </a:lnTo>
                  <a:lnTo>
                    <a:pt x="7417" y="20275"/>
                  </a:lnTo>
                  <a:lnTo>
                    <a:pt x="741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201;p64"/>
            <p:cNvSpPr/>
            <p:nvPr/>
          </p:nvSpPr>
          <p:spPr>
            <a:xfrm>
              <a:off x="4964503" y="2630354"/>
              <a:ext cx="152456" cy="4513"/>
            </a:xfrm>
            <a:custGeom>
              <a:avLst/>
              <a:gdLst/>
              <a:ahLst/>
              <a:cxnLst/>
              <a:rect l="l" t="t" r="r" b="b"/>
              <a:pathLst>
                <a:path w="7600" h="225" extrusionOk="0">
                  <a:moveTo>
                    <a:pt x="3800" y="1"/>
                  </a:moveTo>
                  <a:cubicBezTo>
                    <a:pt x="1703" y="1"/>
                    <a:pt x="1" y="31"/>
                    <a:pt x="1" y="92"/>
                  </a:cubicBezTo>
                  <a:cubicBezTo>
                    <a:pt x="953" y="185"/>
                    <a:pt x="1923" y="225"/>
                    <a:pt x="2897" y="225"/>
                  </a:cubicBezTo>
                  <a:cubicBezTo>
                    <a:pt x="3198" y="225"/>
                    <a:pt x="3499" y="221"/>
                    <a:pt x="3800" y="214"/>
                  </a:cubicBezTo>
                  <a:cubicBezTo>
                    <a:pt x="4095" y="221"/>
                    <a:pt x="4390" y="225"/>
                    <a:pt x="4688" y="225"/>
                  </a:cubicBezTo>
                  <a:cubicBezTo>
                    <a:pt x="5649" y="225"/>
                    <a:pt x="6625" y="185"/>
                    <a:pt x="7600" y="92"/>
                  </a:cubicBezTo>
                  <a:cubicBezTo>
                    <a:pt x="7600" y="31"/>
                    <a:pt x="5898" y="1"/>
                    <a:pt x="380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202;p64"/>
            <p:cNvSpPr/>
            <p:nvPr/>
          </p:nvSpPr>
          <p:spPr>
            <a:xfrm>
              <a:off x="4972427" y="2649270"/>
              <a:ext cx="144532" cy="5115"/>
            </a:xfrm>
            <a:custGeom>
              <a:avLst/>
              <a:gdLst/>
              <a:ahLst/>
              <a:cxnLst/>
              <a:rect l="l" t="t" r="r" b="b"/>
              <a:pathLst>
                <a:path w="7205" h="255" extrusionOk="0">
                  <a:moveTo>
                    <a:pt x="3618" y="0"/>
                  </a:moveTo>
                  <a:cubicBezTo>
                    <a:pt x="1612" y="0"/>
                    <a:pt x="1" y="61"/>
                    <a:pt x="1" y="122"/>
                  </a:cubicBezTo>
                  <a:cubicBezTo>
                    <a:pt x="930" y="215"/>
                    <a:pt x="1841" y="254"/>
                    <a:pt x="2761" y="254"/>
                  </a:cubicBezTo>
                  <a:cubicBezTo>
                    <a:pt x="3046" y="254"/>
                    <a:pt x="3331" y="250"/>
                    <a:pt x="3618" y="243"/>
                  </a:cubicBezTo>
                  <a:cubicBezTo>
                    <a:pt x="3898" y="250"/>
                    <a:pt x="4178" y="254"/>
                    <a:pt x="4458" y="254"/>
                  </a:cubicBezTo>
                  <a:cubicBezTo>
                    <a:pt x="5365" y="254"/>
                    <a:pt x="6276" y="215"/>
                    <a:pt x="7205" y="122"/>
                  </a:cubicBezTo>
                  <a:cubicBezTo>
                    <a:pt x="7205" y="61"/>
                    <a:pt x="5594" y="0"/>
                    <a:pt x="361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203;p64"/>
            <p:cNvSpPr/>
            <p:nvPr/>
          </p:nvSpPr>
          <p:spPr>
            <a:xfrm>
              <a:off x="5034012" y="2688889"/>
              <a:ext cx="4915" cy="240259"/>
            </a:xfrm>
            <a:custGeom>
              <a:avLst/>
              <a:gdLst/>
              <a:ahLst/>
              <a:cxnLst/>
              <a:rect l="l" t="t" r="r" b="b"/>
              <a:pathLst>
                <a:path w="245" h="11977" extrusionOk="0">
                  <a:moveTo>
                    <a:pt x="123" y="1"/>
                  </a:moveTo>
                  <a:cubicBezTo>
                    <a:pt x="62" y="1"/>
                    <a:pt x="1" y="2676"/>
                    <a:pt x="1" y="5989"/>
                  </a:cubicBezTo>
                  <a:cubicBezTo>
                    <a:pt x="1" y="9302"/>
                    <a:pt x="62" y="11977"/>
                    <a:pt x="123" y="11977"/>
                  </a:cubicBezTo>
                  <a:cubicBezTo>
                    <a:pt x="183" y="11977"/>
                    <a:pt x="244" y="9302"/>
                    <a:pt x="244" y="5989"/>
                  </a:cubicBezTo>
                  <a:cubicBezTo>
                    <a:pt x="244" y="2676"/>
                    <a:pt x="183" y="1"/>
                    <a:pt x="12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204;p64"/>
            <p:cNvSpPr/>
            <p:nvPr/>
          </p:nvSpPr>
          <p:spPr>
            <a:xfrm>
              <a:off x="4966349" y="2964015"/>
              <a:ext cx="145736" cy="4774"/>
            </a:xfrm>
            <a:custGeom>
              <a:avLst/>
              <a:gdLst/>
              <a:ahLst/>
              <a:cxnLst/>
              <a:rect l="l" t="t" r="r" b="b"/>
              <a:pathLst>
                <a:path w="7265" h="238" extrusionOk="0">
                  <a:moveTo>
                    <a:pt x="2599" y="0"/>
                  </a:moveTo>
                  <a:cubicBezTo>
                    <a:pt x="1725" y="0"/>
                    <a:pt x="854" y="50"/>
                    <a:pt x="0" y="116"/>
                  </a:cubicBezTo>
                  <a:cubicBezTo>
                    <a:pt x="0" y="177"/>
                    <a:pt x="1611" y="237"/>
                    <a:pt x="3617" y="237"/>
                  </a:cubicBezTo>
                  <a:cubicBezTo>
                    <a:pt x="5654" y="237"/>
                    <a:pt x="7265" y="177"/>
                    <a:pt x="7265" y="116"/>
                  </a:cubicBezTo>
                  <a:cubicBezTo>
                    <a:pt x="6388" y="50"/>
                    <a:pt x="5512" y="0"/>
                    <a:pt x="4636" y="0"/>
                  </a:cubicBezTo>
                  <a:cubicBezTo>
                    <a:pt x="4296" y="0"/>
                    <a:pt x="3957" y="8"/>
                    <a:pt x="3617" y="25"/>
                  </a:cubicBezTo>
                  <a:cubicBezTo>
                    <a:pt x="3278" y="8"/>
                    <a:pt x="2938" y="0"/>
                    <a:pt x="259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205;p64"/>
            <p:cNvSpPr/>
            <p:nvPr/>
          </p:nvSpPr>
          <p:spPr>
            <a:xfrm>
              <a:off x="4966349" y="2981969"/>
              <a:ext cx="149387" cy="4734"/>
            </a:xfrm>
            <a:custGeom>
              <a:avLst/>
              <a:gdLst/>
              <a:ahLst/>
              <a:cxnLst/>
              <a:rect l="l" t="t" r="r" b="b"/>
              <a:pathLst>
                <a:path w="7447" h="236" extrusionOk="0">
                  <a:moveTo>
                    <a:pt x="2826" y="0"/>
                  </a:moveTo>
                  <a:cubicBezTo>
                    <a:pt x="1875" y="0"/>
                    <a:pt x="929" y="40"/>
                    <a:pt x="0" y="133"/>
                  </a:cubicBezTo>
                  <a:cubicBezTo>
                    <a:pt x="912" y="201"/>
                    <a:pt x="1841" y="235"/>
                    <a:pt x="2774" y="235"/>
                  </a:cubicBezTo>
                  <a:cubicBezTo>
                    <a:pt x="3085" y="235"/>
                    <a:pt x="3397" y="231"/>
                    <a:pt x="3708" y="224"/>
                  </a:cubicBezTo>
                  <a:cubicBezTo>
                    <a:pt x="4020" y="231"/>
                    <a:pt x="4331" y="235"/>
                    <a:pt x="4643" y="235"/>
                  </a:cubicBezTo>
                  <a:cubicBezTo>
                    <a:pt x="5578" y="235"/>
                    <a:pt x="6512" y="201"/>
                    <a:pt x="7447" y="133"/>
                  </a:cubicBezTo>
                  <a:cubicBezTo>
                    <a:pt x="6495" y="40"/>
                    <a:pt x="5543" y="0"/>
                    <a:pt x="4591" y="0"/>
                  </a:cubicBezTo>
                  <a:cubicBezTo>
                    <a:pt x="4297" y="0"/>
                    <a:pt x="4003" y="4"/>
                    <a:pt x="3708" y="11"/>
                  </a:cubicBezTo>
                  <a:cubicBezTo>
                    <a:pt x="3414" y="4"/>
                    <a:pt x="3120" y="0"/>
                    <a:pt x="282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206;p64"/>
            <p:cNvSpPr/>
            <p:nvPr/>
          </p:nvSpPr>
          <p:spPr>
            <a:xfrm>
              <a:off x="5175477" y="2602911"/>
              <a:ext cx="119538" cy="406717"/>
            </a:xfrm>
            <a:custGeom>
              <a:avLst/>
              <a:gdLst/>
              <a:ahLst/>
              <a:cxnLst/>
              <a:rect l="l" t="t" r="r" b="b"/>
              <a:pathLst>
                <a:path w="5959" h="20275" extrusionOk="0">
                  <a:moveTo>
                    <a:pt x="1" y="1"/>
                  </a:moveTo>
                  <a:lnTo>
                    <a:pt x="1" y="20275"/>
                  </a:lnTo>
                  <a:lnTo>
                    <a:pt x="5958" y="20275"/>
                  </a:lnTo>
                  <a:lnTo>
                    <a:pt x="5958" y="1"/>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207;p64"/>
            <p:cNvSpPr/>
            <p:nvPr/>
          </p:nvSpPr>
          <p:spPr>
            <a:xfrm>
              <a:off x="5174875" y="2789511"/>
              <a:ext cx="121965" cy="84152"/>
            </a:xfrm>
            <a:custGeom>
              <a:avLst/>
              <a:gdLst/>
              <a:ahLst/>
              <a:cxnLst/>
              <a:rect l="l" t="t" r="r" b="b"/>
              <a:pathLst>
                <a:path w="6080" h="4195" extrusionOk="0">
                  <a:moveTo>
                    <a:pt x="0" y="0"/>
                  </a:moveTo>
                  <a:cubicBezTo>
                    <a:pt x="244" y="274"/>
                    <a:pt x="517" y="517"/>
                    <a:pt x="821" y="730"/>
                  </a:cubicBezTo>
                  <a:cubicBezTo>
                    <a:pt x="1338" y="1094"/>
                    <a:pt x="2098" y="1672"/>
                    <a:pt x="2949" y="2249"/>
                  </a:cubicBezTo>
                  <a:cubicBezTo>
                    <a:pt x="3769" y="2827"/>
                    <a:pt x="4560" y="3313"/>
                    <a:pt x="5137" y="3678"/>
                  </a:cubicBezTo>
                  <a:cubicBezTo>
                    <a:pt x="5411" y="3891"/>
                    <a:pt x="5745" y="4043"/>
                    <a:pt x="6080" y="4195"/>
                  </a:cubicBezTo>
                  <a:cubicBezTo>
                    <a:pt x="5806" y="3951"/>
                    <a:pt x="5532" y="3739"/>
                    <a:pt x="5228" y="3526"/>
                  </a:cubicBezTo>
                  <a:lnTo>
                    <a:pt x="3070" y="2067"/>
                  </a:lnTo>
                  <a:lnTo>
                    <a:pt x="912" y="578"/>
                  </a:lnTo>
                  <a:cubicBezTo>
                    <a:pt x="608" y="365"/>
                    <a:pt x="304" y="182"/>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208;p64"/>
            <p:cNvSpPr/>
            <p:nvPr/>
          </p:nvSpPr>
          <p:spPr>
            <a:xfrm>
              <a:off x="5174253" y="2726081"/>
              <a:ext cx="119538" cy="92717"/>
            </a:xfrm>
            <a:custGeom>
              <a:avLst/>
              <a:gdLst/>
              <a:ahLst/>
              <a:cxnLst/>
              <a:rect l="l" t="t" r="r" b="b"/>
              <a:pathLst>
                <a:path w="5959" h="4622" extrusionOk="0">
                  <a:moveTo>
                    <a:pt x="1" y="1"/>
                  </a:moveTo>
                  <a:cubicBezTo>
                    <a:pt x="913" y="852"/>
                    <a:pt x="1886" y="1642"/>
                    <a:pt x="2919" y="2402"/>
                  </a:cubicBezTo>
                  <a:cubicBezTo>
                    <a:pt x="3861" y="3192"/>
                    <a:pt x="4895" y="3922"/>
                    <a:pt x="5959" y="4621"/>
                  </a:cubicBezTo>
                  <a:cubicBezTo>
                    <a:pt x="5016" y="3770"/>
                    <a:pt x="4044" y="2949"/>
                    <a:pt x="3041" y="2220"/>
                  </a:cubicBezTo>
                  <a:cubicBezTo>
                    <a:pt x="2068" y="1429"/>
                    <a:pt x="1034" y="670"/>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209;p64"/>
            <p:cNvSpPr/>
            <p:nvPr/>
          </p:nvSpPr>
          <p:spPr>
            <a:xfrm>
              <a:off x="5679129" y="2714506"/>
              <a:ext cx="70752" cy="84152"/>
            </a:xfrm>
            <a:custGeom>
              <a:avLst/>
              <a:gdLst/>
              <a:ahLst/>
              <a:cxnLst/>
              <a:rect l="l" t="t" r="r" b="b"/>
              <a:pathLst>
                <a:path w="3527" h="4195" extrusionOk="0">
                  <a:moveTo>
                    <a:pt x="1" y="0"/>
                  </a:moveTo>
                  <a:lnTo>
                    <a:pt x="1" y="4195"/>
                  </a:lnTo>
                  <a:lnTo>
                    <a:pt x="3527" y="4195"/>
                  </a:lnTo>
                  <a:lnTo>
                    <a:pt x="352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210;p64"/>
            <p:cNvSpPr/>
            <p:nvPr/>
          </p:nvSpPr>
          <p:spPr>
            <a:xfrm>
              <a:off x="5361455" y="2709010"/>
              <a:ext cx="320138" cy="95145"/>
            </a:xfrm>
            <a:custGeom>
              <a:avLst/>
              <a:gdLst/>
              <a:ahLst/>
              <a:cxnLst/>
              <a:rect l="l" t="t" r="r" b="b"/>
              <a:pathLst>
                <a:path w="15959" h="4743" extrusionOk="0">
                  <a:moveTo>
                    <a:pt x="0" y="1"/>
                  </a:moveTo>
                  <a:lnTo>
                    <a:pt x="0" y="4743"/>
                  </a:lnTo>
                  <a:lnTo>
                    <a:pt x="15958" y="4743"/>
                  </a:lnTo>
                  <a:lnTo>
                    <a:pt x="159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211;p64"/>
            <p:cNvSpPr/>
            <p:nvPr/>
          </p:nvSpPr>
          <p:spPr>
            <a:xfrm>
              <a:off x="5673030" y="2710113"/>
              <a:ext cx="82948" cy="7462"/>
            </a:xfrm>
            <a:custGeom>
              <a:avLst/>
              <a:gdLst/>
              <a:ahLst/>
              <a:cxnLst/>
              <a:rect l="l" t="t" r="r" b="b"/>
              <a:pathLst>
                <a:path w="4135" h="372" extrusionOk="0">
                  <a:moveTo>
                    <a:pt x="3968" y="1"/>
                  </a:moveTo>
                  <a:cubicBezTo>
                    <a:pt x="3953" y="1"/>
                    <a:pt x="3938" y="3"/>
                    <a:pt x="3922" y="7"/>
                  </a:cubicBezTo>
                  <a:lnTo>
                    <a:pt x="1" y="7"/>
                  </a:lnTo>
                  <a:lnTo>
                    <a:pt x="1" y="371"/>
                  </a:lnTo>
                  <a:lnTo>
                    <a:pt x="3922" y="371"/>
                  </a:lnTo>
                  <a:cubicBezTo>
                    <a:pt x="4043" y="371"/>
                    <a:pt x="4134" y="280"/>
                    <a:pt x="4134" y="189"/>
                  </a:cubicBezTo>
                  <a:cubicBezTo>
                    <a:pt x="4134" y="83"/>
                    <a:pt x="4066" y="1"/>
                    <a:pt x="39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212;p64"/>
            <p:cNvSpPr/>
            <p:nvPr/>
          </p:nvSpPr>
          <p:spPr>
            <a:xfrm>
              <a:off x="5673030" y="2796693"/>
              <a:ext cx="82948" cy="7462"/>
            </a:xfrm>
            <a:custGeom>
              <a:avLst/>
              <a:gdLst/>
              <a:ahLst/>
              <a:cxnLst/>
              <a:rect l="l" t="t" r="r" b="b"/>
              <a:pathLst>
                <a:path w="4135" h="372" extrusionOk="0">
                  <a:moveTo>
                    <a:pt x="3968" y="1"/>
                  </a:moveTo>
                  <a:cubicBezTo>
                    <a:pt x="3953" y="1"/>
                    <a:pt x="3938" y="3"/>
                    <a:pt x="3922" y="7"/>
                  </a:cubicBezTo>
                  <a:lnTo>
                    <a:pt x="1" y="7"/>
                  </a:lnTo>
                  <a:lnTo>
                    <a:pt x="1" y="372"/>
                  </a:lnTo>
                  <a:lnTo>
                    <a:pt x="3922" y="372"/>
                  </a:lnTo>
                  <a:cubicBezTo>
                    <a:pt x="4043" y="372"/>
                    <a:pt x="4134" y="280"/>
                    <a:pt x="4134" y="189"/>
                  </a:cubicBezTo>
                  <a:cubicBezTo>
                    <a:pt x="4134" y="84"/>
                    <a:pt x="4066" y="1"/>
                    <a:pt x="39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213;p64"/>
            <p:cNvSpPr/>
            <p:nvPr/>
          </p:nvSpPr>
          <p:spPr>
            <a:xfrm>
              <a:off x="5618768" y="2709010"/>
              <a:ext cx="37813" cy="95145"/>
            </a:xfrm>
            <a:custGeom>
              <a:avLst/>
              <a:gdLst/>
              <a:ahLst/>
              <a:cxnLst/>
              <a:rect l="l" t="t" r="r" b="b"/>
              <a:pathLst>
                <a:path w="1885" h="4743" extrusionOk="0">
                  <a:moveTo>
                    <a:pt x="0" y="1"/>
                  </a:moveTo>
                  <a:lnTo>
                    <a:pt x="0" y="4743"/>
                  </a:lnTo>
                  <a:lnTo>
                    <a:pt x="1885" y="4743"/>
                  </a:lnTo>
                  <a:lnTo>
                    <a:pt x="1885"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214;p64"/>
            <p:cNvSpPr/>
            <p:nvPr/>
          </p:nvSpPr>
          <p:spPr>
            <a:xfrm>
              <a:off x="5391947" y="2710233"/>
              <a:ext cx="37813" cy="95145"/>
            </a:xfrm>
            <a:custGeom>
              <a:avLst/>
              <a:gdLst/>
              <a:ahLst/>
              <a:cxnLst/>
              <a:rect l="l" t="t" r="r" b="b"/>
              <a:pathLst>
                <a:path w="1885" h="4743" extrusionOk="0">
                  <a:moveTo>
                    <a:pt x="0" y="1"/>
                  </a:moveTo>
                  <a:lnTo>
                    <a:pt x="0" y="4742"/>
                  </a:lnTo>
                  <a:lnTo>
                    <a:pt x="1885" y="4742"/>
                  </a:lnTo>
                  <a:lnTo>
                    <a:pt x="1885"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215;p64"/>
            <p:cNvSpPr/>
            <p:nvPr/>
          </p:nvSpPr>
          <p:spPr>
            <a:xfrm>
              <a:off x="5681576" y="2728247"/>
              <a:ext cx="68304" cy="903"/>
            </a:xfrm>
            <a:custGeom>
              <a:avLst/>
              <a:gdLst/>
              <a:ahLst/>
              <a:cxnLst/>
              <a:rect l="l" t="t" r="r" b="b"/>
              <a:pathLst>
                <a:path w="3405" h="45" extrusionOk="0">
                  <a:moveTo>
                    <a:pt x="232" y="1"/>
                  </a:moveTo>
                  <a:cubicBezTo>
                    <a:pt x="85" y="1"/>
                    <a:pt x="0" y="4"/>
                    <a:pt x="0" y="14"/>
                  </a:cubicBezTo>
                  <a:cubicBezTo>
                    <a:pt x="0" y="45"/>
                    <a:pt x="760" y="45"/>
                    <a:pt x="1702" y="45"/>
                  </a:cubicBezTo>
                  <a:cubicBezTo>
                    <a:pt x="2645" y="45"/>
                    <a:pt x="3405" y="14"/>
                    <a:pt x="3405" y="14"/>
                  </a:cubicBezTo>
                  <a:lnTo>
                    <a:pt x="1702" y="14"/>
                  </a:lnTo>
                  <a:cubicBezTo>
                    <a:pt x="1074" y="14"/>
                    <a:pt x="527" y="1"/>
                    <a:pt x="23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216;p64"/>
            <p:cNvSpPr/>
            <p:nvPr/>
          </p:nvSpPr>
          <p:spPr>
            <a:xfrm>
              <a:off x="5681576" y="2740725"/>
              <a:ext cx="68304" cy="622"/>
            </a:xfrm>
            <a:custGeom>
              <a:avLst/>
              <a:gdLst/>
              <a:ahLst/>
              <a:cxnLst/>
              <a:rect l="l" t="t" r="r" b="b"/>
              <a:pathLst>
                <a:path w="3405" h="31" extrusionOk="0">
                  <a:moveTo>
                    <a:pt x="1702" y="0"/>
                  </a:moveTo>
                  <a:cubicBezTo>
                    <a:pt x="760" y="0"/>
                    <a:pt x="0" y="31"/>
                    <a:pt x="0" y="31"/>
                  </a:cubicBezTo>
                  <a:lnTo>
                    <a:pt x="3405" y="31"/>
                  </a:lnTo>
                  <a:cubicBezTo>
                    <a:pt x="3405" y="31"/>
                    <a:pt x="2645" y="0"/>
                    <a:pt x="170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217;p64"/>
            <p:cNvSpPr/>
            <p:nvPr/>
          </p:nvSpPr>
          <p:spPr>
            <a:xfrm>
              <a:off x="5681576" y="2756572"/>
              <a:ext cx="68304" cy="20"/>
            </a:xfrm>
            <a:custGeom>
              <a:avLst/>
              <a:gdLst/>
              <a:ahLst/>
              <a:cxnLst/>
              <a:rect l="l" t="t" r="r" b="b"/>
              <a:pathLst>
                <a:path w="3405" h="1" extrusionOk="0">
                  <a:moveTo>
                    <a:pt x="3405" y="1"/>
                  </a:moveTo>
                  <a:lnTo>
                    <a:pt x="1702" y="1"/>
                  </a:lnTo>
                  <a:lnTo>
                    <a:pt x="0" y="1"/>
                  </a:lnTo>
                  <a:cubicBezTo>
                    <a:pt x="0" y="1"/>
                    <a:pt x="760" y="1"/>
                    <a:pt x="1702" y="1"/>
                  </a:cubicBezTo>
                  <a:cubicBezTo>
                    <a:pt x="2645" y="1"/>
                    <a:pt x="3405" y="1"/>
                    <a:pt x="340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218;p64"/>
            <p:cNvSpPr/>
            <p:nvPr/>
          </p:nvSpPr>
          <p:spPr>
            <a:xfrm>
              <a:off x="5681576" y="2771818"/>
              <a:ext cx="68304" cy="622"/>
            </a:xfrm>
            <a:custGeom>
              <a:avLst/>
              <a:gdLst/>
              <a:ahLst/>
              <a:cxnLst/>
              <a:rect l="l" t="t" r="r" b="b"/>
              <a:pathLst>
                <a:path w="3405" h="31" extrusionOk="0">
                  <a:moveTo>
                    <a:pt x="1702" y="1"/>
                  </a:moveTo>
                  <a:cubicBezTo>
                    <a:pt x="760" y="1"/>
                    <a:pt x="0" y="31"/>
                    <a:pt x="0" y="31"/>
                  </a:cubicBezTo>
                  <a:lnTo>
                    <a:pt x="3405" y="31"/>
                  </a:lnTo>
                  <a:cubicBezTo>
                    <a:pt x="3405" y="1"/>
                    <a:pt x="2645" y="1"/>
                    <a:pt x="170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219;p64"/>
            <p:cNvSpPr/>
            <p:nvPr/>
          </p:nvSpPr>
          <p:spPr>
            <a:xfrm>
              <a:off x="5681576" y="2787666"/>
              <a:ext cx="68304" cy="642"/>
            </a:xfrm>
            <a:custGeom>
              <a:avLst/>
              <a:gdLst/>
              <a:ahLst/>
              <a:cxnLst/>
              <a:rect l="l" t="t" r="r" b="b"/>
              <a:pathLst>
                <a:path w="3405" h="32" extrusionOk="0">
                  <a:moveTo>
                    <a:pt x="0" y="1"/>
                  </a:moveTo>
                  <a:cubicBezTo>
                    <a:pt x="0" y="31"/>
                    <a:pt x="760" y="31"/>
                    <a:pt x="1702" y="31"/>
                  </a:cubicBezTo>
                  <a:cubicBezTo>
                    <a:pt x="2645" y="31"/>
                    <a:pt x="3405" y="1"/>
                    <a:pt x="340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220;p64"/>
            <p:cNvSpPr/>
            <p:nvPr/>
          </p:nvSpPr>
          <p:spPr>
            <a:xfrm>
              <a:off x="5454133" y="2748047"/>
              <a:ext cx="143910" cy="17091"/>
            </a:xfrm>
            <a:custGeom>
              <a:avLst/>
              <a:gdLst/>
              <a:ahLst/>
              <a:cxnLst/>
              <a:rect l="l" t="t" r="r" b="b"/>
              <a:pathLst>
                <a:path w="7174" h="852" extrusionOk="0">
                  <a:moveTo>
                    <a:pt x="1" y="0"/>
                  </a:moveTo>
                  <a:lnTo>
                    <a:pt x="1" y="851"/>
                  </a:lnTo>
                  <a:lnTo>
                    <a:pt x="7174" y="851"/>
                  </a:lnTo>
                  <a:lnTo>
                    <a:pt x="7174"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221;p64"/>
            <p:cNvSpPr/>
            <p:nvPr/>
          </p:nvSpPr>
          <p:spPr>
            <a:xfrm>
              <a:off x="5677303" y="2805960"/>
              <a:ext cx="71975" cy="51233"/>
            </a:xfrm>
            <a:custGeom>
              <a:avLst/>
              <a:gdLst/>
              <a:ahLst/>
              <a:cxnLst/>
              <a:rect l="l" t="t" r="r" b="b"/>
              <a:pathLst>
                <a:path w="3588" h="2554" extrusionOk="0">
                  <a:moveTo>
                    <a:pt x="0" y="1"/>
                  </a:moveTo>
                  <a:lnTo>
                    <a:pt x="0" y="2554"/>
                  </a:lnTo>
                  <a:lnTo>
                    <a:pt x="3587" y="2554"/>
                  </a:lnTo>
                  <a:lnTo>
                    <a:pt x="3587"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22;p64"/>
            <p:cNvSpPr/>
            <p:nvPr/>
          </p:nvSpPr>
          <p:spPr>
            <a:xfrm>
              <a:off x="5371826" y="2804135"/>
              <a:ext cx="306096" cy="54904"/>
            </a:xfrm>
            <a:custGeom>
              <a:avLst/>
              <a:gdLst/>
              <a:ahLst/>
              <a:cxnLst/>
              <a:rect l="l" t="t" r="r" b="b"/>
              <a:pathLst>
                <a:path w="15259" h="2737" extrusionOk="0">
                  <a:moveTo>
                    <a:pt x="0" y="1"/>
                  </a:moveTo>
                  <a:lnTo>
                    <a:pt x="0" y="2736"/>
                  </a:lnTo>
                  <a:lnTo>
                    <a:pt x="15259" y="2736"/>
                  </a:lnTo>
                  <a:lnTo>
                    <a:pt x="1525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223;p64"/>
            <p:cNvSpPr/>
            <p:nvPr/>
          </p:nvSpPr>
          <p:spPr>
            <a:xfrm>
              <a:off x="5676080" y="2804135"/>
              <a:ext cx="78675" cy="3671"/>
            </a:xfrm>
            <a:custGeom>
              <a:avLst/>
              <a:gdLst/>
              <a:ahLst/>
              <a:cxnLst/>
              <a:rect l="l" t="t" r="r" b="b"/>
              <a:pathLst>
                <a:path w="3922" h="183" extrusionOk="0">
                  <a:moveTo>
                    <a:pt x="1" y="1"/>
                  </a:moveTo>
                  <a:lnTo>
                    <a:pt x="1" y="183"/>
                  </a:lnTo>
                  <a:lnTo>
                    <a:pt x="3830" y="183"/>
                  </a:lnTo>
                  <a:cubicBezTo>
                    <a:pt x="3891" y="183"/>
                    <a:pt x="3922" y="153"/>
                    <a:pt x="3922" y="92"/>
                  </a:cubicBezTo>
                  <a:cubicBezTo>
                    <a:pt x="3922" y="31"/>
                    <a:pt x="3891" y="1"/>
                    <a:pt x="38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224;p64"/>
            <p:cNvSpPr/>
            <p:nvPr/>
          </p:nvSpPr>
          <p:spPr>
            <a:xfrm>
              <a:off x="5676080" y="2855349"/>
              <a:ext cx="78675" cy="3691"/>
            </a:xfrm>
            <a:custGeom>
              <a:avLst/>
              <a:gdLst/>
              <a:ahLst/>
              <a:cxnLst/>
              <a:rect l="l" t="t" r="r" b="b"/>
              <a:pathLst>
                <a:path w="3922" h="184" extrusionOk="0">
                  <a:moveTo>
                    <a:pt x="1" y="1"/>
                  </a:moveTo>
                  <a:lnTo>
                    <a:pt x="1" y="183"/>
                  </a:lnTo>
                  <a:lnTo>
                    <a:pt x="3830" y="183"/>
                  </a:lnTo>
                  <a:cubicBezTo>
                    <a:pt x="3891" y="183"/>
                    <a:pt x="3922" y="153"/>
                    <a:pt x="3922" y="92"/>
                  </a:cubicBezTo>
                  <a:cubicBezTo>
                    <a:pt x="3922" y="31"/>
                    <a:pt x="3891" y="1"/>
                    <a:pt x="38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25;p64"/>
            <p:cNvSpPr/>
            <p:nvPr/>
          </p:nvSpPr>
          <p:spPr>
            <a:xfrm>
              <a:off x="5677905" y="2815449"/>
              <a:ext cx="71373" cy="903"/>
            </a:xfrm>
            <a:custGeom>
              <a:avLst/>
              <a:gdLst/>
              <a:ahLst/>
              <a:cxnLst/>
              <a:rect l="l" t="t" r="r" b="b"/>
              <a:pathLst>
                <a:path w="3558" h="45" extrusionOk="0">
                  <a:moveTo>
                    <a:pt x="242" y="1"/>
                  </a:moveTo>
                  <a:cubicBezTo>
                    <a:pt x="89" y="1"/>
                    <a:pt x="1" y="4"/>
                    <a:pt x="1" y="14"/>
                  </a:cubicBezTo>
                  <a:cubicBezTo>
                    <a:pt x="1" y="44"/>
                    <a:pt x="791" y="44"/>
                    <a:pt x="1764" y="44"/>
                  </a:cubicBezTo>
                  <a:cubicBezTo>
                    <a:pt x="2767" y="44"/>
                    <a:pt x="3557" y="14"/>
                    <a:pt x="3557" y="14"/>
                  </a:cubicBezTo>
                  <a:lnTo>
                    <a:pt x="1764" y="14"/>
                  </a:lnTo>
                  <a:cubicBezTo>
                    <a:pt x="1115" y="14"/>
                    <a:pt x="548" y="1"/>
                    <a:pt x="24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26;p64"/>
            <p:cNvSpPr/>
            <p:nvPr/>
          </p:nvSpPr>
          <p:spPr>
            <a:xfrm>
              <a:off x="5677905" y="2824857"/>
              <a:ext cx="71373" cy="642"/>
            </a:xfrm>
            <a:custGeom>
              <a:avLst/>
              <a:gdLst/>
              <a:ahLst/>
              <a:cxnLst/>
              <a:rect l="l" t="t" r="r" b="b"/>
              <a:pathLst>
                <a:path w="3558" h="32" extrusionOk="0">
                  <a:moveTo>
                    <a:pt x="1764" y="1"/>
                  </a:moveTo>
                  <a:cubicBezTo>
                    <a:pt x="791" y="1"/>
                    <a:pt x="1" y="31"/>
                    <a:pt x="1" y="31"/>
                  </a:cubicBezTo>
                  <a:lnTo>
                    <a:pt x="3557" y="31"/>
                  </a:lnTo>
                  <a:cubicBezTo>
                    <a:pt x="3557" y="31"/>
                    <a:pt x="2767" y="1"/>
                    <a:pt x="176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227;p64"/>
            <p:cNvSpPr/>
            <p:nvPr/>
          </p:nvSpPr>
          <p:spPr>
            <a:xfrm>
              <a:off x="5677905" y="2834626"/>
              <a:ext cx="71373" cy="622"/>
            </a:xfrm>
            <a:custGeom>
              <a:avLst/>
              <a:gdLst/>
              <a:ahLst/>
              <a:cxnLst/>
              <a:rect l="l" t="t" r="r" b="b"/>
              <a:pathLst>
                <a:path w="3558" h="31" extrusionOk="0">
                  <a:moveTo>
                    <a:pt x="1764" y="0"/>
                  </a:moveTo>
                  <a:cubicBezTo>
                    <a:pt x="791" y="0"/>
                    <a:pt x="1" y="31"/>
                    <a:pt x="1" y="31"/>
                  </a:cubicBezTo>
                  <a:lnTo>
                    <a:pt x="3557" y="31"/>
                  </a:lnTo>
                  <a:cubicBezTo>
                    <a:pt x="3557" y="31"/>
                    <a:pt x="2767" y="0"/>
                    <a:pt x="176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28;p64"/>
            <p:cNvSpPr/>
            <p:nvPr/>
          </p:nvSpPr>
          <p:spPr>
            <a:xfrm>
              <a:off x="5677905" y="2844717"/>
              <a:ext cx="71373" cy="903"/>
            </a:xfrm>
            <a:custGeom>
              <a:avLst/>
              <a:gdLst/>
              <a:ahLst/>
              <a:cxnLst/>
              <a:rect l="l" t="t" r="r" b="b"/>
              <a:pathLst>
                <a:path w="3558" h="45" extrusionOk="0">
                  <a:moveTo>
                    <a:pt x="242" y="1"/>
                  </a:moveTo>
                  <a:cubicBezTo>
                    <a:pt x="89" y="1"/>
                    <a:pt x="1" y="4"/>
                    <a:pt x="1" y="14"/>
                  </a:cubicBezTo>
                  <a:cubicBezTo>
                    <a:pt x="1" y="44"/>
                    <a:pt x="791" y="44"/>
                    <a:pt x="1764" y="44"/>
                  </a:cubicBezTo>
                  <a:cubicBezTo>
                    <a:pt x="2767" y="44"/>
                    <a:pt x="3557" y="14"/>
                    <a:pt x="3557" y="14"/>
                  </a:cubicBezTo>
                  <a:cubicBezTo>
                    <a:pt x="3557" y="4"/>
                    <a:pt x="3469" y="1"/>
                    <a:pt x="3315" y="1"/>
                  </a:cubicBezTo>
                  <a:cubicBezTo>
                    <a:pt x="3007" y="1"/>
                    <a:pt x="2432" y="14"/>
                    <a:pt x="1764" y="14"/>
                  </a:cubicBezTo>
                  <a:cubicBezTo>
                    <a:pt x="1115" y="14"/>
                    <a:pt x="548" y="1"/>
                    <a:pt x="24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229;p64"/>
            <p:cNvSpPr/>
            <p:nvPr/>
          </p:nvSpPr>
          <p:spPr>
            <a:xfrm>
              <a:off x="5686451" y="2863894"/>
              <a:ext cx="73179" cy="139036"/>
            </a:xfrm>
            <a:custGeom>
              <a:avLst/>
              <a:gdLst/>
              <a:ahLst/>
              <a:cxnLst/>
              <a:rect l="l" t="t" r="r" b="b"/>
              <a:pathLst>
                <a:path w="3648" h="6931" extrusionOk="0">
                  <a:moveTo>
                    <a:pt x="0" y="0"/>
                  </a:moveTo>
                  <a:lnTo>
                    <a:pt x="0" y="6930"/>
                  </a:lnTo>
                  <a:lnTo>
                    <a:pt x="3648" y="6930"/>
                  </a:lnTo>
                  <a:lnTo>
                    <a:pt x="364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230;p64"/>
            <p:cNvSpPr/>
            <p:nvPr/>
          </p:nvSpPr>
          <p:spPr>
            <a:xfrm>
              <a:off x="5342558" y="2859020"/>
              <a:ext cx="343909" cy="150610"/>
            </a:xfrm>
            <a:custGeom>
              <a:avLst/>
              <a:gdLst/>
              <a:ahLst/>
              <a:cxnLst/>
              <a:rect l="l" t="t" r="r" b="b"/>
              <a:pathLst>
                <a:path w="17144" h="7508" extrusionOk="0">
                  <a:moveTo>
                    <a:pt x="0" y="0"/>
                  </a:moveTo>
                  <a:lnTo>
                    <a:pt x="0" y="7508"/>
                  </a:lnTo>
                  <a:lnTo>
                    <a:pt x="17143" y="7508"/>
                  </a:lnTo>
                  <a:lnTo>
                    <a:pt x="17143" y="0"/>
                  </a:ln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231;p64"/>
            <p:cNvSpPr/>
            <p:nvPr/>
          </p:nvSpPr>
          <p:spPr>
            <a:xfrm>
              <a:off x="5677303" y="2999862"/>
              <a:ext cx="93299" cy="9769"/>
            </a:xfrm>
            <a:custGeom>
              <a:avLst/>
              <a:gdLst/>
              <a:ahLst/>
              <a:cxnLst/>
              <a:rect l="l" t="t" r="r" b="b"/>
              <a:pathLst>
                <a:path w="4651" h="487" extrusionOk="0">
                  <a:moveTo>
                    <a:pt x="0" y="1"/>
                  </a:moveTo>
                  <a:lnTo>
                    <a:pt x="0" y="487"/>
                  </a:lnTo>
                  <a:lnTo>
                    <a:pt x="4408" y="487"/>
                  </a:lnTo>
                  <a:cubicBezTo>
                    <a:pt x="4529" y="487"/>
                    <a:pt x="4651" y="396"/>
                    <a:pt x="4651" y="244"/>
                  </a:cubicBezTo>
                  <a:cubicBezTo>
                    <a:pt x="4651" y="122"/>
                    <a:pt x="4529" y="1"/>
                    <a:pt x="4408" y="1"/>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232;p64"/>
            <p:cNvSpPr/>
            <p:nvPr/>
          </p:nvSpPr>
          <p:spPr>
            <a:xfrm>
              <a:off x="5677303" y="2859020"/>
              <a:ext cx="93299" cy="9769"/>
            </a:xfrm>
            <a:custGeom>
              <a:avLst/>
              <a:gdLst/>
              <a:ahLst/>
              <a:cxnLst/>
              <a:rect l="l" t="t" r="r" b="b"/>
              <a:pathLst>
                <a:path w="4651" h="487" extrusionOk="0">
                  <a:moveTo>
                    <a:pt x="0" y="0"/>
                  </a:moveTo>
                  <a:lnTo>
                    <a:pt x="0" y="486"/>
                  </a:lnTo>
                  <a:lnTo>
                    <a:pt x="4408" y="486"/>
                  </a:lnTo>
                  <a:cubicBezTo>
                    <a:pt x="4529" y="486"/>
                    <a:pt x="4651" y="395"/>
                    <a:pt x="4651" y="243"/>
                  </a:cubicBezTo>
                  <a:cubicBezTo>
                    <a:pt x="4651" y="122"/>
                    <a:pt x="4529" y="0"/>
                    <a:pt x="4408" y="0"/>
                  </a:cubicBezTo>
                  <a:close/>
                </a:path>
              </a:pathLst>
            </a:custGeom>
            <a:solidFill>
              <a:srgbClr val="C5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233;p64"/>
            <p:cNvSpPr/>
            <p:nvPr/>
          </p:nvSpPr>
          <p:spPr>
            <a:xfrm>
              <a:off x="5686451" y="2882530"/>
              <a:ext cx="73801" cy="883"/>
            </a:xfrm>
            <a:custGeom>
              <a:avLst/>
              <a:gdLst/>
              <a:ahLst/>
              <a:cxnLst/>
              <a:rect l="l" t="t" r="r" b="b"/>
              <a:pathLst>
                <a:path w="3679" h="44" extrusionOk="0">
                  <a:moveTo>
                    <a:pt x="250" y="0"/>
                  </a:moveTo>
                  <a:cubicBezTo>
                    <a:pt x="92" y="0"/>
                    <a:pt x="0" y="3"/>
                    <a:pt x="0" y="14"/>
                  </a:cubicBezTo>
                  <a:cubicBezTo>
                    <a:pt x="0" y="44"/>
                    <a:pt x="821" y="44"/>
                    <a:pt x="1824" y="44"/>
                  </a:cubicBezTo>
                  <a:cubicBezTo>
                    <a:pt x="2858" y="44"/>
                    <a:pt x="3678" y="14"/>
                    <a:pt x="3678" y="14"/>
                  </a:cubicBezTo>
                  <a:cubicBezTo>
                    <a:pt x="3678" y="3"/>
                    <a:pt x="3587" y="0"/>
                    <a:pt x="3427" y="0"/>
                  </a:cubicBezTo>
                  <a:cubicBezTo>
                    <a:pt x="3107" y="0"/>
                    <a:pt x="2513" y="14"/>
                    <a:pt x="1824" y="14"/>
                  </a:cubicBezTo>
                  <a:cubicBezTo>
                    <a:pt x="1155" y="14"/>
                    <a:pt x="568" y="0"/>
                    <a:pt x="25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234;p64"/>
            <p:cNvSpPr/>
            <p:nvPr/>
          </p:nvSpPr>
          <p:spPr>
            <a:xfrm>
              <a:off x="5686451" y="2900203"/>
              <a:ext cx="73801" cy="903"/>
            </a:xfrm>
            <a:custGeom>
              <a:avLst/>
              <a:gdLst/>
              <a:ahLst/>
              <a:cxnLst/>
              <a:rect l="l" t="t" r="r" b="b"/>
              <a:pathLst>
                <a:path w="3679" h="45" extrusionOk="0">
                  <a:moveTo>
                    <a:pt x="250" y="1"/>
                  </a:moveTo>
                  <a:cubicBezTo>
                    <a:pt x="92" y="1"/>
                    <a:pt x="0" y="4"/>
                    <a:pt x="0" y="14"/>
                  </a:cubicBezTo>
                  <a:cubicBezTo>
                    <a:pt x="0" y="44"/>
                    <a:pt x="821" y="44"/>
                    <a:pt x="1824" y="44"/>
                  </a:cubicBezTo>
                  <a:cubicBezTo>
                    <a:pt x="2858" y="44"/>
                    <a:pt x="3678" y="14"/>
                    <a:pt x="3678" y="14"/>
                  </a:cubicBezTo>
                  <a:lnTo>
                    <a:pt x="1824" y="14"/>
                  </a:lnTo>
                  <a:cubicBezTo>
                    <a:pt x="1155" y="14"/>
                    <a:pt x="568" y="1"/>
                    <a:pt x="25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235;p64"/>
            <p:cNvSpPr/>
            <p:nvPr/>
          </p:nvSpPr>
          <p:spPr>
            <a:xfrm>
              <a:off x="5686451" y="2918157"/>
              <a:ext cx="73801" cy="622"/>
            </a:xfrm>
            <a:custGeom>
              <a:avLst/>
              <a:gdLst/>
              <a:ahLst/>
              <a:cxnLst/>
              <a:rect l="l" t="t" r="r" b="b"/>
              <a:pathLst>
                <a:path w="3679" h="31" extrusionOk="0">
                  <a:moveTo>
                    <a:pt x="0" y="0"/>
                  </a:moveTo>
                  <a:cubicBezTo>
                    <a:pt x="0" y="31"/>
                    <a:pt x="821" y="31"/>
                    <a:pt x="1824" y="31"/>
                  </a:cubicBezTo>
                  <a:cubicBezTo>
                    <a:pt x="2858" y="31"/>
                    <a:pt x="3678" y="0"/>
                    <a:pt x="367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236;p64"/>
            <p:cNvSpPr/>
            <p:nvPr/>
          </p:nvSpPr>
          <p:spPr>
            <a:xfrm>
              <a:off x="5686451" y="2935830"/>
              <a:ext cx="73801" cy="642"/>
            </a:xfrm>
            <a:custGeom>
              <a:avLst/>
              <a:gdLst/>
              <a:ahLst/>
              <a:cxnLst/>
              <a:rect l="l" t="t" r="r" b="b"/>
              <a:pathLst>
                <a:path w="3679" h="32" extrusionOk="0">
                  <a:moveTo>
                    <a:pt x="1824" y="1"/>
                  </a:moveTo>
                  <a:cubicBezTo>
                    <a:pt x="821" y="1"/>
                    <a:pt x="0" y="31"/>
                    <a:pt x="0" y="31"/>
                  </a:cubicBezTo>
                  <a:lnTo>
                    <a:pt x="3678" y="31"/>
                  </a:lnTo>
                  <a:cubicBezTo>
                    <a:pt x="3678" y="1"/>
                    <a:pt x="2858" y="1"/>
                    <a:pt x="182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237;p64"/>
            <p:cNvSpPr/>
            <p:nvPr/>
          </p:nvSpPr>
          <p:spPr>
            <a:xfrm>
              <a:off x="5686451" y="2953523"/>
              <a:ext cx="73801" cy="622"/>
            </a:xfrm>
            <a:custGeom>
              <a:avLst/>
              <a:gdLst/>
              <a:ahLst/>
              <a:cxnLst/>
              <a:rect l="l" t="t" r="r" b="b"/>
              <a:pathLst>
                <a:path w="3679" h="31" extrusionOk="0">
                  <a:moveTo>
                    <a:pt x="1824" y="0"/>
                  </a:moveTo>
                  <a:cubicBezTo>
                    <a:pt x="821" y="0"/>
                    <a:pt x="0" y="31"/>
                    <a:pt x="0" y="31"/>
                  </a:cubicBezTo>
                  <a:lnTo>
                    <a:pt x="3678" y="31"/>
                  </a:lnTo>
                  <a:cubicBezTo>
                    <a:pt x="3678" y="31"/>
                    <a:pt x="2858" y="0"/>
                    <a:pt x="182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238;p64"/>
            <p:cNvSpPr/>
            <p:nvPr/>
          </p:nvSpPr>
          <p:spPr>
            <a:xfrm>
              <a:off x="5686451" y="2971196"/>
              <a:ext cx="73801" cy="642"/>
            </a:xfrm>
            <a:custGeom>
              <a:avLst/>
              <a:gdLst/>
              <a:ahLst/>
              <a:cxnLst/>
              <a:rect l="l" t="t" r="r" b="b"/>
              <a:pathLst>
                <a:path w="3679" h="32" extrusionOk="0">
                  <a:moveTo>
                    <a:pt x="1824" y="1"/>
                  </a:moveTo>
                  <a:cubicBezTo>
                    <a:pt x="821" y="1"/>
                    <a:pt x="0" y="31"/>
                    <a:pt x="0" y="31"/>
                  </a:cubicBezTo>
                  <a:lnTo>
                    <a:pt x="3678" y="31"/>
                  </a:lnTo>
                  <a:cubicBezTo>
                    <a:pt x="3678" y="31"/>
                    <a:pt x="2858" y="1"/>
                    <a:pt x="182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239;p64"/>
            <p:cNvSpPr/>
            <p:nvPr/>
          </p:nvSpPr>
          <p:spPr>
            <a:xfrm>
              <a:off x="5686451" y="2989491"/>
              <a:ext cx="73801" cy="20"/>
            </a:xfrm>
            <a:custGeom>
              <a:avLst/>
              <a:gdLst/>
              <a:ahLst/>
              <a:cxnLst/>
              <a:rect l="l" t="t" r="r" b="b"/>
              <a:pathLst>
                <a:path w="3679" h="1" extrusionOk="0">
                  <a:moveTo>
                    <a:pt x="3678" y="1"/>
                  </a:moveTo>
                  <a:lnTo>
                    <a:pt x="1824" y="1"/>
                  </a:lnTo>
                  <a:lnTo>
                    <a:pt x="0" y="1"/>
                  </a:lnTo>
                  <a:cubicBezTo>
                    <a:pt x="0" y="1"/>
                    <a:pt x="821" y="1"/>
                    <a:pt x="1824" y="1"/>
                  </a:cubicBezTo>
                  <a:cubicBezTo>
                    <a:pt x="2858" y="1"/>
                    <a:pt x="3678" y="1"/>
                    <a:pt x="367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240;p64"/>
            <p:cNvSpPr/>
            <p:nvPr/>
          </p:nvSpPr>
          <p:spPr>
            <a:xfrm>
              <a:off x="5430362" y="2902309"/>
              <a:ext cx="29889" cy="64653"/>
            </a:xfrm>
            <a:custGeom>
              <a:avLst/>
              <a:gdLst/>
              <a:ahLst/>
              <a:cxnLst/>
              <a:rect l="l" t="t" r="r" b="b"/>
              <a:pathLst>
                <a:path w="1490" h="3223" extrusionOk="0">
                  <a:moveTo>
                    <a:pt x="760" y="0"/>
                  </a:moveTo>
                  <a:cubicBezTo>
                    <a:pt x="274" y="0"/>
                    <a:pt x="0" y="304"/>
                    <a:pt x="0" y="790"/>
                  </a:cubicBezTo>
                  <a:lnTo>
                    <a:pt x="0" y="2432"/>
                  </a:lnTo>
                  <a:cubicBezTo>
                    <a:pt x="0" y="2949"/>
                    <a:pt x="274" y="3222"/>
                    <a:pt x="760" y="3222"/>
                  </a:cubicBezTo>
                  <a:cubicBezTo>
                    <a:pt x="1246" y="3222"/>
                    <a:pt x="1490" y="2949"/>
                    <a:pt x="1490" y="2432"/>
                  </a:cubicBezTo>
                  <a:lnTo>
                    <a:pt x="1490" y="2006"/>
                  </a:lnTo>
                  <a:lnTo>
                    <a:pt x="1034" y="2006"/>
                  </a:lnTo>
                  <a:lnTo>
                    <a:pt x="1034" y="2462"/>
                  </a:lnTo>
                  <a:cubicBezTo>
                    <a:pt x="1034" y="2705"/>
                    <a:pt x="942" y="2766"/>
                    <a:pt x="790" y="2766"/>
                  </a:cubicBezTo>
                  <a:cubicBezTo>
                    <a:pt x="608" y="2766"/>
                    <a:pt x="517" y="2705"/>
                    <a:pt x="517" y="2462"/>
                  </a:cubicBezTo>
                  <a:lnTo>
                    <a:pt x="517" y="760"/>
                  </a:lnTo>
                  <a:cubicBezTo>
                    <a:pt x="517" y="547"/>
                    <a:pt x="638" y="456"/>
                    <a:pt x="790" y="456"/>
                  </a:cubicBezTo>
                  <a:cubicBezTo>
                    <a:pt x="942" y="456"/>
                    <a:pt x="1034" y="547"/>
                    <a:pt x="1034" y="760"/>
                  </a:cubicBezTo>
                  <a:lnTo>
                    <a:pt x="1034" y="1094"/>
                  </a:lnTo>
                  <a:lnTo>
                    <a:pt x="1490" y="1094"/>
                  </a:lnTo>
                  <a:lnTo>
                    <a:pt x="1490" y="790"/>
                  </a:lnTo>
                  <a:cubicBezTo>
                    <a:pt x="1490" y="304"/>
                    <a:pt x="1246" y="0"/>
                    <a:pt x="76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241;p64"/>
            <p:cNvSpPr/>
            <p:nvPr/>
          </p:nvSpPr>
          <p:spPr>
            <a:xfrm>
              <a:off x="5463883" y="2905359"/>
              <a:ext cx="32959" cy="58996"/>
            </a:xfrm>
            <a:custGeom>
              <a:avLst/>
              <a:gdLst/>
              <a:ahLst/>
              <a:cxnLst/>
              <a:rect l="l" t="t" r="r" b="b"/>
              <a:pathLst>
                <a:path w="1643" h="2941" extrusionOk="0">
                  <a:moveTo>
                    <a:pt x="822" y="304"/>
                  </a:moveTo>
                  <a:cubicBezTo>
                    <a:pt x="974" y="304"/>
                    <a:pt x="1095" y="395"/>
                    <a:pt x="1095" y="608"/>
                  </a:cubicBezTo>
                  <a:lnTo>
                    <a:pt x="1095" y="2310"/>
                  </a:lnTo>
                  <a:cubicBezTo>
                    <a:pt x="1095" y="2553"/>
                    <a:pt x="974" y="2614"/>
                    <a:pt x="822" y="2614"/>
                  </a:cubicBezTo>
                  <a:cubicBezTo>
                    <a:pt x="670" y="2614"/>
                    <a:pt x="578" y="2553"/>
                    <a:pt x="578" y="2310"/>
                  </a:cubicBezTo>
                  <a:lnTo>
                    <a:pt x="578" y="608"/>
                  </a:lnTo>
                  <a:cubicBezTo>
                    <a:pt x="578" y="395"/>
                    <a:pt x="670" y="304"/>
                    <a:pt x="822" y="304"/>
                  </a:cubicBezTo>
                  <a:close/>
                  <a:moveTo>
                    <a:pt x="822" y="0"/>
                  </a:moveTo>
                  <a:cubicBezTo>
                    <a:pt x="411" y="0"/>
                    <a:pt x="1" y="213"/>
                    <a:pt x="62" y="638"/>
                  </a:cubicBezTo>
                  <a:lnTo>
                    <a:pt x="62" y="2280"/>
                  </a:lnTo>
                  <a:cubicBezTo>
                    <a:pt x="1" y="2721"/>
                    <a:pt x="411" y="2941"/>
                    <a:pt x="822" y="2941"/>
                  </a:cubicBezTo>
                  <a:cubicBezTo>
                    <a:pt x="1232" y="2941"/>
                    <a:pt x="1642" y="2721"/>
                    <a:pt x="1582" y="2280"/>
                  </a:cubicBezTo>
                  <a:lnTo>
                    <a:pt x="1582" y="638"/>
                  </a:lnTo>
                  <a:cubicBezTo>
                    <a:pt x="1642" y="213"/>
                    <a:pt x="1232"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242;p64"/>
            <p:cNvSpPr/>
            <p:nvPr/>
          </p:nvSpPr>
          <p:spPr>
            <a:xfrm>
              <a:off x="5501696" y="2902911"/>
              <a:ext cx="26840" cy="63430"/>
            </a:xfrm>
            <a:custGeom>
              <a:avLst/>
              <a:gdLst/>
              <a:ahLst/>
              <a:cxnLst/>
              <a:rect l="l" t="t" r="r" b="b"/>
              <a:pathLst>
                <a:path w="1338" h="3162" extrusionOk="0">
                  <a:moveTo>
                    <a:pt x="0" y="1"/>
                  </a:moveTo>
                  <a:lnTo>
                    <a:pt x="31" y="3162"/>
                  </a:lnTo>
                  <a:lnTo>
                    <a:pt x="1338" y="3162"/>
                  </a:lnTo>
                  <a:lnTo>
                    <a:pt x="1338" y="2706"/>
                  </a:lnTo>
                  <a:lnTo>
                    <a:pt x="517" y="2706"/>
                  </a:lnTo>
                  <a:lnTo>
                    <a:pt x="51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243;p64"/>
            <p:cNvSpPr/>
            <p:nvPr/>
          </p:nvSpPr>
          <p:spPr>
            <a:xfrm>
              <a:off x="5530041" y="2905359"/>
              <a:ext cx="32959" cy="58996"/>
            </a:xfrm>
            <a:custGeom>
              <a:avLst/>
              <a:gdLst/>
              <a:ahLst/>
              <a:cxnLst/>
              <a:rect l="l" t="t" r="r" b="b"/>
              <a:pathLst>
                <a:path w="1643" h="2941" extrusionOk="0">
                  <a:moveTo>
                    <a:pt x="837" y="304"/>
                  </a:moveTo>
                  <a:cubicBezTo>
                    <a:pt x="989" y="304"/>
                    <a:pt x="1080" y="395"/>
                    <a:pt x="1080" y="608"/>
                  </a:cubicBezTo>
                  <a:lnTo>
                    <a:pt x="1080" y="2310"/>
                  </a:lnTo>
                  <a:cubicBezTo>
                    <a:pt x="1080" y="2553"/>
                    <a:pt x="989" y="2614"/>
                    <a:pt x="837" y="2614"/>
                  </a:cubicBezTo>
                  <a:cubicBezTo>
                    <a:pt x="685" y="2614"/>
                    <a:pt x="563" y="2553"/>
                    <a:pt x="563" y="2310"/>
                  </a:cubicBezTo>
                  <a:lnTo>
                    <a:pt x="563" y="608"/>
                  </a:lnTo>
                  <a:cubicBezTo>
                    <a:pt x="563" y="395"/>
                    <a:pt x="685" y="304"/>
                    <a:pt x="837" y="304"/>
                  </a:cubicBezTo>
                  <a:close/>
                  <a:moveTo>
                    <a:pt x="822" y="0"/>
                  </a:moveTo>
                  <a:cubicBezTo>
                    <a:pt x="411" y="0"/>
                    <a:pt x="1" y="213"/>
                    <a:pt x="77" y="638"/>
                  </a:cubicBezTo>
                  <a:lnTo>
                    <a:pt x="77" y="2280"/>
                  </a:lnTo>
                  <a:cubicBezTo>
                    <a:pt x="1" y="2721"/>
                    <a:pt x="411" y="2941"/>
                    <a:pt x="822" y="2941"/>
                  </a:cubicBezTo>
                  <a:cubicBezTo>
                    <a:pt x="1232" y="2941"/>
                    <a:pt x="1642" y="2721"/>
                    <a:pt x="1566" y="2280"/>
                  </a:cubicBezTo>
                  <a:lnTo>
                    <a:pt x="1566" y="638"/>
                  </a:lnTo>
                  <a:cubicBezTo>
                    <a:pt x="1642" y="213"/>
                    <a:pt x="1232" y="0"/>
                    <a:pt x="82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244;p64"/>
            <p:cNvSpPr/>
            <p:nvPr/>
          </p:nvSpPr>
          <p:spPr>
            <a:xfrm>
              <a:off x="5567554" y="2902911"/>
              <a:ext cx="29889" cy="64052"/>
            </a:xfrm>
            <a:custGeom>
              <a:avLst/>
              <a:gdLst/>
              <a:ahLst/>
              <a:cxnLst/>
              <a:rect l="l" t="t" r="r" b="b"/>
              <a:pathLst>
                <a:path w="1490" h="3193" extrusionOk="0">
                  <a:moveTo>
                    <a:pt x="0" y="1"/>
                  </a:moveTo>
                  <a:lnTo>
                    <a:pt x="0" y="2402"/>
                  </a:lnTo>
                  <a:cubicBezTo>
                    <a:pt x="0" y="2919"/>
                    <a:pt x="243" y="3192"/>
                    <a:pt x="730" y="3192"/>
                  </a:cubicBezTo>
                  <a:cubicBezTo>
                    <a:pt x="1216" y="3192"/>
                    <a:pt x="1490" y="2919"/>
                    <a:pt x="1490" y="2402"/>
                  </a:cubicBezTo>
                  <a:lnTo>
                    <a:pt x="1490" y="1"/>
                  </a:lnTo>
                  <a:lnTo>
                    <a:pt x="1003" y="1"/>
                  </a:lnTo>
                  <a:lnTo>
                    <a:pt x="1003" y="2432"/>
                  </a:lnTo>
                  <a:cubicBezTo>
                    <a:pt x="1003" y="2675"/>
                    <a:pt x="912" y="2736"/>
                    <a:pt x="760" y="2736"/>
                  </a:cubicBezTo>
                  <a:cubicBezTo>
                    <a:pt x="608" y="2736"/>
                    <a:pt x="487" y="2675"/>
                    <a:pt x="487" y="2432"/>
                  </a:cubicBezTo>
                  <a:lnTo>
                    <a:pt x="48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245;p64"/>
            <p:cNvSpPr/>
            <p:nvPr/>
          </p:nvSpPr>
          <p:spPr>
            <a:xfrm>
              <a:off x="5604124" y="2902911"/>
              <a:ext cx="31133" cy="64052"/>
            </a:xfrm>
            <a:custGeom>
              <a:avLst/>
              <a:gdLst/>
              <a:ahLst/>
              <a:cxnLst/>
              <a:rect l="l" t="t" r="r" b="b"/>
              <a:pathLst>
                <a:path w="1552" h="3193" extrusionOk="0">
                  <a:moveTo>
                    <a:pt x="730" y="457"/>
                  </a:moveTo>
                  <a:cubicBezTo>
                    <a:pt x="913" y="457"/>
                    <a:pt x="974" y="578"/>
                    <a:pt x="974" y="791"/>
                  </a:cubicBezTo>
                  <a:lnTo>
                    <a:pt x="974" y="1095"/>
                  </a:lnTo>
                  <a:cubicBezTo>
                    <a:pt x="974" y="1338"/>
                    <a:pt x="852" y="1429"/>
                    <a:pt x="670" y="1429"/>
                  </a:cubicBezTo>
                  <a:lnTo>
                    <a:pt x="487" y="1429"/>
                  </a:lnTo>
                  <a:lnTo>
                    <a:pt x="487" y="457"/>
                  </a:lnTo>
                  <a:close/>
                  <a:moveTo>
                    <a:pt x="1" y="1"/>
                  </a:moveTo>
                  <a:lnTo>
                    <a:pt x="1" y="3192"/>
                  </a:lnTo>
                  <a:lnTo>
                    <a:pt x="487" y="3192"/>
                  </a:lnTo>
                  <a:lnTo>
                    <a:pt x="487" y="1885"/>
                  </a:lnTo>
                  <a:lnTo>
                    <a:pt x="670" y="1885"/>
                  </a:lnTo>
                  <a:cubicBezTo>
                    <a:pt x="882" y="1885"/>
                    <a:pt x="974" y="1976"/>
                    <a:pt x="974" y="2280"/>
                  </a:cubicBezTo>
                  <a:lnTo>
                    <a:pt x="974" y="2767"/>
                  </a:lnTo>
                  <a:cubicBezTo>
                    <a:pt x="974" y="2919"/>
                    <a:pt x="974" y="3040"/>
                    <a:pt x="1034" y="3162"/>
                  </a:cubicBezTo>
                  <a:lnTo>
                    <a:pt x="1551" y="3162"/>
                  </a:lnTo>
                  <a:cubicBezTo>
                    <a:pt x="1490" y="3040"/>
                    <a:pt x="1490" y="2919"/>
                    <a:pt x="1490" y="2767"/>
                  </a:cubicBezTo>
                  <a:lnTo>
                    <a:pt x="1490" y="2280"/>
                  </a:lnTo>
                  <a:cubicBezTo>
                    <a:pt x="1490" y="1976"/>
                    <a:pt x="1399" y="1733"/>
                    <a:pt x="1156" y="1612"/>
                  </a:cubicBezTo>
                  <a:cubicBezTo>
                    <a:pt x="1399" y="1490"/>
                    <a:pt x="1521" y="1247"/>
                    <a:pt x="1490" y="973"/>
                  </a:cubicBezTo>
                  <a:lnTo>
                    <a:pt x="1490" y="730"/>
                  </a:lnTo>
                  <a:cubicBezTo>
                    <a:pt x="1490" y="244"/>
                    <a:pt x="1278" y="1"/>
                    <a:pt x="76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246;p64"/>
            <p:cNvSpPr/>
            <p:nvPr/>
          </p:nvSpPr>
          <p:spPr>
            <a:xfrm>
              <a:off x="5450482" y="2824255"/>
              <a:ext cx="17091" cy="20762"/>
            </a:xfrm>
            <a:custGeom>
              <a:avLst/>
              <a:gdLst/>
              <a:ahLst/>
              <a:cxnLst/>
              <a:rect l="l" t="t" r="r" b="b"/>
              <a:pathLst>
                <a:path w="852" h="1035" extrusionOk="0">
                  <a:moveTo>
                    <a:pt x="31" y="1"/>
                  </a:moveTo>
                  <a:lnTo>
                    <a:pt x="0" y="92"/>
                  </a:lnTo>
                  <a:lnTo>
                    <a:pt x="365" y="92"/>
                  </a:lnTo>
                  <a:lnTo>
                    <a:pt x="183" y="1034"/>
                  </a:lnTo>
                  <a:lnTo>
                    <a:pt x="304" y="1034"/>
                  </a:lnTo>
                  <a:lnTo>
                    <a:pt x="487" y="92"/>
                  </a:lnTo>
                  <a:lnTo>
                    <a:pt x="851" y="92"/>
                  </a:lnTo>
                  <a:lnTo>
                    <a:pt x="85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247;p64"/>
            <p:cNvSpPr/>
            <p:nvPr/>
          </p:nvSpPr>
          <p:spPr>
            <a:xfrm>
              <a:off x="5460833" y="2829130"/>
              <a:ext cx="20762" cy="21364"/>
            </a:xfrm>
            <a:custGeom>
              <a:avLst/>
              <a:gdLst/>
              <a:ahLst/>
              <a:cxnLst/>
              <a:rect l="l" t="t" r="r" b="b"/>
              <a:pathLst>
                <a:path w="1035" h="1065" extrusionOk="0">
                  <a:moveTo>
                    <a:pt x="244" y="1"/>
                  </a:moveTo>
                  <a:lnTo>
                    <a:pt x="426" y="761"/>
                  </a:lnTo>
                  <a:lnTo>
                    <a:pt x="396" y="852"/>
                  </a:lnTo>
                  <a:cubicBezTo>
                    <a:pt x="335" y="943"/>
                    <a:pt x="275" y="973"/>
                    <a:pt x="214" y="973"/>
                  </a:cubicBezTo>
                  <a:cubicBezTo>
                    <a:pt x="153" y="973"/>
                    <a:pt x="92" y="943"/>
                    <a:pt x="62" y="913"/>
                  </a:cubicBezTo>
                  <a:lnTo>
                    <a:pt x="1" y="973"/>
                  </a:lnTo>
                  <a:cubicBezTo>
                    <a:pt x="62" y="1034"/>
                    <a:pt x="123" y="1065"/>
                    <a:pt x="183" y="1065"/>
                  </a:cubicBezTo>
                  <a:cubicBezTo>
                    <a:pt x="305" y="1065"/>
                    <a:pt x="366" y="1004"/>
                    <a:pt x="487" y="852"/>
                  </a:cubicBezTo>
                  <a:lnTo>
                    <a:pt x="1034" y="1"/>
                  </a:lnTo>
                  <a:lnTo>
                    <a:pt x="943" y="1"/>
                  </a:lnTo>
                  <a:lnTo>
                    <a:pt x="518" y="669"/>
                  </a:lnTo>
                  <a:lnTo>
                    <a:pt x="36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48;p64"/>
            <p:cNvSpPr/>
            <p:nvPr/>
          </p:nvSpPr>
          <p:spPr>
            <a:xfrm>
              <a:off x="5480352" y="2828969"/>
              <a:ext cx="18917" cy="20923"/>
            </a:xfrm>
            <a:custGeom>
              <a:avLst/>
              <a:gdLst/>
              <a:ahLst/>
              <a:cxnLst/>
              <a:rect l="l" t="t" r="r" b="b"/>
              <a:pathLst>
                <a:path w="943" h="1043" extrusionOk="0">
                  <a:moveTo>
                    <a:pt x="548" y="70"/>
                  </a:moveTo>
                  <a:cubicBezTo>
                    <a:pt x="700" y="70"/>
                    <a:pt x="821" y="191"/>
                    <a:pt x="821" y="313"/>
                  </a:cubicBezTo>
                  <a:lnTo>
                    <a:pt x="821" y="343"/>
                  </a:lnTo>
                  <a:cubicBezTo>
                    <a:pt x="852" y="525"/>
                    <a:pt x="669" y="708"/>
                    <a:pt x="487" y="708"/>
                  </a:cubicBezTo>
                  <a:cubicBezTo>
                    <a:pt x="335" y="708"/>
                    <a:pt x="213" y="617"/>
                    <a:pt x="244" y="465"/>
                  </a:cubicBezTo>
                  <a:cubicBezTo>
                    <a:pt x="213" y="252"/>
                    <a:pt x="365" y="70"/>
                    <a:pt x="548" y="70"/>
                  </a:cubicBezTo>
                  <a:close/>
                  <a:moveTo>
                    <a:pt x="516" y="1"/>
                  </a:moveTo>
                  <a:cubicBezTo>
                    <a:pt x="424" y="1"/>
                    <a:pt x="349" y="55"/>
                    <a:pt x="274" y="130"/>
                  </a:cubicBezTo>
                  <a:lnTo>
                    <a:pt x="305" y="9"/>
                  </a:lnTo>
                  <a:lnTo>
                    <a:pt x="213" y="9"/>
                  </a:lnTo>
                  <a:lnTo>
                    <a:pt x="1" y="1042"/>
                  </a:lnTo>
                  <a:lnTo>
                    <a:pt x="92" y="1042"/>
                  </a:lnTo>
                  <a:lnTo>
                    <a:pt x="183" y="617"/>
                  </a:lnTo>
                  <a:cubicBezTo>
                    <a:pt x="233" y="717"/>
                    <a:pt x="325" y="776"/>
                    <a:pt x="425" y="776"/>
                  </a:cubicBezTo>
                  <a:cubicBezTo>
                    <a:pt x="445" y="776"/>
                    <a:pt x="466" y="774"/>
                    <a:pt x="487" y="769"/>
                  </a:cubicBezTo>
                  <a:cubicBezTo>
                    <a:pt x="730" y="769"/>
                    <a:pt x="943" y="556"/>
                    <a:pt x="912" y="313"/>
                  </a:cubicBezTo>
                  <a:cubicBezTo>
                    <a:pt x="912" y="146"/>
                    <a:pt x="786" y="5"/>
                    <a:pt x="625" y="5"/>
                  </a:cubicBezTo>
                  <a:cubicBezTo>
                    <a:pt x="609" y="5"/>
                    <a:pt x="594" y="6"/>
                    <a:pt x="578" y="9"/>
                  </a:cubicBezTo>
                  <a:cubicBezTo>
                    <a:pt x="557" y="3"/>
                    <a:pt x="536" y="1"/>
                    <a:pt x="5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49;p64"/>
            <p:cNvSpPr/>
            <p:nvPr/>
          </p:nvSpPr>
          <p:spPr>
            <a:xfrm>
              <a:off x="5501094" y="2829050"/>
              <a:ext cx="16469" cy="15426"/>
            </a:xfrm>
            <a:custGeom>
              <a:avLst/>
              <a:gdLst/>
              <a:ahLst/>
              <a:cxnLst/>
              <a:rect l="l" t="t" r="r" b="b"/>
              <a:pathLst>
                <a:path w="821" h="769" extrusionOk="0">
                  <a:moveTo>
                    <a:pt x="494" y="91"/>
                  </a:moveTo>
                  <a:cubicBezTo>
                    <a:pt x="602" y="91"/>
                    <a:pt x="699" y="203"/>
                    <a:pt x="699" y="339"/>
                  </a:cubicBezTo>
                  <a:cubicBezTo>
                    <a:pt x="730" y="521"/>
                    <a:pt x="578" y="704"/>
                    <a:pt x="365" y="704"/>
                  </a:cubicBezTo>
                  <a:cubicBezTo>
                    <a:pt x="349" y="707"/>
                    <a:pt x="333" y="709"/>
                    <a:pt x="318" y="709"/>
                  </a:cubicBezTo>
                  <a:cubicBezTo>
                    <a:pt x="189" y="709"/>
                    <a:pt x="94" y="597"/>
                    <a:pt x="122" y="461"/>
                  </a:cubicBezTo>
                  <a:cubicBezTo>
                    <a:pt x="91" y="278"/>
                    <a:pt x="243" y="96"/>
                    <a:pt x="456" y="96"/>
                  </a:cubicBezTo>
                  <a:cubicBezTo>
                    <a:pt x="469" y="93"/>
                    <a:pt x="481" y="91"/>
                    <a:pt x="494" y="91"/>
                  </a:cubicBezTo>
                  <a:close/>
                  <a:moveTo>
                    <a:pt x="503" y="1"/>
                  </a:moveTo>
                  <a:cubicBezTo>
                    <a:pt x="487" y="1"/>
                    <a:pt x="472" y="2"/>
                    <a:pt x="456" y="5"/>
                  </a:cubicBezTo>
                  <a:cubicBezTo>
                    <a:pt x="438" y="3"/>
                    <a:pt x="421" y="2"/>
                    <a:pt x="405" y="2"/>
                  </a:cubicBezTo>
                  <a:cubicBezTo>
                    <a:pt x="160" y="2"/>
                    <a:pt x="0" y="205"/>
                    <a:pt x="0" y="461"/>
                  </a:cubicBezTo>
                  <a:cubicBezTo>
                    <a:pt x="0" y="627"/>
                    <a:pt x="127" y="769"/>
                    <a:pt x="311" y="769"/>
                  </a:cubicBezTo>
                  <a:cubicBezTo>
                    <a:pt x="328" y="769"/>
                    <a:pt x="346" y="767"/>
                    <a:pt x="365" y="765"/>
                  </a:cubicBezTo>
                  <a:cubicBezTo>
                    <a:pt x="608" y="765"/>
                    <a:pt x="821" y="582"/>
                    <a:pt x="790" y="309"/>
                  </a:cubicBezTo>
                  <a:cubicBezTo>
                    <a:pt x="790" y="142"/>
                    <a:pt x="664" y="1"/>
                    <a:pt x="50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50;p64"/>
            <p:cNvSpPr/>
            <p:nvPr/>
          </p:nvSpPr>
          <p:spPr>
            <a:xfrm>
              <a:off x="5518767" y="2828528"/>
              <a:ext cx="18315" cy="21966"/>
            </a:xfrm>
            <a:custGeom>
              <a:avLst/>
              <a:gdLst/>
              <a:ahLst/>
              <a:cxnLst/>
              <a:rect l="l" t="t" r="r" b="b"/>
              <a:pathLst>
                <a:path w="913" h="1095" extrusionOk="0">
                  <a:moveTo>
                    <a:pt x="447" y="119"/>
                  </a:moveTo>
                  <a:cubicBezTo>
                    <a:pt x="460" y="119"/>
                    <a:pt x="473" y="120"/>
                    <a:pt x="487" y="122"/>
                  </a:cubicBezTo>
                  <a:cubicBezTo>
                    <a:pt x="639" y="122"/>
                    <a:pt x="730" y="183"/>
                    <a:pt x="730" y="335"/>
                  </a:cubicBezTo>
                  <a:cubicBezTo>
                    <a:pt x="730" y="517"/>
                    <a:pt x="578" y="669"/>
                    <a:pt x="396" y="669"/>
                  </a:cubicBezTo>
                  <a:cubicBezTo>
                    <a:pt x="244" y="669"/>
                    <a:pt x="153" y="578"/>
                    <a:pt x="153" y="456"/>
                  </a:cubicBezTo>
                  <a:cubicBezTo>
                    <a:pt x="153" y="287"/>
                    <a:pt x="283" y="119"/>
                    <a:pt x="447" y="119"/>
                  </a:cubicBezTo>
                  <a:close/>
                  <a:moveTo>
                    <a:pt x="487" y="0"/>
                  </a:moveTo>
                  <a:cubicBezTo>
                    <a:pt x="244" y="0"/>
                    <a:pt x="31" y="213"/>
                    <a:pt x="31" y="456"/>
                  </a:cubicBezTo>
                  <a:cubicBezTo>
                    <a:pt x="31" y="623"/>
                    <a:pt x="158" y="764"/>
                    <a:pt x="342" y="764"/>
                  </a:cubicBezTo>
                  <a:cubicBezTo>
                    <a:pt x="359" y="764"/>
                    <a:pt x="377" y="763"/>
                    <a:pt x="396" y="760"/>
                  </a:cubicBezTo>
                  <a:cubicBezTo>
                    <a:pt x="487" y="760"/>
                    <a:pt x="608" y="699"/>
                    <a:pt x="700" y="639"/>
                  </a:cubicBezTo>
                  <a:lnTo>
                    <a:pt x="700" y="639"/>
                  </a:lnTo>
                  <a:lnTo>
                    <a:pt x="669" y="730"/>
                  </a:lnTo>
                  <a:cubicBezTo>
                    <a:pt x="639" y="882"/>
                    <a:pt x="517" y="1003"/>
                    <a:pt x="335" y="1003"/>
                  </a:cubicBezTo>
                  <a:cubicBezTo>
                    <a:pt x="244" y="1003"/>
                    <a:pt x="122" y="973"/>
                    <a:pt x="61" y="882"/>
                  </a:cubicBezTo>
                  <a:lnTo>
                    <a:pt x="1" y="973"/>
                  </a:lnTo>
                  <a:cubicBezTo>
                    <a:pt x="92" y="1034"/>
                    <a:pt x="213" y="1095"/>
                    <a:pt x="335" y="1095"/>
                  </a:cubicBezTo>
                  <a:cubicBezTo>
                    <a:pt x="548" y="1095"/>
                    <a:pt x="760" y="943"/>
                    <a:pt x="791" y="699"/>
                  </a:cubicBezTo>
                  <a:lnTo>
                    <a:pt x="912" y="31"/>
                  </a:lnTo>
                  <a:lnTo>
                    <a:pt x="821" y="31"/>
                  </a:lnTo>
                  <a:lnTo>
                    <a:pt x="791" y="183"/>
                  </a:lnTo>
                  <a:cubicBezTo>
                    <a:pt x="730" y="61"/>
                    <a:pt x="608" y="0"/>
                    <a:pt x="48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51;p64"/>
            <p:cNvSpPr/>
            <p:nvPr/>
          </p:nvSpPr>
          <p:spPr>
            <a:xfrm>
              <a:off x="5539510" y="2828969"/>
              <a:ext cx="10993" cy="15426"/>
            </a:xfrm>
            <a:custGeom>
              <a:avLst/>
              <a:gdLst/>
              <a:ahLst/>
              <a:cxnLst/>
              <a:rect l="l" t="t" r="r" b="b"/>
              <a:pathLst>
                <a:path w="548" h="769" extrusionOk="0">
                  <a:moveTo>
                    <a:pt x="483" y="1"/>
                  </a:moveTo>
                  <a:cubicBezTo>
                    <a:pt x="384" y="1"/>
                    <a:pt x="293" y="55"/>
                    <a:pt x="243" y="130"/>
                  </a:cubicBezTo>
                  <a:lnTo>
                    <a:pt x="274" y="9"/>
                  </a:lnTo>
                  <a:lnTo>
                    <a:pt x="152" y="9"/>
                  </a:lnTo>
                  <a:lnTo>
                    <a:pt x="0" y="769"/>
                  </a:lnTo>
                  <a:lnTo>
                    <a:pt x="122" y="769"/>
                  </a:lnTo>
                  <a:lnTo>
                    <a:pt x="182" y="373"/>
                  </a:lnTo>
                  <a:cubicBezTo>
                    <a:pt x="213" y="222"/>
                    <a:pt x="334" y="100"/>
                    <a:pt x="517" y="100"/>
                  </a:cubicBezTo>
                  <a:lnTo>
                    <a:pt x="547" y="100"/>
                  </a:lnTo>
                  <a:lnTo>
                    <a:pt x="547" y="9"/>
                  </a:lnTo>
                  <a:cubicBezTo>
                    <a:pt x="526" y="3"/>
                    <a:pt x="504" y="1"/>
                    <a:pt x="48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52;p64"/>
            <p:cNvSpPr/>
            <p:nvPr/>
          </p:nvSpPr>
          <p:spPr>
            <a:xfrm>
              <a:off x="5550483" y="2828528"/>
              <a:ext cx="17693" cy="15948"/>
            </a:xfrm>
            <a:custGeom>
              <a:avLst/>
              <a:gdLst/>
              <a:ahLst/>
              <a:cxnLst/>
              <a:rect l="l" t="t" r="r" b="b"/>
              <a:pathLst>
                <a:path w="882" h="795" extrusionOk="0">
                  <a:moveTo>
                    <a:pt x="503" y="117"/>
                  </a:moveTo>
                  <a:cubicBezTo>
                    <a:pt x="632" y="117"/>
                    <a:pt x="730" y="226"/>
                    <a:pt x="730" y="335"/>
                  </a:cubicBezTo>
                  <a:cubicBezTo>
                    <a:pt x="730" y="547"/>
                    <a:pt x="578" y="730"/>
                    <a:pt x="395" y="730"/>
                  </a:cubicBezTo>
                  <a:cubicBezTo>
                    <a:pt x="379" y="733"/>
                    <a:pt x="364" y="735"/>
                    <a:pt x="349" y="735"/>
                  </a:cubicBezTo>
                  <a:cubicBezTo>
                    <a:pt x="219" y="735"/>
                    <a:pt x="122" y="623"/>
                    <a:pt x="122" y="487"/>
                  </a:cubicBezTo>
                  <a:cubicBezTo>
                    <a:pt x="91" y="304"/>
                    <a:pt x="274" y="122"/>
                    <a:pt x="456" y="122"/>
                  </a:cubicBezTo>
                  <a:cubicBezTo>
                    <a:pt x="472" y="119"/>
                    <a:pt x="488" y="117"/>
                    <a:pt x="503" y="117"/>
                  </a:cubicBezTo>
                  <a:close/>
                  <a:moveTo>
                    <a:pt x="456" y="0"/>
                  </a:moveTo>
                  <a:cubicBezTo>
                    <a:pt x="213" y="0"/>
                    <a:pt x="0" y="213"/>
                    <a:pt x="31" y="456"/>
                  </a:cubicBezTo>
                  <a:cubicBezTo>
                    <a:pt x="3" y="651"/>
                    <a:pt x="153" y="795"/>
                    <a:pt x="318" y="795"/>
                  </a:cubicBezTo>
                  <a:cubicBezTo>
                    <a:pt x="334" y="795"/>
                    <a:pt x="349" y="793"/>
                    <a:pt x="365" y="791"/>
                  </a:cubicBezTo>
                  <a:cubicBezTo>
                    <a:pt x="486" y="791"/>
                    <a:pt x="578" y="760"/>
                    <a:pt x="669" y="669"/>
                  </a:cubicBezTo>
                  <a:lnTo>
                    <a:pt x="669" y="669"/>
                  </a:lnTo>
                  <a:lnTo>
                    <a:pt x="638" y="791"/>
                  </a:lnTo>
                  <a:lnTo>
                    <a:pt x="730" y="791"/>
                  </a:lnTo>
                  <a:lnTo>
                    <a:pt x="882" y="31"/>
                  </a:lnTo>
                  <a:lnTo>
                    <a:pt x="790" y="31"/>
                  </a:lnTo>
                  <a:lnTo>
                    <a:pt x="760" y="183"/>
                  </a:lnTo>
                  <a:cubicBezTo>
                    <a:pt x="699" y="61"/>
                    <a:pt x="578" y="0"/>
                    <a:pt x="4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3;p64"/>
            <p:cNvSpPr/>
            <p:nvPr/>
          </p:nvSpPr>
          <p:spPr>
            <a:xfrm>
              <a:off x="5569981" y="2828969"/>
              <a:ext cx="18937" cy="20923"/>
            </a:xfrm>
            <a:custGeom>
              <a:avLst/>
              <a:gdLst/>
              <a:ahLst/>
              <a:cxnLst/>
              <a:rect l="l" t="t" r="r" b="b"/>
              <a:pathLst>
                <a:path w="944" h="1043" extrusionOk="0">
                  <a:moveTo>
                    <a:pt x="548" y="70"/>
                  </a:moveTo>
                  <a:cubicBezTo>
                    <a:pt x="700" y="70"/>
                    <a:pt x="821" y="191"/>
                    <a:pt x="821" y="313"/>
                  </a:cubicBezTo>
                  <a:lnTo>
                    <a:pt x="821" y="343"/>
                  </a:lnTo>
                  <a:cubicBezTo>
                    <a:pt x="821" y="525"/>
                    <a:pt x="669" y="708"/>
                    <a:pt x="487" y="708"/>
                  </a:cubicBezTo>
                  <a:cubicBezTo>
                    <a:pt x="335" y="708"/>
                    <a:pt x="214" y="617"/>
                    <a:pt x="214" y="465"/>
                  </a:cubicBezTo>
                  <a:cubicBezTo>
                    <a:pt x="183" y="252"/>
                    <a:pt x="366" y="70"/>
                    <a:pt x="548" y="70"/>
                  </a:cubicBezTo>
                  <a:close/>
                  <a:moveTo>
                    <a:pt x="516" y="1"/>
                  </a:moveTo>
                  <a:cubicBezTo>
                    <a:pt x="424" y="1"/>
                    <a:pt x="349" y="55"/>
                    <a:pt x="274" y="130"/>
                  </a:cubicBezTo>
                  <a:lnTo>
                    <a:pt x="305" y="9"/>
                  </a:lnTo>
                  <a:lnTo>
                    <a:pt x="214" y="9"/>
                  </a:lnTo>
                  <a:lnTo>
                    <a:pt x="1" y="1042"/>
                  </a:lnTo>
                  <a:lnTo>
                    <a:pt x="92" y="1042"/>
                  </a:lnTo>
                  <a:lnTo>
                    <a:pt x="183" y="617"/>
                  </a:lnTo>
                  <a:cubicBezTo>
                    <a:pt x="234" y="717"/>
                    <a:pt x="326" y="776"/>
                    <a:pt x="425" y="776"/>
                  </a:cubicBezTo>
                  <a:cubicBezTo>
                    <a:pt x="445" y="776"/>
                    <a:pt x="466" y="774"/>
                    <a:pt x="487" y="769"/>
                  </a:cubicBezTo>
                  <a:cubicBezTo>
                    <a:pt x="730" y="769"/>
                    <a:pt x="943" y="556"/>
                    <a:pt x="913" y="313"/>
                  </a:cubicBezTo>
                  <a:cubicBezTo>
                    <a:pt x="913" y="146"/>
                    <a:pt x="786" y="5"/>
                    <a:pt x="625" y="5"/>
                  </a:cubicBezTo>
                  <a:cubicBezTo>
                    <a:pt x="610" y="5"/>
                    <a:pt x="594" y="6"/>
                    <a:pt x="578" y="9"/>
                  </a:cubicBezTo>
                  <a:cubicBezTo>
                    <a:pt x="557" y="3"/>
                    <a:pt x="536" y="1"/>
                    <a:pt x="5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54;p64"/>
            <p:cNvSpPr/>
            <p:nvPr/>
          </p:nvSpPr>
          <p:spPr>
            <a:xfrm>
              <a:off x="5590723" y="2823032"/>
              <a:ext cx="16469" cy="21364"/>
            </a:xfrm>
            <a:custGeom>
              <a:avLst/>
              <a:gdLst/>
              <a:ahLst/>
              <a:cxnLst/>
              <a:rect l="l" t="t" r="r" b="b"/>
              <a:pathLst>
                <a:path w="821" h="1065" extrusionOk="0">
                  <a:moveTo>
                    <a:pt x="213" y="1"/>
                  </a:moveTo>
                  <a:lnTo>
                    <a:pt x="0" y="1065"/>
                  </a:lnTo>
                  <a:lnTo>
                    <a:pt x="122" y="1065"/>
                  </a:lnTo>
                  <a:lnTo>
                    <a:pt x="183" y="669"/>
                  </a:lnTo>
                  <a:cubicBezTo>
                    <a:pt x="210" y="506"/>
                    <a:pt x="310" y="391"/>
                    <a:pt x="462" y="391"/>
                  </a:cubicBezTo>
                  <a:cubicBezTo>
                    <a:pt x="480" y="391"/>
                    <a:pt x="498" y="393"/>
                    <a:pt x="517" y="396"/>
                  </a:cubicBezTo>
                  <a:cubicBezTo>
                    <a:pt x="639" y="396"/>
                    <a:pt x="699" y="457"/>
                    <a:pt x="699" y="548"/>
                  </a:cubicBezTo>
                  <a:cubicBezTo>
                    <a:pt x="699" y="578"/>
                    <a:pt x="699" y="609"/>
                    <a:pt x="699" y="639"/>
                  </a:cubicBezTo>
                  <a:lnTo>
                    <a:pt x="608" y="1065"/>
                  </a:lnTo>
                  <a:lnTo>
                    <a:pt x="730" y="1065"/>
                  </a:lnTo>
                  <a:lnTo>
                    <a:pt x="821" y="639"/>
                  </a:lnTo>
                  <a:cubicBezTo>
                    <a:pt x="821" y="609"/>
                    <a:pt x="821" y="578"/>
                    <a:pt x="821" y="548"/>
                  </a:cubicBezTo>
                  <a:cubicBezTo>
                    <a:pt x="821" y="412"/>
                    <a:pt x="699" y="300"/>
                    <a:pt x="586" y="300"/>
                  </a:cubicBezTo>
                  <a:cubicBezTo>
                    <a:pt x="573" y="300"/>
                    <a:pt x="560" y="302"/>
                    <a:pt x="547" y="305"/>
                  </a:cubicBezTo>
                  <a:cubicBezTo>
                    <a:pt x="526" y="299"/>
                    <a:pt x="504" y="297"/>
                    <a:pt x="483" y="297"/>
                  </a:cubicBezTo>
                  <a:cubicBezTo>
                    <a:pt x="385" y="297"/>
                    <a:pt x="293" y="351"/>
                    <a:pt x="243" y="426"/>
                  </a:cubicBezTo>
                  <a:lnTo>
                    <a:pt x="33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55;p64"/>
            <p:cNvSpPr/>
            <p:nvPr/>
          </p:nvSpPr>
          <p:spPr>
            <a:xfrm>
              <a:off x="5605969" y="2829130"/>
              <a:ext cx="20742" cy="21364"/>
            </a:xfrm>
            <a:custGeom>
              <a:avLst/>
              <a:gdLst/>
              <a:ahLst/>
              <a:cxnLst/>
              <a:rect l="l" t="t" r="r" b="b"/>
              <a:pathLst>
                <a:path w="1034" h="1065" extrusionOk="0">
                  <a:moveTo>
                    <a:pt x="243" y="1"/>
                  </a:moveTo>
                  <a:lnTo>
                    <a:pt x="426" y="761"/>
                  </a:lnTo>
                  <a:lnTo>
                    <a:pt x="365" y="852"/>
                  </a:lnTo>
                  <a:cubicBezTo>
                    <a:pt x="304" y="943"/>
                    <a:pt x="243" y="973"/>
                    <a:pt x="183" y="973"/>
                  </a:cubicBezTo>
                  <a:cubicBezTo>
                    <a:pt x="152" y="973"/>
                    <a:pt x="91" y="943"/>
                    <a:pt x="61" y="913"/>
                  </a:cubicBezTo>
                  <a:lnTo>
                    <a:pt x="0" y="973"/>
                  </a:lnTo>
                  <a:cubicBezTo>
                    <a:pt x="61" y="1034"/>
                    <a:pt x="122" y="1065"/>
                    <a:pt x="183" y="1065"/>
                  </a:cubicBezTo>
                  <a:cubicBezTo>
                    <a:pt x="304" y="1065"/>
                    <a:pt x="365" y="1004"/>
                    <a:pt x="456" y="852"/>
                  </a:cubicBezTo>
                  <a:lnTo>
                    <a:pt x="1034" y="1"/>
                  </a:lnTo>
                  <a:lnTo>
                    <a:pt x="912" y="1"/>
                  </a:lnTo>
                  <a:lnTo>
                    <a:pt x="486" y="669"/>
                  </a:lnTo>
                  <a:lnTo>
                    <a:pt x="3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56;p64"/>
            <p:cNvSpPr/>
            <p:nvPr/>
          </p:nvSpPr>
          <p:spPr>
            <a:xfrm>
              <a:off x="4873651" y="3007184"/>
              <a:ext cx="1386567" cy="79277"/>
            </a:xfrm>
            <a:custGeom>
              <a:avLst/>
              <a:gdLst/>
              <a:ahLst/>
              <a:cxnLst/>
              <a:rect l="l" t="t" r="r" b="b"/>
              <a:pathLst>
                <a:path w="69121" h="3952" extrusionOk="0">
                  <a:moveTo>
                    <a:pt x="1" y="0"/>
                  </a:moveTo>
                  <a:lnTo>
                    <a:pt x="1" y="3952"/>
                  </a:lnTo>
                  <a:lnTo>
                    <a:pt x="69121" y="3952"/>
                  </a:lnTo>
                  <a:lnTo>
                    <a:pt x="6912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57;p64"/>
            <p:cNvSpPr/>
            <p:nvPr/>
          </p:nvSpPr>
          <p:spPr>
            <a:xfrm>
              <a:off x="6138869" y="3007184"/>
              <a:ext cx="121363" cy="79277"/>
            </a:xfrm>
            <a:custGeom>
              <a:avLst/>
              <a:gdLst/>
              <a:ahLst/>
              <a:cxnLst/>
              <a:rect l="l" t="t" r="r" b="b"/>
              <a:pathLst>
                <a:path w="6050" h="3952" extrusionOk="0">
                  <a:moveTo>
                    <a:pt x="1" y="0"/>
                  </a:moveTo>
                  <a:lnTo>
                    <a:pt x="1" y="3952"/>
                  </a:lnTo>
                  <a:lnTo>
                    <a:pt x="6050" y="3952"/>
                  </a:lnTo>
                  <a:lnTo>
                    <a:pt x="605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470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3"/>
          <p:cNvSpPr txBox="1">
            <a:spLocks noGrp="1"/>
          </p:cNvSpPr>
          <p:nvPr>
            <p:ph type="title"/>
          </p:nvPr>
        </p:nvSpPr>
        <p:spPr>
          <a:xfrm>
            <a:off x="564356" y="780724"/>
            <a:ext cx="9144000" cy="2302800"/>
          </a:xfrm>
          <a:prstGeom prst="rect">
            <a:avLst/>
          </a:prstGeom>
        </p:spPr>
        <p:txBody>
          <a:bodyPr spcFirstLastPara="1" wrap="square" lIns="91425" tIns="91425" rIns="91425" bIns="91425" anchor="ctr" anchorCtr="0">
            <a:noAutofit/>
          </a:bodyPr>
          <a:lstStyle/>
          <a:p>
            <a:r>
              <a:rPr lang="en-US" dirty="0"/>
              <a:t>KONDISI KERJA</a:t>
            </a:r>
            <a:endParaRPr lang="en-US" dirty="0">
              <a:effectLst/>
            </a:endParaRPr>
          </a:p>
        </p:txBody>
      </p:sp>
      <p:sp>
        <p:nvSpPr>
          <p:cNvPr id="1250" name="Google Shape;1250;p43"/>
          <p:cNvSpPr txBox="1">
            <a:spLocks noGrp="1"/>
          </p:cNvSpPr>
          <p:nvPr>
            <p:ph type="subTitle" idx="1"/>
          </p:nvPr>
        </p:nvSpPr>
        <p:spPr>
          <a:xfrm>
            <a:off x="2055297" y="2504056"/>
            <a:ext cx="6367800" cy="1858966"/>
          </a:xfrm>
          <a:prstGeom prst="rect">
            <a:avLst/>
          </a:prstGeom>
        </p:spPr>
        <p:txBody>
          <a:bodyPr spcFirstLastPara="1" wrap="square" lIns="91425" tIns="91425" rIns="91425" bIns="91425" anchor="t" anchorCtr="0">
            <a:noAutofit/>
          </a:bodyPr>
          <a:lstStyle/>
          <a:p>
            <a:pPr marL="0" lvl="0" indent="0"/>
            <a:r>
              <a:rPr lang="en-US" sz="1600" dirty="0"/>
              <a:t>TPP berdasarkan </a:t>
            </a:r>
            <a:r>
              <a:rPr lang="en-US" sz="1600" dirty="0" err="1"/>
              <a:t>Kondisi</a:t>
            </a:r>
            <a:r>
              <a:rPr lang="en-US" sz="1600" dirty="0"/>
              <a:t> Kerja </a:t>
            </a:r>
            <a:r>
              <a:rPr lang="en-US" sz="1600" dirty="0" err="1"/>
              <a:t>diberikan</a:t>
            </a:r>
            <a:r>
              <a:rPr lang="en-US" sz="1600" dirty="0"/>
              <a:t> </a:t>
            </a:r>
            <a:r>
              <a:rPr lang="en-US" sz="1600" dirty="0" err="1"/>
              <a:t>kepada</a:t>
            </a:r>
            <a:r>
              <a:rPr lang="en-US" sz="1600" dirty="0"/>
              <a:t> </a:t>
            </a:r>
            <a:r>
              <a:rPr lang="en-US" sz="1600" dirty="0" err="1"/>
              <a:t>pejabat</a:t>
            </a:r>
            <a:r>
              <a:rPr lang="en-US" sz="1600" dirty="0"/>
              <a:t> </a:t>
            </a:r>
            <a:r>
              <a:rPr lang="en-US" sz="1600" dirty="0" err="1"/>
              <a:t>dan</a:t>
            </a:r>
            <a:r>
              <a:rPr lang="en-US" sz="1600" dirty="0"/>
              <a:t> pegawai ASN yang melaksanakan </a:t>
            </a:r>
            <a:r>
              <a:rPr lang="en-US" sz="1600" dirty="0" err="1"/>
              <a:t>tugas</a:t>
            </a:r>
            <a:r>
              <a:rPr lang="en-US" sz="1600" dirty="0"/>
              <a:t> </a:t>
            </a:r>
            <a:r>
              <a:rPr lang="en-US" sz="1600" dirty="0" err="1"/>
              <a:t>pada</a:t>
            </a:r>
            <a:r>
              <a:rPr lang="en-US" sz="1600" dirty="0"/>
              <a:t> </a:t>
            </a:r>
            <a:r>
              <a:rPr lang="en-US" sz="1600" b="1" dirty="0" err="1"/>
              <a:t>Inspektorat</a:t>
            </a:r>
            <a:r>
              <a:rPr lang="en-US" sz="1600" b="1" dirty="0"/>
              <a:t> </a:t>
            </a:r>
            <a:r>
              <a:rPr lang="en-US" sz="1600" b="1" dirty="0" err="1"/>
              <a:t>serta</a:t>
            </a:r>
            <a:r>
              <a:rPr lang="en-US" sz="1600" b="1" dirty="0"/>
              <a:t> Jabatan </a:t>
            </a:r>
            <a:r>
              <a:rPr lang="en-US" sz="1600" b="1" dirty="0" err="1"/>
              <a:t>Fungsional</a:t>
            </a:r>
            <a:r>
              <a:rPr lang="en-US" sz="1600" b="1" dirty="0"/>
              <a:t> </a:t>
            </a:r>
            <a:r>
              <a:rPr lang="en-US" sz="1600" b="1" dirty="0" err="1"/>
              <a:t>Pengelola</a:t>
            </a:r>
            <a:r>
              <a:rPr lang="en-US" sz="1600" b="1" dirty="0"/>
              <a:t> Pengadaan </a:t>
            </a:r>
            <a:r>
              <a:rPr lang="en-US" sz="1600" b="1" dirty="0" err="1"/>
              <a:t>Barang</a:t>
            </a:r>
            <a:r>
              <a:rPr lang="en-US" sz="1600" b="1" dirty="0"/>
              <a:t>/</a:t>
            </a:r>
            <a:r>
              <a:rPr lang="en-US" sz="1600" b="1" dirty="0" err="1"/>
              <a:t>Jasa</a:t>
            </a:r>
            <a:r>
              <a:rPr lang="en-US" sz="1600" b="1" dirty="0"/>
              <a:t> </a:t>
            </a:r>
            <a:r>
              <a:rPr lang="en-US" sz="1600" b="1" dirty="0" err="1"/>
              <a:t>pada</a:t>
            </a:r>
            <a:r>
              <a:rPr lang="en-US" sz="1600" b="1" dirty="0"/>
              <a:t> </a:t>
            </a:r>
            <a:r>
              <a:rPr lang="en-US" sz="1600" b="1" dirty="0" err="1"/>
              <a:t>Bagian</a:t>
            </a:r>
            <a:r>
              <a:rPr lang="en-US" sz="1600" b="1" dirty="0"/>
              <a:t> Pengadaan </a:t>
            </a:r>
            <a:r>
              <a:rPr lang="en-US" sz="1600" b="1" dirty="0" err="1"/>
              <a:t>Barang</a:t>
            </a:r>
            <a:r>
              <a:rPr lang="en-US" sz="1600" b="1" dirty="0"/>
              <a:t>/</a:t>
            </a:r>
            <a:r>
              <a:rPr lang="en-US" sz="1600" b="1" dirty="0" err="1"/>
              <a:t>Jasa</a:t>
            </a:r>
            <a:r>
              <a:rPr lang="en-US" sz="1600" b="1" dirty="0"/>
              <a:t> </a:t>
            </a:r>
            <a:r>
              <a:rPr lang="en-US" sz="1600" b="1" dirty="0" err="1"/>
              <a:t>Sekretariat</a:t>
            </a:r>
            <a:r>
              <a:rPr lang="en-US" sz="1600" b="1" dirty="0"/>
              <a:t> Daerah Kota Semarang</a:t>
            </a:r>
            <a:r>
              <a:rPr lang="en-US" sz="1600" dirty="0"/>
              <a:t>.</a:t>
            </a:r>
            <a:endParaRPr sz="1600" dirty="0"/>
          </a:p>
        </p:txBody>
      </p:sp>
    </p:spTree>
    <p:extLst>
      <p:ext uri="{BB962C8B-B14F-4D97-AF65-F5344CB8AC3E}">
        <p14:creationId xmlns:p14="http://schemas.microsoft.com/office/powerpoint/2010/main" val="172009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58"/>
          <p:cNvSpPr txBox="1">
            <a:spLocks noGrp="1"/>
          </p:cNvSpPr>
          <p:nvPr>
            <p:ph type="title" idx="6"/>
          </p:nvPr>
        </p:nvSpPr>
        <p:spPr>
          <a:xfrm>
            <a:off x="1701041" y="336325"/>
            <a:ext cx="295117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PERHITUNGAN TPP</a:t>
            </a:r>
            <a:endParaRPr dirty="0"/>
          </a:p>
        </p:txBody>
      </p:sp>
      <p:grpSp>
        <p:nvGrpSpPr>
          <p:cNvPr id="8" name="Group 7"/>
          <p:cNvGrpSpPr/>
          <p:nvPr/>
        </p:nvGrpSpPr>
        <p:grpSpPr>
          <a:xfrm>
            <a:off x="442281" y="66915"/>
            <a:ext cx="1248745" cy="1111519"/>
            <a:chOff x="1638903" y="1531159"/>
            <a:chExt cx="1248745" cy="1111519"/>
          </a:xfrm>
        </p:grpSpPr>
        <p:grpSp>
          <p:nvGrpSpPr>
            <p:cNvPr id="2357" name="Google Shape;2357;p58"/>
            <p:cNvGrpSpPr/>
            <p:nvPr/>
          </p:nvGrpSpPr>
          <p:grpSpPr>
            <a:xfrm>
              <a:off x="1638903" y="1718649"/>
              <a:ext cx="538052" cy="556400"/>
              <a:chOff x="1475763" y="1500948"/>
              <a:chExt cx="659781" cy="682280"/>
            </a:xfrm>
          </p:grpSpPr>
          <p:sp>
            <p:nvSpPr>
              <p:cNvPr id="2358" name="Google Shape;2358;p58"/>
              <p:cNvSpPr/>
              <p:nvPr/>
            </p:nvSpPr>
            <p:spPr>
              <a:xfrm>
                <a:off x="1475763" y="1542741"/>
                <a:ext cx="659781" cy="640487"/>
              </a:xfrm>
              <a:custGeom>
                <a:avLst/>
                <a:gdLst/>
                <a:ahLst/>
                <a:cxnLst/>
                <a:rect l="l" t="t" r="r" b="b"/>
                <a:pathLst>
                  <a:path w="20586" h="19984" extrusionOk="0">
                    <a:moveTo>
                      <a:pt x="18563" y="0"/>
                    </a:moveTo>
                    <a:lnTo>
                      <a:pt x="0" y="1788"/>
                    </a:lnTo>
                    <a:lnTo>
                      <a:pt x="251" y="3191"/>
                    </a:lnTo>
                    <a:lnTo>
                      <a:pt x="802" y="2991"/>
                    </a:lnTo>
                    <a:cubicBezTo>
                      <a:pt x="814" y="2990"/>
                      <a:pt x="827" y="2990"/>
                      <a:pt x="839" y="2990"/>
                    </a:cubicBezTo>
                    <a:cubicBezTo>
                      <a:pt x="1181" y="2990"/>
                      <a:pt x="1338" y="3221"/>
                      <a:pt x="1387" y="3576"/>
                    </a:cubicBezTo>
                    <a:cubicBezTo>
                      <a:pt x="1387" y="3576"/>
                      <a:pt x="1387" y="3592"/>
                      <a:pt x="1404" y="3592"/>
                    </a:cubicBezTo>
                    <a:cubicBezTo>
                      <a:pt x="1437" y="3960"/>
                      <a:pt x="1354" y="4311"/>
                      <a:pt x="986" y="4378"/>
                    </a:cubicBezTo>
                    <a:lnTo>
                      <a:pt x="284" y="4344"/>
                    </a:lnTo>
                    <a:lnTo>
                      <a:pt x="435" y="5614"/>
                    </a:lnTo>
                    <a:cubicBezTo>
                      <a:pt x="435" y="5614"/>
                      <a:pt x="652" y="5564"/>
                      <a:pt x="909" y="5564"/>
                    </a:cubicBezTo>
                    <a:cubicBezTo>
                      <a:pt x="1264" y="5564"/>
                      <a:pt x="1692" y="5660"/>
                      <a:pt x="1721" y="6115"/>
                    </a:cubicBezTo>
                    <a:cubicBezTo>
                      <a:pt x="1721" y="6115"/>
                      <a:pt x="1676" y="6757"/>
                      <a:pt x="741" y="6757"/>
                    </a:cubicBezTo>
                    <a:cubicBezTo>
                      <a:pt x="686" y="6757"/>
                      <a:pt x="629" y="6755"/>
                      <a:pt x="568" y="6750"/>
                    </a:cubicBezTo>
                    <a:lnTo>
                      <a:pt x="568" y="6750"/>
                    </a:lnTo>
                    <a:lnTo>
                      <a:pt x="685" y="7820"/>
                    </a:lnTo>
                    <a:cubicBezTo>
                      <a:pt x="685" y="7820"/>
                      <a:pt x="937" y="7751"/>
                      <a:pt x="1218" y="7751"/>
                    </a:cubicBezTo>
                    <a:cubicBezTo>
                      <a:pt x="1556" y="7751"/>
                      <a:pt x="1935" y="7850"/>
                      <a:pt x="1972" y="8288"/>
                    </a:cubicBezTo>
                    <a:cubicBezTo>
                      <a:pt x="2039" y="8973"/>
                      <a:pt x="1320" y="9023"/>
                      <a:pt x="819" y="9056"/>
                    </a:cubicBezTo>
                    <a:lnTo>
                      <a:pt x="953" y="10159"/>
                    </a:lnTo>
                    <a:cubicBezTo>
                      <a:pt x="953" y="10159"/>
                      <a:pt x="1124" y="10124"/>
                      <a:pt x="1338" y="10124"/>
                    </a:cubicBezTo>
                    <a:cubicBezTo>
                      <a:pt x="1693" y="10124"/>
                      <a:pt x="2166" y="10222"/>
                      <a:pt x="2156" y="10744"/>
                    </a:cubicBezTo>
                    <a:cubicBezTo>
                      <a:pt x="2144" y="11340"/>
                      <a:pt x="1603" y="11426"/>
                      <a:pt x="1295" y="11426"/>
                    </a:cubicBezTo>
                    <a:cubicBezTo>
                      <a:pt x="1172" y="11426"/>
                      <a:pt x="1086" y="11412"/>
                      <a:pt x="1086" y="11412"/>
                    </a:cubicBezTo>
                    <a:lnTo>
                      <a:pt x="1086" y="11412"/>
                    </a:lnTo>
                    <a:lnTo>
                      <a:pt x="1253" y="12832"/>
                    </a:lnTo>
                    <a:cubicBezTo>
                      <a:pt x="1253" y="12832"/>
                      <a:pt x="1576" y="12693"/>
                      <a:pt x="1891" y="12693"/>
                    </a:cubicBezTo>
                    <a:cubicBezTo>
                      <a:pt x="2162" y="12693"/>
                      <a:pt x="2427" y="12796"/>
                      <a:pt x="2473" y="13183"/>
                    </a:cubicBezTo>
                    <a:cubicBezTo>
                      <a:pt x="2546" y="13805"/>
                      <a:pt x="2076" y="13938"/>
                      <a:pt x="1706" y="13938"/>
                    </a:cubicBezTo>
                    <a:cubicBezTo>
                      <a:pt x="1570" y="13938"/>
                      <a:pt x="1447" y="13920"/>
                      <a:pt x="1370" y="13902"/>
                    </a:cubicBezTo>
                    <a:lnTo>
                      <a:pt x="1370" y="13902"/>
                    </a:lnTo>
                    <a:lnTo>
                      <a:pt x="1487" y="14988"/>
                    </a:lnTo>
                    <a:cubicBezTo>
                      <a:pt x="1487" y="14988"/>
                      <a:pt x="1753" y="14872"/>
                      <a:pt x="2035" y="14872"/>
                    </a:cubicBezTo>
                    <a:cubicBezTo>
                      <a:pt x="2340" y="14872"/>
                      <a:pt x="2664" y="15008"/>
                      <a:pt x="2690" y="15572"/>
                    </a:cubicBezTo>
                    <a:cubicBezTo>
                      <a:pt x="2718" y="16023"/>
                      <a:pt x="2386" y="16125"/>
                      <a:pt x="2082" y="16125"/>
                    </a:cubicBezTo>
                    <a:cubicBezTo>
                      <a:pt x="1834" y="16125"/>
                      <a:pt x="1604" y="16057"/>
                      <a:pt x="1604" y="16057"/>
                    </a:cubicBezTo>
                    <a:lnTo>
                      <a:pt x="1604" y="16057"/>
                    </a:lnTo>
                    <a:lnTo>
                      <a:pt x="1771" y="17561"/>
                    </a:lnTo>
                    <a:cubicBezTo>
                      <a:pt x="1771" y="17561"/>
                      <a:pt x="2105" y="17418"/>
                      <a:pt x="2427" y="17418"/>
                    </a:cubicBezTo>
                    <a:cubicBezTo>
                      <a:pt x="2699" y="17418"/>
                      <a:pt x="2962" y="17520"/>
                      <a:pt x="3008" y="17895"/>
                    </a:cubicBezTo>
                    <a:cubicBezTo>
                      <a:pt x="3044" y="18312"/>
                      <a:pt x="2685" y="18567"/>
                      <a:pt x="2292" y="18567"/>
                    </a:cubicBezTo>
                    <a:cubicBezTo>
                      <a:pt x="2151" y="18567"/>
                      <a:pt x="2005" y="18534"/>
                      <a:pt x="1871" y="18463"/>
                    </a:cubicBezTo>
                    <a:lnTo>
                      <a:pt x="1871" y="18463"/>
                    </a:lnTo>
                    <a:lnTo>
                      <a:pt x="2055" y="19984"/>
                    </a:lnTo>
                    <a:lnTo>
                      <a:pt x="20585" y="18012"/>
                    </a:lnTo>
                    <a:lnTo>
                      <a:pt x="18563"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2359;p58"/>
              <p:cNvSpPr/>
              <p:nvPr/>
            </p:nvSpPr>
            <p:spPr>
              <a:xfrm>
                <a:off x="1631045" y="1500948"/>
                <a:ext cx="359889" cy="110348"/>
              </a:xfrm>
              <a:custGeom>
                <a:avLst/>
                <a:gdLst/>
                <a:ahLst/>
                <a:cxnLst/>
                <a:rect l="l" t="t" r="r" b="b"/>
                <a:pathLst>
                  <a:path w="11229" h="3443" extrusionOk="0">
                    <a:moveTo>
                      <a:pt x="11112" y="1"/>
                    </a:moveTo>
                    <a:lnTo>
                      <a:pt x="1" y="402"/>
                    </a:lnTo>
                    <a:lnTo>
                      <a:pt x="118" y="3443"/>
                    </a:lnTo>
                    <a:lnTo>
                      <a:pt x="11229" y="3042"/>
                    </a:lnTo>
                    <a:lnTo>
                      <a:pt x="11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2360;p58"/>
              <p:cNvSpPr/>
              <p:nvPr/>
            </p:nvSpPr>
            <p:spPr>
              <a:xfrm>
                <a:off x="1624091" y="1694401"/>
                <a:ext cx="373799" cy="23877"/>
              </a:xfrm>
              <a:custGeom>
                <a:avLst/>
                <a:gdLst/>
                <a:ahLst/>
                <a:cxnLst/>
                <a:rect l="l" t="t" r="r" b="b"/>
                <a:pathLst>
                  <a:path w="11663" h="745" extrusionOk="0">
                    <a:moveTo>
                      <a:pt x="11429" y="1"/>
                    </a:moveTo>
                    <a:cubicBezTo>
                      <a:pt x="11350" y="1"/>
                      <a:pt x="11270" y="5"/>
                      <a:pt x="11195" y="13"/>
                    </a:cubicBezTo>
                    <a:cubicBezTo>
                      <a:pt x="10878" y="30"/>
                      <a:pt x="10460" y="47"/>
                      <a:pt x="9942" y="63"/>
                    </a:cubicBezTo>
                    <a:cubicBezTo>
                      <a:pt x="8889" y="114"/>
                      <a:pt x="7436" y="197"/>
                      <a:pt x="5832" y="297"/>
                    </a:cubicBezTo>
                    <a:cubicBezTo>
                      <a:pt x="4211" y="398"/>
                      <a:pt x="2757" y="498"/>
                      <a:pt x="1705" y="581"/>
                    </a:cubicBezTo>
                    <a:lnTo>
                      <a:pt x="468" y="682"/>
                    </a:lnTo>
                    <a:cubicBezTo>
                      <a:pt x="301" y="682"/>
                      <a:pt x="151" y="698"/>
                      <a:pt x="0" y="732"/>
                    </a:cubicBezTo>
                    <a:cubicBezTo>
                      <a:pt x="76" y="740"/>
                      <a:pt x="155" y="744"/>
                      <a:pt x="234" y="744"/>
                    </a:cubicBezTo>
                    <a:cubicBezTo>
                      <a:pt x="314" y="744"/>
                      <a:pt x="393" y="740"/>
                      <a:pt x="468" y="732"/>
                    </a:cubicBezTo>
                    <a:lnTo>
                      <a:pt x="1721" y="682"/>
                    </a:lnTo>
                    <a:cubicBezTo>
                      <a:pt x="2774" y="632"/>
                      <a:pt x="4228" y="548"/>
                      <a:pt x="5832" y="448"/>
                    </a:cubicBezTo>
                    <a:cubicBezTo>
                      <a:pt x="7452" y="348"/>
                      <a:pt x="8906" y="247"/>
                      <a:pt x="9959" y="164"/>
                    </a:cubicBezTo>
                    <a:lnTo>
                      <a:pt x="11195" y="63"/>
                    </a:lnTo>
                    <a:cubicBezTo>
                      <a:pt x="11362" y="63"/>
                      <a:pt x="11513" y="47"/>
                      <a:pt x="11663" y="13"/>
                    </a:cubicBezTo>
                    <a:cubicBezTo>
                      <a:pt x="11588" y="5"/>
                      <a:pt x="11508" y="1"/>
                      <a:pt x="11429"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2361;p58"/>
              <p:cNvSpPr/>
              <p:nvPr/>
            </p:nvSpPr>
            <p:spPr>
              <a:xfrm>
                <a:off x="1638545" y="1766706"/>
                <a:ext cx="373286" cy="23845"/>
              </a:xfrm>
              <a:custGeom>
                <a:avLst/>
                <a:gdLst/>
                <a:ahLst/>
                <a:cxnLst/>
                <a:rect l="l" t="t" r="r" b="b"/>
                <a:pathLst>
                  <a:path w="11647" h="744" extrusionOk="0">
                    <a:moveTo>
                      <a:pt x="11421" y="0"/>
                    </a:moveTo>
                    <a:cubicBezTo>
                      <a:pt x="11346" y="0"/>
                      <a:pt x="11270" y="5"/>
                      <a:pt x="11195" y="13"/>
                    </a:cubicBezTo>
                    <a:lnTo>
                      <a:pt x="9942" y="63"/>
                    </a:lnTo>
                    <a:cubicBezTo>
                      <a:pt x="8889" y="113"/>
                      <a:pt x="7436" y="197"/>
                      <a:pt x="5815" y="297"/>
                    </a:cubicBezTo>
                    <a:cubicBezTo>
                      <a:pt x="4211" y="397"/>
                      <a:pt x="2757" y="498"/>
                      <a:pt x="1705" y="581"/>
                    </a:cubicBezTo>
                    <a:lnTo>
                      <a:pt x="452" y="681"/>
                    </a:lnTo>
                    <a:cubicBezTo>
                      <a:pt x="301" y="681"/>
                      <a:pt x="151" y="698"/>
                      <a:pt x="1" y="731"/>
                    </a:cubicBezTo>
                    <a:cubicBezTo>
                      <a:pt x="76" y="740"/>
                      <a:pt x="151" y="744"/>
                      <a:pt x="226" y="744"/>
                    </a:cubicBezTo>
                    <a:cubicBezTo>
                      <a:pt x="301" y="744"/>
                      <a:pt x="376" y="740"/>
                      <a:pt x="452" y="731"/>
                    </a:cubicBezTo>
                    <a:lnTo>
                      <a:pt x="1705" y="681"/>
                    </a:lnTo>
                    <a:cubicBezTo>
                      <a:pt x="2757" y="631"/>
                      <a:pt x="4211" y="548"/>
                      <a:pt x="5832" y="447"/>
                    </a:cubicBezTo>
                    <a:cubicBezTo>
                      <a:pt x="7436" y="347"/>
                      <a:pt x="8889" y="247"/>
                      <a:pt x="9942" y="163"/>
                    </a:cubicBezTo>
                    <a:lnTo>
                      <a:pt x="11195" y="63"/>
                    </a:lnTo>
                    <a:cubicBezTo>
                      <a:pt x="11346" y="63"/>
                      <a:pt x="11496" y="46"/>
                      <a:pt x="11646" y="13"/>
                    </a:cubicBezTo>
                    <a:cubicBezTo>
                      <a:pt x="11571" y="5"/>
                      <a:pt x="11496" y="0"/>
                      <a:pt x="1142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2362;p58"/>
              <p:cNvSpPr/>
              <p:nvPr/>
            </p:nvSpPr>
            <p:spPr>
              <a:xfrm>
                <a:off x="1643353" y="1841126"/>
                <a:ext cx="373831" cy="23877"/>
              </a:xfrm>
              <a:custGeom>
                <a:avLst/>
                <a:gdLst/>
                <a:ahLst/>
                <a:cxnLst/>
                <a:rect l="l" t="t" r="r" b="b"/>
                <a:pathLst>
                  <a:path w="11664" h="745" extrusionOk="0">
                    <a:moveTo>
                      <a:pt x="11436" y="1"/>
                    </a:moveTo>
                    <a:cubicBezTo>
                      <a:pt x="11359" y="1"/>
                      <a:pt x="11279" y="5"/>
                      <a:pt x="11196" y="13"/>
                    </a:cubicBezTo>
                    <a:lnTo>
                      <a:pt x="9959" y="64"/>
                    </a:lnTo>
                    <a:cubicBezTo>
                      <a:pt x="8890" y="114"/>
                      <a:pt x="7436" y="197"/>
                      <a:pt x="5832" y="298"/>
                    </a:cubicBezTo>
                    <a:cubicBezTo>
                      <a:pt x="4228" y="398"/>
                      <a:pt x="2758" y="498"/>
                      <a:pt x="1705" y="565"/>
                    </a:cubicBezTo>
                    <a:lnTo>
                      <a:pt x="469" y="665"/>
                    </a:lnTo>
                    <a:cubicBezTo>
                      <a:pt x="318" y="682"/>
                      <a:pt x="151" y="699"/>
                      <a:pt x="1" y="732"/>
                    </a:cubicBezTo>
                    <a:cubicBezTo>
                      <a:pt x="84" y="740"/>
                      <a:pt x="164" y="744"/>
                      <a:pt x="241" y="744"/>
                    </a:cubicBezTo>
                    <a:cubicBezTo>
                      <a:pt x="318" y="744"/>
                      <a:pt x="394" y="740"/>
                      <a:pt x="469" y="732"/>
                    </a:cubicBezTo>
                    <a:lnTo>
                      <a:pt x="1722" y="682"/>
                    </a:lnTo>
                    <a:cubicBezTo>
                      <a:pt x="2775" y="615"/>
                      <a:pt x="4228" y="548"/>
                      <a:pt x="5832" y="448"/>
                    </a:cubicBezTo>
                    <a:cubicBezTo>
                      <a:pt x="7453" y="348"/>
                      <a:pt x="8907" y="247"/>
                      <a:pt x="9959" y="164"/>
                    </a:cubicBezTo>
                    <a:lnTo>
                      <a:pt x="11212" y="64"/>
                    </a:lnTo>
                    <a:cubicBezTo>
                      <a:pt x="11363" y="64"/>
                      <a:pt x="11513" y="30"/>
                      <a:pt x="11663" y="13"/>
                    </a:cubicBezTo>
                    <a:cubicBezTo>
                      <a:pt x="11588" y="5"/>
                      <a:pt x="11513" y="1"/>
                      <a:pt x="11436"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2363;p58"/>
              <p:cNvSpPr/>
              <p:nvPr/>
            </p:nvSpPr>
            <p:spPr>
              <a:xfrm>
                <a:off x="1652455" y="1915450"/>
                <a:ext cx="373831" cy="23461"/>
              </a:xfrm>
              <a:custGeom>
                <a:avLst/>
                <a:gdLst/>
                <a:ahLst/>
                <a:cxnLst/>
                <a:rect l="l" t="t" r="r" b="b"/>
                <a:pathLst>
                  <a:path w="11664" h="732" extrusionOk="0">
                    <a:moveTo>
                      <a:pt x="11196" y="0"/>
                    </a:moveTo>
                    <a:lnTo>
                      <a:pt x="9943" y="67"/>
                    </a:lnTo>
                    <a:cubicBezTo>
                      <a:pt x="8890" y="117"/>
                      <a:pt x="7436" y="201"/>
                      <a:pt x="5832" y="301"/>
                    </a:cubicBezTo>
                    <a:cubicBezTo>
                      <a:pt x="4212" y="401"/>
                      <a:pt x="2758" y="485"/>
                      <a:pt x="1705" y="568"/>
                    </a:cubicBezTo>
                    <a:lnTo>
                      <a:pt x="469" y="669"/>
                    </a:lnTo>
                    <a:cubicBezTo>
                      <a:pt x="302" y="669"/>
                      <a:pt x="151" y="702"/>
                      <a:pt x="1" y="719"/>
                    </a:cubicBezTo>
                    <a:cubicBezTo>
                      <a:pt x="76" y="727"/>
                      <a:pt x="156" y="731"/>
                      <a:pt x="235" y="731"/>
                    </a:cubicBezTo>
                    <a:cubicBezTo>
                      <a:pt x="314" y="731"/>
                      <a:pt x="394" y="727"/>
                      <a:pt x="469" y="719"/>
                    </a:cubicBezTo>
                    <a:lnTo>
                      <a:pt x="1722" y="669"/>
                    </a:lnTo>
                    <a:cubicBezTo>
                      <a:pt x="2775" y="618"/>
                      <a:pt x="4228" y="535"/>
                      <a:pt x="5832" y="435"/>
                    </a:cubicBezTo>
                    <a:cubicBezTo>
                      <a:pt x="7453" y="334"/>
                      <a:pt x="8907" y="234"/>
                      <a:pt x="9959" y="167"/>
                    </a:cubicBezTo>
                    <a:lnTo>
                      <a:pt x="11212" y="67"/>
                    </a:lnTo>
                    <a:cubicBezTo>
                      <a:pt x="11363" y="50"/>
                      <a:pt x="11513" y="34"/>
                      <a:pt x="11664"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2364;p58"/>
              <p:cNvSpPr/>
              <p:nvPr/>
            </p:nvSpPr>
            <p:spPr>
              <a:xfrm>
                <a:off x="1673351" y="1995351"/>
                <a:ext cx="373286" cy="23877"/>
              </a:xfrm>
              <a:custGeom>
                <a:avLst/>
                <a:gdLst/>
                <a:ahLst/>
                <a:cxnLst/>
                <a:rect l="l" t="t" r="r" b="b"/>
                <a:pathLst>
                  <a:path w="11647" h="745" extrusionOk="0">
                    <a:moveTo>
                      <a:pt x="11421" y="1"/>
                    </a:moveTo>
                    <a:cubicBezTo>
                      <a:pt x="11346" y="1"/>
                      <a:pt x="11271" y="5"/>
                      <a:pt x="11195" y="14"/>
                    </a:cubicBezTo>
                    <a:lnTo>
                      <a:pt x="9942" y="64"/>
                    </a:lnTo>
                    <a:cubicBezTo>
                      <a:pt x="8890" y="114"/>
                      <a:pt x="7436" y="197"/>
                      <a:pt x="5815" y="298"/>
                    </a:cubicBezTo>
                    <a:cubicBezTo>
                      <a:pt x="4211" y="398"/>
                      <a:pt x="2757" y="498"/>
                      <a:pt x="1705" y="582"/>
                    </a:cubicBezTo>
                    <a:lnTo>
                      <a:pt x="452" y="682"/>
                    </a:lnTo>
                    <a:cubicBezTo>
                      <a:pt x="301" y="682"/>
                      <a:pt x="151" y="699"/>
                      <a:pt x="1" y="732"/>
                    </a:cubicBezTo>
                    <a:cubicBezTo>
                      <a:pt x="76" y="740"/>
                      <a:pt x="151" y="745"/>
                      <a:pt x="226" y="745"/>
                    </a:cubicBezTo>
                    <a:cubicBezTo>
                      <a:pt x="301" y="745"/>
                      <a:pt x="377" y="740"/>
                      <a:pt x="452" y="732"/>
                    </a:cubicBezTo>
                    <a:lnTo>
                      <a:pt x="1705" y="682"/>
                    </a:lnTo>
                    <a:cubicBezTo>
                      <a:pt x="2757" y="632"/>
                      <a:pt x="4228" y="548"/>
                      <a:pt x="5832" y="448"/>
                    </a:cubicBezTo>
                    <a:cubicBezTo>
                      <a:pt x="7436" y="348"/>
                      <a:pt x="8890" y="247"/>
                      <a:pt x="9942" y="164"/>
                    </a:cubicBezTo>
                    <a:lnTo>
                      <a:pt x="11195" y="64"/>
                    </a:lnTo>
                    <a:cubicBezTo>
                      <a:pt x="11346" y="64"/>
                      <a:pt x="11496" y="47"/>
                      <a:pt x="11646" y="14"/>
                    </a:cubicBezTo>
                    <a:cubicBezTo>
                      <a:pt x="11571" y="5"/>
                      <a:pt x="11496" y="1"/>
                      <a:pt x="11421"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96" name="Google Shape;2396;p58"/>
            <p:cNvSpPr/>
            <p:nvPr/>
          </p:nvSpPr>
          <p:spPr>
            <a:xfrm>
              <a:off x="1964543" y="1764555"/>
              <a:ext cx="898618" cy="861484"/>
            </a:xfrm>
            <a:custGeom>
              <a:avLst/>
              <a:gdLst/>
              <a:ahLst/>
              <a:cxnLst/>
              <a:rect l="l" t="t" r="r" b="b"/>
              <a:pathLst>
                <a:path w="34387" h="32966" extrusionOk="0">
                  <a:moveTo>
                    <a:pt x="16587" y="0"/>
                  </a:moveTo>
                  <a:cubicBezTo>
                    <a:pt x="7634" y="0"/>
                    <a:pt x="299" y="7168"/>
                    <a:pt x="118" y="16161"/>
                  </a:cubicBezTo>
                  <a:cubicBezTo>
                    <a:pt x="1" y="22827"/>
                    <a:pt x="3894" y="28909"/>
                    <a:pt x="10009" y="31583"/>
                  </a:cubicBezTo>
                  <a:cubicBezTo>
                    <a:pt x="12131" y="32513"/>
                    <a:pt x="14377" y="32966"/>
                    <a:pt x="16605" y="32966"/>
                  </a:cubicBezTo>
                  <a:cubicBezTo>
                    <a:pt x="20782" y="32966"/>
                    <a:pt x="24900" y="31376"/>
                    <a:pt x="28038" y="28358"/>
                  </a:cubicBezTo>
                  <a:cubicBezTo>
                    <a:pt x="32833" y="23746"/>
                    <a:pt x="34387" y="16679"/>
                    <a:pt x="31964" y="10463"/>
                  </a:cubicBezTo>
                  <a:cubicBezTo>
                    <a:pt x="29525" y="4264"/>
                    <a:pt x="23593" y="120"/>
                    <a:pt x="16926" y="4"/>
                  </a:cubicBezTo>
                  <a:cubicBezTo>
                    <a:pt x="16813" y="1"/>
                    <a:pt x="16700" y="0"/>
                    <a:pt x="165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7" name="Google Shape;2397;p58"/>
            <p:cNvGrpSpPr/>
            <p:nvPr/>
          </p:nvGrpSpPr>
          <p:grpSpPr>
            <a:xfrm>
              <a:off x="1971842" y="1531159"/>
              <a:ext cx="915806" cy="1111519"/>
              <a:chOff x="1530438" y="1390423"/>
              <a:chExt cx="1123000" cy="1362990"/>
            </a:xfrm>
          </p:grpSpPr>
          <p:sp>
            <p:nvSpPr>
              <p:cNvPr id="2398" name="Google Shape;2398;p58"/>
              <p:cNvSpPr/>
              <p:nvPr/>
            </p:nvSpPr>
            <p:spPr>
              <a:xfrm>
                <a:off x="2295695" y="2237633"/>
                <a:ext cx="255471" cy="325628"/>
              </a:xfrm>
              <a:custGeom>
                <a:avLst/>
                <a:gdLst/>
                <a:ahLst/>
                <a:cxnLst/>
                <a:rect l="l" t="t" r="r" b="b"/>
                <a:pathLst>
                  <a:path w="7971" h="10160" extrusionOk="0">
                    <a:moveTo>
                      <a:pt x="4996" y="0"/>
                    </a:moveTo>
                    <a:lnTo>
                      <a:pt x="1" y="3158"/>
                    </a:lnTo>
                    <a:lnTo>
                      <a:pt x="4529" y="10159"/>
                    </a:lnTo>
                    <a:cubicBezTo>
                      <a:pt x="4529" y="10159"/>
                      <a:pt x="7035" y="7452"/>
                      <a:pt x="7970" y="4528"/>
                    </a:cubicBezTo>
                    <a:lnTo>
                      <a:pt x="4996" y="0"/>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2399;p58"/>
              <p:cNvSpPr/>
              <p:nvPr/>
            </p:nvSpPr>
            <p:spPr>
              <a:xfrm>
                <a:off x="2295670" y="2237633"/>
                <a:ext cx="255471" cy="325628"/>
              </a:xfrm>
              <a:custGeom>
                <a:avLst/>
                <a:gdLst/>
                <a:ahLst/>
                <a:cxnLst/>
                <a:rect l="l" t="t" r="r" b="b"/>
                <a:pathLst>
                  <a:path w="7971" h="10160" extrusionOk="0">
                    <a:moveTo>
                      <a:pt x="4996" y="0"/>
                    </a:moveTo>
                    <a:lnTo>
                      <a:pt x="1" y="3158"/>
                    </a:lnTo>
                    <a:lnTo>
                      <a:pt x="4529" y="10159"/>
                    </a:lnTo>
                    <a:cubicBezTo>
                      <a:pt x="4529" y="10159"/>
                      <a:pt x="7035" y="7452"/>
                      <a:pt x="7970" y="4528"/>
                    </a:cubicBezTo>
                    <a:lnTo>
                      <a:pt x="4996" y="0"/>
                    </a:lnTo>
                    <a:close/>
                  </a:path>
                </a:pathLst>
              </a:custGeom>
              <a:solidFill>
                <a:srgbClr val="263238">
                  <a:alpha val="111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2400;p58"/>
              <p:cNvSpPr/>
              <p:nvPr/>
            </p:nvSpPr>
            <p:spPr>
              <a:xfrm>
                <a:off x="1902730" y="1390423"/>
                <a:ext cx="428348" cy="267810"/>
              </a:xfrm>
              <a:custGeom>
                <a:avLst/>
                <a:gdLst/>
                <a:ahLst/>
                <a:cxnLst/>
                <a:rect l="l" t="t" r="r" b="b"/>
                <a:pathLst>
                  <a:path w="13365" h="8356" extrusionOk="0">
                    <a:moveTo>
                      <a:pt x="8815" y="1"/>
                    </a:moveTo>
                    <a:cubicBezTo>
                      <a:pt x="8513" y="1"/>
                      <a:pt x="8211" y="68"/>
                      <a:pt x="7934" y="202"/>
                    </a:cubicBezTo>
                    <a:cubicBezTo>
                      <a:pt x="7416" y="436"/>
                      <a:pt x="6931" y="737"/>
                      <a:pt x="6497" y="1104"/>
                    </a:cubicBezTo>
                    <a:cubicBezTo>
                      <a:pt x="6024" y="524"/>
                      <a:pt x="5384" y="262"/>
                      <a:pt x="4753" y="262"/>
                    </a:cubicBezTo>
                    <a:cubicBezTo>
                      <a:pt x="3624" y="262"/>
                      <a:pt x="2524" y="1101"/>
                      <a:pt x="2470" y="2441"/>
                    </a:cubicBezTo>
                    <a:cubicBezTo>
                      <a:pt x="2279" y="2374"/>
                      <a:pt x="2087" y="2343"/>
                      <a:pt x="1900" y="2343"/>
                    </a:cubicBezTo>
                    <a:cubicBezTo>
                      <a:pt x="877" y="2343"/>
                      <a:pt x="0" y="3277"/>
                      <a:pt x="198" y="4379"/>
                    </a:cubicBezTo>
                    <a:cubicBezTo>
                      <a:pt x="265" y="4847"/>
                      <a:pt x="549" y="5281"/>
                      <a:pt x="482" y="5749"/>
                    </a:cubicBezTo>
                    <a:cubicBezTo>
                      <a:pt x="415" y="6200"/>
                      <a:pt x="64" y="6635"/>
                      <a:pt x="265" y="7036"/>
                    </a:cubicBezTo>
                    <a:cubicBezTo>
                      <a:pt x="415" y="7353"/>
                      <a:pt x="850" y="7420"/>
                      <a:pt x="1184" y="7537"/>
                    </a:cubicBezTo>
                    <a:cubicBezTo>
                      <a:pt x="1535" y="7671"/>
                      <a:pt x="1869" y="8088"/>
                      <a:pt x="1618" y="8356"/>
                    </a:cubicBezTo>
                    <a:lnTo>
                      <a:pt x="10256" y="4730"/>
                    </a:lnTo>
                    <a:cubicBezTo>
                      <a:pt x="10525" y="5119"/>
                      <a:pt x="10989" y="5308"/>
                      <a:pt x="11462" y="5308"/>
                    </a:cubicBezTo>
                    <a:cubicBezTo>
                      <a:pt x="11843" y="5308"/>
                      <a:pt x="12231" y="5186"/>
                      <a:pt x="12529" y="4947"/>
                    </a:cubicBezTo>
                    <a:cubicBezTo>
                      <a:pt x="13180" y="4396"/>
                      <a:pt x="13364" y="3427"/>
                      <a:pt x="13147" y="2608"/>
                    </a:cubicBezTo>
                    <a:cubicBezTo>
                      <a:pt x="12997" y="2006"/>
                      <a:pt x="12612" y="1489"/>
                      <a:pt x="12061" y="1204"/>
                    </a:cubicBezTo>
                    <a:cubicBezTo>
                      <a:pt x="11859" y="1109"/>
                      <a:pt x="11644" y="1063"/>
                      <a:pt x="11431" y="1063"/>
                    </a:cubicBezTo>
                    <a:cubicBezTo>
                      <a:pt x="11047" y="1063"/>
                      <a:pt x="10670" y="1215"/>
                      <a:pt x="10390" y="1505"/>
                    </a:cubicBezTo>
                    <a:cubicBezTo>
                      <a:pt x="10490" y="954"/>
                      <a:pt x="10106" y="369"/>
                      <a:pt x="9588" y="152"/>
                    </a:cubicBezTo>
                    <a:cubicBezTo>
                      <a:pt x="9340" y="51"/>
                      <a:pt x="9077" y="1"/>
                      <a:pt x="881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2401;p58"/>
              <p:cNvSpPr/>
              <p:nvPr/>
            </p:nvSpPr>
            <p:spPr>
              <a:xfrm>
                <a:off x="1949235" y="1495034"/>
                <a:ext cx="326686" cy="609271"/>
              </a:xfrm>
              <a:custGeom>
                <a:avLst/>
                <a:gdLst/>
                <a:ahLst/>
                <a:cxnLst/>
                <a:rect l="l" t="t" r="r" b="b"/>
                <a:pathLst>
                  <a:path w="10193" h="19010" extrusionOk="0">
                    <a:moveTo>
                      <a:pt x="5760" y="1"/>
                    </a:moveTo>
                    <a:cubicBezTo>
                      <a:pt x="3962" y="1"/>
                      <a:pt x="2169" y="510"/>
                      <a:pt x="602" y="1516"/>
                    </a:cubicBezTo>
                    <a:lnTo>
                      <a:pt x="334" y="1683"/>
                    </a:lnTo>
                    <a:lnTo>
                      <a:pt x="17" y="15618"/>
                    </a:lnTo>
                    <a:cubicBezTo>
                      <a:pt x="0" y="17489"/>
                      <a:pt x="1521" y="19010"/>
                      <a:pt x="3392" y="19010"/>
                    </a:cubicBezTo>
                    <a:cubicBezTo>
                      <a:pt x="5180" y="19010"/>
                      <a:pt x="6667" y="17606"/>
                      <a:pt x="6750" y="15819"/>
                    </a:cubicBezTo>
                    <a:cubicBezTo>
                      <a:pt x="6834" y="14348"/>
                      <a:pt x="6901" y="12911"/>
                      <a:pt x="6901" y="12911"/>
                    </a:cubicBezTo>
                    <a:cubicBezTo>
                      <a:pt x="6901" y="12911"/>
                      <a:pt x="9641" y="12711"/>
                      <a:pt x="9908" y="10021"/>
                    </a:cubicBezTo>
                    <a:cubicBezTo>
                      <a:pt x="10159" y="7331"/>
                      <a:pt x="10192" y="1098"/>
                      <a:pt x="10192" y="1098"/>
                    </a:cubicBezTo>
                    <a:cubicBezTo>
                      <a:pt x="8800" y="364"/>
                      <a:pt x="7279" y="1"/>
                      <a:pt x="5760"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2402;p58"/>
              <p:cNvSpPr/>
              <p:nvPr/>
            </p:nvSpPr>
            <p:spPr>
              <a:xfrm>
                <a:off x="2090063" y="1662367"/>
                <a:ext cx="28396" cy="25127"/>
              </a:xfrm>
              <a:custGeom>
                <a:avLst/>
                <a:gdLst/>
                <a:ahLst/>
                <a:cxnLst/>
                <a:rect l="l" t="t" r="r" b="b"/>
                <a:pathLst>
                  <a:path w="886" h="784" extrusionOk="0">
                    <a:moveTo>
                      <a:pt x="442" y="1"/>
                    </a:moveTo>
                    <a:cubicBezTo>
                      <a:pt x="279" y="1"/>
                      <a:pt x="120" y="99"/>
                      <a:pt x="67" y="272"/>
                    </a:cubicBezTo>
                    <a:cubicBezTo>
                      <a:pt x="0" y="472"/>
                      <a:pt x="117" y="689"/>
                      <a:pt x="318" y="756"/>
                    </a:cubicBezTo>
                    <a:cubicBezTo>
                      <a:pt x="366" y="775"/>
                      <a:pt x="415" y="784"/>
                      <a:pt x="461" y="784"/>
                    </a:cubicBezTo>
                    <a:cubicBezTo>
                      <a:pt x="624" y="784"/>
                      <a:pt x="767" y="678"/>
                      <a:pt x="819" y="522"/>
                    </a:cubicBezTo>
                    <a:cubicBezTo>
                      <a:pt x="886" y="305"/>
                      <a:pt x="786" y="88"/>
                      <a:pt x="569" y="21"/>
                    </a:cubicBezTo>
                    <a:cubicBezTo>
                      <a:pt x="527" y="7"/>
                      <a:pt x="484" y="1"/>
                      <a:pt x="44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2403;p58"/>
              <p:cNvSpPr/>
              <p:nvPr/>
            </p:nvSpPr>
            <p:spPr>
              <a:xfrm>
                <a:off x="2087915" y="1653650"/>
                <a:ext cx="45543" cy="13942"/>
              </a:xfrm>
              <a:custGeom>
                <a:avLst/>
                <a:gdLst/>
                <a:ahLst/>
                <a:cxnLst/>
                <a:rect l="l" t="t" r="r" b="b"/>
                <a:pathLst>
                  <a:path w="1421" h="435" extrusionOk="0">
                    <a:moveTo>
                      <a:pt x="662" y="0"/>
                    </a:moveTo>
                    <a:cubicBezTo>
                      <a:pt x="492" y="0"/>
                      <a:pt x="322" y="47"/>
                      <a:pt x="168" y="143"/>
                    </a:cubicBezTo>
                    <a:cubicBezTo>
                      <a:pt x="51" y="226"/>
                      <a:pt x="1" y="310"/>
                      <a:pt x="17" y="327"/>
                    </a:cubicBezTo>
                    <a:cubicBezTo>
                      <a:pt x="22" y="333"/>
                      <a:pt x="30" y="336"/>
                      <a:pt x="43" y="336"/>
                    </a:cubicBezTo>
                    <a:cubicBezTo>
                      <a:pt x="122" y="336"/>
                      <a:pt x="357" y="225"/>
                      <a:pt x="664" y="225"/>
                    </a:cubicBezTo>
                    <a:cubicBezTo>
                      <a:pt x="682" y="225"/>
                      <a:pt x="701" y="225"/>
                      <a:pt x="719" y="226"/>
                    </a:cubicBezTo>
                    <a:cubicBezTo>
                      <a:pt x="1049" y="256"/>
                      <a:pt x="1298" y="434"/>
                      <a:pt x="1370" y="434"/>
                    </a:cubicBezTo>
                    <a:cubicBezTo>
                      <a:pt x="1378" y="434"/>
                      <a:pt x="1384" y="432"/>
                      <a:pt x="1387" y="427"/>
                    </a:cubicBezTo>
                    <a:cubicBezTo>
                      <a:pt x="1421" y="410"/>
                      <a:pt x="1387" y="327"/>
                      <a:pt x="1270" y="226"/>
                    </a:cubicBezTo>
                    <a:cubicBezTo>
                      <a:pt x="1093" y="76"/>
                      <a:pt x="878" y="0"/>
                      <a:pt x="66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2404;p58"/>
              <p:cNvSpPr/>
              <p:nvPr/>
            </p:nvSpPr>
            <p:spPr>
              <a:xfrm>
                <a:off x="2221788" y="1662367"/>
                <a:ext cx="28428" cy="25127"/>
              </a:xfrm>
              <a:custGeom>
                <a:avLst/>
                <a:gdLst/>
                <a:ahLst/>
                <a:cxnLst/>
                <a:rect l="l" t="t" r="r" b="b"/>
                <a:pathLst>
                  <a:path w="887" h="784" extrusionOk="0">
                    <a:moveTo>
                      <a:pt x="442" y="1"/>
                    </a:moveTo>
                    <a:cubicBezTo>
                      <a:pt x="279" y="1"/>
                      <a:pt x="121" y="99"/>
                      <a:pt x="68" y="272"/>
                    </a:cubicBezTo>
                    <a:cubicBezTo>
                      <a:pt x="1" y="472"/>
                      <a:pt x="118" y="689"/>
                      <a:pt x="318" y="756"/>
                    </a:cubicBezTo>
                    <a:cubicBezTo>
                      <a:pt x="367" y="775"/>
                      <a:pt x="415" y="784"/>
                      <a:pt x="462" y="784"/>
                    </a:cubicBezTo>
                    <a:cubicBezTo>
                      <a:pt x="625" y="784"/>
                      <a:pt x="768" y="678"/>
                      <a:pt x="819" y="522"/>
                    </a:cubicBezTo>
                    <a:cubicBezTo>
                      <a:pt x="886" y="305"/>
                      <a:pt x="786" y="88"/>
                      <a:pt x="569" y="21"/>
                    </a:cubicBezTo>
                    <a:cubicBezTo>
                      <a:pt x="527" y="7"/>
                      <a:pt x="485" y="1"/>
                      <a:pt x="44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2405;p58"/>
              <p:cNvSpPr/>
              <p:nvPr/>
            </p:nvSpPr>
            <p:spPr>
              <a:xfrm>
                <a:off x="2221275" y="1654130"/>
                <a:ext cx="45543" cy="13846"/>
              </a:xfrm>
              <a:custGeom>
                <a:avLst/>
                <a:gdLst/>
                <a:ahLst/>
                <a:cxnLst/>
                <a:rect l="l" t="t" r="r" b="b"/>
                <a:pathLst>
                  <a:path w="1421" h="432" extrusionOk="0">
                    <a:moveTo>
                      <a:pt x="669" y="0"/>
                    </a:moveTo>
                    <a:cubicBezTo>
                      <a:pt x="497" y="0"/>
                      <a:pt x="324" y="47"/>
                      <a:pt x="167" y="144"/>
                    </a:cubicBezTo>
                    <a:cubicBezTo>
                      <a:pt x="50" y="228"/>
                      <a:pt x="0" y="312"/>
                      <a:pt x="17" y="328"/>
                    </a:cubicBezTo>
                    <a:cubicBezTo>
                      <a:pt x="23" y="334"/>
                      <a:pt x="32" y="337"/>
                      <a:pt x="44" y="337"/>
                    </a:cubicBezTo>
                    <a:cubicBezTo>
                      <a:pt x="125" y="337"/>
                      <a:pt x="335" y="224"/>
                      <a:pt x="624" y="224"/>
                    </a:cubicBezTo>
                    <a:cubicBezTo>
                      <a:pt x="655" y="224"/>
                      <a:pt x="686" y="225"/>
                      <a:pt x="718" y="228"/>
                    </a:cubicBezTo>
                    <a:cubicBezTo>
                      <a:pt x="1060" y="243"/>
                      <a:pt x="1315" y="432"/>
                      <a:pt x="1376" y="432"/>
                    </a:cubicBezTo>
                    <a:cubicBezTo>
                      <a:pt x="1381" y="432"/>
                      <a:pt x="1384" y="431"/>
                      <a:pt x="1387" y="428"/>
                    </a:cubicBezTo>
                    <a:cubicBezTo>
                      <a:pt x="1420" y="412"/>
                      <a:pt x="1387" y="312"/>
                      <a:pt x="1270" y="211"/>
                    </a:cubicBezTo>
                    <a:cubicBezTo>
                      <a:pt x="1094" y="73"/>
                      <a:pt x="883" y="0"/>
                      <a:pt x="66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2406;p58"/>
              <p:cNvSpPr/>
              <p:nvPr/>
            </p:nvSpPr>
            <p:spPr>
              <a:xfrm>
                <a:off x="2174675" y="1657143"/>
                <a:ext cx="32691" cy="106310"/>
              </a:xfrm>
              <a:custGeom>
                <a:avLst/>
                <a:gdLst/>
                <a:ahLst/>
                <a:cxnLst/>
                <a:rect l="l" t="t" r="r" b="b"/>
                <a:pathLst>
                  <a:path w="1020" h="3317" extrusionOk="0">
                    <a:moveTo>
                      <a:pt x="69" y="0"/>
                    </a:moveTo>
                    <a:cubicBezTo>
                      <a:pt x="68" y="0"/>
                      <a:pt x="68" y="0"/>
                      <a:pt x="67" y="0"/>
                    </a:cubicBezTo>
                    <a:cubicBezTo>
                      <a:pt x="0" y="17"/>
                      <a:pt x="218" y="919"/>
                      <a:pt x="535" y="2039"/>
                    </a:cubicBezTo>
                    <a:cubicBezTo>
                      <a:pt x="619" y="2306"/>
                      <a:pt x="702" y="2557"/>
                      <a:pt x="769" y="2807"/>
                    </a:cubicBezTo>
                    <a:cubicBezTo>
                      <a:pt x="819" y="2891"/>
                      <a:pt x="836" y="2991"/>
                      <a:pt x="819" y="3091"/>
                    </a:cubicBezTo>
                    <a:cubicBezTo>
                      <a:pt x="819" y="3142"/>
                      <a:pt x="736" y="3158"/>
                      <a:pt x="635" y="3158"/>
                    </a:cubicBezTo>
                    <a:cubicBezTo>
                      <a:pt x="251" y="3192"/>
                      <a:pt x="17" y="3208"/>
                      <a:pt x="17" y="3242"/>
                    </a:cubicBezTo>
                    <a:cubicBezTo>
                      <a:pt x="17" y="3275"/>
                      <a:pt x="251" y="3292"/>
                      <a:pt x="635" y="3309"/>
                    </a:cubicBezTo>
                    <a:cubicBezTo>
                      <a:pt x="652" y="3314"/>
                      <a:pt x="671" y="3316"/>
                      <a:pt x="690" y="3316"/>
                    </a:cubicBezTo>
                    <a:cubicBezTo>
                      <a:pt x="728" y="3316"/>
                      <a:pt x="769" y="3309"/>
                      <a:pt x="802" y="3309"/>
                    </a:cubicBezTo>
                    <a:cubicBezTo>
                      <a:pt x="886" y="3292"/>
                      <a:pt x="953" y="3242"/>
                      <a:pt x="986" y="3158"/>
                    </a:cubicBezTo>
                    <a:cubicBezTo>
                      <a:pt x="1020" y="3025"/>
                      <a:pt x="1020" y="2891"/>
                      <a:pt x="969" y="2757"/>
                    </a:cubicBezTo>
                    <a:cubicBezTo>
                      <a:pt x="886" y="2507"/>
                      <a:pt x="819" y="2239"/>
                      <a:pt x="752" y="1972"/>
                    </a:cubicBezTo>
                    <a:cubicBezTo>
                      <a:pt x="421" y="879"/>
                      <a:pt x="123" y="0"/>
                      <a:pt x="6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2407;p58"/>
              <p:cNvSpPr/>
              <p:nvPr/>
            </p:nvSpPr>
            <p:spPr>
              <a:xfrm>
                <a:off x="2127016" y="1771209"/>
                <a:ext cx="65895" cy="34582"/>
              </a:xfrm>
              <a:custGeom>
                <a:avLst/>
                <a:gdLst/>
                <a:ahLst/>
                <a:cxnLst/>
                <a:rect l="l" t="t" r="r" b="b"/>
                <a:pathLst>
                  <a:path w="2056" h="1079" extrusionOk="0">
                    <a:moveTo>
                      <a:pt x="251" y="0"/>
                    </a:moveTo>
                    <a:cubicBezTo>
                      <a:pt x="251" y="0"/>
                      <a:pt x="0" y="618"/>
                      <a:pt x="786" y="986"/>
                    </a:cubicBezTo>
                    <a:cubicBezTo>
                      <a:pt x="926" y="1049"/>
                      <a:pt x="1074" y="1079"/>
                      <a:pt x="1219" y="1079"/>
                    </a:cubicBezTo>
                    <a:cubicBezTo>
                      <a:pt x="1539" y="1079"/>
                      <a:pt x="1849" y="933"/>
                      <a:pt x="2055" y="669"/>
                    </a:cubicBezTo>
                    <a:cubicBezTo>
                      <a:pt x="1421" y="518"/>
                      <a:pt x="819" y="28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2408;p58"/>
              <p:cNvSpPr/>
              <p:nvPr/>
            </p:nvSpPr>
            <p:spPr>
              <a:xfrm>
                <a:off x="2059551" y="1866526"/>
                <a:ext cx="110861" cy="63747"/>
              </a:xfrm>
              <a:custGeom>
                <a:avLst/>
                <a:gdLst/>
                <a:ahLst/>
                <a:cxnLst/>
                <a:rect l="l" t="t" r="r" b="b"/>
                <a:pathLst>
                  <a:path w="3459" h="1989" extrusionOk="0">
                    <a:moveTo>
                      <a:pt x="0" y="0"/>
                    </a:moveTo>
                    <a:cubicBezTo>
                      <a:pt x="0" y="0"/>
                      <a:pt x="663" y="1989"/>
                      <a:pt x="3375" y="1989"/>
                    </a:cubicBezTo>
                    <a:cubicBezTo>
                      <a:pt x="3386" y="1989"/>
                      <a:pt x="3397" y="1989"/>
                      <a:pt x="3409" y="1989"/>
                    </a:cubicBezTo>
                    <a:lnTo>
                      <a:pt x="3459" y="1287"/>
                    </a:lnTo>
                    <a:cubicBezTo>
                      <a:pt x="2206" y="1203"/>
                      <a:pt x="1003" y="752"/>
                      <a:pt x="0" y="0"/>
                    </a:cubicBezTo>
                    <a:close/>
                  </a:path>
                </a:pathLst>
              </a:custGeom>
              <a:solidFill>
                <a:srgbClr val="263238">
                  <a:alpha val="32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2409;p58"/>
              <p:cNvSpPr/>
              <p:nvPr/>
            </p:nvSpPr>
            <p:spPr>
              <a:xfrm>
                <a:off x="1895711" y="1662367"/>
                <a:ext cx="62113" cy="99451"/>
              </a:xfrm>
              <a:custGeom>
                <a:avLst/>
                <a:gdLst/>
                <a:ahLst/>
                <a:cxnLst/>
                <a:rect l="l" t="t" r="r" b="b"/>
                <a:pathLst>
                  <a:path w="1938" h="3103" extrusionOk="0">
                    <a:moveTo>
                      <a:pt x="1448" y="1"/>
                    </a:moveTo>
                    <a:cubicBezTo>
                      <a:pt x="943" y="1"/>
                      <a:pt x="209" y="247"/>
                      <a:pt x="99" y="1542"/>
                    </a:cubicBezTo>
                    <a:cubicBezTo>
                      <a:pt x="0" y="2851"/>
                      <a:pt x="807" y="3102"/>
                      <a:pt x="1374" y="3102"/>
                    </a:cubicBezTo>
                    <a:cubicBezTo>
                      <a:pt x="1668" y="3102"/>
                      <a:pt x="1898" y="3035"/>
                      <a:pt x="1904" y="3012"/>
                    </a:cubicBezTo>
                    <a:cubicBezTo>
                      <a:pt x="1904" y="2979"/>
                      <a:pt x="1921" y="1191"/>
                      <a:pt x="1937" y="422"/>
                    </a:cubicBezTo>
                    <a:cubicBezTo>
                      <a:pt x="1937" y="205"/>
                      <a:pt x="1770" y="21"/>
                      <a:pt x="1553" y="4"/>
                    </a:cubicBezTo>
                    <a:cubicBezTo>
                      <a:pt x="1520" y="2"/>
                      <a:pt x="1485" y="1"/>
                      <a:pt x="1448"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2410;p58"/>
              <p:cNvSpPr/>
              <p:nvPr/>
            </p:nvSpPr>
            <p:spPr>
              <a:xfrm>
                <a:off x="1915486" y="1682687"/>
                <a:ext cx="27883" cy="55767"/>
              </a:xfrm>
              <a:custGeom>
                <a:avLst/>
                <a:gdLst/>
                <a:ahLst/>
                <a:cxnLst/>
                <a:rect l="l" t="t" r="r" b="b"/>
                <a:pathLst>
                  <a:path w="870" h="1740" extrusionOk="0">
                    <a:moveTo>
                      <a:pt x="605" y="1"/>
                    </a:moveTo>
                    <a:cubicBezTo>
                      <a:pt x="593" y="1"/>
                      <a:pt x="581" y="2"/>
                      <a:pt x="569" y="5"/>
                    </a:cubicBezTo>
                    <a:cubicBezTo>
                      <a:pt x="401" y="22"/>
                      <a:pt x="251" y="122"/>
                      <a:pt x="184" y="273"/>
                    </a:cubicBezTo>
                    <a:cubicBezTo>
                      <a:pt x="84" y="440"/>
                      <a:pt x="17" y="624"/>
                      <a:pt x="17" y="824"/>
                    </a:cubicBezTo>
                    <a:cubicBezTo>
                      <a:pt x="0" y="1225"/>
                      <a:pt x="168" y="1609"/>
                      <a:pt x="452" y="1710"/>
                    </a:cubicBezTo>
                    <a:cubicBezTo>
                      <a:pt x="501" y="1731"/>
                      <a:pt x="550" y="1740"/>
                      <a:pt x="597" y="1740"/>
                    </a:cubicBezTo>
                    <a:cubicBezTo>
                      <a:pt x="664" y="1740"/>
                      <a:pt x="727" y="1722"/>
                      <a:pt x="786" y="1693"/>
                    </a:cubicBezTo>
                    <a:cubicBezTo>
                      <a:pt x="853" y="1643"/>
                      <a:pt x="869" y="1593"/>
                      <a:pt x="853" y="1593"/>
                    </a:cubicBezTo>
                    <a:cubicBezTo>
                      <a:pt x="853" y="1593"/>
                      <a:pt x="819" y="1609"/>
                      <a:pt x="752" y="1643"/>
                    </a:cubicBezTo>
                    <a:cubicBezTo>
                      <a:pt x="720" y="1656"/>
                      <a:pt x="688" y="1661"/>
                      <a:pt x="657" y="1661"/>
                    </a:cubicBezTo>
                    <a:cubicBezTo>
                      <a:pt x="605" y="1661"/>
                      <a:pt x="553" y="1647"/>
                      <a:pt x="502" y="1626"/>
                    </a:cubicBezTo>
                    <a:cubicBezTo>
                      <a:pt x="284" y="1526"/>
                      <a:pt x="134" y="1192"/>
                      <a:pt x="151" y="824"/>
                    </a:cubicBezTo>
                    <a:cubicBezTo>
                      <a:pt x="168" y="657"/>
                      <a:pt x="201" y="490"/>
                      <a:pt x="284" y="339"/>
                    </a:cubicBezTo>
                    <a:cubicBezTo>
                      <a:pt x="335" y="223"/>
                      <a:pt x="452" y="122"/>
                      <a:pt x="569" y="89"/>
                    </a:cubicBezTo>
                    <a:cubicBezTo>
                      <a:pt x="579" y="87"/>
                      <a:pt x="590" y="86"/>
                      <a:pt x="601" y="86"/>
                    </a:cubicBezTo>
                    <a:cubicBezTo>
                      <a:pt x="673" y="86"/>
                      <a:pt x="740" y="133"/>
                      <a:pt x="769" y="206"/>
                    </a:cubicBezTo>
                    <a:cubicBezTo>
                      <a:pt x="786" y="256"/>
                      <a:pt x="786" y="306"/>
                      <a:pt x="786" y="306"/>
                    </a:cubicBezTo>
                    <a:cubicBezTo>
                      <a:pt x="786" y="306"/>
                      <a:pt x="836" y="273"/>
                      <a:pt x="819" y="189"/>
                    </a:cubicBezTo>
                    <a:cubicBezTo>
                      <a:pt x="819" y="139"/>
                      <a:pt x="786" y="89"/>
                      <a:pt x="752" y="55"/>
                    </a:cubicBezTo>
                    <a:cubicBezTo>
                      <a:pt x="711" y="28"/>
                      <a:pt x="659" y="1"/>
                      <a:pt x="60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58"/>
              <p:cNvSpPr/>
              <p:nvPr/>
            </p:nvSpPr>
            <p:spPr>
              <a:xfrm>
                <a:off x="2086858" y="1617337"/>
                <a:ext cx="53908" cy="17083"/>
              </a:xfrm>
              <a:custGeom>
                <a:avLst/>
                <a:gdLst/>
                <a:ahLst/>
                <a:cxnLst/>
                <a:rect l="l" t="t" r="r" b="b"/>
                <a:pathLst>
                  <a:path w="1682" h="533" extrusionOk="0">
                    <a:moveTo>
                      <a:pt x="936" y="0"/>
                    </a:moveTo>
                    <a:cubicBezTo>
                      <a:pt x="898" y="0"/>
                      <a:pt x="859" y="2"/>
                      <a:pt x="819" y="6"/>
                    </a:cubicBezTo>
                    <a:cubicBezTo>
                      <a:pt x="318" y="23"/>
                      <a:pt x="0" y="340"/>
                      <a:pt x="84" y="457"/>
                    </a:cubicBezTo>
                    <a:cubicBezTo>
                      <a:pt x="125" y="515"/>
                      <a:pt x="222" y="532"/>
                      <a:pt x="355" y="532"/>
                    </a:cubicBezTo>
                    <a:cubicBezTo>
                      <a:pt x="489" y="532"/>
                      <a:pt x="660" y="515"/>
                      <a:pt x="852" y="507"/>
                    </a:cubicBezTo>
                    <a:cubicBezTo>
                      <a:pt x="1237" y="474"/>
                      <a:pt x="1537" y="490"/>
                      <a:pt x="1604" y="373"/>
                    </a:cubicBezTo>
                    <a:cubicBezTo>
                      <a:pt x="1681" y="250"/>
                      <a:pt x="1376" y="0"/>
                      <a:pt x="9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2412;p58"/>
              <p:cNvSpPr/>
              <p:nvPr/>
            </p:nvSpPr>
            <p:spPr>
              <a:xfrm>
                <a:off x="2227717" y="1621119"/>
                <a:ext cx="39101" cy="16410"/>
              </a:xfrm>
              <a:custGeom>
                <a:avLst/>
                <a:gdLst/>
                <a:ahLst/>
                <a:cxnLst/>
                <a:rect l="l" t="t" r="r" b="b"/>
                <a:pathLst>
                  <a:path w="1220" h="512" extrusionOk="0">
                    <a:moveTo>
                      <a:pt x="527" y="1"/>
                    </a:moveTo>
                    <a:cubicBezTo>
                      <a:pt x="222" y="1"/>
                      <a:pt x="1" y="150"/>
                      <a:pt x="16" y="272"/>
                    </a:cubicBezTo>
                    <a:cubicBezTo>
                      <a:pt x="50" y="406"/>
                      <a:pt x="300" y="473"/>
                      <a:pt x="584" y="506"/>
                    </a:cubicBezTo>
                    <a:cubicBezTo>
                      <a:pt x="641" y="509"/>
                      <a:pt x="697" y="511"/>
                      <a:pt x="749" y="511"/>
                    </a:cubicBezTo>
                    <a:cubicBezTo>
                      <a:pt x="961" y="511"/>
                      <a:pt x="1129" y="479"/>
                      <a:pt x="1169" y="372"/>
                    </a:cubicBezTo>
                    <a:cubicBezTo>
                      <a:pt x="1219" y="255"/>
                      <a:pt x="985" y="38"/>
                      <a:pt x="618" y="5"/>
                    </a:cubicBezTo>
                    <a:cubicBezTo>
                      <a:pt x="587" y="2"/>
                      <a:pt x="557" y="1"/>
                      <a:pt x="52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2413;p58"/>
              <p:cNvSpPr/>
              <p:nvPr/>
            </p:nvSpPr>
            <p:spPr>
              <a:xfrm>
                <a:off x="1933691" y="1478817"/>
                <a:ext cx="358287" cy="199319"/>
              </a:xfrm>
              <a:custGeom>
                <a:avLst/>
                <a:gdLst/>
                <a:ahLst/>
                <a:cxnLst/>
                <a:rect l="l" t="t" r="r" b="b"/>
                <a:pathLst>
                  <a:path w="11179" h="6219" extrusionOk="0">
                    <a:moveTo>
                      <a:pt x="6283" y="0"/>
                    </a:moveTo>
                    <a:lnTo>
                      <a:pt x="3376" y="552"/>
                    </a:lnTo>
                    <a:lnTo>
                      <a:pt x="686" y="1872"/>
                    </a:lnTo>
                    <a:cubicBezTo>
                      <a:pt x="686" y="1872"/>
                      <a:pt x="1" y="6116"/>
                      <a:pt x="1103" y="6216"/>
                    </a:cubicBezTo>
                    <a:cubicBezTo>
                      <a:pt x="1123" y="6218"/>
                      <a:pt x="1142" y="6219"/>
                      <a:pt x="1160" y="6219"/>
                    </a:cubicBezTo>
                    <a:cubicBezTo>
                      <a:pt x="2186" y="6219"/>
                      <a:pt x="2106" y="3559"/>
                      <a:pt x="2106" y="3559"/>
                    </a:cubicBezTo>
                    <a:cubicBezTo>
                      <a:pt x="3476" y="3142"/>
                      <a:pt x="3559" y="1705"/>
                      <a:pt x="3910" y="1421"/>
                    </a:cubicBezTo>
                    <a:cubicBezTo>
                      <a:pt x="3996" y="1358"/>
                      <a:pt x="4149" y="1329"/>
                      <a:pt x="4352" y="1329"/>
                    </a:cubicBezTo>
                    <a:cubicBezTo>
                      <a:pt x="5021" y="1329"/>
                      <a:pt x="6225" y="1651"/>
                      <a:pt x="7302" y="2189"/>
                    </a:cubicBezTo>
                    <a:cubicBezTo>
                      <a:pt x="8154" y="2612"/>
                      <a:pt x="8927" y="2738"/>
                      <a:pt x="9548" y="2738"/>
                    </a:cubicBezTo>
                    <a:cubicBezTo>
                      <a:pt x="10475" y="2738"/>
                      <a:pt x="11062" y="2457"/>
                      <a:pt x="11062" y="2457"/>
                    </a:cubicBezTo>
                    <a:lnTo>
                      <a:pt x="11179" y="986"/>
                    </a:lnTo>
                    <a:lnTo>
                      <a:pt x="9040" y="401"/>
                    </a:lnTo>
                    <a:lnTo>
                      <a:pt x="6283" y="0"/>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2414;p58"/>
              <p:cNvSpPr/>
              <p:nvPr/>
            </p:nvSpPr>
            <p:spPr>
              <a:xfrm>
                <a:off x="1701264" y="1981874"/>
                <a:ext cx="842947" cy="750034"/>
              </a:xfrm>
              <a:custGeom>
                <a:avLst/>
                <a:gdLst/>
                <a:ahLst/>
                <a:cxnLst/>
                <a:rect l="l" t="t" r="r" b="b"/>
                <a:pathLst>
                  <a:path w="26301" h="23402" extrusionOk="0">
                    <a:moveTo>
                      <a:pt x="7452" y="0"/>
                    </a:moveTo>
                    <a:cubicBezTo>
                      <a:pt x="6170" y="0"/>
                      <a:pt x="2351" y="215"/>
                      <a:pt x="1" y="2634"/>
                    </a:cubicBezTo>
                    <a:lnTo>
                      <a:pt x="3109" y="13210"/>
                    </a:lnTo>
                    <a:cubicBezTo>
                      <a:pt x="3109" y="13210"/>
                      <a:pt x="3276" y="16368"/>
                      <a:pt x="3493" y="18908"/>
                    </a:cubicBezTo>
                    <a:lnTo>
                      <a:pt x="3744" y="21715"/>
                    </a:lnTo>
                    <a:cubicBezTo>
                      <a:pt x="6047" y="22846"/>
                      <a:pt x="8530" y="23402"/>
                      <a:pt x="11002" y="23402"/>
                    </a:cubicBezTo>
                    <a:cubicBezTo>
                      <a:pt x="14591" y="23402"/>
                      <a:pt x="18155" y="22229"/>
                      <a:pt x="21104" y="19944"/>
                    </a:cubicBezTo>
                    <a:cubicBezTo>
                      <a:pt x="20603" y="16903"/>
                      <a:pt x="20035" y="13394"/>
                      <a:pt x="20068" y="13210"/>
                    </a:cubicBezTo>
                    <a:cubicBezTo>
                      <a:pt x="20085" y="13193"/>
                      <a:pt x="20085" y="13177"/>
                      <a:pt x="20068" y="13160"/>
                    </a:cubicBezTo>
                    <a:lnTo>
                      <a:pt x="23343" y="10253"/>
                    </a:lnTo>
                    <a:lnTo>
                      <a:pt x="26300" y="7513"/>
                    </a:lnTo>
                    <a:cubicBezTo>
                      <a:pt x="23827" y="5207"/>
                      <a:pt x="21238" y="2817"/>
                      <a:pt x="19400" y="1832"/>
                    </a:cubicBezTo>
                    <a:lnTo>
                      <a:pt x="19400" y="1798"/>
                    </a:lnTo>
                    <a:lnTo>
                      <a:pt x="19249" y="1748"/>
                    </a:lnTo>
                    <a:cubicBezTo>
                      <a:pt x="17729" y="979"/>
                      <a:pt x="16108" y="478"/>
                      <a:pt x="14420" y="244"/>
                    </a:cubicBezTo>
                    <a:lnTo>
                      <a:pt x="7887" y="10"/>
                    </a:lnTo>
                    <a:cubicBezTo>
                      <a:pt x="7887" y="10"/>
                      <a:pt x="7729" y="0"/>
                      <a:pt x="7452" y="0"/>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2415;p58"/>
              <p:cNvSpPr/>
              <p:nvPr/>
            </p:nvSpPr>
            <p:spPr>
              <a:xfrm>
                <a:off x="2247492" y="2006296"/>
                <a:ext cx="95894" cy="397388"/>
              </a:xfrm>
              <a:custGeom>
                <a:avLst/>
                <a:gdLst/>
                <a:ahLst/>
                <a:cxnLst/>
                <a:rect l="l" t="t" r="r" b="b"/>
                <a:pathLst>
                  <a:path w="2992" h="12399" extrusionOk="0">
                    <a:moveTo>
                      <a:pt x="1" y="0"/>
                    </a:moveTo>
                    <a:cubicBezTo>
                      <a:pt x="1" y="50"/>
                      <a:pt x="17" y="84"/>
                      <a:pt x="34" y="134"/>
                    </a:cubicBezTo>
                    <a:cubicBezTo>
                      <a:pt x="51" y="217"/>
                      <a:pt x="84" y="351"/>
                      <a:pt x="134" y="485"/>
                    </a:cubicBezTo>
                    <a:cubicBezTo>
                      <a:pt x="218" y="819"/>
                      <a:pt x="352" y="1253"/>
                      <a:pt x="519" y="1805"/>
                    </a:cubicBezTo>
                    <a:cubicBezTo>
                      <a:pt x="836" y="2908"/>
                      <a:pt x="1254" y="4445"/>
                      <a:pt x="1672" y="6166"/>
                    </a:cubicBezTo>
                    <a:cubicBezTo>
                      <a:pt x="2089" y="7870"/>
                      <a:pt x="2407" y="9441"/>
                      <a:pt x="2624" y="10560"/>
                    </a:cubicBezTo>
                    <a:cubicBezTo>
                      <a:pt x="2741" y="11128"/>
                      <a:pt x="2824" y="11579"/>
                      <a:pt x="2891" y="11913"/>
                    </a:cubicBezTo>
                    <a:cubicBezTo>
                      <a:pt x="2925" y="12064"/>
                      <a:pt x="2941" y="12181"/>
                      <a:pt x="2958" y="12281"/>
                    </a:cubicBezTo>
                    <a:cubicBezTo>
                      <a:pt x="2975" y="12314"/>
                      <a:pt x="2975" y="12365"/>
                      <a:pt x="2992" y="12398"/>
                    </a:cubicBezTo>
                    <a:cubicBezTo>
                      <a:pt x="2992" y="12365"/>
                      <a:pt x="2992" y="12314"/>
                      <a:pt x="2992" y="12264"/>
                    </a:cubicBezTo>
                    <a:cubicBezTo>
                      <a:pt x="2975" y="12164"/>
                      <a:pt x="2958" y="12047"/>
                      <a:pt x="2941" y="11897"/>
                    </a:cubicBezTo>
                    <a:cubicBezTo>
                      <a:pt x="2891" y="11579"/>
                      <a:pt x="2808" y="11128"/>
                      <a:pt x="2724" y="10543"/>
                    </a:cubicBezTo>
                    <a:cubicBezTo>
                      <a:pt x="2524" y="9407"/>
                      <a:pt x="2206" y="7837"/>
                      <a:pt x="1789" y="6132"/>
                    </a:cubicBezTo>
                    <a:cubicBezTo>
                      <a:pt x="1371" y="4411"/>
                      <a:pt x="936" y="2874"/>
                      <a:pt x="602" y="1771"/>
                    </a:cubicBezTo>
                    <a:cubicBezTo>
                      <a:pt x="435" y="1220"/>
                      <a:pt x="285" y="786"/>
                      <a:pt x="185" y="468"/>
                    </a:cubicBezTo>
                    <a:cubicBezTo>
                      <a:pt x="134" y="334"/>
                      <a:pt x="84" y="217"/>
                      <a:pt x="51" y="117"/>
                    </a:cubicBezTo>
                    <a:cubicBezTo>
                      <a:pt x="34" y="84"/>
                      <a:pt x="17" y="34"/>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2416;p58"/>
              <p:cNvSpPr/>
              <p:nvPr/>
            </p:nvSpPr>
            <p:spPr>
              <a:xfrm>
                <a:off x="2333194" y="2195295"/>
                <a:ext cx="182621" cy="147879"/>
              </a:xfrm>
              <a:custGeom>
                <a:avLst/>
                <a:gdLst/>
                <a:ahLst/>
                <a:cxnLst/>
                <a:rect l="l" t="t" r="r" b="b"/>
                <a:pathLst>
                  <a:path w="5698" h="4614" extrusionOk="0">
                    <a:moveTo>
                      <a:pt x="5679" y="1"/>
                    </a:moveTo>
                    <a:cubicBezTo>
                      <a:pt x="5623" y="1"/>
                      <a:pt x="4353" y="1007"/>
                      <a:pt x="2807" y="2257"/>
                    </a:cubicBezTo>
                    <a:cubicBezTo>
                      <a:pt x="1237" y="3544"/>
                      <a:pt x="0" y="4596"/>
                      <a:pt x="17" y="4613"/>
                    </a:cubicBezTo>
                    <a:cubicBezTo>
                      <a:pt x="17" y="4613"/>
                      <a:pt x="18" y="4614"/>
                      <a:pt x="19" y="4614"/>
                    </a:cubicBezTo>
                    <a:cubicBezTo>
                      <a:pt x="75" y="4614"/>
                      <a:pt x="1345" y="3607"/>
                      <a:pt x="2891" y="2357"/>
                    </a:cubicBezTo>
                    <a:cubicBezTo>
                      <a:pt x="4461" y="1087"/>
                      <a:pt x="5698" y="35"/>
                      <a:pt x="5681" y="1"/>
                    </a:cubicBezTo>
                    <a:cubicBezTo>
                      <a:pt x="5681" y="1"/>
                      <a:pt x="5680" y="1"/>
                      <a:pt x="567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2417;p58"/>
              <p:cNvSpPr/>
              <p:nvPr/>
            </p:nvSpPr>
            <p:spPr>
              <a:xfrm>
                <a:off x="1739852" y="2195872"/>
                <a:ext cx="91599" cy="285982"/>
              </a:xfrm>
              <a:custGeom>
                <a:avLst/>
                <a:gdLst/>
                <a:ahLst/>
                <a:cxnLst/>
                <a:rect l="l" t="t" r="r" b="b"/>
                <a:pathLst>
                  <a:path w="2858" h="8923" extrusionOk="0">
                    <a:moveTo>
                      <a:pt x="2573" y="0"/>
                    </a:moveTo>
                    <a:lnTo>
                      <a:pt x="0" y="8421"/>
                    </a:lnTo>
                    <a:lnTo>
                      <a:pt x="952" y="8922"/>
                    </a:lnTo>
                    <a:lnTo>
                      <a:pt x="1905" y="6533"/>
                    </a:lnTo>
                    <a:cubicBezTo>
                      <a:pt x="1905" y="6533"/>
                      <a:pt x="2857" y="1537"/>
                      <a:pt x="25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58"/>
              <p:cNvSpPr/>
              <p:nvPr/>
            </p:nvSpPr>
            <p:spPr>
              <a:xfrm>
                <a:off x="2122177" y="1988604"/>
                <a:ext cx="160090" cy="95926"/>
              </a:xfrm>
              <a:custGeom>
                <a:avLst/>
                <a:gdLst/>
                <a:ahLst/>
                <a:cxnLst/>
                <a:rect l="l" t="t" r="r" b="b"/>
                <a:pathLst>
                  <a:path w="4995" h="2993" extrusionOk="0">
                    <a:moveTo>
                      <a:pt x="1120" y="1"/>
                    </a:moveTo>
                    <a:lnTo>
                      <a:pt x="1" y="2992"/>
                    </a:lnTo>
                    <a:cubicBezTo>
                      <a:pt x="23" y="2992"/>
                      <a:pt x="45" y="2993"/>
                      <a:pt x="68" y="2993"/>
                    </a:cubicBezTo>
                    <a:cubicBezTo>
                      <a:pt x="1651" y="2993"/>
                      <a:pt x="4994" y="1277"/>
                      <a:pt x="3627" y="552"/>
                    </a:cubicBezTo>
                    <a:cubicBezTo>
                      <a:pt x="3176" y="318"/>
                      <a:pt x="1120" y="1"/>
                      <a:pt x="1120" y="1"/>
                    </a:cubicBezTo>
                    <a:close/>
                  </a:path>
                </a:pathLst>
              </a:custGeom>
              <a:solidFill>
                <a:srgbClr val="263238">
                  <a:alpha val="32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58"/>
              <p:cNvSpPr/>
              <p:nvPr/>
            </p:nvSpPr>
            <p:spPr>
              <a:xfrm>
                <a:off x="1940646" y="1916844"/>
                <a:ext cx="244766" cy="225504"/>
              </a:xfrm>
              <a:custGeom>
                <a:avLst/>
                <a:gdLst/>
                <a:ahLst/>
                <a:cxnLst/>
                <a:rect l="l" t="t" r="r" b="b"/>
                <a:pathLst>
                  <a:path w="7637" h="7036" extrusionOk="0">
                    <a:moveTo>
                      <a:pt x="1" y="1"/>
                    </a:moveTo>
                    <a:lnTo>
                      <a:pt x="1" y="2240"/>
                    </a:lnTo>
                    <a:lnTo>
                      <a:pt x="1" y="2424"/>
                    </a:lnTo>
                    <a:lnTo>
                      <a:pt x="285" y="5231"/>
                    </a:lnTo>
                    <a:lnTo>
                      <a:pt x="2373" y="7035"/>
                    </a:lnTo>
                    <a:lnTo>
                      <a:pt x="5030" y="7035"/>
                    </a:lnTo>
                    <a:lnTo>
                      <a:pt x="7637" y="4763"/>
                    </a:lnTo>
                    <a:lnTo>
                      <a:pt x="7319" y="719"/>
                    </a:lnTo>
                    <a:cubicBezTo>
                      <a:pt x="5080" y="853"/>
                      <a:pt x="4529" y="3727"/>
                      <a:pt x="4529" y="3727"/>
                    </a:cubicBezTo>
                    <a:cubicBezTo>
                      <a:pt x="4362" y="1120"/>
                      <a:pt x="1" y="1"/>
                      <a:pt x="1" y="1"/>
                    </a:cubicBez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58"/>
              <p:cNvSpPr/>
              <p:nvPr/>
            </p:nvSpPr>
            <p:spPr>
              <a:xfrm>
                <a:off x="2084710" y="2049115"/>
                <a:ext cx="37499" cy="387741"/>
              </a:xfrm>
              <a:custGeom>
                <a:avLst/>
                <a:gdLst/>
                <a:ahLst/>
                <a:cxnLst/>
                <a:rect l="l" t="t" r="r" b="b"/>
                <a:pathLst>
                  <a:path w="1170" h="12098" extrusionOk="0">
                    <a:moveTo>
                      <a:pt x="0" y="1"/>
                    </a:moveTo>
                    <a:cubicBezTo>
                      <a:pt x="0" y="34"/>
                      <a:pt x="0" y="85"/>
                      <a:pt x="17" y="118"/>
                    </a:cubicBezTo>
                    <a:lnTo>
                      <a:pt x="84" y="469"/>
                    </a:lnTo>
                    <a:cubicBezTo>
                      <a:pt x="134" y="770"/>
                      <a:pt x="218" y="1221"/>
                      <a:pt x="318" y="1755"/>
                    </a:cubicBezTo>
                    <a:cubicBezTo>
                      <a:pt x="502" y="2841"/>
                      <a:pt x="719" y="4345"/>
                      <a:pt x="852" y="6016"/>
                    </a:cubicBezTo>
                    <a:cubicBezTo>
                      <a:pt x="1003" y="7704"/>
                      <a:pt x="1036" y="9224"/>
                      <a:pt x="1020" y="10327"/>
                    </a:cubicBezTo>
                    <a:cubicBezTo>
                      <a:pt x="1020" y="10878"/>
                      <a:pt x="1020" y="11313"/>
                      <a:pt x="1003" y="11630"/>
                    </a:cubicBezTo>
                    <a:cubicBezTo>
                      <a:pt x="1003" y="11764"/>
                      <a:pt x="1003" y="11881"/>
                      <a:pt x="1003" y="11981"/>
                    </a:cubicBezTo>
                    <a:cubicBezTo>
                      <a:pt x="1003" y="12025"/>
                      <a:pt x="1003" y="12057"/>
                      <a:pt x="1003" y="12098"/>
                    </a:cubicBezTo>
                    <a:cubicBezTo>
                      <a:pt x="1020" y="12065"/>
                      <a:pt x="1020" y="12031"/>
                      <a:pt x="1020" y="11981"/>
                    </a:cubicBezTo>
                    <a:cubicBezTo>
                      <a:pt x="1036" y="11881"/>
                      <a:pt x="1036" y="11764"/>
                      <a:pt x="1053" y="11630"/>
                    </a:cubicBezTo>
                    <a:cubicBezTo>
                      <a:pt x="1070" y="11313"/>
                      <a:pt x="1103" y="10878"/>
                      <a:pt x="1103" y="10327"/>
                    </a:cubicBezTo>
                    <a:cubicBezTo>
                      <a:pt x="1170" y="7436"/>
                      <a:pt x="936" y="4562"/>
                      <a:pt x="401" y="1739"/>
                    </a:cubicBezTo>
                    <a:cubicBezTo>
                      <a:pt x="301" y="1204"/>
                      <a:pt x="201" y="770"/>
                      <a:pt x="134" y="469"/>
                    </a:cubicBezTo>
                    <a:cubicBezTo>
                      <a:pt x="84" y="318"/>
                      <a:pt x="67" y="218"/>
                      <a:pt x="34" y="118"/>
                    </a:cubicBezTo>
                    <a:cubicBezTo>
                      <a:pt x="34" y="85"/>
                      <a:pt x="17" y="34"/>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58"/>
              <p:cNvSpPr/>
              <p:nvPr/>
            </p:nvSpPr>
            <p:spPr>
              <a:xfrm>
                <a:off x="1935838" y="1975239"/>
                <a:ext cx="143552" cy="135507"/>
              </a:xfrm>
              <a:custGeom>
                <a:avLst/>
                <a:gdLst/>
                <a:ahLst/>
                <a:cxnLst/>
                <a:rect l="l" t="t" r="r" b="b"/>
                <a:pathLst>
                  <a:path w="4479" h="4228" extrusionOk="0">
                    <a:moveTo>
                      <a:pt x="4436" y="1148"/>
                    </a:moveTo>
                    <a:cubicBezTo>
                      <a:pt x="4450" y="1154"/>
                      <a:pt x="4465" y="1162"/>
                      <a:pt x="4478" y="1170"/>
                    </a:cubicBezTo>
                    <a:lnTo>
                      <a:pt x="4478" y="1153"/>
                    </a:lnTo>
                    <a:cubicBezTo>
                      <a:pt x="4464" y="1151"/>
                      <a:pt x="4450" y="1149"/>
                      <a:pt x="4436" y="1148"/>
                    </a:cubicBezTo>
                    <a:close/>
                    <a:moveTo>
                      <a:pt x="201" y="0"/>
                    </a:moveTo>
                    <a:cubicBezTo>
                      <a:pt x="151" y="100"/>
                      <a:pt x="117" y="217"/>
                      <a:pt x="101" y="334"/>
                    </a:cubicBezTo>
                    <a:cubicBezTo>
                      <a:pt x="34" y="669"/>
                      <a:pt x="0" y="986"/>
                      <a:pt x="17" y="1320"/>
                    </a:cubicBezTo>
                    <a:cubicBezTo>
                      <a:pt x="17" y="1537"/>
                      <a:pt x="67" y="1771"/>
                      <a:pt x="151" y="1988"/>
                    </a:cubicBezTo>
                    <a:cubicBezTo>
                      <a:pt x="268" y="2222"/>
                      <a:pt x="435" y="2440"/>
                      <a:pt x="635" y="2607"/>
                    </a:cubicBezTo>
                    <a:cubicBezTo>
                      <a:pt x="1086" y="2991"/>
                      <a:pt x="1554" y="3342"/>
                      <a:pt x="2056" y="3676"/>
                    </a:cubicBezTo>
                    <a:cubicBezTo>
                      <a:pt x="2323" y="3860"/>
                      <a:pt x="2590" y="4027"/>
                      <a:pt x="2841" y="4194"/>
                    </a:cubicBezTo>
                    <a:lnTo>
                      <a:pt x="2908" y="4227"/>
                    </a:lnTo>
                    <a:lnTo>
                      <a:pt x="2941" y="4144"/>
                    </a:lnTo>
                    <a:cubicBezTo>
                      <a:pt x="3125" y="3325"/>
                      <a:pt x="3409" y="2506"/>
                      <a:pt x="3776" y="1738"/>
                    </a:cubicBezTo>
                    <a:cubicBezTo>
                      <a:pt x="3827" y="1604"/>
                      <a:pt x="3893" y="1487"/>
                      <a:pt x="3977" y="1370"/>
                    </a:cubicBezTo>
                    <a:cubicBezTo>
                      <a:pt x="4027" y="1287"/>
                      <a:pt x="4111" y="1220"/>
                      <a:pt x="4211" y="1186"/>
                    </a:cubicBezTo>
                    <a:cubicBezTo>
                      <a:pt x="4272" y="1162"/>
                      <a:pt x="4333" y="1147"/>
                      <a:pt x="4401" y="1147"/>
                    </a:cubicBezTo>
                    <a:cubicBezTo>
                      <a:pt x="4412" y="1147"/>
                      <a:pt x="4424" y="1147"/>
                      <a:pt x="4436" y="1148"/>
                    </a:cubicBezTo>
                    <a:lnTo>
                      <a:pt x="4436" y="1148"/>
                    </a:lnTo>
                    <a:cubicBezTo>
                      <a:pt x="4393" y="1129"/>
                      <a:pt x="4347" y="1119"/>
                      <a:pt x="4300" y="1119"/>
                    </a:cubicBezTo>
                    <a:cubicBezTo>
                      <a:pt x="4265" y="1119"/>
                      <a:pt x="4230" y="1125"/>
                      <a:pt x="4194" y="1136"/>
                    </a:cubicBezTo>
                    <a:cubicBezTo>
                      <a:pt x="4094" y="1186"/>
                      <a:pt x="3994" y="1237"/>
                      <a:pt x="3927" y="1337"/>
                    </a:cubicBezTo>
                    <a:cubicBezTo>
                      <a:pt x="3827" y="1454"/>
                      <a:pt x="3760" y="1571"/>
                      <a:pt x="3693" y="1704"/>
                    </a:cubicBezTo>
                    <a:cubicBezTo>
                      <a:pt x="3322" y="2447"/>
                      <a:pt x="3029" y="3236"/>
                      <a:pt x="2828" y="4041"/>
                    </a:cubicBezTo>
                    <a:lnTo>
                      <a:pt x="2828" y="4041"/>
                    </a:lnTo>
                    <a:cubicBezTo>
                      <a:pt x="2601" y="3892"/>
                      <a:pt x="2362" y="3740"/>
                      <a:pt x="2122" y="3576"/>
                    </a:cubicBezTo>
                    <a:cubicBezTo>
                      <a:pt x="1604" y="3225"/>
                      <a:pt x="1120" y="2874"/>
                      <a:pt x="719" y="2523"/>
                    </a:cubicBezTo>
                    <a:cubicBezTo>
                      <a:pt x="518" y="2373"/>
                      <a:pt x="368" y="2172"/>
                      <a:pt x="251" y="1938"/>
                    </a:cubicBezTo>
                    <a:cubicBezTo>
                      <a:pt x="167" y="1738"/>
                      <a:pt x="117" y="1537"/>
                      <a:pt x="101" y="1303"/>
                    </a:cubicBezTo>
                    <a:cubicBezTo>
                      <a:pt x="84" y="986"/>
                      <a:pt x="101" y="669"/>
                      <a:pt x="151" y="351"/>
                    </a:cubicBezTo>
                    <a:cubicBezTo>
                      <a:pt x="167" y="234"/>
                      <a:pt x="184" y="117"/>
                      <a:pt x="20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58"/>
              <p:cNvSpPr/>
              <p:nvPr/>
            </p:nvSpPr>
            <p:spPr>
              <a:xfrm>
                <a:off x="2095960" y="1939888"/>
                <a:ext cx="90509" cy="163904"/>
              </a:xfrm>
              <a:custGeom>
                <a:avLst/>
                <a:gdLst/>
                <a:ahLst/>
                <a:cxnLst/>
                <a:rect l="l" t="t" r="r" b="b"/>
                <a:pathLst>
                  <a:path w="2824" h="5114" extrusionOk="0">
                    <a:moveTo>
                      <a:pt x="2473" y="0"/>
                    </a:moveTo>
                    <a:cubicBezTo>
                      <a:pt x="2456" y="117"/>
                      <a:pt x="2456" y="234"/>
                      <a:pt x="2456" y="351"/>
                    </a:cubicBezTo>
                    <a:cubicBezTo>
                      <a:pt x="2456" y="569"/>
                      <a:pt x="2473" y="903"/>
                      <a:pt x="2490" y="1304"/>
                    </a:cubicBezTo>
                    <a:cubicBezTo>
                      <a:pt x="2506" y="1705"/>
                      <a:pt x="2540" y="2189"/>
                      <a:pt x="2623" y="2707"/>
                    </a:cubicBezTo>
                    <a:cubicBezTo>
                      <a:pt x="2690" y="2975"/>
                      <a:pt x="2707" y="3242"/>
                      <a:pt x="2674" y="3509"/>
                    </a:cubicBezTo>
                    <a:cubicBezTo>
                      <a:pt x="2573" y="3777"/>
                      <a:pt x="2390" y="4010"/>
                      <a:pt x="2139" y="4161"/>
                    </a:cubicBezTo>
                    <a:cubicBezTo>
                      <a:pt x="1841" y="4384"/>
                      <a:pt x="1516" y="4568"/>
                      <a:pt x="1260" y="4818"/>
                    </a:cubicBezTo>
                    <a:lnTo>
                      <a:pt x="1260" y="4818"/>
                    </a:lnTo>
                    <a:cubicBezTo>
                      <a:pt x="1192" y="4094"/>
                      <a:pt x="947" y="3388"/>
                      <a:pt x="568" y="2741"/>
                    </a:cubicBezTo>
                    <a:cubicBezTo>
                      <a:pt x="451" y="2557"/>
                      <a:pt x="318" y="2373"/>
                      <a:pt x="184" y="2206"/>
                    </a:cubicBezTo>
                    <a:cubicBezTo>
                      <a:pt x="134" y="2139"/>
                      <a:pt x="67" y="2072"/>
                      <a:pt x="17" y="2022"/>
                    </a:cubicBezTo>
                    <a:lnTo>
                      <a:pt x="17" y="2022"/>
                    </a:lnTo>
                    <a:cubicBezTo>
                      <a:pt x="0" y="2039"/>
                      <a:pt x="217" y="2289"/>
                      <a:pt x="501" y="2791"/>
                    </a:cubicBezTo>
                    <a:cubicBezTo>
                      <a:pt x="886" y="3459"/>
                      <a:pt x="1103" y="4194"/>
                      <a:pt x="1153" y="4963"/>
                    </a:cubicBezTo>
                    <a:lnTo>
                      <a:pt x="1170" y="5113"/>
                    </a:lnTo>
                    <a:lnTo>
                      <a:pt x="1253" y="4996"/>
                    </a:lnTo>
                    <a:cubicBezTo>
                      <a:pt x="1504" y="4729"/>
                      <a:pt x="1872" y="4528"/>
                      <a:pt x="2222" y="4261"/>
                    </a:cubicBezTo>
                    <a:cubicBezTo>
                      <a:pt x="2490" y="4094"/>
                      <a:pt x="2674" y="3843"/>
                      <a:pt x="2791" y="3543"/>
                    </a:cubicBezTo>
                    <a:cubicBezTo>
                      <a:pt x="2824" y="3259"/>
                      <a:pt x="2807" y="2975"/>
                      <a:pt x="2740" y="2690"/>
                    </a:cubicBezTo>
                    <a:cubicBezTo>
                      <a:pt x="2657" y="2173"/>
                      <a:pt x="2607" y="1688"/>
                      <a:pt x="2573" y="1287"/>
                    </a:cubicBezTo>
                    <a:cubicBezTo>
                      <a:pt x="2557" y="903"/>
                      <a:pt x="2523" y="585"/>
                      <a:pt x="2506" y="335"/>
                    </a:cubicBezTo>
                    <a:cubicBezTo>
                      <a:pt x="2506" y="218"/>
                      <a:pt x="2490" y="117"/>
                      <a:pt x="247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58"/>
              <p:cNvSpPr/>
              <p:nvPr/>
            </p:nvSpPr>
            <p:spPr>
              <a:xfrm>
                <a:off x="2413511" y="1957548"/>
                <a:ext cx="239926" cy="297777"/>
              </a:xfrm>
              <a:custGeom>
                <a:avLst/>
                <a:gdLst/>
                <a:ahLst/>
                <a:cxnLst/>
                <a:rect l="l" t="t" r="r" b="b"/>
                <a:pathLst>
                  <a:path w="7486" h="9291" extrusionOk="0">
                    <a:moveTo>
                      <a:pt x="6584" y="1"/>
                    </a:moveTo>
                    <a:cubicBezTo>
                      <a:pt x="6416" y="218"/>
                      <a:pt x="0" y="8789"/>
                      <a:pt x="0" y="8789"/>
                    </a:cubicBezTo>
                    <a:lnTo>
                      <a:pt x="903" y="9291"/>
                    </a:lnTo>
                    <a:lnTo>
                      <a:pt x="7486" y="836"/>
                    </a:lnTo>
                    <a:lnTo>
                      <a:pt x="6584"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58"/>
              <p:cNvSpPr/>
              <p:nvPr/>
            </p:nvSpPr>
            <p:spPr>
              <a:xfrm>
                <a:off x="1667003" y="2087254"/>
                <a:ext cx="922175" cy="666159"/>
              </a:xfrm>
              <a:custGeom>
                <a:avLst/>
                <a:gdLst/>
                <a:ahLst/>
                <a:cxnLst/>
                <a:rect l="l" t="t" r="r" b="b"/>
                <a:pathLst>
                  <a:path w="28773" h="20785" extrusionOk="0">
                    <a:moveTo>
                      <a:pt x="24462" y="0"/>
                    </a:moveTo>
                    <a:cubicBezTo>
                      <a:pt x="23725" y="0"/>
                      <a:pt x="23042" y="3088"/>
                      <a:pt x="23042" y="3088"/>
                    </a:cubicBezTo>
                    <a:cubicBezTo>
                      <a:pt x="22557" y="3773"/>
                      <a:pt x="22307" y="4108"/>
                      <a:pt x="22173" y="4275"/>
                    </a:cubicBezTo>
                    <a:cubicBezTo>
                      <a:pt x="21325" y="5025"/>
                      <a:pt x="12494" y="12642"/>
                      <a:pt x="11333" y="12642"/>
                    </a:cubicBezTo>
                    <a:cubicBezTo>
                      <a:pt x="11305" y="12642"/>
                      <a:pt x="11281" y="12638"/>
                      <a:pt x="11262" y="12629"/>
                    </a:cubicBezTo>
                    <a:cubicBezTo>
                      <a:pt x="10861" y="12445"/>
                      <a:pt x="4111" y="2737"/>
                      <a:pt x="4111" y="2737"/>
                    </a:cubicBezTo>
                    <a:lnTo>
                      <a:pt x="3075" y="3489"/>
                    </a:lnTo>
                    <a:cubicBezTo>
                      <a:pt x="702" y="5227"/>
                      <a:pt x="1" y="8452"/>
                      <a:pt x="1421" y="11008"/>
                    </a:cubicBezTo>
                    <a:cubicBezTo>
                      <a:pt x="3769" y="15209"/>
                      <a:pt x="7264" y="20784"/>
                      <a:pt x="9263" y="20784"/>
                    </a:cubicBezTo>
                    <a:cubicBezTo>
                      <a:pt x="9283" y="20784"/>
                      <a:pt x="9304" y="20784"/>
                      <a:pt x="9324" y="20783"/>
                    </a:cubicBezTo>
                    <a:cubicBezTo>
                      <a:pt x="16241" y="20398"/>
                      <a:pt x="26350" y="7884"/>
                      <a:pt x="26350" y="7884"/>
                    </a:cubicBezTo>
                    <a:cubicBezTo>
                      <a:pt x="26350" y="7884"/>
                      <a:pt x="28589" y="5060"/>
                      <a:pt x="28723" y="2687"/>
                    </a:cubicBezTo>
                    <a:cubicBezTo>
                      <a:pt x="28773" y="1952"/>
                      <a:pt x="28138" y="164"/>
                      <a:pt x="28138" y="164"/>
                    </a:cubicBezTo>
                    <a:lnTo>
                      <a:pt x="27536" y="950"/>
                    </a:lnTo>
                    <a:cubicBezTo>
                      <a:pt x="27467" y="1171"/>
                      <a:pt x="25864" y="3281"/>
                      <a:pt x="25029" y="3281"/>
                    </a:cubicBezTo>
                    <a:cubicBezTo>
                      <a:pt x="24856" y="3281"/>
                      <a:pt x="24715" y="3190"/>
                      <a:pt x="24629" y="2971"/>
                    </a:cubicBezTo>
                    <a:cubicBezTo>
                      <a:pt x="24128" y="1702"/>
                      <a:pt x="25331" y="265"/>
                      <a:pt x="24546" y="14"/>
                    </a:cubicBezTo>
                    <a:cubicBezTo>
                      <a:pt x="24518" y="5"/>
                      <a:pt x="24490" y="0"/>
                      <a:pt x="24462"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58"/>
              <p:cNvSpPr/>
              <p:nvPr/>
            </p:nvSpPr>
            <p:spPr>
              <a:xfrm>
                <a:off x="2550589" y="2130522"/>
                <a:ext cx="28428" cy="56280"/>
              </a:xfrm>
              <a:custGeom>
                <a:avLst/>
                <a:gdLst/>
                <a:ahLst/>
                <a:cxnLst/>
                <a:rect l="l" t="t" r="r" b="b"/>
                <a:pathLst>
                  <a:path w="887" h="1756" extrusionOk="0">
                    <a:moveTo>
                      <a:pt x="886" y="1"/>
                    </a:moveTo>
                    <a:cubicBezTo>
                      <a:pt x="870" y="1"/>
                      <a:pt x="703" y="402"/>
                      <a:pt x="469" y="886"/>
                    </a:cubicBezTo>
                    <a:cubicBezTo>
                      <a:pt x="218" y="1371"/>
                      <a:pt x="1" y="1755"/>
                      <a:pt x="17" y="1755"/>
                    </a:cubicBezTo>
                    <a:cubicBezTo>
                      <a:pt x="218" y="1504"/>
                      <a:pt x="385" y="1220"/>
                      <a:pt x="535" y="920"/>
                    </a:cubicBezTo>
                    <a:cubicBezTo>
                      <a:pt x="686" y="619"/>
                      <a:pt x="803" y="318"/>
                      <a:pt x="886" y="1"/>
                    </a:cubicBezTo>
                    <a:close/>
                  </a:path>
                </a:pathLst>
              </a:custGeom>
              <a:solidFill>
                <a:srgbClr val="EB99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58"/>
              <p:cNvSpPr/>
              <p:nvPr/>
            </p:nvSpPr>
            <p:spPr>
              <a:xfrm>
                <a:off x="1530438" y="2022898"/>
                <a:ext cx="440239" cy="472866"/>
              </a:xfrm>
              <a:custGeom>
                <a:avLst/>
                <a:gdLst/>
                <a:ahLst/>
                <a:cxnLst/>
                <a:rect l="l" t="t" r="r" b="b"/>
                <a:pathLst>
                  <a:path w="13736" h="14754" extrusionOk="0">
                    <a:moveTo>
                      <a:pt x="7236" y="0"/>
                    </a:moveTo>
                    <a:cubicBezTo>
                      <a:pt x="7236" y="0"/>
                      <a:pt x="1" y="2573"/>
                      <a:pt x="5381" y="14754"/>
                    </a:cubicBezTo>
                    <a:lnTo>
                      <a:pt x="13735" y="9708"/>
                    </a:lnTo>
                    <a:lnTo>
                      <a:pt x="12549" y="6867"/>
                    </a:lnTo>
                    <a:lnTo>
                      <a:pt x="7236" y="0"/>
                    </a:lnTo>
                    <a:close/>
                  </a:path>
                </a:pathLst>
              </a:custGeom>
              <a:solidFill>
                <a:srgbClr val="9980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58"/>
              <p:cNvSpPr/>
              <p:nvPr/>
            </p:nvSpPr>
            <p:spPr>
              <a:xfrm>
                <a:off x="1702899" y="2029308"/>
                <a:ext cx="270438" cy="466456"/>
              </a:xfrm>
              <a:custGeom>
                <a:avLst/>
                <a:gdLst/>
                <a:ahLst/>
                <a:cxnLst/>
                <a:rect l="l" t="t" r="r" b="b"/>
                <a:pathLst>
                  <a:path w="8438" h="14554" extrusionOk="0">
                    <a:moveTo>
                      <a:pt x="1521" y="1"/>
                    </a:moveTo>
                    <a:lnTo>
                      <a:pt x="1354" y="17"/>
                    </a:lnTo>
                    <a:cubicBezTo>
                      <a:pt x="1348" y="12"/>
                      <a:pt x="1342" y="10"/>
                      <a:pt x="1337" y="10"/>
                    </a:cubicBezTo>
                    <a:cubicBezTo>
                      <a:pt x="1326" y="10"/>
                      <a:pt x="1315" y="17"/>
                      <a:pt x="1303" y="17"/>
                    </a:cubicBezTo>
                    <a:cubicBezTo>
                      <a:pt x="1587" y="34"/>
                      <a:pt x="1871" y="68"/>
                      <a:pt x="2156" y="134"/>
                    </a:cubicBezTo>
                    <a:cubicBezTo>
                      <a:pt x="2490" y="235"/>
                      <a:pt x="2790" y="368"/>
                      <a:pt x="3074" y="552"/>
                    </a:cubicBezTo>
                    <a:cubicBezTo>
                      <a:pt x="3459" y="803"/>
                      <a:pt x="3810" y="1087"/>
                      <a:pt x="4110" y="1421"/>
                    </a:cubicBezTo>
                    <a:cubicBezTo>
                      <a:pt x="4879" y="2307"/>
                      <a:pt x="5531" y="3292"/>
                      <a:pt x="6032" y="4345"/>
                    </a:cubicBezTo>
                    <a:cubicBezTo>
                      <a:pt x="6633" y="5531"/>
                      <a:pt x="7202" y="6885"/>
                      <a:pt x="7786" y="8288"/>
                    </a:cubicBezTo>
                    <a:lnTo>
                      <a:pt x="8285" y="9478"/>
                    </a:lnTo>
                    <a:lnTo>
                      <a:pt x="8285" y="9478"/>
                    </a:lnTo>
                    <a:cubicBezTo>
                      <a:pt x="5894" y="10790"/>
                      <a:pt x="3802" y="12036"/>
                      <a:pt x="2339" y="12967"/>
                    </a:cubicBezTo>
                    <a:cubicBezTo>
                      <a:pt x="1587" y="13451"/>
                      <a:pt x="1003" y="13835"/>
                      <a:pt x="602" y="14119"/>
                    </a:cubicBezTo>
                    <a:cubicBezTo>
                      <a:pt x="401" y="14253"/>
                      <a:pt x="251" y="14353"/>
                      <a:pt x="150" y="14437"/>
                    </a:cubicBezTo>
                    <a:cubicBezTo>
                      <a:pt x="100" y="14470"/>
                      <a:pt x="50" y="14504"/>
                      <a:pt x="0" y="14554"/>
                    </a:cubicBezTo>
                    <a:cubicBezTo>
                      <a:pt x="50" y="14520"/>
                      <a:pt x="117" y="14487"/>
                      <a:pt x="167" y="14454"/>
                    </a:cubicBezTo>
                    <a:lnTo>
                      <a:pt x="635" y="14153"/>
                    </a:lnTo>
                    <a:cubicBezTo>
                      <a:pt x="1036" y="13886"/>
                      <a:pt x="1638" y="13501"/>
                      <a:pt x="2373" y="13050"/>
                    </a:cubicBezTo>
                    <a:cubicBezTo>
                      <a:pt x="3860" y="12114"/>
                      <a:pt x="5965" y="10878"/>
                      <a:pt x="8388" y="9558"/>
                    </a:cubicBezTo>
                    <a:lnTo>
                      <a:pt x="8438" y="9541"/>
                    </a:lnTo>
                    <a:lnTo>
                      <a:pt x="8421" y="9491"/>
                    </a:lnTo>
                    <a:cubicBezTo>
                      <a:pt x="8254" y="9090"/>
                      <a:pt x="8070" y="8672"/>
                      <a:pt x="7903" y="8238"/>
                    </a:cubicBezTo>
                    <a:cubicBezTo>
                      <a:pt x="7318" y="6835"/>
                      <a:pt x="6750" y="5481"/>
                      <a:pt x="6132" y="4295"/>
                    </a:cubicBezTo>
                    <a:cubicBezTo>
                      <a:pt x="5614" y="3225"/>
                      <a:pt x="4963" y="2240"/>
                      <a:pt x="4177" y="1354"/>
                    </a:cubicBezTo>
                    <a:cubicBezTo>
                      <a:pt x="3860" y="1020"/>
                      <a:pt x="3509" y="736"/>
                      <a:pt x="3125" y="502"/>
                    </a:cubicBezTo>
                    <a:cubicBezTo>
                      <a:pt x="2824" y="318"/>
                      <a:pt x="2506" y="185"/>
                      <a:pt x="2172" y="101"/>
                    </a:cubicBezTo>
                    <a:cubicBezTo>
                      <a:pt x="1955" y="34"/>
                      <a:pt x="1738" y="17"/>
                      <a:pt x="152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 name="Rounded Rectangle 8"/>
          <p:cNvSpPr/>
          <p:nvPr/>
        </p:nvSpPr>
        <p:spPr>
          <a:xfrm>
            <a:off x="4129085" y="1460158"/>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sym typeface="Arial"/>
              </a:rPr>
              <a:t>JUMLAH TPP YANG DITERIMA</a:t>
            </a:r>
          </a:p>
        </p:txBody>
      </p:sp>
      <p:sp>
        <p:nvSpPr>
          <p:cNvPr id="122" name="Rounded Rectangle 121"/>
          <p:cNvSpPr/>
          <p:nvPr/>
        </p:nvSpPr>
        <p:spPr>
          <a:xfrm>
            <a:off x="2567274" y="2018688"/>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sym typeface="Arial"/>
              </a:rPr>
              <a:t>INDIKATOR PRODUKTIVITAS KERJA</a:t>
            </a:r>
          </a:p>
        </p:txBody>
      </p:sp>
      <p:sp>
        <p:nvSpPr>
          <p:cNvPr id="123" name="Rounded Rectangle 122"/>
          <p:cNvSpPr/>
          <p:nvPr/>
        </p:nvSpPr>
        <p:spPr>
          <a:xfrm>
            <a:off x="5624861" y="2018688"/>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INDIKATOR DISIPLIN KERJA</a:t>
            </a:r>
          </a:p>
        </p:txBody>
      </p:sp>
      <p:sp>
        <p:nvSpPr>
          <p:cNvPr id="124" name="Rounded Rectangle 123"/>
          <p:cNvSpPr/>
          <p:nvPr/>
        </p:nvSpPr>
        <p:spPr>
          <a:xfrm>
            <a:off x="907829" y="2949211"/>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EVALUASI KINERJA ORGANISASI</a:t>
            </a:r>
          </a:p>
        </p:txBody>
      </p:sp>
      <p:sp>
        <p:nvSpPr>
          <p:cNvPr id="125" name="Rounded Rectangle 124"/>
          <p:cNvSpPr/>
          <p:nvPr/>
        </p:nvSpPr>
        <p:spPr>
          <a:xfrm>
            <a:off x="4179907" y="2949211"/>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HASIL EVALUASI </a:t>
            </a:r>
            <a:r>
              <a:rPr kumimoji="0" lang="en-US" sz="1200" b="1" i="0" u="none" strike="noStrike" kern="0" cap="none" spc="0" normalizeH="0" baseline="0" noProof="0" dirty="0" smtClean="0">
                <a:ln>
                  <a:noFill/>
                </a:ln>
                <a:solidFill>
                  <a:srgbClr val="FFFFFF"/>
                </a:solidFill>
                <a:effectLst/>
                <a:uLnTx/>
                <a:uFillTx/>
                <a:latin typeface="Arial"/>
                <a:ea typeface="+mn-ea"/>
                <a:cs typeface="+mn-cs"/>
                <a:sym typeface="Arial"/>
              </a:rPr>
              <a:t>KINERJA INDIVIDU</a:t>
            </a:r>
            <a:endParaRPr kumimoji="0" lang="en-US" sz="12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6" name="Rounded Rectangle 125"/>
          <p:cNvSpPr/>
          <p:nvPr/>
        </p:nvSpPr>
        <p:spPr>
          <a:xfrm>
            <a:off x="2804341" y="4005612"/>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EVALUASI KINERJA BULANAN</a:t>
            </a:r>
          </a:p>
        </p:txBody>
      </p:sp>
      <p:sp>
        <p:nvSpPr>
          <p:cNvPr id="127" name="Rounded Rectangle 126"/>
          <p:cNvSpPr/>
          <p:nvPr/>
        </p:nvSpPr>
        <p:spPr>
          <a:xfrm>
            <a:off x="5588196" y="4005612"/>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AKTIVITAS HARIAN PEGAWAI</a:t>
            </a:r>
          </a:p>
        </p:txBody>
      </p:sp>
      <p:sp>
        <p:nvSpPr>
          <p:cNvPr id="128" name="Rounded Rectangle 127"/>
          <p:cNvSpPr/>
          <p:nvPr/>
        </p:nvSpPr>
        <p:spPr>
          <a:xfrm>
            <a:off x="2818648" y="4585874"/>
            <a:ext cx="2336800" cy="406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263238"/>
                </a:solidFill>
                <a:effectLst/>
                <a:uLnTx/>
                <a:uFillTx/>
                <a:latin typeface="Arial"/>
                <a:ea typeface="+mn-ea"/>
                <a:cs typeface="+mn-cs"/>
                <a:sym typeface="Arial"/>
              </a:rPr>
              <a:t>PREDIKAT KINERJA</a:t>
            </a:r>
          </a:p>
        </p:txBody>
      </p:sp>
      <p:sp>
        <p:nvSpPr>
          <p:cNvPr id="129" name="Rounded Rectangle 128"/>
          <p:cNvSpPr/>
          <p:nvPr/>
        </p:nvSpPr>
        <p:spPr>
          <a:xfrm>
            <a:off x="5602503" y="4585874"/>
            <a:ext cx="2336800" cy="406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rgbClr val="263238"/>
                </a:solidFill>
                <a:effectLst/>
                <a:uLnTx/>
                <a:uFillTx/>
                <a:latin typeface="Arial"/>
                <a:ea typeface="+mn-ea"/>
                <a:cs typeface="+mn-cs"/>
                <a:sym typeface="Arial"/>
              </a:rPr>
              <a:t>JUMLAH MENIT AKTIVITAS KERJA HARIAN</a:t>
            </a:r>
            <a:endParaRPr kumimoji="0" lang="en-US" sz="1200" b="1" i="0" u="none" strike="noStrike" kern="0" cap="none" spc="0" normalizeH="0" baseline="0" noProof="0" dirty="0">
              <a:ln>
                <a:noFill/>
              </a:ln>
              <a:solidFill>
                <a:srgbClr val="263238"/>
              </a:solidFill>
              <a:effectLst/>
              <a:uLnTx/>
              <a:uFillTx/>
              <a:latin typeface="Arial"/>
              <a:ea typeface="+mn-ea"/>
              <a:cs typeface="+mn-cs"/>
              <a:sym typeface="Arial"/>
            </a:endParaRPr>
          </a:p>
        </p:txBody>
      </p:sp>
      <p:sp>
        <p:nvSpPr>
          <p:cNvPr id="130" name="Rounded Rectangle 129"/>
          <p:cNvSpPr/>
          <p:nvPr/>
        </p:nvSpPr>
        <p:spPr>
          <a:xfrm>
            <a:off x="492800" y="3494404"/>
            <a:ext cx="2336800" cy="406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263238"/>
                </a:solidFill>
                <a:effectLst/>
                <a:uLnTx/>
                <a:uFillTx/>
                <a:latin typeface="Arial"/>
                <a:ea typeface="+mn-ea"/>
                <a:cs typeface="+mn-cs"/>
                <a:sym typeface="Arial"/>
              </a:rPr>
              <a:t>PENILAIAN ORGANISASI</a:t>
            </a:r>
          </a:p>
        </p:txBody>
      </p:sp>
      <p:sp>
        <p:nvSpPr>
          <p:cNvPr id="131" name="Rounded Rectangle 130"/>
          <p:cNvSpPr/>
          <p:nvPr/>
        </p:nvSpPr>
        <p:spPr>
          <a:xfrm>
            <a:off x="6516706" y="2511731"/>
            <a:ext cx="2336800" cy="406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263238"/>
                </a:solidFill>
                <a:effectLst/>
                <a:uLnTx/>
                <a:uFillTx/>
                <a:latin typeface="Arial"/>
                <a:ea typeface="+mn-ea"/>
                <a:cs typeface="+mn-cs"/>
                <a:sym typeface="Arial"/>
              </a:rPr>
              <a:t>PENGURANGAN LAIN</a:t>
            </a:r>
          </a:p>
        </p:txBody>
      </p:sp>
      <p:sp>
        <p:nvSpPr>
          <p:cNvPr id="132" name="Google Shape;2346;p58"/>
          <p:cNvSpPr txBox="1">
            <a:spLocks/>
          </p:cNvSpPr>
          <p:nvPr/>
        </p:nvSpPr>
        <p:spPr>
          <a:xfrm>
            <a:off x="4837505" y="1050873"/>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100%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sp>
        <p:nvSpPr>
          <p:cNvPr id="133" name="Google Shape;2346;p58"/>
          <p:cNvSpPr txBox="1">
            <a:spLocks/>
          </p:cNvSpPr>
          <p:nvPr/>
        </p:nvSpPr>
        <p:spPr>
          <a:xfrm>
            <a:off x="3287199" y="1594806"/>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60%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sp>
        <p:nvSpPr>
          <p:cNvPr id="134" name="Google Shape;2346;p58"/>
          <p:cNvSpPr txBox="1">
            <a:spLocks/>
          </p:cNvSpPr>
          <p:nvPr/>
        </p:nvSpPr>
        <p:spPr>
          <a:xfrm>
            <a:off x="6305609" y="1577954"/>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40%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sp>
        <p:nvSpPr>
          <p:cNvPr id="135" name="Google Shape;2346;p58"/>
          <p:cNvSpPr txBox="1">
            <a:spLocks/>
          </p:cNvSpPr>
          <p:nvPr/>
        </p:nvSpPr>
        <p:spPr>
          <a:xfrm>
            <a:off x="1647314" y="2503368"/>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30%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sp>
        <p:nvSpPr>
          <p:cNvPr id="136" name="Google Shape;2346;p58"/>
          <p:cNvSpPr txBox="1">
            <a:spLocks/>
          </p:cNvSpPr>
          <p:nvPr/>
        </p:nvSpPr>
        <p:spPr>
          <a:xfrm>
            <a:off x="4888327" y="2493077"/>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a:ln>
                  <a:noFill/>
                </a:ln>
                <a:solidFill>
                  <a:srgbClr val="C53F3F"/>
                </a:solidFill>
                <a:effectLst/>
                <a:uLnTx/>
                <a:uFillTx/>
                <a:latin typeface="Oswald SemiBold"/>
                <a:sym typeface="Oswald SemiBold"/>
              </a:rPr>
              <a:t>7</a:t>
            </a: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sp>
        <p:nvSpPr>
          <p:cNvPr id="137" name="Google Shape;2346;p58"/>
          <p:cNvSpPr txBox="1">
            <a:spLocks/>
          </p:cNvSpPr>
          <p:nvPr/>
        </p:nvSpPr>
        <p:spPr>
          <a:xfrm>
            <a:off x="3572070" y="3544826"/>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30%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sp>
        <p:nvSpPr>
          <p:cNvPr id="138" name="Google Shape;2346;p58"/>
          <p:cNvSpPr txBox="1">
            <a:spLocks/>
          </p:cNvSpPr>
          <p:nvPr/>
        </p:nvSpPr>
        <p:spPr>
          <a:xfrm>
            <a:off x="6324860" y="3534535"/>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a:ln>
                  <a:noFill/>
                </a:ln>
                <a:solidFill>
                  <a:srgbClr val="C53F3F"/>
                </a:solidFill>
                <a:effectLst/>
                <a:uLnTx/>
                <a:uFillTx/>
                <a:latin typeface="Oswald SemiBold"/>
                <a:sym typeface="Oswald SemiBold"/>
              </a:rPr>
              <a:t>7</a:t>
            </a: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cxnSp>
        <p:nvCxnSpPr>
          <p:cNvPr id="15" name="Elbow Connector 14"/>
          <p:cNvCxnSpPr>
            <a:stCxn id="9" idx="2"/>
            <a:endCxn id="123" idx="1"/>
          </p:cNvCxnSpPr>
          <p:nvPr/>
        </p:nvCxnSpPr>
        <p:spPr>
          <a:xfrm rot="16200000" flipH="1">
            <a:off x="5283508" y="1880535"/>
            <a:ext cx="355330" cy="32737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9" idx="2"/>
            <a:endCxn id="122" idx="3"/>
          </p:cNvCxnSpPr>
          <p:nvPr/>
        </p:nvCxnSpPr>
        <p:spPr>
          <a:xfrm rot="5400000">
            <a:off x="4923115" y="1847518"/>
            <a:ext cx="355330" cy="39341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22" idx="2"/>
            <a:endCxn id="124" idx="3"/>
          </p:cNvCxnSpPr>
          <p:nvPr/>
        </p:nvCxnSpPr>
        <p:spPr>
          <a:xfrm rot="5400000">
            <a:off x="3126491" y="2543227"/>
            <a:ext cx="727323" cy="49104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22" idx="2"/>
            <a:endCxn id="125" idx="1"/>
          </p:cNvCxnSpPr>
          <p:nvPr/>
        </p:nvCxnSpPr>
        <p:spPr>
          <a:xfrm rot="16200000" flipH="1">
            <a:off x="3594129" y="2566632"/>
            <a:ext cx="727323" cy="44423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25" idx="2"/>
            <a:endCxn id="126" idx="3"/>
          </p:cNvCxnSpPr>
          <p:nvPr/>
        </p:nvCxnSpPr>
        <p:spPr>
          <a:xfrm rot="5400000">
            <a:off x="4818124" y="3678628"/>
            <a:ext cx="853201" cy="207166"/>
          </a:xfrm>
          <a:prstGeom prst="bentConnector2">
            <a:avLst/>
          </a:prstGeom>
          <a:ln w="28575">
            <a:solidFill>
              <a:srgbClr val="C53F3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25" idx="2"/>
            <a:endCxn id="127" idx="1"/>
          </p:cNvCxnSpPr>
          <p:nvPr/>
        </p:nvCxnSpPr>
        <p:spPr>
          <a:xfrm rot="16200000" flipH="1">
            <a:off x="5041651" y="3662266"/>
            <a:ext cx="853201" cy="239889"/>
          </a:xfrm>
          <a:prstGeom prst="bentConnector2">
            <a:avLst/>
          </a:prstGeom>
          <a:ln w="28575">
            <a:solidFill>
              <a:srgbClr val="C53F3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4" idx="1"/>
            <a:endCxn id="130" idx="1"/>
          </p:cNvCxnSpPr>
          <p:nvPr/>
        </p:nvCxnSpPr>
        <p:spPr>
          <a:xfrm rot="10800000" flipV="1">
            <a:off x="492801" y="3152410"/>
            <a:ext cx="415029" cy="545193"/>
          </a:xfrm>
          <a:prstGeom prst="bentConnector3">
            <a:avLst>
              <a:gd name="adj1" fmla="val 136040"/>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26" idx="1"/>
            <a:endCxn id="128" idx="1"/>
          </p:cNvCxnSpPr>
          <p:nvPr/>
        </p:nvCxnSpPr>
        <p:spPr>
          <a:xfrm rot="10800000" flipH="1" flipV="1">
            <a:off x="2804340" y="4208812"/>
            <a:ext cx="14307" cy="580262"/>
          </a:xfrm>
          <a:prstGeom prst="bentConnector3">
            <a:avLst>
              <a:gd name="adj1" fmla="val -1597819"/>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23" idx="3"/>
            <a:endCxn id="131" idx="3"/>
          </p:cNvCxnSpPr>
          <p:nvPr/>
        </p:nvCxnSpPr>
        <p:spPr>
          <a:xfrm>
            <a:off x="7961661" y="2221888"/>
            <a:ext cx="891845" cy="493043"/>
          </a:xfrm>
          <a:prstGeom prst="bentConnector3">
            <a:avLst>
              <a:gd name="adj1" fmla="val 121835"/>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27" idx="3"/>
            <a:endCxn id="129" idx="3"/>
          </p:cNvCxnSpPr>
          <p:nvPr/>
        </p:nvCxnSpPr>
        <p:spPr>
          <a:xfrm>
            <a:off x="7924996" y="4208812"/>
            <a:ext cx="14307" cy="580262"/>
          </a:xfrm>
          <a:prstGeom prst="bentConnector3">
            <a:avLst>
              <a:gd name="adj1" fmla="val 1697819"/>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76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58"/>
          <p:cNvSpPr txBox="1">
            <a:spLocks noGrp="1"/>
          </p:cNvSpPr>
          <p:nvPr>
            <p:ph type="title" idx="6"/>
          </p:nvPr>
        </p:nvSpPr>
        <p:spPr>
          <a:xfrm>
            <a:off x="524000" y="336325"/>
            <a:ext cx="638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PERHITUNGAN TPP</a:t>
            </a:r>
            <a:endParaRPr dirty="0"/>
          </a:p>
        </p:txBody>
      </p:sp>
      <p:sp>
        <p:nvSpPr>
          <p:cNvPr id="2347" name="Google Shape;2347;p58"/>
          <p:cNvSpPr txBox="1">
            <a:spLocks noGrp="1"/>
          </p:cNvSpPr>
          <p:nvPr>
            <p:ph type="ctrTitle"/>
          </p:nvPr>
        </p:nvSpPr>
        <p:spPr>
          <a:xfrm flipH="1">
            <a:off x="538249" y="808725"/>
            <a:ext cx="8720715" cy="510521"/>
          </a:xfrm>
          <a:prstGeom prst="rect">
            <a:avLst/>
          </a:prstGeom>
        </p:spPr>
        <p:txBody>
          <a:bodyPr spcFirstLastPara="1" wrap="square" lIns="91425" tIns="91425" rIns="91425" bIns="91425" anchor="b" anchorCtr="0">
            <a:noAutofit/>
          </a:bodyPr>
          <a:lstStyle/>
          <a:p>
            <a:pPr lvl="0" algn="l"/>
            <a:r>
              <a:rPr lang="sv-SE" dirty="0"/>
              <a:t>bagi ASN berdasarkan </a:t>
            </a:r>
            <a:r>
              <a:rPr lang="sv-SE" dirty="0">
                <a:solidFill>
                  <a:schemeClr val="accent4"/>
                </a:solidFill>
              </a:rPr>
              <a:t>pertimbangan beban kerja </a:t>
            </a:r>
            <a:r>
              <a:rPr lang="sv-SE" dirty="0"/>
              <a:t>dan </a:t>
            </a:r>
            <a:r>
              <a:rPr lang="sv-SE" dirty="0">
                <a:solidFill>
                  <a:schemeClr val="accent4"/>
                </a:solidFill>
              </a:rPr>
              <a:t>kondisi kerja</a:t>
            </a:r>
            <a:r>
              <a:rPr lang="sv-SE" dirty="0"/>
              <a:t> diberikan berdasarkan:</a:t>
            </a:r>
            <a:endParaRPr dirty="0"/>
          </a:p>
        </p:txBody>
      </p:sp>
      <p:sp>
        <p:nvSpPr>
          <p:cNvPr id="2348" name="Google Shape;2348;p58"/>
          <p:cNvSpPr txBox="1">
            <a:spLocks noGrp="1"/>
          </p:cNvSpPr>
          <p:nvPr>
            <p:ph type="subTitle" idx="1"/>
          </p:nvPr>
        </p:nvSpPr>
        <p:spPr>
          <a:xfrm flipH="1">
            <a:off x="870304" y="3573375"/>
            <a:ext cx="5725443" cy="996515"/>
          </a:xfrm>
          <a:prstGeom prst="rect">
            <a:avLst/>
          </a:prstGeom>
        </p:spPr>
        <p:txBody>
          <a:bodyPr spcFirstLastPara="1" wrap="square" lIns="91425" tIns="91425" rIns="91425" bIns="91425" anchor="t" anchorCtr="0">
            <a:noAutofit/>
          </a:bodyPr>
          <a:lstStyle/>
          <a:p>
            <a:pPr marL="0" lvl="0" indent="0"/>
            <a:r>
              <a:rPr lang="en-US" dirty="0" err="1">
                <a:latin typeface="Montserrat Medium"/>
                <a:ea typeface="Montserrat Medium"/>
                <a:cs typeface="Montserrat Medium"/>
                <a:sym typeface="Montserrat Medium"/>
              </a:rPr>
              <a:t>Contoh</a:t>
            </a:r>
            <a:r>
              <a:rPr lang="en-US" dirty="0">
                <a:latin typeface="Montserrat Medium"/>
                <a:ea typeface="Montserrat Medium"/>
                <a:cs typeface="Montserrat Medium"/>
                <a:sym typeface="Montserrat Medium"/>
              </a:rPr>
              <a:t>: pegawai ASN dengan </a:t>
            </a:r>
            <a:r>
              <a:rPr lang="en-US" dirty="0" err="1">
                <a:latin typeface="Montserrat Medium"/>
                <a:ea typeface="Montserrat Medium"/>
                <a:cs typeface="Montserrat Medium"/>
                <a:sym typeface="Montserrat Medium"/>
              </a:rPr>
              <a:t>kelas</a:t>
            </a:r>
            <a:r>
              <a:rPr lang="en-US" dirty="0">
                <a:latin typeface="Montserrat Medium"/>
                <a:ea typeface="Montserrat Medium"/>
                <a:cs typeface="Montserrat Medium"/>
                <a:sym typeface="Montserrat Medium"/>
              </a:rPr>
              <a:t> jabatan 7 </a:t>
            </a:r>
            <a:r>
              <a:rPr lang="en-US" dirty="0" err="1">
                <a:latin typeface="Montserrat Medium"/>
                <a:ea typeface="Montserrat Medium"/>
                <a:cs typeface="Montserrat Medium"/>
                <a:sym typeface="Montserrat Medium"/>
              </a:rPr>
              <a:t>penerimaan</a:t>
            </a:r>
            <a:r>
              <a:rPr lang="en-US" dirty="0">
                <a:latin typeface="Montserrat Medium"/>
                <a:ea typeface="Montserrat Medium"/>
                <a:cs typeface="Montserrat Medium"/>
                <a:sym typeface="Montserrat Medium"/>
              </a:rPr>
              <a:t> TPP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6.000.000,- maka </a:t>
            </a:r>
            <a:r>
              <a:rPr lang="en-US" dirty="0" err="1">
                <a:latin typeface="Montserrat Medium"/>
                <a:ea typeface="Montserrat Medium"/>
                <a:cs typeface="Montserrat Medium"/>
                <a:sym typeface="Montserrat Medium"/>
              </a:rPr>
              <a:t>pembagian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persentase</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produktivitas</a:t>
            </a:r>
            <a:r>
              <a:rPr lang="en-US" dirty="0">
                <a:latin typeface="Montserrat Medium"/>
                <a:ea typeface="Montserrat Medium"/>
                <a:cs typeface="Montserrat Medium"/>
                <a:sym typeface="Montserrat Medium"/>
              </a:rPr>
              <a:t> kerja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60% atau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3.600.000,- </a:t>
            </a:r>
            <a:r>
              <a:rPr lang="en-US" dirty="0" err="1">
                <a:latin typeface="Montserrat Medium"/>
                <a:ea typeface="Montserrat Medium"/>
                <a:cs typeface="Montserrat Medium"/>
                <a:sym typeface="Montserrat Medium"/>
              </a:rPr>
              <a:t>dan</a:t>
            </a:r>
            <a:r>
              <a:rPr lang="en-US" dirty="0">
                <a:latin typeface="Montserrat Medium"/>
                <a:ea typeface="Montserrat Medium"/>
                <a:cs typeface="Montserrat Medium"/>
                <a:sym typeface="Montserrat Medium"/>
              </a:rPr>
              <a:t> </a:t>
            </a:r>
            <a:r>
              <a:rPr lang="en-US" dirty="0" err="1">
                <a:latin typeface="Montserrat Medium"/>
                <a:ea typeface="Montserrat Medium"/>
                <a:cs typeface="Montserrat Medium"/>
                <a:sym typeface="Montserrat Medium"/>
              </a:rPr>
              <a:t>disiplin</a:t>
            </a:r>
            <a:r>
              <a:rPr lang="en-US" dirty="0">
                <a:latin typeface="Montserrat Medium"/>
                <a:ea typeface="Montserrat Medium"/>
                <a:cs typeface="Montserrat Medium"/>
                <a:sym typeface="Montserrat Medium"/>
              </a:rPr>
              <a:t> kerja </a:t>
            </a:r>
            <a:r>
              <a:rPr lang="en-US" dirty="0" err="1">
                <a:latin typeface="Montserrat Medium"/>
                <a:ea typeface="Montserrat Medium"/>
                <a:cs typeface="Montserrat Medium"/>
                <a:sym typeface="Montserrat Medium"/>
              </a:rPr>
              <a:t>sebesar</a:t>
            </a:r>
            <a:r>
              <a:rPr lang="en-US" dirty="0">
                <a:latin typeface="Montserrat Medium"/>
                <a:ea typeface="Montserrat Medium"/>
                <a:cs typeface="Montserrat Medium"/>
                <a:sym typeface="Montserrat Medium"/>
              </a:rPr>
              <a:t> 40% atau </a:t>
            </a:r>
            <a:r>
              <a:rPr lang="en-US" dirty="0" err="1">
                <a:latin typeface="Montserrat Medium"/>
                <a:ea typeface="Montserrat Medium"/>
                <a:cs typeface="Montserrat Medium"/>
                <a:sym typeface="Montserrat Medium"/>
              </a:rPr>
              <a:t>Rp</a:t>
            </a:r>
            <a:r>
              <a:rPr lang="en-US" dirty="0">
                <a:latin typeface="Montserrat Medium"/>
                <a:ea typeface="Montserrat Medium"/>
                <a:cs typeface="Montserrat Medium"/>
                <a:sym typeface="Montserrat Medium"/>
              </a:rPr>
              <a:t>. 2.400.000,-</a:t>
            </a:r>
            <a:endParaRPr dirty="0">
              <a:latin typeface="Montserrat Medium"/>
              <a:ea typeface="Montserrat Medium"/>
              <a:cs typeface="Montserrat Medium"/>
              <a:sym typeface="Montserrat Medium"/>
            </a:endParaRPr>
          </a:p>
        </p:txBody>
      </p:sp>
      <p:grpSp>
        <p:nvGrpSpPr>
          <p:cNvPr id="5" name="Group 4"/>
          <p:cNvGrpSpPr/>
          <p:nvPr/>
        </p:nvGrpSpPr>
        <p:grpSpPr>
          <a:xfrm>
            <a:off x="6816235" y="2260277"/>
            <a:ext cx="2279891" cy="2473962"/>
            <a:chOff x="2668770" y="1000948"/>
            <a:chExt cx="2279891" cy="2473962"/>
          </a:xfrm>
        </p:grpSpPr>
        <p:sp>
          <p:nvSpPr>
            <p:cNvPr id="2365" name="Google Shape;2365;p58"/>
            <p:cNvSpPr/>
            <p:nvPr/>
          </p:nvSpPr>
          <p:spPr>
            <a:xfrm>
              <a:off x="4049845" y="2130028"/>
              <a:ext cx="898816" cy="898872"/>
            </a:xfrm>
            <a:custGeom>
              <a:avLst/>
              <a:gdLst/>
              <a:ahLst/>
              <a:cxnLst/>
              <a:rect l="l" t="t" r="r" b="b"/>
              <a:pathLst>
                <a:path w="16074" h="16075" extrusionOk="0">
                  <a:moveTo>
                    <a:pt x="2657" y="3994"/>
                  </a:moveTo>
                  <a:cubicBezTo>
                    <a:pt x="3008" y="3526"/>
                    <a:pt x="3425" y="3092"/>
                    <a:pt x="3893" y="2724"/>
                  </a:cubicBezTo>
                  <a:lnTo>
                    <a:pt x="3592" y="1103"/>
                  </a:lnTo>
                  <a:lnTo>
                    <a:pt x="6115" y="34"/>
                  </a:lnTo>
                  <a:lnTo>
                    <a:pt x="7085" y="1371"/>
                  </a:lnTo>
                  <a:cubicBezTo>
                    <a:pt x="7669" y="1287"/>
                    <a:pt x="8271" y="1270"/>
                    <a:pt x="8856" y="1354"/>
                  </a:cubicBezTo>
                  <a:lnTo>
                    <a:pt x="9808" y="1"/>
                  </a:lnTo>
                  <a:lnTo>
                    <a:pt x="12331" y="1020"/>
                  </a:lnTo>
                  <a:lnTo>
                    <a:pt x="12080" y="2641"/>
                  </a:lnTo>
                  <a:cubicBezTo>
                    <a:pt x="12548" y="2991"/>
                    <a:pt x="12983" y="3426"/>
                    <a:pt x="13350" y="3894"/>
                  </a:cubicBezTo>
                  <a:lnTo>
                    <a:pt x="14971" y="3593"/>
                  </a:lnTo>
                  <a:lnTo>
                    <a:pt x="16040" y="6099"/>
                  </a:lnTo>
                  <a:lnTo>
                    <a:pt x="14704" y="7068"/>
                  </a:lnTo>
                  <a:cubicBezTo>
                    <a:pt x="14787" y="7670"/>
                    <a:pt x="14804" y="8255"/>
                    <a:pt x="14720" y="8856"/>
                  </a:cubicBezTo>
                  <a:lnTo>
                    <a:pt x="16074" y="9792"/>
                  </a:lnTo>
                  <a:lnTo>
                    <a:pt x="15055" y="12331"/>
                  </a:lnTo>
                  <a:lnTo>
                    <a:pt x="13434" y="12064"/>
                  </a:lnTo>
                  <a:cubicBezTo>
                    <a:pt x="13083" y="12549"/>
                    <a:pt x="12649" y="12966"/>
                    <a:pt x="12181" y="13334"/>
                  </a:cubicBezTo>
                  <a:lnTo>
                    <a:pt x="12481" y="14971"/>
                  </a:lnTo>
                  <a:lnTo>
                    <a:pt x="9975" y="16041"/>
                  </a:lnTo>
                  <a:lnTo>
                    <a:pt x="9006" y="14704"/>
                  </a:lnTo>
                  <a:cubicBezTo>
                    <a:pt x="8405" y="14788"/>
                    <a:pt x="7820" y="14788"/>
                    <a:pt x="7218" y="14721"/>
                  </a:cubicBezTo>
                  <a:lnTo>
                    <a:pt x="6283" y="16074"/>
                  </a:lnTo>
                  <a:lnTo>
                    <a:pt x="3743" y="15055"/>
                  </a:lnTo>
                  <a:lnTo>
                    <a:pt x="4010" y="13418"/>
                  </a:lnTo>
                  <a:cubicBezTo>
                    <a:pt x="3526" y="13067"/>
                    <a:pt x="3108" y="12649"/>
                    <a:pt x="2740" y="12181"/>
                  </a:cubicBezTo>
                  <a:lnTo>
                    <a:pt x="1103" y="12482"/>
                  </a:lnTo>
                  <a:lnTo>
                    <a:pt x="34" y="9959"/>
                  </a:lnTo>
                  <a:lnTo>
                    <a:pt x="1387" y="8990"/>
                  </a:lnTo>
                  <a:cubicBezTo>
                    <a:pt x="1287" y="8405"/>
                    <a:pt x="1287" y="7803"/>
                    <a:pt x="1354" y="7219"/>
                  </a:cubicBezTo>
                  <a:lnTo>
                    <a:pt x="0" y="6266"/>
                  </a:lnTo>
                  <a:lnTo>
                    <a:pt x="1019" y="3743"/>
                  </a:lnTo>
                  <a:close/>
                  <a:moveTo>
                    <a:pt x="5364" y="6818"/>
                  </a:moveTo>
                  <a:cubicBezTo>
                    <a:pt x="4395" y="9240"/>
                    <a:pt x="6834" y="11646"/>
                    <a:pt x="9240" y="10610"/>
                  </a:cubicBezTo>
                  <a:cubicBezTo>
                    <a:pt x="11646" y="9591"/>
                    <a:pt x="11596" y="6166"/>
                    <a:pt x="9173" y="5197"/>
                  </a:cubicBezTo>
                  <a:cubicBezTo>
                    <a:pt x="7686" y="4595"/>
                    <a:pt x="5965" y="5331"/>
                    <a:pt x="5364" y="6818"/>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2368;p58"/>
            <p:cNvSpPr/>
            <p:nvPr/>
          </p:nvSpPr>
          <p:spPr>
            <a:xfrm>
              <a:off x="2865013" y="1666369"/>
              <a:ext cx="1906950" cy="1808200"/>
            </a:xfrm>
            <a:custGeom>
              <a:avLst/>
              <a:gdLst/>
              <a:ahLst/>
              <a:cxnLst/>
              <a:rect l="l" t="t" r="r" b="b"/>
              <a:pathLst>
                <a:path w="34103" h="32337" extrusionOk="0">
                  <a:moveTo>
                    <a:pt x="16706" y="0"/>
                  </a:moveTo>
                  <a:cubicBezTo>
                    <a:pt x="16363" y="0"/>
                    <a:pt x="16018" y="11"/>
                    <a:pt x="15673" y="33"/>
                  </a:cubicBezTo>
                  <a:cubicBezTo>
                    <a:pt x="6767" y="601"/>
                    <a:pt x="0" y="8271"/>
                    <a:pt x="568" y="17193"/>
                  </a:cubicBezTo>
                  <a:cubicBezTo>
                    <a:pt x="969" y="23709"/>
                    <a:pt x="5280" y="29357"/>
                    <a:pt x="11462" y="31462"/>
                  </a:cubicBezTo>
                  <a:cubicBezTo>
                    <a:pt x="13178" y="32051"/>
                    <a:pt x="14947" y="32336"/>
                    <a:pt x="16699" y="32336"/>
                  </a:cubicBezTo>
                  <a:cubicBezTo>
                    <a:pt x="21259" y="32336"/>
                    <a:pt x="25708" y="30404"/>
                    <a:pt x="28822" y="26867"/>
                  </a:cubicBezTo>
                  <a:cubicBezTo>
                    <a:pt x="33150" y="21955"/>
                    <a:pt x="34102" y="14921"/>
                    <a:pt x="31212" y="9056"/>
                  </a:cubicBezTo>
                  <a:cubicBezTo>
                    <a:pt x="28490" y="3501"/>
                    <a:pt x="22845" y="0"/>
                    <a:pt x="167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69" name="Google Shape;2369;p58"/>
            <p:cNvGrpSpPr/>
            <p:nvPr/>
          </p:nvGrpSpPr>
          <p:grpSpPr>
            <a:xfrm>
              <a:off x="2668770" y="1000948"/>
              <a:ext cx="2050096" cy="2473962"/>
              <a:chOff x="3916200" y="1687420"/>
              <a:chExt cx="1174856" cy="1417763"/>
            </a:xfrm>
          </p:grpSpPr>
          <p:sp>
            <p:nvSpPr>
              <p:cNvPr id="2370" name="Google Shape;2370;p58"/>
              <p:cNvSpPr/>
              <p:nvPr/>
            </p:nvSpPr>
            <p:spPr>
              <a:xfrm>
                <a:off x="4986285" y="2082724"/>
                <a:ext cx="39646" cy="209960"/>
              </a:xfrm>
              <a:custGeom>
                <a:avLst/>
                <a:gdLst/>
                <a:ahLst/>
                <a:cxnLst/>
                <a:rect l="l" t="t" r="r" b="b"/>
                <a:pathLst>
                  <a:path w="1237" h="6551" extrusionOk="0">
                    <a:moveTo>
                      <a:pt x="251" y="0"/>
                    </a:moveTo>
                    <a:lnTo>
                      <a:pt x="251" y="0"/>
                    </a:lnTo>
                    <a:cubicBezTo>
                      <a:pt x="435" y="284"/>
                      <a:pt x="602" y="568"/>
                      <a:pt x="735" y="886"/>
                    </a:cubicBezTo>
                    <a:cubicBezTo>
                      <a:pt x="1020" y="1638"/>
                      <a:pt x="1103" y="2456"/>
                      <a:pt x="986" y="3258"/>
                    </a:cubicBezTo>
                    <a:cubicBezTo>
                      <a:pt x="869" y="4060"/>
                      <a:pt x="652" y="4846"/>
                      <a:pt x="334" y="5598"/>
                    </a:cubicBezTo>
                    <a:cubicBezTo>
                      <a:pt x="234" y="5865"/>
                      <a:pt x="151" y="6099"/>
                      <a:pt x="84" y="6283"/>
                    </a:cubicBezTo>
                    <a:cubicBezTo>
                      <a:pt x="34" y="6366"/>
                      <a:pt x="17" y="6450"/>
                      <a:pt x="0" y="6550"/>
                    </a:cubicBezTo>
                    <a:cubicBezTo>
                      <a:pt x="50" y="6466"/>
                      <a:pt x="84" y="6383"/>
                      <a:pt x="117" y="6299"/>
                    </a:cubicBezTo>
                    <a:cubicBezTo>
                      <a:pt x="201" y="6149"/>
                      <a:pt x="301" y="5915"/>
                      <a:pt x="418" y="5631"/>
                    </a:cubicBezTo>
                    <a:cubicBezTo>
                      <a:pt x="752" y="4879"/>
                      <a:pt x="986" y="4077"/>
                      <a:pt x="1120" y="3275"/>
                    </a:cubicBezTo>
                    <a:cubicBezTo>
                      <a:pt x="1237" y="2456"/>
                      <a:pt x="1136" y="1604"/>
                      <a:pt x="819" y="836"/>
                    </a:cubicBezTo>
                    <a:cubicBezTo>
                      <a:pt x="719" y="618"/>
                      <a:pt x="585" y="401"/>
                      <a:pt x="435" y="201"/>
                    </a:cubicBezTo>
                    <a:cubicBezTo>
                      <a:pt x="385" y="117"/>
                      <a:pt x="318" y="50"/>
                      <a:pt x="251" y="0"/>
                    </a:cubicBez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58"/>
              <p:cNvSpPr/>
              <p:nvPr/>
            </p:nvSpPr>
            <p:spPr>
              <a:xfrm>
                <a:off x="4124653" y="2692668"/>
                <a:ext cx="4295" cy="93201"/>
              </a:xfrm>
              <a:custGeom>
                <a:avLst/>
                <a:gdLst/>
                <a:ahLst/>
                <a:cxnLst/>
                <a:rect l="l" t="t" r="r" b="b"/>
                <a:pathLst>
                  <a:path w="134" h="2908" extrusionOk="0">
                    <a:moveTo>
                      <a:pt x="67" y="0"/>
                    </a:moveTo>
                    <a:cubicBezTo>
                      <a:pt x="34" y="0"/>
                      <a:pt x="0" y="652"/>
                      <a:pt x="0" y="1454"/>
                    </a:cubicBezTo>
                    <a:cubicBezTo>
                      <a:pt x="0" y="2256"/>
                      <a:pt x="34" y="2908"/>
                      <a:pt x="67" y="2908"/>
                    </a:cubicBezTo>
                    <a:cubicBezTo>
                      <a:pt x="100" y="2908"/>
                      <a:pt x="134" y="2256"/>
                      <a:pt x="134" y="1454"/>
                    </a:cubicBezTo>
                    <a:cubicBezTo>
                      <a:pt x="134" y="652"/>
                      <a:pt x="100" y="0"/>
                      <a:pt x="67"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58"/>
              <p:cNvSpPr/>
              <p:nvPr/>
            </p:nvSpPr>
            <p:spPr>
              <a:xfrm>
                <a:off x="4124653" y="2506297"/>
                <a:ext cx="4295" cy="93233"/>
              </a:xfrm>
              <a:custGeom>
                <a:avLst/>
                <a:gdLst/>
                <a:ahLst/>
                <a:cxnLst/>
                <a:rect l="l" t="t" r="r" b="b"/>
                <a:pathLst>
                  <a:path w="134" h="2909" extrusionOk="0">
                    <a:moveTo>
                      <a:pt x="67" y="1"/>
                    </a:moveTo>
                    <a:cubicBezTo>
                      <a:pt x="34" y="1"/>
                      <a:pt x="0" y="652"/>
                      <a:pt x="0" y="1454"/>
                    </a:cubicBezTo>
                    <a:cubicBezTo>
                      <a:pt x="0" y="2256"/>
                      <a:pt x="34" y="2908"/>
                      <a:pt x="67" y="2908"/>
                    </a:cubicBezTo>
                    <a:cubicBezTo>
                      <a:pt x="100" y="2908"/>
                      <a:pt x="134" y="2256"/>
                      <a:pt x="134" y="1454"/>
                    </a:cubicBezTo>
                    <a:cubicBezTo>
                      <a:pt x="134" y="652"/>
                      <a:pt x="100" y="1"/>
                      <a:pt x="67" y="1"/>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58"/>
              <p:cNvSpPr/>
              <p:nvPr/>
            </p:nvSpPr>
            <p:spPr>
              <a:xfrm>
                <a:off x="4716905" y="1872797"/>
                <a:ext cx="209415" cy="418797"/>
              </a:xfrm>
              <a:custGeom>
                <a:avLst/>
                <a:gdLst/>
                <a:ahLst/>
                <a:cxnLst/>
                <a:rect l="l" t="t" r="r" b="b"/>
                <a:pathLst>
                  <a:path w="6534" h="13067" extrusionOk="0">
                    <a:moveTo>
                      <a:pt x="2357" y="1"/>
                    </a:moveTo>
                    <a:lnTo>
                      <a:pt x="1" y="5464"/>
                    </a:lnTo>
                    <a:lnTo>
                      <a:pt x="385" y="12415"/>
                    </a:lnTo>
                    <a:lnTo>
                      <a:pt x="5983" y="13067"/>
                    </a:lnTo>
                    <a:cubicBezTo>
                      <a:pt x="6534" y="12098"/>
                      <a:pt x="6166" y="10861"/>
                      <a:pt x="5615" y="9892"/>
                    </a:cubicBezTo>
                    <a:cubicBezTo>
                      <a:pt x="5064" y="8923"/>
                      <a:pt x="4345" y="8004"/>
                      <a:pt x="4145" y="6901"/>
                    </a:cubicBezTo>
                    <a:cubicBezTo>
                      <a:pt x="4011" y="6233"/>
                      <a:pt x="4094" y="5531"/>
                      <a:pt x="3944" y="4863"/>
                    </a:cubicBezTo>
                    <a:cubicBezTo>
                      <a:pt x="3777" y="4161"/>
                      <a:pt x="3343" y="3559"/>
                      <a:pt x="3042" y="2908"/>
                    </a:cubicBezTo>
                    <a:cubicBezTo>
                      <a:pt x="2524" y="1805"/>
                      <a:pt x="2440" y="1387"/>
                      <a:pt x="235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58"/>
              <p:cNvSpPr/>
              <p:nvPr/>
            </p:nvSpPr>
            <p:spPr>
              <a:xfrm>
                <a:off x="4285288" y="1797287"/>
                <a:ext cx="392580" cy="581515"/>
              </a:xfrm>
              <a:custGeom>
                <a:avLst/>
                <a:gdLst/>
                <a:ahLst/>
                <a:cxnLst/>
                <a:rect l="l" t="t" r="r" b="b"/>
                <a:pathLst>
                  <a:path w="12249" h="18144" extrusionOk="0">
                    <a:moveTo>
                      <a:pt x="4679" y="1"/>
                    </a:moveTo>
                    <a:lnTo>
                      <a:pt x="4679" y="1"/>
                    </a:lnTo>
                    <a:cubicBezTo>
                      <a:pt x="3961" y="1538"/>
                      <a:pt x="4963" y="3075"/>
                      <a:pt x="4245" y="4612"/>
                    </a:cubicBezTo>
                    <a:cubicBezTo>
                      <a:pt x="3860" y="5364"/>
                      <a:pt x="3543" y="6149"/>
                      <a:pt x="3326" y="6968"/>
                    </a:cubicBezTo>
                    <a:cubicBezTo>
                      <a:pt x="3159" y="7703"/>
                      <a:pt x="3125" y="8489"/>
                      <a:pt x="2825" y="9174"/>
                    </a:cubicBezTo>
                    <a:cubicBezTo>
                      <a:pt x="2340" y="10293"/>
                      <a:pt x="1254" y="11045"/>
                      <a:pt x="736" y="12131"/>
                    </a:cubicBezTo>
                    <a:cubicBezTo>
                      <a:pt x="1" y="13768"/>
                      <a:pt x="786" y="15807"/>
                      <a:pt x="2223" y="16893"/>
                    </a:cubicBezTo>
                    <a:cubicBezTo>
                      <a:pt x="3430" y="17802"/>
                      <a:pt x="4987" y="18143"/>
                      <a:pt x="6525" y="18143"/>
                    </a:cubicBezTo>
                    <a:cubicBezTo>
                      <a:pt x="6797" y="18143"/>
                      <a:pt x="7068" y="18133"/>
                      <a:pt x="7336" y="18113"/>
                    </a:cubicBezTo>
                    <a:cubicBezTo>
                      <a:pt x="8422" y="18029"/>
                      <a:pt x="9525" y="17829"/>
                      <a:pt x="10460" y="17261"/>
                    </a:cubicBezTo>
                    <a:cubicBezTo>
                      <a:pt x="11379" y="16709"/>
                      <a:pt x="12131" y="15757"/>
                      <a:pt x="12248" y="14687"/>
                    </a:cubicBezTo>
                    <a:lnTo>
                      <a:pt x="4679"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58"/>
              <p:cNvSpPr/>
              <p:nvPr/>
            </p:nvSpPr>
            <p:spPr>
              <a:xfrm>
                <a:off x="4427205" y="1709470"/>
                <a:ext cx="624975" cy="780994"/>
              </a:xfrm>
              <a:custGeom>
                <a:avLst/>
                <a:gdLst/>
                <a:ahLst/>
                <a:cxnLst/>
                <a:rect l="l" t="t" r="r" b="b"/>
                <a:pathLst>
                  <a:path w="19500" h="24368" extrusionOk="0">
                    <a:moveTo>
                      <a:pt x="8555" y="0"/>
                    </a:moveTo>
                    <a:lnTo>
                      <a:pt x="535" y="5213"/>
                    </a:lnTo>
                    <a:cubicBezTo>
                      <a:pt x="1" y="6416"/>
                      <a:pt x="318" y="9441"/>
                      <a:pt x="719" y="10711"/>
                    </a:cubicBezTo>
                    <a:cubicBezTo>
                      <a:pt x="1120" y="11964"/>
                      <a:pt x="2206" y="12515"/>
                      <a:pt x="1989" y="13818"/>
                    </a:cubicBezTo>
                    <a:cubicBezTo>
                      <a:pt x="1805" y="14871"/>
                      <a:pt x="1170" y="15790"/>
                      <a:pt x="886" y="16826"/>
                    </a:cubicBezTo>
                    <a:cubicBezTo>
                      <a:pt x="535" y="18179"/>
                      <a:pt x="752" y="19616"/>
                      <a:pt x="1471" y="20819"/>
                    </a:cubicBezTo>
                    <a:cubicBezTo>
                      <a:pt x="2189" y="22022"/>
                      <a:pt x="3309" y="22958"/>
                      <a:pt x="4629" y="23476"/>
                    </a:cubicBezTo>
                    <a:cubicBezTo>
                      <a:pt x="6233" y="24128"/>
                      <a:pt x="8037" y="24178"/>
                      <a:pt x="9775" y="24211"/>
                    </a:cubicBezTo>
                    <a:lnTo>
                      <a:pt x="16626" y="24361"/>
                    </a:lnTo>
                    <a:cubicBezTo>
                      <a:pt x="16717" y="24365"/>
                      <a:pt x="16810" y="24368"/>
                      <a:pt x="16904" y="24368"/>
                    </a:cubicBezTo>
                    <a:cubicBezTo>
                      <a:pt x="17254" y="24368"/>
                      <a:pt x="17609" y="24329"/>
                      <a:pt x="17912" y="24144"/>
                    </a:cubicBezTo>
                    <a:cubicBezTo>
                      <a:pt x="18397" y="23860"/>
                      <a:pt x="18580" y="23275"/>
                      <a:pt x="18731" y="22741"/>
                    </a:cubicBezTo>
                    <a:cubicBezTo>
                      <a:pt x="19115" y="21387"/>
                      <a:pt x="19499" y="20001"/>
                      <a:pt x="19433" y="18597"/>
                    </a:cubicBezTo>
                    <a:cubicBezTo>
                      <a:pt x="19366" y="17194"/>
                      <a:pt x="18764" y="15740"/>
                      <a:pt x="17561" y="14971"/>
                    </a:cubicBezTo>
                    <a:cubicBezTo>
                      <a:pt x="16926" y="14570"/>
                      <a:pt x="16108" y="14320"/>
                      <a:pt x="15757" y="13651"/>
                    </a:cubicBezTo>
                    <a:cubicBezTo>
                      <a:pt x="15473" y="13100"/>
                      <a:pt x="15606" y="12432"/>
                      <a:pt x="15473" y="11830"/>
                    </a:cubicBezTo>
                    <a:cubicBezTo>
                      <a:pt x="15306" y="11061"/>
                      <a:pt x="14687" y="10460"/>
                      <a:pt x="14052" y="9959"/>
                    </a:cubicBezTo>
                    <a:cubicBezTo>
                      <a:pt x="13418" y="9457"/>
                      <a:pt x="12916" y="9257"/>
                      <a:pt x="12900" y="8305"/>
                    </a:cubicBezTo>
                    <a:cubicBezTo>
                      <a:pt x="12883" y="7519"/>
                      <a:pt x="12164" y="1604"/>
                      <a:pt x="855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58"/>
              <p:cNvSpPr/>
              <p:nvPr/>
            </p:nvSpPr>
            <p:spPr>
              <a:xfrm>
                <a:off x="4126800" y="2210155"/>
                <a:ext cx="947879" cy="895028"/>
              </a:xfrm>
              <a:custGeom>
                <a:avLst/>
                <a:gdLst/>
                <a:ahLst/>
                <a:cxnLst/>
                <a:rect l="l" t="t" r="r" b="b"/>
                <a:pathLst>
                  <a:path w="29575" h="27926" extrusionOk="0">
                    <a:moveTo>
                      <a:pt x="11688" y="1"/>
                    </a:moveTo>
                    <a:cubicBezTo>
                      <a:pt x="11310" y="1"/>
                      <a:pt x="6716" y="77"/>
                      <a:pt x="4010" y="3760"/>
                    </a:cubicBezTo>
                    <a:cubicBezTo>
                      <a:pt x="3576" y="4362"/>
                      <a:pt x="0" y="10945"/>
                      <a:pt x="0" y="10945"/>
                    </a:cubicBezTo>
                    <a:lnTo>
                      <a:pt x="4879" y="15674"/>
                    </a:lnTo>
                    <a:lnTo>
                      <a:pt x="7168" y="12399"/>
                    </a:lnTo>
                    <a:lnTo>
                      <a:pt x="7987" y="19450"/>
                    </a:lnTo>
                    <a:lnTo>
                      <a:pt x="6249" y="25665"/>
                    </a:lnTo>
                    <a:cubicBezTo>
                      <a:pt x="8862" y="27173"/>
                      <a:pt x="11775" y="27925"/>
                      <a:pt x="14688" y="27925"/>
                    </a:cubicBezTo>
                    <a:cubicBezTo>
                      <a:pt x="17682" y="27925"/>
                      <a:pt x="20675" y="27132"/>
                      <a:pt x="23342" y="25548"/>
                    </a:cubicBezTo>
                    <a:cubicBezTo>
                      <a:pt x="22222" y="22674"/>
                      <a:pt x="20769" y="18915"/>
                      <a:pt x="20769" y="18915"/>
                    </a:cubicBezTo>
                    <a:lnTo>
                      <a:pt x="20919" y="13401"/>
                    </a:lnTo>
                    <a:lnTo>
                      <a:pt x="22055" y="17010"/>
                    </a:lnTo>
                    <a:lnTo>
                      <a:pt x="29574" y="16425"/>
                    </a:lnTo>
                    <a:cubicBezTo>
                      <a:pt x="27536" y="7052"/>
                      <a:pt x="25046" y="3242"/>
                      <a:pt x="25046" y="3242"/>
                    </a:cubicBezTo>
                    <a:cubicBezTo>
                      <a:pt x="22806" y="549"/>
                      <a:pt x="19553" y="382"/>
                      <a:pt x="18782" y="382"/>
                    </a:cubicBezTo>
                    <a:cubicBezTo>
                      <a:pt x="18673" y="382"/>
                      <a:pt x="18613" y="385"/>
                      <a:pt x="18613" y="385"/>
                    </a:cubicBezTo>
                    <a:lnTo>
                      <a:pt x="11713" y="1"/>
                    </a:lnTo>
                    <a:cubicBezTo>
                      <a:pt x="11713" y="1"/>
                      <a:pt x="11704" y="1"/>
                      <a:pt x="116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58"/>
              <p:cNvSpPr/>
              <p:nvPr/>
            </p:nvSpPr>
            <p:spPr>
              <a:xfrm>
                <a:off x="4260673" y="2329670"/>
                <a:ext cx="683338" cy="220504"/>
              </a:xfrm>
              <a:custGeom>
                <a:avLst/>
                <a:gdLst/>
                <a:ahLst/>
                <a:cxnLst/>
                <a:rect l="l" t="t" r="r" b="b"/>
                <a:pathLst>
                  <a:path w="21321" h="6880" extrusionOk="0">
                    <a:moveTo>
                      <a:pt x="17472" y="2998"/>
                    </a:moveTo>
                    <a:cubicBezTo>
                      <a:pt x="17689" y="3089"/>
                      <a:pt x="17898" y="3203"/>
                      <a:pt x="18096" y="3340"/>
                    </a:cubicBezTo>
                    <a:cubicBezTo>
                      <a:pt x="18313" y="3507"/>
                      <a:pt x="18497" y="3707"/>
                      <a:pt x="18614" y="3958"/>
                    </a:cubicBezTo>
                    <a:cubicBezTo>
                      <a:pt x="18731" y="4192"/>
                      <a:pt x="18747" y="4459"/>
                      <a:pt x="18664" y="4710"/>
                    </a:cubicBezTo>
                    <a:cubicBezTo>
                      <a:pt x="18597" y="4944"/>
                      <a:pt x="18430" y="5144"/>
                      <a:pt x="18196" y="5244"/>
                    </a:cubicBezTo>
                    <a:cubicBezTo>
                      <a:pt x="18118" y="5274"/>
                      <a:pt x="18036" y="5289"/>
                      <a:pt x="17954" y="5289"/>
                    </a:cubicBezTo>
                    <a:cubicBezTo>
                      <a:pt x="17806" y="5289"/>
                      <a:pt x="17656" y="5241"/>
                      <a:pt x="17527" y="5144"/>
                    </a:cubicBezTo>
                    <a:cubicBezTo>
                      <a:pt x="17344" y="5010"/>
                      <a:pt x="17210" y="4810"/>
                      <a:pt x="17143" y="4593"/>
                    </a:cubicBezTo>
                    <a:cubicBezTo>
                      <a:pt x="17076" y="4376"/>
                      <a:pt x="17076" y="4142"/>
                      <a:pt x="17110" y="3924"/>
                    </a:cubicBezTo>
                    <a:cubicBezTo>
                      <a:pt x="17189" y="3595"/>
                      <a:pt x="17310" y="3286"/>
                      <a:pt x="17472" y="2998"/>
                    </a:cubicBezTo>
                    <a:close/>
                    <a:moveTo>
                      <a:pt x="6931" y="2918"/>
                    </a:moveTo>
                    <a:lnTo>
                      <a:pt x="6931" y="2918"/>
                    </a:lnTo>
                    <a:cubicBezTo>
                      <a:pt x="6937" y="2930"/>
                      <a:pt x="6944" y="2943"/>
                      <a:pt x="6951" y="2955"/>
                    </a:cubicBezTo>
                    <a:lnTo>
                      <a:pt x="7051" y="3122"/>
                    </a:lnTo>
                    <a:cubicBezTo>
                      <a:pt x="7085" y="3189"/>
                      <a:pt x="7101" y="3256"/>
                      <a:pt x="7118" y="3323"/>
                    </a:cubicBezTo>
                    <a:cubicBezTo>
                      <a:pt x="7168" y="3457"/>
                      <a:pt x="7235" y="3574"/>
                      <a:pt x="7268" y="3707"/>
                    </a:cubicBezTo>
                    <a:cubicBezTo>
                      <a:pt x="7369" y="3991"/>
                      <a:pt x="7402" y="4275"/>
                      <a:pt x="7369" y="4559"/>
                    </a:cubicBezTo>
                    <a:cubicBezTo>
                      <a:pt x="7369" y="4843"/>
                      <a:pt x="7218" y="5111"/>
                      <a:pt x="6984" y="5295"/>
                    </a:cubicBezTo>
                    <a:cubicBezTo>
                      <a:pt x="6887" y="5350"/>
                      <a:pt x="6768" y="5382"/>
                      <a:pt x="6653" y="5382"/>
                    </a:cubicBezTo>
                    <a:cubicBezTo>
                      <a:pt x="6630" y="5382"/>
                      <a:pt x="6606" y="5381"/>
                      <a:pt x="6583" y="5378"/>
                    </a:cubicBezTo>
                    <a:cubicBezTo>
                      <a:pt x="6433" y="5361"/>
                      <a:pt x="6299" y="5311"/>
                      <a:pt x="6182" y="5211"/>
                    </a:cubicBezTo>
                    <a:cubicBezTo>
                      <a:pt x="5664" y="4810"/>
                      <a:pt x="5614" y="4041"/>
                      <a:pt x="6065" y="3557"/>
                    </a:cubicBezTo>
                    <a:cubicBezTo>
                      <a:pt x="6294" y="3283"/>
                      <a:pt x="6596" y="3079"/>
                      <a:pt x="6931" y="2918"/>
                    </a:cubicBezTo>
                    <a:close/>
                    <a:moveTo>
                      <a:pt x="12392" y="4008"/>
                    </a:moveTo>
                    <a:lnTo>
                      <a:pt x="12392" y="4008"/>
                    </a:lnTo>
                    <a:cubicBezTo>
                      <a:pt x="12412" y="4052"/>
                      <a:pt x="12431" y="4096"/>
                      <a:pt x="12448" y="4142"/>
                    </a:cubicBezTo>
                    <a:cubicBezTo>
                      <a:pt x="12565" y="4493"/>
                      <a:pt x="12632" y="4877"/>
                      <a:pt x="12632" y="5244"/>
                    </a:cubicBezTo>
                    <a:cubicBezTo>
                      <a:pt x="12632" y="5629"/>
                      <a:pt x="12565" y="5996"/>
                      <a:pt x="12415" y="6347"/>
                    </a:cubicBezTo>
                    <a:cubicBezTo>
                      <a:pt x="12348" y="6514"/>
                      <a:pt x="12231" y="6648"/>
                      <a:pt x="12064" y="6715"/>
                    </a:cubicBezTo>
                    <a:cubicBezTo>
                      <a:pt x="11998" y="6744"/>
                      <a:pt x="11925" y="6757"/>
                      <a:pt x="11852" y="6757"/>
                    </a:cubicBezTo>
                    <a:cubicBezTo>
                      <a:pt x="11759" y="6757"/>
                      <a:pt x="11664" y="6736"/>
                      <a:pt x="11579" y="6698"/>
                    </a:cubicBezTo>
                    <a:cubicBezTo>
                      <a:pt x="11446" y="6614"/>
                      <a:pt x="11329" y="6498"/>
                      <a:pt x="11228" y="6364"/>
                    </a:cubicBezTo>
                    <a:cubicBezTo>
                      <a:pt x="11145" y="6213"/>
                      <a:pt x="11111" y="6063"/>
                      <a:pt x="11111" y="5896"/>
                    </a:cubicBezTo>
                    <a:cubicBezTo>
                      <a:pt x="11145" y="5562"/>
                      <a:pt x="11262" y="5244"/>
                      <a:pt x="11462" y="4977"/>
                    </a:cubicBezTo>
                    <a:cubicBezTo>
                      <a:pt x="11723" y="4614"/>
                      <a:pt x="12039" y="4289"/>
                      <a:pt x="12392" y="4008"/>
                    </a:cubicBezTo>
                    <a:close/>
                    <a:moveTo>
                      <a:pt x="2081" y="1"/>
                    </a:moveTo>
                    <a:cubicBezTo>
                      <a:pt x="1950" y="1"/>
                      <a:pt x="1819" y="5"/>
                      <a:pt x="1688" y="15"/>
                    </a:cubicBezTo>
                    <a:cubicBezTo>
                      <a:pt x="1253" y="48"/>
                      <a:pt x="836" y="132"/>
                      <a:pt x="418" y="265"/>
                    </a:cubicBezTo>
                    <a:lnTo>
                      <a:pt x="100" y="399"/>
                    </a:lnTo>
                    <a:cubicBezTo>
                      <a:pt x="34" y="416"/>
                      <a:pt x="0" y="449"/>
                      <a:pt x="0" y="449"/>
                    </a:cubicBezTo>
                    <a:cubicBezTo>
                      <a:pt x="0" y="449"/>
                      <a:pt x="34" y="432"/>
                      <a:pt x="117" y="399"/>
                    </a:cubicBezTo>
                    <a:lnTo>
                      <a:pt x="435" y="299"/>
                    </a:lnTo>
                    <a:cubicBezTo>
                      <a:pt x="836" y="165"/>
                      <a:pt x="1270" y="81"/>
                      <a:pt x="1704" y="65"/>
                    </a:cubicBezTo>
                    <a:cubicBezTo>
                      <a:pt x="1821" y="56"/>
                      <a:pt x="1937" y="52"/>
                      <a:pt x="2052" y="52"/>
                    </a:cubicBezTo>
                    <a:cubicBezTo>
                      <a:pt x="2616" y="52"/>
                      <a:pt x="3169" y="152"/>
                      <a:pt x="3709" y="332"/>
                    </a:cubicBezTo>
                    <a:cubicBezTo>
                      <a:pt x="4578" y="599"/>
                      <a:pt x="5364" y="1067"/>
                      <a:pt x="6015" y="1702"/>
                    </a:cubicBezTo>
                    <a:cubicBezTo>
                      <a:pt x="6347" y="2034"/>
                      <a:pt x="6638" y="2406"/>
                      <a:pt x="6876" y="2820"/>
                    </a:cubicBezTo>
                    <a:lnTo>
                      <a:pt x="6876" y="2820"/>
                    </a:lnTo>
                    <a:cubicBezTo>
                      <a:pt x="6537" y="2987"/>
                      <a:pt x="6227" y="3199"/>
                      <a:pt x="5982" y="3490"/>
                    </a:cubicBezTo>
                    <a:cubicBezTo>
                      <a:pt x="5865" y="3624"/>
                      <a:pt x="5781" y="3774"/>
                      <a:pt x="5715" y="3924"/>
                    </a:cubicBezTo>
                    <a:cubicBezTo>
                      <a:pt x="5648" y="4092"/>
                      <a:pt x="5631" y="4259"/>
                      <a:pt x="5648" y="4442"/>
                    </a:cubicBezTo>
                    <a:cubicBezTo>
                      <a:pt x="5681" y="4777"/>
                      <a:pt x="5848" y="5077"/>
                      <a:pt x="6116" y="5295"/>
                    </a:cubicBezTo>
                    <a:cubicBezTo>
                      <a:pt x="6232" y="5411"/>
                      <a:pt x="6400" y="5478"/>
                      <a:pt x="6567" y="5495"/>
                    </a:cubicBezTo>
                    <a:cubicBezTo>
                      <a:pt x="6588" y="5497"/>
                      <a:pt x="6610" y="5498"/>
                      <a:pt x="6631" y="5498"/>
                    </a:cubicBezTo>
                    <a:cubicBezTo>
                      <a:pt x="6776" y="5498"/>
                      <a:pt x="6918" y="5451"/>
                      <a:pt x="7035" y="5378"/>
                    </a:cubicBezTo>
                    <a:cubicBezTo>
                      <a:pt x="7302" y="5194"/>
                      <a:pt x="7469" y="4894"/>
                      <a:pt x="7469" y="4559"/>
                    </a:cubicBezTo>
                    <a:cubicBezTo>
                      <a:pt x="7502" y="4275"/>
                      <a:pt x="7469" y="3975"/>
                      <a:pt x="7369" y="3690"/>
                    </a:cubicBezTo>
                    <a:cubicBezTo>
                      <a:pt x="7319" y="3540"/>
                      <a:pt x="7268" y="3423"/>
                      <a:pt x="7218" y="3289"/>
                    </a:cubicBezTo>
                    <a:cubicBezTo>
                      <a:pt x="7185" y="3223"/>
                      <a:pt x="7168" y="3156"/>
                      <a:pt x="7135" y="3089"/>
                    </a:cubicBezTo>
                    <a:lnTo>
                      <a:pt x="7035" y="2905"/>
                    </a:lnTo>
                    <a:cubicBezTo>
                      <a:pt x="7029" y="2896"/>
                      <a:pt x="7024" y="2886"/>
                      <a:pt x="7019" y="2876"/>
                    </a:cubicBezTo>
                    <a:lnTo>
                      <a:pt x="7019" y="2876"/>
                    </a:lnTo>
                    <a:cubicBezTo>
                      <a:pt x="7271" y="2762"/>
                      <a:pt x="7538" y="2669"/>
                      <a:pt x="7803" y="2588"/>
                    </a:cubicBezTo>
                    <a:cubicBezTo>
                      <a:pt x="8321" y="2419"/>
                      <a:pt x="8869" y="2331"/>
                      <a:pt x="9416" y="2331"/>
                    </a:cubicBezTo>
                    <a:cubicBezTo>
                      <a:pt x="9575" y="2331"/>
                      <a:pt x="9734" y="2339"/>
                      <a:pt x="9892" y="2354"/>
                    </a:cubicBezTo>
                    <a:cubicBezTo>
                      <a:pt x="10610" y="2421"/>
                      <a:pt x="11295" y="2738"/>
                      <a:pt x="11830" y="3239"/>
                    </a:cubicBezTo>
                    <a:cubicBezTo>
                      <a:pt x="12032" y="3429"/>
                      <a:pt x="12206" y="3647"/>
                      <a:pt x="12336" y="3894"/>
                    </a:cubicBezTo>
                    <a:lnTo>
                      <a:pt x="12336" y="3894"/>
                    </a:lnTo>
                    <a:cubicBezTo>
                      <a:pt x="11967" y="4185"/>
                      <a:pt x="11640" y="4528"/>
                      <a:pt x="11362" y="4910"/>
                    </a:cubicBezTo>
                    <a:cubicBezTo>
                      <a:pt x="11145" y="5194"/>
                      <a:pt x="11011" y="5528"/>
                      <a:pt x="10978" y="5896"/>
                    </a:cubicBezTo>
                    <a:cubicBezTo>
                      <a:pt x="10978" y="6080"/>
                      <a:pt x="11028" y="6264"/>
                      <a:pt x="11128" y="6414"/>
                    </a:cubicBezTo>
                    <a:cubicBezTo>
                      <a:pt x="11228" y="6581"/>
                      <a:pt x="11362" y="6715"/>
                      <a:pt x="11512" y="6815"/>
                    </a:cubicBezTo>
                    <a:lnTo>
                      <a:pt x="11529" y="6815"/>
                    </a:lnTo>
                    <a:cubicBezTo>
                      <a:pt x="11626" y="6859"/>
                      <a:pt x="11732" y="6880"/>
                      <a:pt x="11838" y="6880"/>
                    </a:cubicBezTo>
                    <a:cubicBezTo>
                      <a:pt x="11933" y="6880"/>
                      <a:pt x="12027" y="6863"/>
                      <a:pt x="12114" y="6832"/>
                    </a:cubicBezTo>
                    <a:cubicBezTo>
                      <a:pt x="12298" y="6748"/>
                      <a:pt x="12448" y="6598"/>
                      <a:pt x="12532" y="6397"/>
                    </a:cubicBezTo>
                    <a:cubicBezTo>
                      <a:pt x="12682" y="6046"/>
                      <a:pt x="12766" y="5645"/>
                      <a:pt x="12749" y="5244"/>
                    </a:cubicBezTo>
                    <a:cubicBezTo>
                      <a:pt x="12749" y="4860"/>
                      <a:pt x="12699" y="4459"/>
                      <a:pt x="12565" y="4092"/>
                    </a:cubicBezTo>
                    <a:cubicBezTo>
                      <a:pt x="12542" y="4038"/>
                      <a:pt x="12517" y="3984"/>
                      <a:pt x="12491" y="3931"/>
                    </a:cubicBezTo>
                    <a:lnTo>
                      <a:pt x="12491" y="3931"/>
                    </a:lnTo>
                    <a:cubicBezTo>
                      <a:pt x="12628" y="3828"/>
                      <a:pt x="12770" y="3731"/>
                      <a:pt x="12916" y="3640"/>
                    </a:cubicBezTo>
                    <a:cubicBezTo>
                      <a:pt x="13467" y="3323"/>
                      <a:pt x="14069" y="3072"/>
                      <a:pt x="14687" y="2905"/>
                    </a:cubicBezTo>
                    <a:cubicBezTo>
                      <a:pt x="15105" y="2786"/>
                      <a:pt x="15540" y="2726"/>
                      <a:pt x="15973" y="2726"/>
                    </a:cubicBezTo>
                    <a:cubicBezTo>
                      <a:pt x="16146" y="2726"/>
                      <a:pt x="16320" y="2736"/>
                      <a:pt x="16492" y="2755"/>
                    </a:cubicBezTo>
                    <a:cubicBezTo>
                      <a:pt x="16801" y="2782"/>
                      <a:pt x="17105" y="2854"/>
                      <a:pt x="17396" y="2968"/>
                    </a:cubicBezTo>
                    <a:lnTo>
                      <a:pt x="17396" y="2968"/>
                    </a:lnTo>
                    <a:cubicBezTo>
                      <a:pt x="17226" y="3260"/>
                      <a:pt x="17105" y="3578"/>
                      <a:pt x="17026" y="3908"/>
                    </a:cubicBezTo>
                    <a:cubicBezTo>
                      <a:pt x="16976" y="4142"/>
                      <a:pt x="16993" y="4392"/>
                      <a:pt x="17043" y="4609"/>
                    </a:cubicBezTo>
                    <a:cubicBezTo>
                      <a:pt x="17126" y="4860"/>
                      <a:pt x="17277" y="5077"/>
                      <a:pt x="17477" y="5211"/>
                    </a:cubicBezTo>
                    <a:cubicBezTo>
                      <a:pt x="17625" y="5325"/>
                      <a:pt x="17804" y="5384"/>
                      <a:pt x="17983" y="5384"/>
                    </a:cubicBezTo>
                    <a:cubicBezTo>
                      <a:pt x="18066" y="5384"/>
                      <a:pt x="18149" y="5371"/>
                      <a:pt x="18229" y="5345"/>
                    </a:cubicBezTo>
                    <a:cubicBezTo>
                      <a:pt x="18497" y="5228"/>
                      <a:pt x="18680" y="5010"/>
                      <a:pt x="18764" y="4743"/>
                    </a:cubicBezTo>
                    <a:cubicBezTo>
                      <a:pt x="18847" y="4459"/>
                      <a:pt x="18831" y="4175"/>
                      <a:pt x="18697" y="3908"/>
                    </a:cubicBezTo>
                    <a:cubicBezTo>
                      <a:pt x="18580" y="3657"/>
                      <a:pt x="18380" y="3423"/>
                      <a:pt x="18146" y="3256"/>
                    </a:cubicBezTo>
                    <a:cubicBezTo>
                      <a:pt x="17951" y="3115"/>
                      <a:pt x="17743" y="2999"/>
                      <a:pt x="17526" y="2905"/>
                    </a:cubicBezTo>
                    <a:lnTo>
                      <a:pt x="17526" y="2905"/>
                    </a:lnTo>
                    <a:cubicBezTo>
                      <a:pt x="17553" y="2860"/>
                      <a:pt x="17582" y="2816"/>
                      <a:pt x="17611" y="2772"/>
                    </a:cubicBezTo>
                    <a:cubicBezTo>
                      <a:pt x="17812" y="2454"/>
                      <a:pt x="18062" y="2170"/>
                      <a:pt x="18329" y="1903"/>
                    </a:cubicBezTo>
                    <a:cubicBezTo>
                      <a:pt x="18764" y="1485"/>
                      <a:pt x="19282" y="1151"/>
                      <a:pt x="19833" y="917"/>
                    </a:cubicBezTo>
                    <a:cubicBezTo>
                      <a:pt x="20184" y="767"/>
                      <a:pt x="20552" y="666"/>
                      <a:pt x="20936" y="599"/>
                    </a:cubicBezTo>
                    <a:cubicBezTo>
                      <a:pt x="21053" y="583"/>
                      <a:pt x="21153" y="566"/>
                      <a:pt x="21220" y="566"/>
                    </a:cubicBezTo>
                    <a:cubicBezTo>
                      <a:pt x="21253" y="566"/>
                      <a:pt x="21287" y="549"/>
                      <a:pt x="21320" y="549"/>
                    </a:cubicBezTo>
                    <a:cubicBezTo>
                      <a:pt x="21187" y="549"/>
                      <a:pt x="21053" y="566"/>
                      <a:pt x="20919" y="583"/>
                    </a:cubicBezTo>
                    <a:cubicBezTo>
                      <a:pt x="20552" y="633"/>
                      <a:pt x="20167" y="733"/>
                      <a:pt x="19817" y="867"/>
                    </a:cubicBezTo>
                    <a:cubicBezTo>
                      <a:pt x="19248" y="1101"/>
                      <a:pt x="18731" y="1435"/>
                      <a:pt x="18279" y="1853"/>
                    </a:cubicBezTo>
                    <a:cubicBezTo>
                      <a:pt x="18012" y="2120"/>
                      <a:pt x="17761" y="2421"/>
                      <a:pt x="17544" y="2738"/>
                    </a:cubicBezTo>
                    <a:cubicBezTo>
                      <a:pt x="17512" y="2783"/>
                      <a:pt x="17482" y="2828"/>
                      <a:pt x="17453" y="2874"/>
                    </a:cubicBezTo>
                    <a:lnTo>
                      <a:pt x="17453" y="2874"/>
                    </a:lnTo>
                    <a:cubicBezTo>
                      <a:pt x="17150" y="2753"/>
                      <a:pt x="16832" y="2675"/>
                      <a:pt x="16508" y="2638"/>
                    </a:cubicBezTo>
                    <a:cubicBezTo>
                      <a:pt x="16344" y="2621"/>
                      <a:pt x="16181" y="2612"/>
                      <a:pt x="16020" y="2612"/>
                    </a:cubicBezTo>
                    <a:cubicBezTo>
                      <a:pt x="15555" y="2612"/>
                      <a:pt x="15100" y="2681"/>
                      <a:pt x="14654" y="2805"/>
                    </a:cubicBezTo>
                    <a:cubicBezTo>
                      <a:pt x="14019" y="2955"/>
                      <a:pt x="13417" y="3206"/>
                      <a:pt x="12849" y="3540"/>
                    </a:cubicBezTo>
                    <a:cubicBezTo>
                      <a:pt x="12705" y="3626"/>
                      <a:pt x="12566" y="3720"/>
                      <a:pt x="12433" y="3820"/>
                    </a:cubicBezTo>
                    <a:lnTo>
                      <a:pt x="12433" y="3820"/>
                    </a:lnTo>
                    <a:cubicBezTo>
                      <a:pt x="12296" y="3570"/>
                      <a:pt x="12123" y="3336"/>
                      <a:pt x="11913" y="3139"/>
                    </a:cubicBezTo>
                    <a:cubicBezTo>
                      <a:pt x="11362" y="2621"/>
                      <a:pt x="10660" y="2304"/>
                      <a:pt x="9892" y="2237"/>
                    </a:cubicBezTo>
                    <a:cubicBezTo>
                      <a:pt x="9730" y="2222"/>
                      <a:pt x="9568" y="2214"/>
                      <a:pt x="9407" y="2214"/>
                    </a:cubicBezTo>
                    <a:cubicBezTo>
                      <a:pt x="8852" y="2214"/>
                      <a:pt x="8301" y="2302"/>
                      <a:pt x="7770" y="2471"/>
                    </a:cubicBezTo>
                    <a:cubicBezTo>
                      <a:pt x="7496" y="2560"/>
                      <a:pt x="7223" y="2657"/>
                      <a:pt x="6964" y="2778"/>
                    </a:cubicBezTo>
                    <a:lnTo>
                      <a:pt x="6964" y="2778"/>
                    </a:lnTo>
                    <a:cubicBezTo>
                      <a:pt x="6725" y="2358"/>
                      <a:pt x="6430" y="1969"/>
                      <a:pt x="6065" y="1635"/>
                    </a:cubicBezTo>
                    <a:cubicBezTo>
                      <a:pt x="5414" y="1000"/>
                      <a:pt x="4612" y="533"/>
                      <a:pt x="3726" y="265"/>
                    </a:cubicBezTo>
                    <a:cubicBezTo>
                      <a:pt x="3197" y="89"/>
                      <a:pt x="2645" y="1"/>
                      <a:pt x="208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58"/>
              <p:cNvSpPr/>
              <p:nvPr/>
            </p:nvSpPr>
            <p:spPr>
              <a:xfrm>
                <a:off x="4815459" y="2600011"/>
                <a:ext cx="222267" cy="131790"/>
              </a:xfrm>
              <a:custGeom>
                <a:avLst/>
                <a:gdLst/>
                <a:ahLst/>
                <a:cxnLst/>
                <a:rect l="l" t="t" r="r" b="b"/>
                <a:pathLst>
                  <a:path w="6935" h="4112" extrusionOk="0">
                    <a:moveTo>
                      <a:pt x="38" y="2645"/>
                    </a:moveTo>
                    <a:lnTo>
                      <a:pt x="38" y="2645"/>
                    </a:lnTo>
                    <a:cubicBezTo>
                      <a:pt x="25" y="2660"/>
                      <a:pt x="13" y="2675"/>
                      <a:pt x="0" y="2691"/>
                    </a:cubicBezTo>
                    <a:cubicBezTo>
                      <a:pt x="0" y="2691"/>
                      <a:pt x="17" y="2674"/>
                      <a:pt x="34" y="2657"/>
                    </a:cubicBezTo>
                    <a:cubicBezTo>
                      <a:pt x="35" y="2653"/>
                      <a:pt x="36" y="2649"/>
                      <a:pt x="38" y="2645"/>
                    </a:cubicBezTo>
                    <a:close/>
                    <a:moveTo>
                      <a:pt x="5194" y="1462"/>
                    </a:moveTo>
                    <a:cubicBezTo>
                      <a:pt x="5556" y="1738"/>
                      <a:pt x="5760" y="2183"/>
                      <a:pt x="5731" y="2641"/>
                    </a:cubicBezTo>
                    <a:cubicBezTo>
                      <a:pt x="5715" y="2891"/>
                      <a:pt x="5564" y="3109"/>
                      <a:pt x="5364" y="3225"/>
                    </a:cubicBezTo>
                    <a:cubicBezTo>
                      <a:pt x="5322" y="3239"/>
                      <a:pt x="5278" y="3247"/>
                      <a:pt x="5233" y="3247"/>
                    </a:cubicBezTo>
                    <a:cubicBezTo>
                      <a:pt x="5169" y="3247"/>
                      <a:pt x="5105" y="3231"/>
                      <a:pt x="5046" y="3192"/>
                    </a:cubicBezTo>
                    <a:cubicBezTo>
                      <a:pt x="4963" y="3125"/>
                      <a:pt x="4896" y="3025"/>
                      <a:pt x="4879" y="2925"/>
                    </a:cubicBezTo>
                    <a:cubicBezTo>
                      <a:pt x="4812" y="2708"/>
                      <a:pt x="4812" y="2490"/>
                      <a:pt x="4879" y="2273"/>
                    </a:cubicBezTo>
                    <a:cubicBezTo>
                      <a:pt x="4929" y="2073"/>
                      <a:pt x="4996" y="1872"/>
                      <a:pt x="5080" y="1688"/>
                    </a:cubicBezTo>
                    <a:cubicBezTo>
                      <a:pt x="5115" y="1611"/>
                      <a:pt x="5153" y="1536"/>
                      <a:pt x="5194" y="1462"/>
                    </a:cubicBezTo>
                    <a:close/>
                    <a:moveTo>
                      <a:pt x="2722" y="2168"/>
                    </a:moveTo>
                    <a:cubicBezTo>
                      <a:pt x="2928" y="2317"/>
                      <a:pt x="3103" y="2506"/>
                      <a:pt x="3242" y="2724"/>
                    </a:cubicBezTo>
                    <a:cubicBezTo>
                      <a:pt x="3375" y="2908"/>
                      <a:pt x="3442" y="3142"/>
                      <a:pt x="3459" y="3376"/>
                    </a:cubicBezTo>
                    <a:cubicBezTo>
                      <a:pt x="3459" y="3626"/>
                      <a:pt x="3325" y="3844"/>
                      <a:pt x="3108" y="3961"/>
                    </a:cubicBezTo>
                    <a:cubicBezTo>
                      <a:pt x="3049" y="3980"/>
                      <a:pt x="2989" y="3990"/>
                      <a:pt x="2931" y="3990"/>
                    </a:cubicBezTo>
                    <a:cubicBezTo>
                      <a:pt x="2740" y="3990"/>
                      <a:pt x="2563" y="3889"/>
                      <a:pt x="2473" y="3710"/>
                    </a:cubicBezTo>
                    <a:cubicBezTo>
                      <a:pt x="2356" y="3459"/>
                      <a:pt x="2339" y="3192"/>
                      <a:pt x="2406" y="2925"/>
                    </a:cubicBezTo>
                    <a:cubicBezTo>
                      <a:pt x="2469" y="2657"/>
                      <a:pt x="2577" y="2401"/>
                      <a:pt x="2722" y="2168"/>
                    </a:cubicBezTo>
                    <a:close/>
                    <a:moveTo>
                      <a:pt x="6934" y="1"/>
                    </a:moveTo>
                    <a:lnTo>
                      <a:pt x="6934" y="1"/>
                    </a:lnTo>
                    <a:cubicBezTo>
                      <a:pt x="6717" y="51"/>
                      <a:pt x="6483" y="134"/>
                      <a:pt x="6283" y="251"/>
                    </a:cubicBezTo>
                    <a:cubicBezTo>
                      <a:pt x="5842" y="505"/>
                      <a:pt x="5465" y="876"/>
                      <a:pt x="5187" y="1314"/>
                    </a:cubicBezTo>
                    <a:lnTo>
                      <a:pt x="5187" y="1314"/>
                    </a:lnTo>
                    <a:cubicBezTo>
                      <a:pt x="5142" y="1286"/>
                      <a:pt x="5095" y="1260"/>
                      <a:pt x="5046" y="1237"/>
                    </a:cubicBezTo>
                    <a:cubicBezTo>
                      <a:pt x="4805" y="1127"/>
                      <a:pt x="4549" y="1073"/>
                      <a:pt x="4296" y="1073"/>
                    </a:cubicBezTo>
                    <a:cubicBezTo>
                      <a:pt x="3935" y="1073"/>
                      <a:pt x="3579" y="1181"/>
                      <a:pt x="3275" y="1388"/>
                    </a:cubicBezTo>
                    <a:cubicBezTo>
                      <a:pt x="3037" y="1562"/>
                      <a:pt x="2832" y="1775"/>
                      <a:pt x="2669" y="2014"/>
                    </a:cubicBezTo>
                    <a:lnTo>
                      <a:pt x="2669" y="2014"/>
                    </a:lnTo>
                    <a:cubicBezTo>
                      <a:pt x="2550" y="1944"/>
                      <a:pt x="2423" y="1885"/>
                      <a:pt x="2289" y="1839"/>
                    </a:cubicBezTo>
                    <a:cubicBezTo>
                      <a:pt x="2085" y="1770"/>
                      <a:pt x="1869" y="1736"/>
                      <a:pt x="1654" y="1736"/>
                    </a:cubicBezTo>
                    <a:cubicBezTo>
                      <a:pt x="1501" y="1736"/>
                      <a:pt x="1349" y="1754"/>
                      <a:pt x="1203" y="1789"/>
                    </a:cubicBezTo>
                    <a:cubicBezTo>
                      <a:pt x="936" y="1872"/>
                      <a:pt x="685" y="1989"/>
                      <a:pt x="451" y="2156"/>
                    </a:cubicBezTo>
                    <a:cubicBezTo>
                      <a:pt x="318" y="2273"/>
                      <a:pt x="201" y="2390"/>
                      <a:pt x="101" y="2540"/>
                    </a:cubicBezTo>
                    <a:cubicBezTo>
                      <a:pt x="70" y="2571"/>
                      <a:pt x="53" y="2602"/>
                      <a:pt x="38" y="2645"/>
                    </a:cubicBezTo>
                    <a:lnTo>
                      <a:pt x="38" y="2645"/>
                    </a:lnTo>
                    <a:cubicBezTo>
                      <a:pt x="176" y="2479"/>
                      <a:pt x="316" y="2329"/>
                      <a:pt x="485" y="2206"/>
                    </a:cubicBezTo>
                    <a:cubicBezTo>
                      <a:pt x="702" y="2039"/>
                      <a:pt x="953" y="1922"/>
                      <a:pt x="1220" y="1855"/>
                    </a:cubicBezTo>
                    <a:cubicBezTo>
                      <a:pt x="1355" y="1830"/>
                      <a:pt x="1490" y="1816"/>
                      <a:pt x="1624" y="1816"/>
                    </a:cubicBezTo>
                    <a:cubicBezTo>
                      <a:pt x="1839" y="1816"/>
                      <a:pt x="2050" y="1850"/>
                      <a:pt x="2256" y="1922"/>
                    </a:cubicBezTo>
                    <a:cubicBezTo>
                      <a:pt x="2384" y="1968"/>
                      <a:pt x="2504" y="2027"/>
                      <a:pt x="2616" y="2097"/>
                    </a:cubicBezTo>
                    <a:lnTo>
                      <a:pt x="2616" y="2097"/>
                    </a:lnTo>
                    <a:cubicBezTo>
                      <a:pt x="2463" y="2340"/>
                      <a:pt x="2352" y="2608"/>
                      <a:pt x="2289" y="2891"/>
                    </a:cubicBezTo>
                    <a:cubicBezTo>
                      <a:pt x="2206" y="3192"/>
                      <a:pt x="2239" y="3510"/>
                      <a:pt x="2373" y="3777"/>
                    </a:cubicBezTo>
                    <a:cubicBezTo>
                      <a:pt x="2456" y="3894"/>
                      <a:pt x="2573" y="4011"/>
                      <a:pt x="2707" y="4061"/>
                    </a:cubicBezTo>
                    <a:cubicBezTo>
                      <a:pt x="2774" y="4094"/>
                      <a:pt x="2849" y="4111"/>
                      <a:pt x="2924" y="4111"/>
                    </a:cubicBezTo>
                    <a:cubicBezTo>
                      <a:pt x="2999" y="4111"/>
                      <a:pt x="3075" y="4094"/>
                      <a:pt x="3141" y="4061"/>
                    </a:cubicBezTo>
                    <a:cubicBezTo>
                      <a:pt x="3409" y="3927"/>
                      <a:pt x="3576" y="3660"/>
                      <a:pt x="3559" y="3376"/>
                    </a:cubicBezTo>
                    <a:cubicBezTo>
                      <a:pt x="3559" y="3125"/>
                      <a:pt x="3476" y="2875"/>
                      <a:pt x="3325" y="2657"/>
                    </a:cubicBezTo>
                    <a:cubicBezTo>
                      <a:pt x="3185" y="2428"/>
                      <a:pt x="2998" y="2234"/>
                      <a:pt x="2777" y="2083"/>
                    </a:cubicBezTo>
                    <a:lnTo>
                      <a:pt x="2777" y="2083"/>
                    </a:lnTo>
                    <a:cubicBezTo>
                      <a:pt x="2931" y="1856"/>
                      <a:pt x="3122" y="1653"/>
                      <a:pt x="3342" y="1488"/>
                    </a:cubicBezTo>
                    <a:cubicBezTo>
                      <a:pt x="3627" y="1291"/>
                      <a:pt x="3958" y="1193"/>
                      <a:pt x="4295" y="1193"/>
                    </a:cubicBezTo>
                    <a:cubicBezTo>
                      <a:pt x="4531" y="1193"/>
                      <a:pt x="4769" y="1241"/>
                      <a:pt x="4996" y="1337"/>
                    </a:cubicBezTo>
                    <a:cubicBezTo>
                      <a:pt x="5041" y="1361"/>
                      <a:pt x="5084" y="1386"/>
                      <a:pt x="5126" y="1414"/>
                    </a:cubicBezTo>
                    <a:lnTo>
                      <a:pt x="5126" y="1414"/>
                    </a:lnTo>
                    <a:cubicBezTo>
                      <a:pt x="5079" y="1492"/>
                      <a:pt x="5036" y="1573"/>
                      <a:pt x="4996" y="1655"/>
                    </a:cubicBezTo>
                    <a:cubicBezTo>
                      <a:pt x="4896" y="1839"/>
                      <a:pt x="4829" y="2039"/>
                      <a:pt x="4779" y="2256"/>
                    </a:cubicBezTo>
                    <a:cubicBezTo>
                      <a:pt x="4712" y="2474"/>
                      <a:pt x="4712" y="2724"/>
                      <a:pt x="4779" y="2958"/>
                    </a:cubicBezTo>
                    <a:cubicBezTo>
                      <a:pt x="4812" y="3075"/>
                      <a:pt x="4879" y="3192"/>
                      <a:pt x="4996" y="3276"/>
                    </a:cubicBezTo>
                    <a:cubicBezTo>
                      <a:pt x="5069" y="3328"/>
                      <a:pt x="5155" y="3354"/>
                      <a:pt x="5242" y="3354"/>
                    </a:cubicBezTo>
                    <a:cubicBezTo>
                      <a:pt x="5295" y="3354"/>
                      <a:pt x="5347" y="3345"/>
                      <a:pt x="5397" y="3326"/>
                    </a:cubicBezTo>
                    <a:cubicBezTo>
                      <a:pt x="5648" y="3209"/>
                      <a:pt x="5815" y="2941"/>
                      <a:pt x="5848" y="2657"/>
                    </a:cubicBezTo>
                    <a:cubicBezTo>
                      <a:pt x="5892" y="2153"/>
                      <a:pt x="5661" y="1648"/>
                      <a:pt x="5254" y="1358"/>
                    </a:cubicBezTo>
                    <a:lnTo>
                      <a:pt x="5254" y="1358"/>
                    </a:lnTo>
                    <a:cubicBezTo>
                      <a:pt x="5516" y="925"/>
                      <a:pt x="5873" y="570"/>
                      <a:pt x="6316" y="301"/>
                    </a:cubicBezTo>
                    <a:cubicBezTo>
                      <a:pt x="6517" y="185"/>
                      <a:pt x="6717" y="84"/>
                      <a:pt x="693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58"/>
              <p:cNvSpPr/>
              <p:nvPr/>
            </p:nvSpPr>
            <p:spPr>
              <a:xfrm>
                <a:off x="4419160" y="2658823"/>
                <a:ext cx="373831" cy="136757"/>
              </a:xfrm>
              <a:custGeom>
                <a:avLst/>
                <a:gdLst/>
                <a:ahLst/>
                <a:cxnLst/>
                <a:rect l="l" t="t" r="r" b="b"/>
                <a:pathLst>
                  <a:path w="11664" h="4267" extrusionOk="0">
                    <a:moveTo>
                      <a:pt x="3635" y="1531"/>
                    </a:moveTo>
                    <a:lnTo>
                      <a:pt x="3635" y="1531"/>
                    </a:lnTo>
                    <a:cubicBezTo>
                      <a:pt x="3643" y="1545"/>
                      <a:pt x="3652" y="1560"/>
                      <a:pt x="3660" y="1574"/>
                    </a:cubicBezTo>
                    <a:cubicBezTo>
                      <a:pt x="3810" y="1842"/>
                      <a:pt x="3911" y="2109"/>
                      <a:pt x="3944" y="2410"/>
                    </a:cubicBezTo>
                    <a:cubicBezTo>
                      <a:pt x="3994" y="2710"/>
                      <a:pt x="3861" y="3028"/>
                      <a:pt x="3610" y="3212"/>
                    </a:cubicBezTo>
                    <a:cubicBezTo>
                      <a:pt x="3493" y="3295"/>
                      <a:pt x="3326" y="3345"/>
                      <a:pt x="3176" y="3345"/>
                    </a:cubicBezTo>
                    <a:cubicBezTo>
                      <a:pt x="3025" y="3329"/>
                      <a:pt x="2875" y="3228"/>
                      <a:pt x="2808" y="3095"/>
                    </a:cubicBezTo>
                    <a:cubicBezTo>
                      <a:pt x="2741" y="2944"/>
                      <a:pt x="2724" y="2777"/>
                      <a:pt x="2758" y="2610"/>
                    </a:cubicBezTo>
                    <a:cubicBezTo>
                      <a:pt x="2808" y="2443"/>
                      <a:pt x="2875" y="2293"/>
                      <a:pt x="2975" y="2142"/>
                    </a:cubicBezTo>
                    <a:cubicBezTo>
                      <a:pt x="3166" y="1910"/>
                      <a:pt x="3380" y="1700"/>
                      <a:pt x="3635" y="1531"/>
                    </a:cubicBezTo>
                    <a:close/>
                    <a:moveTo>
                      <a:pt x="7685" y="2131"/>
                    </a:moveTo>
                    <a:cubicBezTo>
                      <a:pt x="7757" y="2220"/>
                      <a:pt x="7824" y="2313"/>
                      <a:pt x="7887" y="2410"/>
                    </a:cubicBezTo>
                    <a:cubicBezTo>
                      <a:pt x="8088" y="2694"/>
                      <a:pt x="8188" y="3061"/>
                      <a:pt x="8155" y="3429"/>
                    </a:cubicBezTo>
                    <a:cubicBezTo>
                      <a:pt x="8121" y="3763"/>
                      <a:pt x="7871" y="4047"/>
                      <a:pt x="7536" y="4131"/>
                    </a:cubicBezTo>
                    <a:cubicBezTo>
                      <a:pt x="7498" y="4139"/>
                      <a:pt x="7458" y="4143"/>
                      <a:pt x="7417" y="4143"/>
                    </a:cubicBezTo>
                    <a:cubicBezTo>
                      <a:pt x="7302" y="4143"/>
                      <a:pt x="7185" y="4109"/>
                      <a:pt x="7085" y="4047"/>
                    </a:cubicBezTo>
                    <a:cubicBezTo>
                      <a:pt x="6968" y="3947"/>
                      <a:pt x="6868" y="3813"/>
                      <a:pt x="6818" y="3663"/>
                    </a:cubicBezTo>
                    <a:cubicBezTo>
                      <a:pt x="6718" y="3362"/>
                      <a:pt x="6768" y="3045"/>
                      <a:pt x="6935" y="2794"/>
                    </a:cubicBezTo>
                    <a:cubicBezTo>
                      <a:pt x="7119" y="2543"/>
                      <a:pt x="7336" y="2343"/>
                      <a:pt x="7587" y="2192"/>
                    </a:cubicBezTo>
                    <a:cubicBezTo>
                      <a:pt x="7619" y="2171"/>
                      <a:pt x="7652" y="2151"/>
                      <a:pt x="7685" y="2131"/>
                    </a:cubicBezTo>
                    <a:close/>
                    <a:moveTo>
                      <a:pt x="1024" y="1"/>
                    </a:moveTo>
                    <a:cubicBezTo>
                      <a:pt x="978" y="1"/>
                      <a:pt x="932" y="2"/>
                      <a:pt x="886" y="4"/>
                    </a:cubicBezTo>
                    <a:cubicBezTo>
                      <a:pt x="669" y="20"/>
                      <a:pt x="435" y="54"/>
                      <a:pt x="218" y="121"/>
                    </a:cubicBezTo>
                    <a:lnTo>
                      <a:pt x="51" y="171"/>
                    </a:lnTo>
                    <a:cubicBezTo>
                      <a:pt x="34" y="187"/>
                      <a:pt x="18" y="187"/>
                      <a:pt x="1" y="204"/>
                    </a:cubicBezTo>
                    <a:cubicBezTo>
                      <a:pt x="285" y="121"/>
                      <a:pt x="586" y="70"/>
                      <a:pt x="903" y="54"/>
                    </a:cubicBezTo>
                    <a:cubicBezTo>
                      <a:pt x="1254" y="54"/>
                      <a:pt x="1605" y="104"/>
                      <a:pt x="1956" y="221"/>
                    </a:cubicBezTo>
                    <a:cubicBezTo>
                      <a:pt x="2390" y="371"/>
                      <a:pt x="2808" y="622"/>
                      <a:pt x="3159" y="939"/>
                    </a:cubicBezTo>
                    <a:cubicBezTo>
                      <a:pt x="3317" y="1084"/>
                      <a:pt x="3454" y="1250"/>
                      <a:pt x="3571" y="1428"/>
                    </a:cubicBezTo>
                    <a:lnTo>
                      <a:pt x="3571" y="1428"/>
                    </a:lnTo>
                    <a:cubicBezTo>
                      <a:pt x="3306" y="1602"/>
                      <a:pt x="3068" y="1828"/>
                      <a:pt x="2875" y="2076"/>
                    </a:cubicBezTo>
                    <a:cubicBezTo>
                      <a:pt x="2775" y="2226"/>
                      <a:pt x="2691" y="2410"/>
                      <a:pt x="2641" y="2593"/>
                    </a:cubicBezTo>
                    <a:cubicBezTo>
                      <a:pt x="2591" y="2777"/>
                      <a:pt x="2607" y="2978"/>
                      <a:pt x="2708" y="3145"/>
                    </a:cubicBezTo>
                    <a:cubicBezTo>
                      <a:pt x="2791" y="3329"/>
                      <a:pt x="2975" y="3429"/>
                      <a:pt x="3159" y="3446"/>
                    </a:cubicBezTo>
                    <a:cubicBezTo>
                      <a:pt x="3182" y="3448"/>
                      <a:pt x="3206" y="3449"/>
                      <a:pt x="3229" y="3449"/>
                    </a:cubicBezTo>
                    <a:cubicBezTo>
                      <a:pt x="3389" y="3449"/>
                      <a:pt x="3546" y="3399"/>
                      <a:pt x="3677" y="3312"/>
                    </a:cubicBezTo>
                    <a:cubicBezTo>
                      <a:pt x="3827" y="3212"/>
                      <a:pt x="3927" y="3061"/>
                      <a:pt x="3994" y="2894"/>
                    </a:cubicBezTo>
                    <a:cubicBezTo>
                      <a:pt x="4044" y="2727"/>
                      <a:pt x="4061" y="2560"/>
                      <a:pt x="4044" y="2410"/>
                    </a:cubicBezTo>
                    <a:cubicBezTo>
                      <a:pt x="4011" y="2092"/>
                      <a:pt x="3911" y="1791"/>
                      <a:pt x="3744" y="1541"/>
                    </a:cubicBezTo>
                    <a:cubicBezTo>
                      <a:pt x="3732" y="1521"/>
                      <a:pt x="3720" y="1502"/>
                      <a:pt x="3708" y="1483"/>
                    </a:cubicBezTo>
                    <a:lnTo>
                      <a:pt x="3708" y="1483"/>
                    </a:lnTo>
                    <a:cubicBezTo>
                      <a:pt x="3742" y="1463"/>
                      <a:pt x="3776" y="1443"/>
                      <a:pt x="3810" y="1424"/>
                    </a:cubicBezTo>
                    <a:cubicBezTo>
                      <a:pt x="4279" y="1154"/>
                      <a:pt x="4813" y="1008"/>
                      <a:pt x="5350" y="1008"/>
                    </a:cubicBezTo>
                    <a:cubicBezTo>
                      <a:pt x="5579" y="1008"/>
                      <a:pt x="5808" y="1035"/>
                      <a:pt x="6033" y="1090"/>
                    </a:cubicBezTo>
                    <a:cubicBezTo>
                      <a:pt x="6658" y="1239"/>
                      <a:pt x="7205" y="1576"/>
                      <a:pt x="7621" y="2056"/>
                    </a:cubicBezTo>
                    <a:lnTo>
                      <a:pt x="7621" y="2056"/>
                    </a:lnTo>
                    <a:cubicBezTo>
                      <a:pt x="7593" y="2073"/>
                      <a:pt x="7565" y="2091"/>
                      <a:pt x="7536" y="2109"/>
                    </a:cubicBezTo>
                    <a:cubicBezTo>
                      <a:pt x="7269" y="2259"/>
                      <a:pt x="7035" y="2477"/>
                      <a:pt x="6851" y="2727"/>
                    </a:cubicBezTo>
                    <a:cubicBezTo>
                      <a:pt x="6768" y="2878"/>
                      <a:pt x="6701" y="3028"/>
                      <a:pt x="6668" y="3195"/>
                    </a:cubicBezTo>
                    <a:cubicBezTo>
                      <a:pt x="6634" y="3362"/>
                      <a:pt x="6651" y="3546"/>
                      <a:pt x="6718" y="3696"/>
                    </a:cubicBezTo>
                    <a:cubicBezTo>
                      <a:pt x="6768" y="3880"/>
                      <a:pt x="6885" y="4030"/>
                      <a:pt x="7019" y="4131"/>
                    </a:cubicBezTo>
                    <a:cubicBezTo>
                      <a:pt x="7142" y="4217"/>
                      <a:pt x="7274" y="4267"/>
                      <a:pt x="7409" y="4267"/>
                    </a:cubicBezTo>
                    <a:cubicBezTo>
                      <a:pt x="7457" y="4267"/>
                      <a:pt x="7505" y="4261"/>
                      <a:pt x="7553" y="4248"/>
                    </a:cubicBezTo>
                    <a:cubicBezTo>
                      <a:pt x="7938" y="4147"/>
                      <a:pt x="8222" y="3830"/>
                      <a:pt x="8272" y="3446"/>
                    </a:cubicBezTo>
                    <a:cubicBezTo>
                      <a:pt x="8305" y="3045"/>
                      <a:pt x="8205" y="2660"/>
                      <a:pt x="7988" y="2343"/>
                    </a:cubicBezTo>
                    <a:cubicBezTo>
                      <a:pt x="7925" y="2248"/>
                      <a:pt x="7859" y="2158"/>
                      <a:pt x="7788" y="2071"/>
                    </a:cubicBezTo>
                    <a:lnTo>
                      <a:pt x="7788" y="2071"/>
                    </a:lnTo>
                    <a:cubicBezTo>
                      <a:pt x="7957" y="1977"/>
                      <a:pt x="8131" y="1896"/>
                      <a:pt x="8322" y="1825"/>
                    </a:cubicBezTo>
                    <a:cubicBezTo>
                      <a:pt x="8930" y="1574"/>
                      <a:pt x="9581" y="1448"/>
                      <a:pt x="10240" y="1448"/>
                    </a:cubicBezTo>
                    <a:cubicBezTo>
                      <a:pt x="10413" y="1448"/>
                      <a:pt x="10587" y="1457"/>
                      <a:pt x="10761" y="1474"/>
                    </a:cubicBezTo>
                    <a:cubicBezTo>
                      <a:pt x="10995" y="1507"/>
                      <a:pt x="11212" y="1541"/>
                      <a:pt x="11430" y="1591"/>
                    </a:cubicBezTo>
                    <a:lnTo>
                      <a:pt x="11613" y="1641"/>
                    </a:lnTo>
                    <a:lnTo>
                      <a:pt x="11664" y="1641"/>
                    </a:lnTo>
                    <a:cubicBezTo>
                      <a:pt x="11379" y="1524"/>
                      <a:pt x="11079" y="1457"/>
                      <a:pt x="10778" y="1424"/>
                    </a:cubicBezTo>
                    <a:cubicBezTo>
                      <a:pt x="10567" y="1399"/>
                      <a:pt x="10356" y="1387"/>
                      <a:pt x="10146" y="1387"/>
                    </a:cubicBezTo>
                    <a:cubicBezTo>
                      <a:pt x="9508" y="1387"/>
                      <a:pt x="8879" y="1502"/>
                      <a:pt x="8288" y="1741"/>
                    </a:cubicBezTo>
                    <a:cubicBezTo>
                      <a:pt x="8092" y="1815"/>
                      <a:pt x="7904" y="1898"/>
                      <a:pt x="7725" y="1997"/>
                    </a:cubicBezTo>
                    <a:lnTo>
                      <a:pt x="7725" y="1997"/>
                    </a:lnTo>
                    <a:cubicBezTo>
                      <a:pt x="7289" y="1494"/>
                      <a:pt x="6712" y="1138"/>
                      <a:pt x="6066" y="973"/>
                    </a:cubicBezTo>
                    <a:cubicBezTo>
                      <a:pt x="5826" y="917"/>
                      <a:pt x="5582" y="889"/>
                      <a:pt x="5337" y="889"/>
                    </a:cubicBezTo>
                    <a:cubicBezTo>
                      <a:pt x="4783" y="889"/>
                      <a:pt x="4231" y="1034"/>
                      <a:pt x="3744" y="1324"/>
                    </a:cubicBezTo>
                    <a:cubicBezTo>
                      <a:pt x="3710" y="1342"/>
                      <a:pt x="3676" y="1362"/>
                      <a:pt x="3643" y="1382"/>
                    </a:cubicBezTo>
                    <a:lnTo>
                      <a:pt x="3643" y="1382"/>
                    </a:lnTo>
                    <a:cubicBezTo>
                      <a:pt x="3518" y="1197"/>
                      <a:pt x="3379" y="1029"/>
                      <a:pt x="3209" y="873"/>
                    </a:cubicBezTo>
                    <a:cubicBezTo>
                      <a:pt x="2858" y="555"/>
                      <a:pt x="2440" y="304"/>
                      <a:pt x="1973" y="154"/>
                    </a:cubicBezTo>
                    <a:cubicBezTo>
                      <a:pt x="1666" y="52"/>
                      <a:pt x="1346" y="1"/>
                      <a:pt x="102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58"/>
              <p:cNvSpPr/>
              <p:nvPr/>
            </p:nvSpPr>
            <p:spPr>
              <a:xfrm>
                <a:off x="3916200" y="2016285"/>
                <a:ext cx="344505" cy="795000"/>
              </a:xfrm>
              <a:custGeom>
                <a:avLst/>
                <a:gdLst/>
                <a:ahLst/>
                <a:cxnLst/>
                <a:rect l="l" t="t" r="r" b="b"/>
                <a:pathLst>
                  <a:path w="10749" h="24805" extrusionOk="0">
                    <a:moveTo>
                      <a:pt x="2713" y="1"/>
                    </a:moveTo>
                    <a:cubicBezTo>
                      <a:pt x="2061" y="1"/>
                      <a:pt x="2160" y="3279"/>
                      <a:pt x="2177" y="3577"/>
                    </a:cubicBezTo>
                    <a:cubicBezTo>
                      <a:pt x="2185" y="3690"/>
                      <a:pt x="2107" y="3744"/>
                      <a:pt x="2025" y="3744"/>
                    </a:cubicBezTo>
                    <a:cubicBezTo>
                      <a:pt x="1937" y="3744"/>
                      <a:pt x="1843" y="3681"/>
                      <a:pt x="1843" y="3560"/>
                    </a:cubicBezTo>
                    <a:cubicBezTo>
                      <a:pt x="1843" y="3326"/>
                      <a:pt x="2043" y="453"/>
                      <a:pt x="1358" y="386"/>
                    </a:cubicBezTo>
                    <a:cubicBezTo>
                      <a:pt x="1353" y="385"/>
                      <a:pt x="1349" y="385"/>
                      <a:pt x="1344" y="385"/>
                    </a:cubicBezTo>
                    <a:cubicBezTo>
                      <a:pt x="850" y="385"/>
                      <a:pt x="1422" y="3131"/>
                      <a:pt x="1057" y="3694"/>
                    </a:cubicBezTo>
                    <a:cubicBezTo>
                      <a:pt x="1022" y="3750"/>
                      <a:pt x="991" y="3776"/>
                      <a:pt x="964" y="3776"/>
                    </a:cubicBezTo>
                    <a:cubicBezTo>
                      <a:pt x="710" y="3776"/>
                      <a:pt x="775" y="1537"/>
                      <a:pt x="322" y="1522"/>
                    </a:cubicBezTo>
                    <a:cubicBezTo>
                      <a:pt x="306" y="1520"/>
                      <a:pt x="291" y="1519"/>
                      <a:pt x="276" y="1519"/>
                    </a:cubicBezTo>
                    <a:cubicBezTo>
                      <a:pt x="115" y="1519"/>
                      <a:pt x="1" y="1656"/>
                      <a:pt x="138" y="3109"/>
                    </a:cubicBezTo>
                    <a:cubicBezTo>
                      <a:pt x="222" y="3945"/>
                      <a:pt x="656" y="5198"/>
                      <a:pt x="690" y="6852"/>
                    </a:cubicBezTo>
                    <a:lnTo>
                      <a:pt x="706" y="6852"/>
                    </a:lnTo>
                    <a:lnTo>
                      <a:pt x="2026" y="21639"/>
                    </a:lnTo>
                    <a:cubicBezTo>
                      <a:pt x="2060" y="22274"/>
                      <a:pt x="2294" y="22875"/>
                      <a:pt x="2661" y="23377"/>
                    </a:cubicBezTo>
                    <a:cubicBezTo>
                      <a:pt x="2711" y="23444"/>
                      <a:pt x="2778" y="23510"/>
                      <a:pt x="2828" y="23560"/>
                    </a:cubicBezTo>
                    <a:cubicBezTo>
                      <a:pt x="3577" y="24398"/>
                      <a:pt x="4606" y="24805"/>
                      <a:pt x="5641" y="24805"/>
                    </a:cubicBezTo>
                    <a:cubicBezTo>
                      <a:pt x="6753" y="24805"/>
                      <a:pt x="7872" y="24335"/>
                      <a:pt x="8660" y="23427"/>
                    </a:cubicBezTo>
                    <a:lnTo>
                      <a:pt x="10748" y="21037"/>
                    </a:lnTo>
                    <a:lnTo>
                      <a:pt x="6755" y="17178"/>
                    </a:lnTo>
                    <a:lnTo>
                      <a:pt x="6053" y="18047"/>
                    </a:lnTo>
                    <a:lnTo>
                      <a:pt x="5101" y="6635"/>
                    </a:lnTo>
                    <a:cubicBezTo>
                      <a:pt x="5184" y="6334"/>
                      <a:pt x="5301" y="6033"/>
                      <a:pt x="5468" y="5766"/>
                    </a:cubicBezTo>
                    <a:cubicBezTo>
                      <a:pt x="5619" y="5515"/>
                      <a:pt x="5802" y="5281"/>
                      <a:pt x="6003" y="5081"/>
                    </a:cubicBezTo>
                    <a:cubicBezTo>
                      <a:pt x="6254" y="4813"/>
                      <a:pt x="6538" y="4580"/>
                      <a:pt x="6855" y="4396"/>
                    </a:cubicBezTo>
                    <a:cubicBezTo>
                      <a:pt x="7156" y="4262"/>
                      <a:pt x="7139" y="3828"/>
                      <a:pt x="6855" y="3761"/>
                    </a:cubicBezTo>
                    <a:cubicBezTo>
                      <a:pt x="6837" y="3758"/>
                      <a:pt x="6817" y="3756"/>
                      <a:pt x="6795" y="3756"/>
                    </a:cubicBezTo>
                    <a:cubicBezTo>
                      <a:pt x="6453" y="3756"/>
                      <a:pt x="5660" y="4127"/>
                      <a:pt x="5000" y="4897"/>
                    </a:cubicBezTo>
                    <a:cubicBezTo>
                      <a:pt x="4866" y="5047"/>
                      <a:pt x="4760" y="5111"/>
                      <a:pt x="4676" y="5111"/>
                    </a:cubicBezTo>
                    <a:cubicBezTo>
                      <a:pt x="4311" y="5111"/>
                      <a:pt x="4369" y="3912"/>
                      <a:pt x="4382" y="3410"/>
                    </a:cubicBezTo>
                    <a:cubicBezTo>
                      <a:pt x="4399" y="2808"/>
                      <a:pt x="4366" y="904"/>
                      <a:pt x="4182" y="753"/>
                    </a:cubicBezTo>
                    <a:cubicBezTo>
                      <a:pt x="4118" y="702"/>
                      <a:pt x="4052" y="676"/>
                      <a:pt x="3989" y="676"/>
                    </a:cubicBezTo>
                    <a:cubicBezTo>
                      <a:pt x="3788" y="676"/>
                      <a:pt x="3614" y="934"/>
                      <a:pt x="3614" y="1405"/>
                    </a:cubicBezTo>
                    <a:cubicBezTo>
                      <a:pt x="3614" y="2020"/>
                      <a:pt x="3481" y="3844"/>
                      <a:pt x="3150" y="3844"/>
                    </a:cubicBezTo>
                    <a:cubicBezTo>
                      <a:pt x="3149" y="3844"/>
                      <a:pt x="3147" y="3844"/>
                      <a:pt x="3146" y="3844"/>
                    </a:cubicBezTo>
                    <a:cubicBezTo>
                      <a:pt x="2828" y="3828"/>
                      <a:pt x="2962" y="703"/>
                      <a:pt x="2962" y="703"/>
                    </a:cubicBezTo>
                    <a:cubicBezTo>
                      <a:pt x="2962" y="703"/>
                      <a:pt x="3096" y="35"/>
                      <a:pt x="2728" y="1"/>
                    </a:cubicBezTo>
                    <a:cubicBezTo>
                      <a:pt x="2723" y="1"/>
                      <a:pt x="2718" y="1"/>
                      <a:pt x="2713"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58"/>
              <p:cNvSpPr/>
              <p:nvPr/>
            </p:nvSpPr>
            <p:spPr>
              <a:xfrm>
                <a:off x="4419705" y="1741007"/>
                <a:ext cx="312231" cy="617604"/>
              </a:xfrm>
              <a:custGeom>
                <a:avLst/>
                <a:gdLst/>
                <a:ahLst/>
                <a:cxnLst/>
                <a:rect l="l" t="t" r="r" b="b"/>
                <a:pathLst>
                  <a:path w="9742" h="19270" extrusionOk="0">
                    <a:moveTo>
                      <a:pt x="4108" y="1"/>
                    </a:moveTo>
                    <a:cubicBezTo>
                      <a:pt x="2968" y="1"/>
                      <a:pt x="1803" y="228"/>
                      <a:pt x="686" y="671"/>
                    </a:cubicBezTo>
                    <a:cubicBezTo>
                      <a:pt x="686" y="671"/>
                      <a:pt x="1" y="6619"/>
                      <a:pt x="402" y="9376"/>
                    </a:cubicBezTo>
                    <a:cubicBezTo>
                      <a:pt x="836" y="12283"/>
                      <a:pt x="3042" y="12667"/>
                      <a:pt x="3042" y="12667"/>
                    </a:cubicBezTo>
                    <a:cubicBezTo>
                      <a:pt x="3042" y="12667"/>
                      <a:pt x="3058" y="14489"/>
                      <a:pt x="3042" y="16210"/>
                    </a:cubicBezTo>
                    <a:cubicBezTo>
                      <a:pt x="3025" y="17847"/>
                      <a:pt x="4445" y="19217"/>
                      <a:pt x="6200" y="19267"/>
                    </a:cubicBezTo>
                    <a:cubicBezTo>
                      <a:pt x="6244" y="19269"/>
                      <a:pt x="6288" y="19270"/>
                      <a:pt x="6332" y="19270"/>
                    </a:cubicBezTo>
                    <a:cubicBezTo>
                      <a:pt x="8009" y="19270"/>
                      <a:pt x="9359" y="18039"/>
                      <a:pt x="9408" y="16460"/>
                    </a:cubicBezTo>
                    <a:lnTo>
                      <a:pt x="9742" y="2475"/>
                    </a:lnTo>
                    <a:cubicBezTo>
                      <a:pt x="8282" y="798"/>
                      <a:pt x="6241" y="1"/>
                      <a:pt x="4108" y="1"/>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58"/>
              <p:cNvSpPr/>
              <p:nvPr/>
            </p:nvSpPr>
            <p:spPr>
              <a:xfrm>
                <a:off x="4460954" y="1898341"/>
                <a:ext cx="24134" cy="22723"/>
              </a:xfrm>
              <a:custGeom>
                <a:avLst/>
                <a:gdLst/>
                <a:ahLst/>
                <a:cxnLst/>
                <a:rect l="l" t="t" r="r" b="b"/>
                <a:pathLst>
                  <a:path w="753" h="709" extrusionOk="0">
                    <a:moveTo>
                      <a:pt x="333" y="1"/>
                    </a:moveTo>
                    <a:cubicBezTo>
                      <a:pt x="168" y="1"/>
                      <a:pt x="15" y="141"/>
                      <a:pt x="0" y="323"/>
                    </a:cubicBezTo>
                    <a:cubicBezTo>
                      <a:pt x="0" y="523"/>
                      <a:pt x="151" y="691"/>
                      <a:pt x="351" y="707"/>
                    </a:cubicBezTo>
                    <a:cubicBezTo>
                      <a:pt x="361" y="708"/>
                      <a:pt x="371" y="709"/>
                      <a:pt x="382" y="709"/>
                    </a:cubicBezTo>
                    <a:cubicBezTo>
                      <a:pt x="570" y="709"/>
                      <a:pt x="736" y="563"/>
                      <a:pt x="752" y="373"/>
                    </a:cubicBezTo>
                    <a:cubicBezTo>
                      <a:pt x="752" y="173"/>
                      <a:pt x="585" y="6"/>
                      <a:pt x="384" y="6"/>
                    </a:cubicBezTo>
                    <a:cubicBezTo>
                      <a:pt x="367" y="2"/>
                      <a:pt x="350" y="1"/>
                      <a:pt x="33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58"/>
              <p:cNvSpPr/>
              <p:nvPr/>
            </p:nvSpPr>
            <p:spPr>
              <a:xfrm>
                <a:off x="4441115" y="1882957"/>
                <a:ext cx="48235" cy="13140"/>
              </a:xfrm>
              <a:custGeom>
                <a:avLst/>
                <a:gdLst/>
                <a:ahLst/>
                <a:cxnLst/>
                <a:rect l="l" t="t" r="r" b="b"/>
                <a:pathLst>
                  <a:path w="1505" h="410" extrusionOk="0">
                    <a:moveTo>
                      <a:pt x="753" y="1"/>
                    </a:moveTo>
                    <a:cubicBezTo>
                      <a:pt x="536" y="1"/>
                      <a:pt x="335" y="68"/>
                      <a:pt x="168" y="185"/>
                    </a:cubicBezTo>
                    <a:cubicBezTo>
                      <a:pt x="51" y="268"/>
                      <a:pt x="1" y="369"/>
                      <a:pt x="34" y="385"/>
                    </a:cubicBezTo>
                    <a:cubicBezTo>
                      <a:pt x="38" y="391"/>
                      <a:pt x="45" y="393"/>
                      <a:pt x="55" y="393"/>
                    </a:cubicBezTo>
                    <a:cubicBezTo>
                      <a:pt x="132" y="393"/>
                      <a:pt x="396" y="235"/>
                      <a:pt x="753" y="235"/>
                    </a:cubicBezTo>
                    <a:cubicBezTo>
                      <a:pt x="1112" y="235"/>
                      <a:pt x="1378" y="409"/>
                      <a:pt x="1465" y="409"/>
                    </a:cubicBezTo>
                    <a:cubicBezTo>
                      <a:pt x="1475" y="409"/>
                      <a:pt x="1483" y="407"/>
                      <a:pt x="1488" y="402"/>
                    </a:cubicBezTo>
                    <a:cubicBezTo>
                      <a:pt x="1505" y="369"/>
                      <a:pt x="1471" y="285"/>
                      <a:pt x="1338" y="185"/>
                    </a:cubicBezTo>
                    <a:cubicBezTo>
                      <a:pt x="1171" y="68"/>
                      <a:pt x="953" y="1"/>
                      <a:pt x="75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58"/>
              <p:cNvSpPr/>
              <p:nvPr/>
            </p:nvSpPr>
            <p:spPr>
              <a:xfrm>
                <a:off x="4592134" y="1902090"/>
                <a:ext cx="23589" cy="22723"/>
              </a:xfrm>
              <a:custGeom>
                <a:avLst/>
                <a:gdLst/>
                <a:ahLst/>
                <a:cxnLst/>
                <a:rect l="l" t="t" r="r" b="b"/>
                <a:pathLst>
                  <a:path w="736" h="709" extrusionOk="0">
                    <a:moveTo>
                      <a:pt x="329" y="1"/>
                    </a:moveTo>
                    <a:cubicBezTo>
                      <a:pt x="154" y="1"/>
                      <a:pt x="16" y="141"/>
                      <a:pt x="1" y="323"/>
                    </a:cubicBezTo>
                    <a:cubicBezTo>
                      <a:pt x="1" y="523"/>
                      <a:pt x="151" y="691"/>
                      <a:pt x="352" y="707"/>
                    </a:cubicBezTo>
                    <a:cubicBezTo>
                      <a:pt x="362" y="708"/>
                      <a:pt x="372" y="709"/>
                      <a:pt x="382" y="709"/>
                    </a:cubicBezTo>
                    <a:cubicBezTo>
                      <a:pt x="569" y="709"/>
                      <a:pt x="720" y="563"/>
                      <a:pt x="736" y="373"/>
                    </a:cubicBezTo>
                    <a:cubicBezTo>
                      <a:pt x="736" y="173"/>
                      <a:pt x="586" y="5"/>
                      <a:pt x="385" y="5"/>
                    </a:cubicBezTo>
                    <a:cubicBezTo>
                      <a:pt x="366" y="2"/>
                      <a:pt x="348" y="1"/>
                      <a:pt x="32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58"/>
              <p:cNvSpPr/>
              <p:nvPr/>
            </p:nvSpPr>
            <p:spPr>
              <a:xfrm>
                <a:off x="4574475" y="1889399"/>
                <a:ext cx="48235" cy="12596"/>
              </a:xfrm>
              <a:custGeom>
                <a:avLst/>
                <a:gdLst/>
                <a:ahLst/>
                <a:cxnLst/>
                <a:rect l="l" t="t" r="r" b="b"/>
                <a:pathLst>
                  <a:path w="1505" h="393" extrusionOk="0">
                    <a:moveTo>
                      <a:pt x="752" y="0"/>
                    </a:moveTo>
                    <a:cubicBezTo>
                      <a:pt x="552" y="0"/>
                      <a:pt x="335" y="51"/>
                      <a:pt x="168" y="168"/>
                    </a:cubicBezTo>
                    <a:cubicBezTo>
                      <a:pt x="51" y="268"/>
                      <a:pt x="0" y="351"/>
                      <a:pt x="34" y="385"/>
                    </a:cubicBezTo>
                    <a:cubicBezTo>
                      <a:pt x="36" y="387"/>
                      <a:pt x="40" y="389"/>
                      <a:pt x="46" y="389"/>
                    </a:cubicBezTo>
                    <a:cubicBezTo>
                      <a:pt x="109" y="389"/>
                      <a:pt x="359" y="233"/>
                      <a:pt x="705" y="233"/>
                    </a:cubicBezTo>
                    <a:cubicBezTo>
                      <a:pt x="720" y="233"/>
                      <a:pt x="736" y="234"/>
                      <a:pt x="752" y="234"/>
                    </a:cubicBezTo>
                    <a:cubicBezTo>
                      <a:pt x="1109" y="234"/>
                      <a:pt x="1386" y="393"/>
                      <a:pt x="1467" y="393"/>
                    </a:cubicBezTo>
                    <a:cubicBezTo>
                      <a:pt x="1477" y="393"/>
                      <a:pt x="1484" y="390"/>
                      <a:pt x="1487" y="385"/>
                    </a:cubicBezTo>
                    <a:cubicBezTo>
                      <a:pt x="1504" y="368"/>
                      <a:pt x="1471" y="285"/>
                      <a:pt x="1337" y="184"/>
                    </a:cubicBezTo>
                    <a:cubicBezTo>
                      <a:pt x="1170" y="67"/>
                      <a:pt x="970" y="0"/>
                      <a:pt x="75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2386;p58"/>
              <p:cNvSpPr/>
              <p:nvPr/>
            </p:nvSpPr>
            <p:spPr>
              <a:xfrm>
                <a:off x="4495215" y="1889399"/>
                <a:ext cx="41280" cy="106951"/>
              </a:xfrm>
              <a:custGeom>
                <a:avLst/>
                <a:gdLst/>
                <a:ahLst/>
                <a:cxnLst/>
                <a:rect l="l" t="t" r="r" b="b"/>
                <a:pathLst>
                  <a:path w="1288" h="3337" extrusionOk="0">
                    <a:moveTo>
                      <a:pt x="1236" y="0"/>
                    </a:moveTo>
                    <a:cubicBezTo>
                      <a:pt x="1196" y="0"/>
                      <a:pt x="799" y="863"/>
                      <a:pt x="385" y="1955"/>
                    </a:cubicBezTo>
                    <a:cubicBezTo>
                      <a:pt x="268" y="2223"/>
                      <a:pt x="168" y="2490"/>
                      <a:pt x="84" y="2741"/>
                    </a:cubicBezTo>
                    <a:cubicBezTo>
                      <a:pt x="17" y="2858"/>
                      <a:pt x="1" y="2991"/>
                      <a:pt x="17" y="3142"/>
                    </a:cubicBezTo>
                    <a:cubicBezTo>
                      <a:pt x="51" y="3209"/>
                      <a:pt x="118" y="3259"/>
                      <a:pt x="184" y="3292"/>
                    </a:cubicBezTo>
                    <a:cubicBezTo>
                      <a:pt x="251" y="3309"/>
                      <a:pt x="301" y="3309"/>
                      <a:pt x="368" y="3309"/>
                    </a:cubicBezTo>
                    <a:cubicBezTo>
                      <a:pt x="495" y="3328"/>
                      <a:pt x="623" y="3336"/>
                      <a:pt x="750" y="3336"/>
                    </a:cubicBezTo>
                    <a:cubicBezTo>
                      <a:pt x="840" y="3336"/>
                      <a:pt x="930" y="3332"/>
                      <a:pt x="1020" y="3325"/>
                    </a:cubicBezTo>
                    <a:cubicBezTo>
                      <a:pt x="803" y="3259"/>
                      <a:pt x="585" y="3209"/>
                      <a:pt x="368" y="3192"/>
                    </a:cubicBezTo>
                    <a:cubicBezTo>
                      <a:pt x="268" y="3192"/>
                      <a:pt x="168" y="3158"/>
                      <a:pt x="151" y="3092"/>
                    </a:cubicBezTo>
                    <a:cubicBezTo>
                      <a:pt x="151" y="2991"/>
                      <a:pt x="168" y="2874"/>
                      <a:pt x="234" y="2791"/>
                    </a:cubicBezTo>
                    <a:cubicBezTo>
                      <a:pt x="335" y="2540"/>
                      <a:pt x="435" y="2290"/>
                      <a:pt x="535" y="2022"/>
                    </a:cubicBezTo>
                    <a:cubicBezTo>
                      <a:pt x="970" y="919"/>
                      <a:pt x="1287" y="17"/>
                      <a:pt x="1237" y="0"/>
                    </a:cubicBezTo>
                    <a:cubicBezTo>
                      <a:pt x="1237" y="0"/>
                      <a:pt x="1236" y="0"/>
                      <a:pt x="12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2387;p58"/>
              <p:cNvSpPr/>
              <p:nvPr/>
            </p:nvSpPr>
            <p:spPr>
              <a:xfrm>
                <a:off x="4517169" y="2115383"/>
                <a:ext cx="124803" cy="54581"/>
              </a:xfrm>
              <a:custGeom>
                <a:avLst/>
                <a:gdLst/>
                <a:ahLst/>
                <a:cxnLst/>
                <a:rect l="l" t="t" r="r" b="b"/>
                <a:pathLst>
                  <a:path w="3894" h="1703" extrusionOk="0">
                    <a:moveTo>
                      <a:pt x="3894" y="0"/>
                    </a:moveTo>
                    <a:cubicBezTo>
                      <a:pt x="2761" y="654"/>
                      <a:pt x="1492" y="989"/>
                      <a:pt x="187" y="989"/>
                    </a:cubicBezTo>
                    <a:cubicBezTo>
                      <a:pt x="125" y="989"/>
                      <a:pt x="63" y="988"/>
                      <a:pt x="1" y="986"/>
                    </a:cubicBezTo>
                    <a:lnTo>
                      <a:pt x="1" y="986"/>
                    </a:lnTo>
                    <a:lnTo>
                      <a:pt x="34" y="1671"/>
                    </a:lnTo>
                    <a:cubicBezTo>
                      <a:pt x="239" y="1693"/>
                      <a:pt x="434" y="1703"/>
                      <a:pt x="620" y="1703"/>
                    </a:cubicBezTo>
                    <a:cubicBezTo>
                      <a:pt x="3057" y="1703"/>
                      <a:pt x="3894" y="1"/>
                      <a:pt x="389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58"/>
              <p:cNvSpPr/>
              <p:nvPr/>
            </p:nvSpPr>
            <p:spPr>
              <a:xfrm>
                <a:off x="4524124" y="2005067"/>
                <a:ext cx="43941" cy="36441"/>
              </a:xfrm>
              <a:custGeom>
                <a:avLst/>
                <a:gdLst/>
                <a:ahLst/>
                <a:cxnLst/>
                <a:rect l="l" t="t" r="r" b="b"/>
                <a:pathLst>
                  <a:path w="1371" h="1137" extrusionOk="0">
                    <a:moveTo>
                      <a:pt x="1287" y="1"/>
                    </a:moveTo>
                    <a:cubicBezTo>
                      <a:pt x="1221" y="1"/>
                      <a:pt x="1221" y="435"/>
                      <a:pt x="836" y="736"/>
                    </a:cubicBezTo>
                    <a:cubicBezTo>
                      <a:pt x="469" y="1036"/>
                      <a:pt x="1" y="986"/>
                      <a:pt x="1" y="1036"/>
                    </a:cubicBezTo>
                    <a:cubicBezTo>
                      <a:pt x="1" y="1070"/>
                      <a:pt x="101" y="1137"/>
                      <a:pt x="302" y="1137"/>
                    </a:cubicBezTo>
                    <a:cubicBezTo>
                      <a:pt x="552" y="1137"/>
                      <a:pt x="803" y="1053"/>
                      <a:pt x="1003" y="903"/>
                    </a:cubicBezTo>
                    <a:cubicBezTo>
                      <a:pt x="1187" y="752"/>
                      <a:pt x="1321" y="535"/>
                      <a:pt x="1354" y="285"/>
                    </a:cubicBezTo>
                    <a:cubicBezTo>
                      <a:pt x="1371" y="101"/>
                      <a:pt x="1321" y="1"/>
                      <a:pt x="128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58"/>
              <p:cNvSpPr/>
              <p:nvPr/>
            </p:nvSpPr>
            <p:spPr>
              <a:xfrm>
                <a:off x="4426660" y="1687420"/>
                <a:ext cx="265662" cy="185602"/>
              </a:xfrm>
              <a:custGeom>
                <a:avLst/>
                <a:gdLst/>
                <a:ahLst/>
                <a:cxnLst/>
                <a:rect l="l" t="t" r="r" b="b"/>
                <a:pathLst>
                  <a:path w="8289" h="5791" extrusionOk="0">
                    <a:moveTo>
                      <a:pt x="4397" y="1"/>
                    </a:moveTo>
                    <a:cubicBezTo>
                      <a:pt x="4302" y="1"/>
                      <a:pt x="4206" y="2"/>
                      <a:pt x="4111" y="3"/>
                    </a:cubicBezTo>
                    <a:cubicBezTo>
                      <a:pt x="3075" y="20"/>
                      <a:pt x="1972" y="170"/>
                      <a:pt x="1187" y="772"/>
                    </a:cubicBezTo>
                    <a:cubicBezTo>
                      <a:pt x="619" y="1240"/>
                      <a:pt x="251" y="1908"/>
                      <a:pt x="151" y="2643"/>
                    </a:cubicBezTo>
                    <a:cubicBezTo>
                      <a:pt x="34" y="3512"/>
                      <a:pt x="1" y="4381"/>
                      <a:pt x="68" y="5267"/>
                    </a:cubicBezTo>
                    <a:cubicBezTo>
                      <a:pt x="68" y="5434"/>
                      <a:pt x="135" y="5601"/>
                      <a:pt x="285" y="5718"/>
                    </a:cubicBezTo>
                    <a:cubicBezTo>
                      <a:pt x="374" y="5769"/>
                      <a:pt x="483" y="5791"/>
                      <a:pt x="589" y="5791"/>
                    </a:cubicBezTo>
                    <a:cubicBezTo>
                      <a:pt x="622" y="5791"/>
                      <a:pt x="654" y="5788"/>
                      <a:pt x="686" y="5785"/>
                    </a:cubicBezTo>
                    <a:cubicBezTo>
                      <a:pt x="1906" y="5718"/>
                      <a:pt x="3209" y="4815"/>
                      <a:pt x="4111" y="4130"/>
                    </a:cubicBezTo>
                    <a:lnTo>
                      <a:pt x="4111" y="4130"/>
                    </a:lnTo>
                    <a:cubicBezTo>
                      <a:pt x="3877" y="4431"/>
                      <a:pt x="2641" y="5200"/>
                      <a:pt x="2407" y="5500"/>
                    </a:cubicBezTo>
                    <a:cubicBezTo>
                      <a:pt x="4412" y="5150"/>
                      <a:pt x="7219" y="3596"/>
                      <a:pt x="8272" y="2092"/>
                    </a:cubicBezTo>
                    <a:lnTo>
                      <a:pt x="8288" y="2042"/>
                    </a:lnTo>
                    <a:cubicBezTo>
                      <a:pt x="8171" y="1290"/>
                      <a:pt x="7486" y="655"/>
                      <a:pt x="6684" y="354"/>
                    </a:cubicBezTo>
                    <a:cubicBezTo>
                      <a:pt x="5983" y="71"/>
                      <a:pt x="5190" y="1"/>
                      <a:pt x="439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58"/>
              <p:cNvSpPr/>
              <p:nvPr/>
            </p:nvSpPr>
            <p:spPr>
              <a:xfrm>
                <a:off x="4622133" y="1697964"/>
                <a:ext cx="178775" cy="325340"/>
              </a:xfrm>
              <a:custGeom>
                <a:avLst/>
                <a:gdLst/>
                <a:ahLst/>
                <a:cxnLst/>
                <a:rect l="l" t="t" r="r" b="b"/>
                <a:pathLst>
                  <a:path w="5578" h="10151" extrusionOk="0">
                    <a:moveTo>
                      <a:pt x="564" y="1"/>
                    </a:moveTo>
                    <a:cubicBezTo>
                      <a:pt x="383" y="1"/>
                      <a:pt x="195" y="9"/>
                      <a:pt x="0" y="25"/>
                    </a:cubicBezTo>
                    <a:lnTo>
                      <a:pt x="1254" y="1613"/>
                    </a:lnTo>
                    <a:cubicBezTo>
                      <a:pt x="1254" y="1613"/>
                      <a:pt x="234" y="4954"/>
                      <a:pt x="2390" y="7243"/>
                    </a:cubicBezTo>
                    <a:cubicBezTo>
                      <a:pt x="2390" y="7243"/>
                      <a:pt x="2523" y="8597"/>
                      <a:pt x="4027" y="10151"/>
                    </a:cubicBezTo>
                    <a:cubicBezTo>
                      <a:pt x="4027" y="10151"/>
                      <a:pt x="4896" y="10134"/>
                      <a:pt x="5214" y="8513"/>
                    </a:cubicBezTo>
                    <a:cubicBezTo>
                      <a:pt x="5347" y="7878"/>
                      <a:pt x="5447" y="7227"/>
                      <a:pt x="5498" y="6592"/>
                    </a:cubicBezTo>
                    <a:cubicBezTo>
                      <a:pt x="5578" y="5145"/>
                      <a:pt x="5179" y="1"/>
                      <a:pt x="56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58"/>
              <p:cNvSpPr/>
              <p:nvPr/>
            </p:nvSpPr>
            <p:spPr>
              <a:xfrm>
                <a:off x="4692291" y="1921224"/>
                <a:ext cx="59998" cy="90830"/>
              </a:xfrm>
              <a:custGeom>
                <a:avLst/>
                <a:gdLst/>
                <a:ahLst/>
                <a:cxnLst/>
                <a:rect l="l" t="t" r="r" b="b"/>
                <a:pathLst>
                  <a:path w="1872" h="2834" extrusionOk="0">
                    <a:moveTo>
                      <a:pt x="471" y="0"/>
                    </a:moveTo>
                    <a:cubicBezTo>
                      <a:pt x="362" y="0"/>
                      <a:pt x="255" y="9"/>
                      <a:pt x="151" y="27"/>
                    </a:cubicBezTo>
                    <a:lnTo>
                      <a:pt x="0" y="2683"/>
                    </a:lnTo>
                    <a:cubicBezTo>
                      <a:pt x="124" y="2785"/>
                      <a:pt x="279" y="2833"/>
                      <a:pt x="433" y="2833"/>
                    </a:cubicBezTo>
                    <a:cubicBezTo>
                      <a:pt x="507" y="2833"/>
                      <a:pt x="581" y="2822"/>
                      <a:pt x="652" y="2800"/>
                    </a:cubicBezTo>
                    <a:cubicBezTo>
                      <a:pt x="852" y="2717"/>
                      <a:pt x="1053" y="2583"/>
                      <a:pt x="1203" y="2433"/>
                    </a:cubicBezTo>
                    <a:cubicBezTo>
                      <a:pt x="1437" y="2216"/>
                      <a:pt x="1621" y="1948"/>
                      <a:pt x="1755" y="1647"/>
                    </a:cubicBezTo>
                    <a:cubicBezTo>
                      <a:pt x="1872" y="1363"/>
                      <a:pt x="1872" y="1029"/>
                      <a:pt x="1755" y="728"/>
                    </a:cubicBezTo>
                    <a:cubicBezTo>
                      <a:pt x="1621" y="444"/>
                      <a:pt x="1370" y="210"/>
                      <a:pt x="1070" y="110"/>
                    </a:cubicBezTo>
                    <a:cubicBezTo>
                      <a:pt x="884" y="34"/>
                      <a:pt x="676" y="0"/>
                      <a:pt x="471" y="0"/>
                    </a:cubicBez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58"/>
              <p:cNvSpPr/>
              <p:nvPr/>
            </p:nvSpPr>
            <p:spPr>
              <a:xfrm>
                <a:off x="3981678" y="2445242"/>
                <a:ext cx="831665" cy="425239"/>
              </a:xfrm>
              <a:custGeom>
                <a:avLst/>
                <a:gdLst/>
                <a:ahLst/>
                <a:cxnLst/>
                <a:rect l="l" t="t" r="r" b="b"/>
                <a:pathLst>
                  <a:path w="25949" h="13268" extrusionOk="0">
                    <a:moveTo>
                      <a:pt x="13918" y="1"/>
                    </a:moveTo>
                    <a:lnTo>
                      <a:pt x="0" y="101"/>
                    </a:lnTo>
                    <a:lnTo>
                      <a:pt x="3375" y="13268"/>
                    </a:lnTo>
                    <a:lnTo>
                      <a:pt x="25948" y="13268"/>
                    </a:lnTo>
                    <a:lnTo>
                      <a:pt x="25948" y="11948"/>
                    </a:lnTo>
                    <a:lnTo>
                      <a:pt x="16642" y="11948"/>
                    </a:lnTo>
                    <a:lnTo>
                      <a:pt x="13918" y="1"/>
                    </a:ln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58"/>
              <p:cNvSpPr/>
              <p:nvPr/>
            </p:nvSpPr>
            <p:spPr>
              <a:xfrm>
                <a:off x="4302434" y="2737634"/>
                <a:ext cx="788622" cy="250599"/>
              </a:xfrm>
              <a:custGeom>
                <a:avLst/>
                <a:gdLst/>
                <a:ahLst/>
                <a:cxnLst/>
                <a:rect l="l" t="t" r="r" b="b"/>
                <a:pathLst>
                  <a:path w="24606" h="7819" extrusionOk="0">
                    <a:moveTo>
                      <a:pt x="23693" y="1"/>
                    </a:moveTo>
                    <a:lnTo>
                      <a:pt x="17260" y="485"/>
                    </a:lnTo>
                    <a:lnTo>
                      <a:pt x="17845" y="2891"/>
                    </a:lnTo>
                    <a:lnTo>
                      <a:pt x="5665" y="3977"/>
                    </a:lnTo>
                    <a:lnTo>
                      <a:pt x="5665" y="3994"/>
                    </a:lnTo>
                    <a:lnTo>
                      <a:pt x="5113" y="4011"/>
                    </a:lnTo>
                    <a:cubicBezTo>
                      <a:pt x="4295" y="3827"/>
                      <a:pt x="3610" y="3259"/>
                      <a:pt x="3275" y="2490"/>
                    </a:cubicBezTo>
                    <a:cubicBezTo>
                      <a:pt x="3197" y="2286"/>
                      <a:pt x="3074" y="2053"/>
                      <a:pt x="2880" y="2053"/>
                    </a:cubicBezTo>
                    <a:cubicBezTo>
                      <a:pt x="2867" y="2053"/>
                      <a:pt x="2854" y="2054"/>
                      <a:pt x="2841" y="2056"/>
                    </a:cubicBezTo>
                    <a:cubicBezTo>
                      <a:pt x="2724" y="2089"/>
                      <a:pt x="2640" y="2206"/>
                      <a:pt x="2624" y="2323"/>
                    </a:cubicBezTo>
                    <a:cubicBezTo>
                      <a:pt x="2624" y="2440"/>
                      <a:pt x="2640" y="2557"/>
                      <a:pt x="2691" y="2674"/>
                    </a:cubicBezTo>
                    <a:cubicBezTo>
                      <a:pt x="2841" y="3159"/>
                      <a:pt x="3041" y="3627"/>
                      <a:pt x="3275" y="4061"/>
                    </a:cubicBezTo>
                    <a:lnTo>
                      <a:pt x="0" y="4161"/>
                    </a:lnTo>
                    <a:cubicBezTo>
                      <a:pt x="0" y="4161"/>
                      <a:pt x="779" y="7818"/>
                      <a:pt x="4813" y="7818"/>
                    </a:cubicBezTo>
                    <a:cubicBezTo>
                      <a:pt x="4959" y="7818"/>
                      <a:pt x="5109" y="7814"/>
                      <a:pt x="5264" y="7804"/>
                    </a:cubicBezTo>
                    <a:lnTo>
                      <a:pt x="19232" y="7787"/>
                    </a:lnTo>
                    <a:cubicBezTo>
                      <a:pt x="19298" y="7790"/>
                      <a:pt x="19364" y="7791"/>
                      <a:pt x="19429" y="7791"/>
                    </a:cubicBezTo>
                    <a:cubicBezTo>
                      <a:pt x="22327" y="7791"/>
                      <a:pt x="24605" y="5282"/>
                      <a:pt x="24295" y="2373"/>
                    </a:cubicBezTo>
                    <a:lnTo>
                      <a:pt x="23693" y="1"/>
                    </a:lnTo>
                    <a:close/>
                  </a:path>
                </a:pathLst>
              </a:custGeom>
              <a:solidFill>
                <a:srgbClr val="FFB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58"/>
              <p:cNvSpPr/>
              <p:nvPr/>
            </p:nvSpPr>
            <p:spPr>
              <a:xfrm>
                <a:off x="4700591" y="1934910"/>
                <a:ext cx="30832" cy="52113"/>
              </a:xfrm>
              <a:custGeom>
                <a:avLst/>
                <a:gdLst/>
                <a:ahLst/>
                <a:cxnLst/>
                <a:rect l="l" t="t" r="r" b="b"/>
                <a:pathLst>
                  <a:path w="962" h="1626" extrusionOk="0">
                    <a:moveTo>
                      <a:pt x="393" y="1"/>
                    </a:moveTo>
                    <a:cubicBezTo>
                      <a:pt x="109" y="1"/>
                      <a:pt x="9" y="201"/>
                      <a:pt x="42" y="201"/>
                    </a:cubicBezTo>
                    <a:cubicBezTo>
                      <a:pt x="46" y="206"/>
                      <a:pt x="52" y="207"/>
                      <a:pt x="59" y="207"/>
                    </a:cubicBezTo>
                    <a:cubicBezTo>
                      <a:pt x="97" y="207"/>
                      <a:pt x="173" y="155"/>
                      <a:pt x="283" y="155"/>
                    </a:cubicBezTo>
                    <a:cubicBezTo>
                      <a:pt x="312" y="155"/>
                      <a:pt x="343" y="159"/>
                      <a:pt x="376" y="168"/>
                    </a:cubicBezTo>
                    <a:cubicBezTo>
                      <a:pt x="610" y="268"/>
                      <a:pt x="744" y="519"/>
                      <a:pt x="694" y="769"/>
                    </a:cubicBezTo>
                    <a:cubicBezTo>
                      <a:pt x="660" y="1087"/>
                      <a:pt x="527" y="1388"/>
                      <a:pt x="360" y="1454"/>
                    </a:cubicBezTo>
                    <a:cubicBezTo>
                      <a:pt x="293" y="1484"/>
                      <a:pt x="236" y="1493"/>
                      <a:pt x="188" y="1493"/>
                    </a:cubicBezTo>
                    <a:cubicBezTo>
                      <a:pt x="129" y="1493"/>
                      <a:pt x="85" y="1479"/>
                      <a:pt x="61" y="1479"/>
                    </a:cubicBezTo>
                    <a:cubicBezTo>
                      <a:pt x="52" y="1479"/>
                      <a:pt x="45" y="1482"/>
                      <a:pt x="42" y="1488"/>
                    </a:cubicBezTo>
                    <a:cubicBezTo>
                      <a:pt x="1" y="1488"/>
                      <a:pt x="85" y="1625"/>
                      <a:pt x="276" y="1625"/>
                    </a:cubicBezTo>
                    <a:cubicBezTo>
                      <a:pt x="316" y="1625"/>
                      <a:pt x="361" y="1619"/>
                      <a:pt x="410" y="1605"/>
                    </a:cubicBezTo>
                    <a:cubicBezTo>
                      <a:pt x="577" y="1555"/>
                      <a:pt x="694" y="1454"/>
                      <a:pt x="777" y="1304"/>
                    </a:cubicBezTo>
                    <a:cubicBezTo>
                      <a:pt x="861" y="1154"/>
                      <a:pt x="911" y="970"/>
                      <a:pt x="928" y="803"/>
                    </a:cubicBezTo>
                    <a:cubicBezTo>
                      <a:pt x="961" y="602"/>
                      <a:pt x="911" y="418"/>
                      <a:pt x="811" y="251"/>
                    </a:cubicBezTo>
                    <a:cubicBezTo>
                      <a:pt x="710" y="118"/>
                      <a:pt x="560" y="17"/>
                      <a:pt x="393"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49" name="Picture 148"/>
          <p:cNvPicPr>
            <a:picLocks noChangeAspect="1"/>
          </p:cNvPicPr>
          <p:nvPr/>
        </p:nvPicPr>
        <p:blipFill rotWithShape="1">
          <a:blip r:embed="rId3">
            <a:extLst>
              <a:ext uri="{28A0092B-C50C-407E-A947-70E740481C1C}">
                <a14:useLocalDpi xmlns:a14="http://schemas.microsoft.com/office/drawing/2010/main" val="0"/>
              </a:ext>
            </a:extLst>
          </a:blip>
          <a:srcRect l="26925"/>
          <a:stretch/>
        </p:blipFill>
        <p:spPr>
          <a:xfrm>
            <a:off x="7849240" y="3836482"/>
            <a:ext cx="249122" cy="116552"/>
          </a:xfrm>
          <a:prstGeom prst="rect">
            <a:avLst/>
          </a:prstGeom>
          <a:ln>
            <a:noFill/>
          </a:ln>
          <a:effectLst>
            <a:outerShdw blurRad="184150" dist="241300" dir="11520000" sx="110000" sy="110000" algn="ctr">
              <a:srgbClr val="000000">
                <a:alpha val="18000"/>
              </a:srgbClr>
            </a:outerShdw>
          </a:effectLst>
        </p:spPr>
      </p:pic>
      <p:sp>
        <p:nvSpPr>
          <p:cNvPr id="9" name="Rectangle 8"/>
          <p:cNvSpPr/>
          <p:nvPr/>
        </p:nvSpPr>
        <p:spPr>
          <a:xfrm>
            <a:off x="7247322" y="3582940"/>
            <a:ext cx="528886" cy="184666"/>
          </a:xfrm>
          <a:prstGeom prst="rect">
            <a:avLst/>
          </a:prstGeom>
        </p:spPr>
        <p:txBody>
          <a:bodyPr wrap="square">
            <a:spAutoFit/>
          </a:bodyPr>
          <a:lstStyle/>
          <a:p>
            <a:pPr algn="ctr"/>
            <a:r>
              <a:rPr lang="en" sz="600" dirty="0" smtClean="0">
                <a:solidFill>
                  <a:schemeClr val="bg1"/>
                </a:solidFill>
                <a:latin typeface="Oswald SemiBold"/>
                <a:sym typeface="Oswald SemiBold"/>
              </a:rPr>
              <a:t>BIDANG 4</a:t>
            </a:r>
            <a:endParaRPr lang="en-US" sz="100" dirty="0">
              <a:solidFill>
                <a:schemeClr val="bg1"/>
              </a:solidFill>
            </a:endParaRPr>
          </a:p>
        </p:txBody>
      </p:sp>
      <p:sp>
        <p:nvSpPr>
          <p:cNvPr id="70" name="Rounded Rectangle 69"/>
          <p:cNvSpPr/>
          <p:nvPr/>
        </p:nvSpPr>
        <p:spPr>
          <a:xfrm>
            <a:off x="2665429" y="2284157"/>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JUMLAH TPP YANG DITERIMA</a:t>
            </a:r>
          </a:p>
        </p:txBody>
      </p:sp>
      <p:sp>
        <p:nvSpPr>
          <p:cNvPr id="71" name="Rounded Rectangle 70"/>
          <p:cNvSpPr/>
          <p:nvPr/>
        </p:nvSpPr>
        <p:spPr>
          <a:xfrm>
            <a:off x="1103618" y="2842687"/>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INDIKATOR PRODUKTIVITAS KERJA</a:t>
            </a:r>
          </a:p>
        </p:txBody>
      </p:sp>
      <p:sp>
        <p:nvSpPr>
          <p:cNvPr id="72" name="Rounded Rectangle 71"/>
          <p:cNvSpPr/>
          <p:nvPr/>
        </p:nvSpPr>
        <p:spPr>
          <a:xfrm>
            <a:off x="4161205" y="2842687"/>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INDIKATOR DISIPLIN KERJA</a:t>
            </a:r>
          </a:p>
        </p:txBody>
      </p:sp>
      <p:sp>
        <p:nvSpPr>
          <p:cNvPr id="73" name="Google Shape;2346;p58"/>
          <p:cNvSpPr txBox="1">
            <a:spLocks/>
          </p:cNvSpPr>
          <p:nvPr/>
        </p:nvSpPr>
        <p:spPr>
          <a:xfrm>
            <a:off x="3373849" y="1874872"/>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smtClean="0"/>
              <a:t>100%</a:t>
            </a:r>
            <a:endParaRPr lang="en-US" sz="2000" dirty="0"/>
          </a:p>
        </p:txBody>
      </p:sp>
      <p:sp>
        <p:nvSpPr>
          <p:cNvPr id="74" name="Google Shape;2346;p58"/>
          <p:cNvSpPr txBox="1">
            <a:spLocks/>
          </p:cNvSpPr>
          <p:nvPr/>
        </p:nvSpPr>
        <p:spPr>
          <a:xfrm>
            <a:off x="1823543" y="2418805"/>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smtClean="0"/>
              <a:t>60%</a:t>
            </a:r>
            <a:endParaRPr lang="en-US" sz="2000" dirty="0"/>
          </a:p>
        </p:txBody>
      </p:sp>
      <p:sp>
        <p:nvSpPr>
          <p:cNvPr id="75" name="Google Shape;2346;p58"/>
          <p:cNvSpPr txBox="1">
            <a:spLocks/>
          </p:cNvSpPr>
          <p:nvPr/>
        </p:nvSpPr>
        <p:spPr>
          <a:xfrm>
            <a:off x="4841953" y="2401953"/>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algn="ctr"/>
            <a:r>
              <a:rPr lang="en-US" sz="2000" dirty="0" smtClean="0"/>
              <a:t>40%</a:t>
            </a:r>
            <a:endParaRPr lang="en-US" sz="2000" dirty="0"/>
          </a:p>
        </p:txBody>
      </p:sp>
      <p:cxnSp>
        <p:nvCxnSpPr>
          <p:cNvPr id="76" name="Elbow Connector 75"/>
          <p:cNvCxnSpPr>
            <a:stCxn id="70" idx="2"/>
            <a:endCxn id="72" idx="1"/>
          </p:cNvCxnSpPr>
          <p:nvPr/>
        </p:nvCxnSpPr>
        <p:spPr>
          <a:xfrm rot="16200000" flipH="1">
            <a:off x="3819852" y="2704534"/>
            <a:ext cx="355330" cy="32737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70" idx="2"/>
            <a:endCxn id="71" idx="3"/>
          </p:cNvCxnSpPr>
          <p:nvPr/>
        </p:nvCxnSpPr>
        <p:spPr>
          <a:xfrm rot="5400000">
            <a:off x="3459459" y="2671517"/>
            <a:ext cx="355330" cy="39341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918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4"/>
          <p:cNvSpPr txBox="1">
            <a:spLocks noGrp="1"/>
          </p:cNvSpPr>
          <p:nvPr>
            <p:ph type="title"/>
          </p:nvPr>
        </p:nvSpPr>
        <p:spPr>
          <a:xfrm>
            <a:off x="331495" y="143820"/>
            <a:ext cx="6386400" cy="572700"/>
          </a:xfrm>
          <a:prstGeom prst="rect">
            <a:avLst/>
          </a:prstGeom>
        </p:spPr>
        <p:txBody>
          <a:bodyPr spcFirstLastPara="1" wrap="square" lIns="91425" tIns="91425" rIns="91425" bIns="91425" anchor="t" anchorCtr="0">
            <a:noAutofit/>
          </a:bodyPr>
          <a:lstStyle/>
          <a:p>
            <a:pPr lvl="0"/>
            <a:r>
              <a:rPr lang="en-US" dirty="0" smtClean="0"/>
              <a:t>INDIKATOR DISIPLIN KERJA</a:t>
            </a:r>
            <a:endParaRPr lang="en-US" dirty="0"/>
          </a:p>
        </p:txBody>
      </p:sp>
      <p:sp>
        <p:nvSpPr>
          <p:cNvPr id="632" name="Google Shape;632;p34"/>
          <p:cNvSpPr txBox="1">
            <a:spLocks noGrp="1"/>
          </p:cNvSpPr>
          <p:nvPr>
            <p:ph type="body" idx="1"/>
          </p:nvPr>
        </p:nvSpPr>
        <p:spPr>
          <a:xfrm>
            <a:off x="475874" y="723177"/>
            <a:ext cx="8319210" cy="3915638"/>
          </a:xfrm>
          <a:prstGeom prst="rect">
            <a:avLst/>
          </a:prstGeom>
        </p:spPr>
        <p:txBody>
          <a:bodyPr spcFirstLastPara="1" wrap="square" lIns="91425" tIns="91425" rIns="91425" bIns="91425" anchor="t" anchorCtr="0">
            <a:noAutofit/>
          </a:bodyPr>
          <a:lstStyle/>
          <a:p>
            <a:pPr algn="just">
              <a:buSzPct val="100000"/>
              <a:buFont typeface="+mj-lt"/>
              <a:buAutoNum type="arabicPeriod"/>
            </a:pPr>
            <a:r>
              <a:rPr lang="id-ID" sz="2000" dirty="0" smtClean="0">
                <a:solidFill>
                  <a:schemeClr val="accent5"/>
                </a:solidFill>
              </a:rPr>
              <a:t>tingkat </a:t>
            </a:r>
            <a:r>
              <a:rPr lang="id-ID" sz="2000" dirty="0">
                <a:solidFill>
                  <a:schemeClr val="accent5"/>
                </a:solidFill>
              </a:rPr>
              <a:t>kehadiran harian;</a:t>
            </a:r>
          </a:p>
          <a:p>
            <a:pPr algn="just">
              <a:buSzPct val="100000"/>
              <a:buFont typeface="+mj-lt"/>
              <a:buAutoNum type="arabicPeriod"/>
            </a:pPr>
            <a:r>
              <a:rPr lang="id-ID" sz="2000" dirty="0" smtClean="0">
                <a:solidFill>
                  <a:schemeClr val="accent5"/>
                </a:solidFill>
              </a:rPr>
              <a:t>kehadiran </a:t>
            </a:r>
            <a:r>
              <a:rPr lang="id-ID" sz="2000" dirty="0">
                <a:solidFill>
                  <a:schemeClr val="accent5"/>
                </a:solidFill>
              </a:rPr>
              <a:t>pada apel dan upacara;</a:t>
            </a:r>
          </a:p>
          <a:p>
            <a:pPr algn="just">
              <a:buSzPct val="100000"/>
              <a:buFont typeface="+mj-lt"/>
              <a:buAutoNum type="arabicPeriod"/>
            </a:pPr>
            <a:r>
              <a:rPr lang="id-ID" sz="2000" dirty="0" smtClean="0">
                <a:solidFill>
                  <a:schemeClr val="accent5"/>
                </a:solidFill>
              </a:rPr>
              <a:t>kepatuhan </a:t>
            </a:r>
            <a:r>
              <a:rPr lang="id-ID" sz="2000" dirty="0">
                <a:solidFill>
                  <a:schemeClr val="accent5"/>
                </a:solidFill>
              </a:rPr>
              <a:t>menyampaikan LHKPN dan LHKASN;</a:t>
            </a:r>
          </a:p>
          <a:p>
            <a:pPr algn="just">
              <a:buSzPct val="100000"/>
              <a:buFont typeface="+mj-lt"/>
              <a:buAutoNum type="arabicPeriod"/>
            </a:pPr>
            <a:r>
              <a:rPr lang="id-ID" sz="2000" dirty="0" smtClean="0">
                <a:solidFill>
                  <a:schemeClr val="accent5"/>
                </a:solidFill>
              </a:rPr>
              <a:t>temuan </a:t>
            </a:r>
            <a:r>
              <a:rPr lang="id-ID" sz="2000" dirty="0">
                <a:solidFill>
                  <a:schemeClr val="accent5"/>
                </a:solidFill>
              </a:rPr>
              <a:t>Tuntutan Perbendaharaan Tuntutan Ganti Rugi (TPTGR);</a:t>
            </a:r>
          </a:p>
          <a:p>
            <a:pPr algn="just">
              <a:buSzPct val="100000"/>
              <a:buFont typeface="+mj-lt"/>
              <a:buAutoNum type="arabicPeriod"/>
            </a:pPr>
            <a:r>
              <a:rPr lang="id-ID" sz="2000" dirty="0" smtClean="0">
                <a:solidFill>
                  <a:schemeClr val="accent5"/>
                </a:solidFill>
              </a:rPr>
              <a:t>temuan </a:t>
            </a:r>
            <a:r>
              <a:rPr lang="id-ID" sz="2000" dirty="0">
                <a:solidFill>
                  <a:schemeClr val="accent5"/>
                </a:solidFill>
              </a:rPr>
              <a:t>gratifikasi;</a:t>
            </a:r>
          </a:p>
          <a:p>
            <a:pPr algn="just">
              <a:buSzPct val="100000"/>
              <a:buFont typeface="+mj-lt"/>
              <a:buAutoNum type="arabicPeriod"/>
            </a:pPr>
            <a:r>
              <a:rPr lang="id-ID" sz="2000" dirty="0" smtClean="0">
                <a:solidFill>
                  <a:schemeClr val="accent5"/>
                </a:solidFill>
              </a:rPr>
              <a:t>kelengkapan </a:t>
            </a:r>
            <a:r>
              <a:rPr lang="id-ID" sz="2000" dirty="0">
                <a:solidFill>
                  <a:schemeClr val="accent5"/>
                </a:solidFill>
              </a:rPr>
              <a:t>data kepegawaian pada SISDM;</a:t>
            </a:r>
          </a:p>
          <a:p>
            <a:pPr algn="just">
              <a:buSzPct val="100000"/>
              <a:buFont typeface="+mj-lt"/>
              <a:buAutoNum type="arabicPeriod"/>
            </a:pPr>
            <a:r>
              <a:rPr lang="id-ID" sz="2000" dirty="0" smtClean="0">
                <a:solidFill>
                  <a:schemeClr val="accent5"/>
                </a:solidFill>
              </a:rPr>
              <a:t>kepatuhan </a:t>
            </a:r>
            <a:r>
              <a:rPr lang="id-ID" sz="2000" dirty="0">
                <a:solidFill>
                  <a:schemeClr val="accent5"/>
                </a:solidFill>
              </a:rPr>
              <a:t>melakukan presensi;</a:t>
            </a:r>
          </a:p>
          <a:p>
            <a:pPr algn="just">
              <a:buSzPct val="100000"/>
              <a:buFont typeface="+mj-lt"/>
              <a:buAutoNum type="arabicPeriod"/>
            </a:pPr>
            <a:r>
              <a:rPr lang="id-ID" sz="2000" dirty="0" smtClean="0">
                <a:solidFill>
                  <a:schemeClr val="accent5"/>
                </a:solidFill>
              </a:rPr>
              <a:t>kepatuhan </a:t>
            </a:r>
            <a:r>
              <a:rPr lang="id-ID" sz="2000" dirty="0">
                <a:solidFill>
                  <a:schemeClr val="accent5"/>
                </a:solidFill>
              </a:rPr>
              <a:t>memasukkan rencana umum pengadaan (RUP) pada sistem informasi rencana umum pengadaan (SIRUP); dan</a:t>
            </a:r>
          </a:p>
          <a:p>
            <a:pPr algn="just">
              <a:buSzPct val="100000"/>
              <a:buFont typeface="+mj-lt"/>
              <a:buAutoNum type="arabicPeriod"/>
            </a:pPr>
            <a:r>
              <a:rPr lang="id-ID" sz="2000" dirty="0" smtClean="0">
                <a:solidFill>
                  <a:schemeClr val="accent5"/>
                </a:solidFill>
              </a:rPr>
              <a:t>kepatuhan </a:t>
            </a:r>
            <a:r>
              <a:rPr lang="id-ID" sz="2000" dirty="0">
                <a:solidFill>
                  <a:schemeClr val="accent5"/>
                </a:solidFill>
              </a:rPr>
              <a:t>pelaporan Barang Milik Daerah.</a:t>
            </a:r>
          </a:p>
        </p:txBody>
      </p:sp>
      <p:sp>
        <p:nvSpPr>
          <p:cNvPr id="4" name="Rounded Rectangle 3"/>
          <p:cNvSpPr/>
          <p:nvPr/>
        </p:nvSpPr>
        <p:spPr>
          <a:xfrm>
            <a:off x="5577167" y="278553"/>
            <a:ext cx="2336800" cy="406400"/>
          </a:xfrm>
          <a:prstGeom prst="roundRect">
            <a:avLst/>
          </a:prstGeom>
          <a:ln>
            <a:solidFill>
              <a:srgbClr val="C5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sym typeface="Arial"/>
              </a:rPr>
              <a:t>INDIKATOR DISIPLIN KERJA</a:t>
            </a:r>
          </a:p>
        </p:txBody>
      </p:sp>
      <p:sp>
        <p:nvSpPr>
          <p:cNvPr id="5" name="Rounded Rectangle 4"/>
          <p:cNvSpPr/>
          <p:nvPr/>
        </p:nvSpPr>
        <p:spPr>
          <a:xfrm>
            <a:off x="6469012" y="771596"/>
            <a:ext cx="2336800" cy="406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263238"/>
                </a:solidFill>
                <a:effectLst/>
                <a:uLnTx/>
                <a:uFillTx/>
                <a:latin typeface="Arial"/>
                <a:ea typeface="+mn-ea"/>
                <a:cs typeface="+mn-cs"/>
                <a:sym typeface="Arial"/>
              </a:rPr>
              <a:t>PENGURANGAN LAIN</a:t>
            </a:r>
          </a:p>
        </p:txBody>
      </p:sp>
      <p:sp>
        <p:nvSpPr>
          <p:cNvPr id="6" name="Google Shape;2346;p58"/>
          <p:cNvSpPr txBox="1">
            <a:spLocks/>
          </p:cNvSpPr>
          <p:nvPr/>
        </p:nvSpPr>
        <p:spPr>
          <a:xfrm>
            <a:off x="7913967" y="15740"/>
            <a:ext cx="919960" cy="423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Oswald SemiBold"/>
              <a:buNone/>
              <a:defRPr sz="3000" b="0" i="0" u="none" strike="noStrike" cap="none">
                <a:solidFill>
                  <a:schemeClr val="accent1"/>
                </a:solidFill>
                <a:latin typeface="Oswald SemiBold"/>
                <a:ea typeface="Oswald SemiBold"/>
                <a:cs typeface="Oswald SemiBold"/>
                <a:sym typeface="Oswald SemiBold"/>
              </a:defRPr>
            </a:lvl1pPr>
            <a:lvl2pPr marR="0" lvl="1"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1"/>
              </a:buClr>
              <a:buSzPts val="1400"/>
              <a:buFont typeface="Oswald SemiBold"/>
              <a:buNone/>
              <a:defRPr sz="1400" b="0" i="0" u="none" strike="noStrike" cap="none">
                <a:solidFill>
                  <a:schemeClr val="accent1"/>
                </a:solidFill>
                <a:latin typeface="Oswald SemiBold"/>
                <a:ea typeface="Oswald SemiBold"/>
                <a:cs typeface="Oswald SemiBold"/>
                <a:sym typeface="Oswald SemiBold"/>
              </a:defRPr>
            </a:lvl9pPr>
          </a:lstStyle>
          <a:p>
            <a:pPr marL="0" marR="0" lvl="0" indent="0" algn="ctr" defTabSz="914400" rtl="0" eaLnBrk="1" fontAlgn="auto" latinLnBrk="0" hangingPunct="1">
              <a:lnSpc>
                <a:spcPct val="100000"/>
              </a:lnSpc>
              <a:spcBef>
                <a:spcPts val="0"/>
              </a:spcBef>
              <a:spcAft>
                <a:spcPts val="0"/>
              </a:spcAft>
              <a:buClr>
                <a:srgbClr val="C53F3F"/>
              </a:buClr>
              <a:buSzPts val="3000"/>
              <a:buFont typeface="Oswald SemiBold"/>
              <a:buNone/>
              <a:tabLst/>
              <a:defRPr/>
            </a:pPr>
            <a:r>
              <a:rPr kumimoji="0" lang="en-US" sz="2000" b="0" i="0" u="none" strike="noStrike" kern="0" cap="none" spc="0" normalizeH="0" baseline="0" noProof="0" dirty="0" smtClean="0">
                <a:ln>
                  <a:noFill/>
                </a:ln>
                <a:solidFill>
                  <a:srgbClr val="C53F3F"/>
                </a:solidFill>
                <a:effectLst/>
                <a:uLnTx/>
                <a:uFillTx/>
                <a:latin typeface="Oswald SemiBold"/>
                <a:sym typeface="Oswald SemiBold"/>
              </a:rPr>
              <a:t>40%</a:t>
            </a:r>
            <a:endParaRPr kumimoji="0" lang="en-US" sz="2000" b="0" i="0" u="none" strike="noStrike" kern="0" cap="none" spc="0" normalizeH="0" baseline="0" noProof="0" dirty="0">
              <a:ln>
                <a:noFill/>
              </a:ln>
              <a:solidFill>
                <a:srgbClr val="C53F3F"/>
              </a:solidFill>
              <a:effectLst/>
              <a:uLnTx/>
              <a:uFillTx/>
              <a:latin typeface="Oswald SemiBold"/>
              <a:sym typeface="Oswald SemiBold"/>
            </a:endParaRPr>
          </a:p>
        </p:txBody>
      </p:sp>
      <p:cxnSp>
        <p:nvCxnSpPr>
          <p:cNvPr id="7" name="Elbow Connector 6"/>
          <p:cNvCxnSpPr>
            <a:stCxn id="4" idx="3"/>
            <a:endCxn id="5" idx="3"/>
          </p:cNvCxnSpPr>
          <p:nvPr/>
        </p:nvCxnSpPr>
        <p:spPr>
          <a:xfrm>
            <a:off x="7913967" y="481753"/>
            <a:ext cx="891845" cy="493043"/>
          </a:xfrm>
          <a:prstGeom prst="bentConnector3">
            <a:avLst>
              <a:gd name="adj1" fmla="val 121835"/>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409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t-on Social Media Company Profile by Slidesgo">
  <a:themeElements>
    <a:clrScheme name="Simple Light">
      <a:dk1>
        <a:srgbClr val="263238"/>
      </a:dk1>
      <a:lt1>
        <a:srgbClr val="FFFFFF"/>
      </a:lt1>
      <a:dk2>
        <a:srgbClr val="595959"/>
      </a:dk2>
      <a:lt2>
        <a:srgbClr val="EEEEEE"/>
      </a:lt2>
      <a:accent1>
        <a:srgbClr val="C53F3F"/>
      </a:accent1>
      <a:accent2>
        <a:srgbClr val="455A64"/>
      </a:accent2>
      <a:accent3>
        <a:srgbClr val="CECACA"/>
      </a:accent3>
      <a:accent4>
        <a:srgbClr val="9E2121"/>
      </a:accent4>
      <a:accent5>
        <a:srgbClr val="000000"/>
      </a:accent5>
      <a:accent6>
        <a:srgbClr val="FF0000"/>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5231</Words>
  <Application>Microsoft Office PowerPoint</Application>
  <PresentationFormat>On-screen Show (16:9)</PresentationFormat>
  <Paragraphs>486</Paragraphs>
  <Slides>59</Slides>
  <Notes>55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59</vt:i4>
      </vt:variant>
    </vt:vector>
  </HeadingPairs>
  <TitlesOfParts>
    <vt:vector size="73" baseType="lpstr">
      <vt:lpstr>Montserrat Medium</vt:lpstr>
      <vt:lpstr>Livvic</vt:lpstr>
      <vt:lpstr>Raleway ExtraBold</vt:lpstr>
      <vt:lpstr>Oswald SemiBold</vt:lpstr>
      <vt:lpstr>Arial Narrow</vt:lpstr>
      <vt:lpstr>Raleway Medium</vt:lpstr>
      <vt:lpstr>Roboto Condensed Light</vt:lpstr>
      <vt:lpstr>Wingdings</vt:lpstr>
      <vt:lpstr>Roboto</vt:lpstr>
      <vt:lpstr>Montserrat ExtraBold</vt:lpstr>
      <vt:lpstr>Arial</vt:lpstr>
      <vt:lpstr>Montserrat</vt:lpstr>
      <vt:lpstr>Oswald Medium</vt:lpstr>
      <vt:lpstr>Newt-on Social Media Company Profile by Slidesgo</vt:lpstr>
      <vt:lpstr>SOSIALISASI PERWAL TPP KOTA SEMARANG</vt:lpstr>
      <vt:lpstr>Kriteria Pemberian TPP</vt:lpstr>
      <vt:lpstr>TPP di Lingkungan Pemerintah Kota Semarang berdasarkan pertimbangan </vt:lpstr>
      <vt:lpstr>BEBAN KERJA</vt:lpstr>
      <vt:lpstr>PERTIMBANGAN OBYEKTIF LAINNYA</vt:lpstr>
      <vt:lpstr>KONDISI KERJA</vt:lpstr>
      <vt:lpstr>PERHITUNGAN TPP</vt:lpstr>
      <vt:lpstr>PERHITUNGAN TPP</vt:lpstr>
      <vt:lpstr>INDIKATOR DISIPLIN KERJA</vt:lpstr>
      <vt:lpstr>PENGURANGAN TPP BERDASARKAN INDIKATOR DISIPLIN KERJA</vt:lpstr>
      <vt:lpstr>PENGURANGAN TPP BERDASARKAN INDIKATOR DISIPLIN KERJA</vt:lpstr>
      <vt:lpstr>PENGURANGAN TPP BERDASARKAN INDIKATOR DISIPLIN KERJA</vt:lpstr>
      <vt:lpstr>PENGURANGAN TPP BERDASARKAN INDIKATOR DISIPLIN KERJA</vt:lpstr>
      <vt:lpstr>PENGURANGAN TPP BERDASARKAN INDIKATOR DISIPLIN KERJA</vt:lpstr>
      <vt:lpstr>PENGURANGAN TPP BERDASARKAN INDIKATOR DISIPLIN KERJA</vt:lpstr>
      <vt:lpstr>BOBOT PENILAIAN TPP</vt:lpstr>
      <vt:lpstr>KINERJA ORGANISASI.</vt:lpstr>
      <vt:lpstr>BOBOT PENILAIAN TPP</vt:lpstr>
      <vt:lpstr>Evaluasi Kinerja Pegawai </vt:lpstr>
      <vt:lpstr>EVALUASI KINERJA BULANAN</vt:lpstr>
      <vt:lpstr>AKTIVITAS HARIAN</vt:lpstr>
      <vt:lpstr>PowerPoint Presentation</vt:lpstr>
      <vt:lpstr>Pengurangan Pemberian TPP</vt:lpstr>
      <vt:lpstr>TIDAK DILAKUKAN PENGURANGAN TPP</vt:lpstr>
      <vt:lpstr>CPNS diberikan TPP sebesar 25% (dua puluh lima persen) dari besaran sesuai jabatan.</vt:lpstr>
      <vt:lpstr>PPPK (Pegawai Pemerintah Dengan Perjanjian Kerja)</vt:lpstr>
      <vt:lpstr>MUTASI/ PROMOSI</vt:lpstr>
      <vt:lpstr>MUTASI/ PROMOSI</vt:lpstr>
      <vt:lpstr>MUTASI/ PROMOSI</vt:lpstr>
      <vt:lpstr>MUTASI/ PROMOSI</vt:lpstr>
      <vt:lpstr>PEGAWAI YANG TIDAK BERHAK,  TIDAK DIBERIKAN DAN PEMBERHENTIAN TPP</vt:lpstr>
      <vt:lpstr>PEGAWAI YANG TIDAK BERHAK,  TIDAK DIBERIKAN DAN PEMBERHENTIAN TPP</vt:lpstr>
      <vt:lpstr>PEGAWAI YANG TIDAK BERHAK,  TIDAK DIBERIKAN DAN PEMBERHENTIAN TPP</vt:lpstr>
      <vt:lpstr>PEGAWAI YANG TIDAK BERHAK,  TIDAK DIBERIKAN DAN PEMBERHENTIAN TPP</vt:lpstr>
      <vt:lpstr>PEGAWAI YANG TIDAK BERHAK,  TIDAK DIBERIKAN DAN PEMBERHENTIAN TPP</vt:lpstr>
      <vt:lpstr>TPP bagi ASN yang Mendapatkan</vt:lpstr>
      <vt:lpstr>Pembayaran TPP bagi pegawai ASN yang mendapatkan penugasan ke instansi lain:</vt:lpstr>
      <vt:lpstr>Apabila memperoleh TPP/Tukin yang lebih besar dari pada TPP Pemerintah  Kota Semarang maka tidak diberikan TPP.</vt:lpstr>
      <vt:lpstr>D</vt:lpstr>
      <vt:lpstr>TPP bagi ASN yang diberikah Tugas</vt:lpstr>
      <vt:lpstr>PowerPoint Presentation</vt:lpstr>
      <vt:lpstr>Tambahan TPP bagi PNS</vt:lpstr>
      <vt:lpstr>TPP Bagi Pelaksana Tugas Dan Pelaksana Harian</vt:lpstr>
      <vt:lpstr>PowerPoint Presentation</vt:lpstr>
      <vt:lpstr>PowerPoint Presentation</vt:lpstr>
      <vt:lpstr>PowerPoint Presentation</vt:lpstr>
      <vt:lpstr>H</vt:lpstr>
      <vt:lpstr>TPP Bagi PNS yang Tugas Belajar</vt:lpstr>
      <vt:lpstr>PowerPoint Presentation</vt:lpstr>
      <vt:lpstr>Penghentian Pembayaran TPP</vt:lpstr>
      <vt:lpstr>PENGHENTIAN PEMBAYARAN TPP</vt:lpstr>
      <vt:lpstr>PENGHENTIAN PEMBAYARAN TPP</vt:lpstr>
      <vt:lpstr>PENGHENTIAN PEMBAYARAN TPP</vt:lpstr>
      <vt:lpstr>PENGHENTIAN PEMBAYARAN TPP</vt:lpstr>
      <vt:lpstr>Mekanisme Pengajuan Dokumen Dan Pembayaran TPP </vt:lpstr>
      <vt:lpstr>MEKANISME PENGAJUAN DOKUMEN DAN PEMBAYARAN TPP </vt:lpstr>
      <vt:lpstr>MEKANISME PENGAJUAN DOKUMEN DAN PEMBAYARAN TPP </vt:lpstr>
      <vt:lpstr>MEKANISME PENGAJUAN DOKUMEN DAN PEMBAYARAN TPP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TAMBAHAN PENGHASILAN PEGAWAI</dc:title>
  <dc:creator>BKPP</dc:creator>
  <cp:lastModifiedBy>BKPP</cp:lastModifiedBy>
  <cp:revision>224</cp:revision>
  <dcterms:modified xsi:type="dcterms:W3CDTF">2023-02-22T08:05:04Z</dcterms:modified>
</cp:coreProperties>
</file>