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16.jpg" ContentType="image/jpeg"/>
  <Override PartName="/ppt/media/image17.jpg" ContentType="image/jpeg"/>
  <Override PartName="/ppt/media/image18.jpg" ContentType="image/jpe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4"/>
    <p:sldMasterId id="2147483710" r:id="rId5"/>
    <p:sldMasterId id="2147483723" r:id="rId6"/>
    <p:sldMasterId id="2147483725" r:id="rId7"/>
  </p:sldMasterIdLst>
  <p:notesMasterIdLst>
    <p:notesMasterId r:id="rId46"/>
  </p:notesMasterIdLst>
  <p:sldIdLst>
    <p:sldId id="1864" r:id="rId8"/>
    <p:sldId id="1870" r:id="rId9"/>
    <p:sldId id="1871" r:id="rId10"/>
    <p:sldId id="1872" r:id="rId11"/>
    <p:sldId id="1873" r:id="rId12"/>
    <p:sldId id="1891" r:id="rId13"/>
    <p:sldId id="1878" r:id="rId14"/>
    <p:sldId id="1846" r:id="rId15"/>
    <p:sldId id="1852" r:id="rId16"/>
    <p:sldId id="1848" r:id="rId17"/>
    <p:sldId id="1879" r:id="rId18"/>
    <p:sldId id="1892" r:id="rId19"/>
    <p:sldId id="1849" r:id="rId20"/>
    <p:sldId id="1877" r:id="rId21"/>
    <p:sldId id="1881" r:id="rId22"/>
    <p:sldId id="1893" r:id="rId23"/>
    <p:sldId id="1882" r:id="rId24"/>
    <p:sldId id="1865" r:id="rId25"/>
    <p:sldId id="430" r:id="rId26"/>
    <p:sldId id="487" r:id="rId27"/>
    <p:sldId id="488" r:id="rId28"/>
    <p:sldId id="431" r:id="rId29"/>
    <p:sldId id="1885" r:id="rId30"/>
    <p:sldId id="1884" r:id="rId31"/>
    <p:sldId id="1895" r:id="rId32"/>
    <p:sldId id="1880" r:id="rId33"/>
    <p:sldId id="1876" r:id="rId34"/>
    <p:sldId id="1887" r:id="rId35"/>
    <p:sldId id="1888" r:id="rId36"/>
    <p:sldId id="1883" r:id="rId37"/>
    <p:sldId id="1894" r:id="rId38"/>
    <p:sldId id="265" r:id="rId39"/>
    <p:sldId id="266" r:id="rId40"/>
    <p:sldId id="1886" r:id="rId41"/>
    <p:sldId id="1889" r:id="rId42"/>
    <p:sldId id="1858" r:id="rId43"/>
    <p:sldId id="1890" r:id="rId44"/>
    <p:sldId id="1896" r:id="rId4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4387"/>
    <a:srgbClr val="FF2625"/>
    <a:srgbClr val="007788"/>
    <a:srgbClr val="297C2A"/>
    <a:srgbClr val="F69000"/>
    <a:srgbClr val="01C2D1"/>
    <a:srgbClr val="D6D734"/>
    <a:srgbClr val="005C68"/>
    <a:srgbClr val="3B2E58"/>
    <a:srgbClr val="6B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24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2160"/>
        <p:guide pos="480"/>
        <p:guide pos="7200"/>
        <p:guide pos="4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0B5F11-EFCD-47AC-A8CB-53D7C41FC0A2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id-ID"/>
        </a:p>
      </dgm:t>
    </dgm:pt>
    <dgm:pt modelId="{7F632AC6-A3E5-46C7-A83A-FEDE25B3F008}">
      <dgm:prSet phldrT="[Text]" custT="1"/>
      <dgm:spPr/>
      <dgm:t>
        <a:bodyPr/>
        <a:lstStyle/>
        <a:p>
          <a:r>
            <a:rPr lang="en-US" sz="2200" dirty="0" err="1"/>
            <a:t>Matrik</a:t>
          </a:r>
          <a:r>
            <a:rPr lang="en-US" sz="2200" dirty="0"/>
            <a:t> Peran dan Hasil</a:t>
          </a:r>
          <a:endParaRPr lang="id-ID" sz="2200" dirty="0"/>
        </a:p>
      </dgm:t>
    </dgm:pt>
    <dgm:pt modelId="{38C0110A-0260-4E26-BBAE-9FD886734BA4}" type="parTrans" cxnId="{2DE94A3D-4630-48E4-861A-ED287D9B1B2F}">
      <dgm:prSet/>
      <dgm:spPr/>
      <dgm:t>
        <a:bodyPr/>
        <a:lstStyle/>
        <a:p>
          <a:endParaRPr lang="id-ID"/>
        </a:p>
      </dgm:t>
    </dgm:pt>
    <dgm:pt modelId="{F2E2BE59-5137-4446-8DF7-EB20E5EDA8B9}" type="sibTrans" cxnId="{2DE94A3D-4630-48E4-861A-ED287D9B1B2F}">
      <dgm:prSet/>
      <dgm:spPr/>
      <dgm:t>
        <a:bodyPr/>
        <a:lstStyle/>
        <a:p>
          <a:endParaRPr lang="id-ID"/>
        </a:p>
      </dgm:t>
    </dgm:pt>
    <dgm:pt modelId="{CDDBCBAB-DD0E-44F8-8B2A-8C8FAC279E65}">
      <dgm:prSet phldrT="[Text]"/>
      <dgm:spPr/>
      <dgm:t>
        <a:bodyPr/>
        <a:lstStyle/>
        <a:p>
          <a:r>
            <a:rPr lang="en-US" dirty="0" err="1"/>
            <a:t>Jabatan</a:t>
          </a:r>
          <a:r>
            <a:rPr lang="en-US" dirty="0"/>
            <a:t> </a:t>
          </a:r>
          <a:r>
            <a:rPr lang="en-US" dirty="0" err="1"/>
            <a:t>Pimpinan</a:t>
          </a:r>
          <a:r>
            <a:rPr lang="en-US" dirty="0"/>
            <a:t> Tinggi</a:t>
          </a:r>
          <a:endParaRPr lang="id-ID" dirty="0"/>
        </a:p>
      </dgm:t>
    </dgm:pt>
    <dgm:pt modelId="{5EA2EAA7-B03C-4672-8C91-2BCCB9805A7C}" type="parTrans" cxnId="{90E9DE3B-FB2C-49CA-8383-148AEFB6648D}">
      <dgm:prSet/>
      <dgm:spPr/>
      <dgm:t>
        <a:bodyPr/>
        <a:lstStyle/>
        <a:p>
          <a:endParaRPr lang="id-ID"/>
        </a:p>
      </dgm:t>
    </dgm:pt>
    <dgm:pt modelId="{A43E9A59-DC55-410E-8D72-1879BA50E1B6}" type="sibTrans" cxnId="{90E9DE3B-FB2C-49CA-8383-148AEFB6648D}">
      <dgm:prSet/>
      <dgm:spPr/>
      <dgm:t>
        <a:bodyPr/>
        <a:lstStyle/>
        <a:p>
          <a:endParaRPr lang="id-ID"/>
        </a:p>
      </dgm:t>
    </dgm:pt>
    <dgm:pt modelId="{32E8A0C5-8B47-43D4-9958-5F616A194436}">
      <dgm:prSet phldrT="[Text]" custT="1"/>
      <dgm:spPr/>
      <dgm:t>
        <a:bodyPr/>
        <a:lstStyle/>
        <a:p>
          <a:r>
            <a:rPr lang="en-US" sz="1800" dirty="0" err="1"/>
            <a:t>Jabatan</a:t>
          </a:r>
          <a:r>
            <a:rPr lang="en-US" sz="1800" dirty="0"/>
            <a:t> </a:t>
          </a:r>
          <a:r>
            <a:rPr lang="en-US" sz="1800" dirty="0" err="1"/>
            <a:t>Fungsional</a:t>
          </a:r>
          <a:endParaRPr lang="id-ID" sz="1800" dirty="0"/>
        </a:p>
      </dgm:t>
    </dgm:pt>
    <dgm:pt modelId="{5F9EA968-DE70-4E77-A12C-B2E6ED6A1C06}" type="parTrans" cxnId="{104DB961-C8B8-4B90-A496-920112F18607}">
      <dgm:prSet/>
      <dgm:spPr/>
      <dgm:t>
        <a:bodyPr/>
        <a:lstStyle/>
        <a:p>
          <a:endParaRPr lang="id-ID"/>
        </a:p>
      </dgm:t>
    </dgm:pt>
    <dgm:pt modelId="{3809A6F8-37D9-400F-BC33-FF39A7DB98E1}" type="sibTrans" cxnId="{104DB961-C8B8-4B90-A496-920112F18607}">
      <dgm:prSet/>
      <dgm:spPr/>
      <dgm:t>
        <a:bodyPr/>
        <a:lstStyle/>
        <a:p>
          <a:endParaRPr lang="id-ID"/>
        </a:p>
      </dgm:t>
    </dgm:pt>
    <dgm:pt modelId="{70F41773-3B4C-442B-8101-74B834652F0B}">
      <dgm:prSet phldrT="[Text]" custT="1"/>
      <dgm:spPr/>
      <dgm:t>
        <a:bodyPr/>
        <a:lstStyle/>
        <a:p>
          <a:r>
            <a:rPr lang="en-US" sz="1800" dirty="0" err="1"/>
            <a:t>Jabatan</a:t>
          </a:r>
          <a:r>
            <a:rPr lang="en-US" sz="1800" dirty="0"/>
            <a:t> </a:t>
          </a:r>
          <a:r>
            <a:rPr lang="en-US" sz="1800" dirty="0" err="1"/>
            <a:t>Administrasi</a:t>
          </a:r>
          <a:endParaRPr lang="id-ID" sz="1800" dirty="0"/>
        </a:p>
      </dgm:t>
    </dgm:pt>
    <dgm:pt modelId="{05F32367-097A-4253-B7C1-20802B659365}" type="parTrans" cxnId="{366F447C-5065-4A0C-938A-9A31453500A9}">
      <dgm:prSet/>
      <dgm:spPr/>
      <dgm:t>
        <a:bodyPr/>
        <a:lstStyle/>
        <a:p>
          <a:endParaRPr lang="id-ID"/>
        </a:p>
      </dgm:t>
    </dgm:pt>
    <dgm:pt modelId="{3C2CA430-0626-4F3E-BDFA-7137CF04FF5B}" type="sibTrans" cxnId="{366F447C-5065-4A0C-938A-9A31453500A9}">
      <dgm:prSet/>
      <dgm:spPr/>
      <dgm:t>
        <a:bodyPr/>
        <a:lstStyle/>
        <a:p>
          <a:endParaRPr lang="id-ID"/>
        </a:p>
      </dgm:t>
    </dgm:pt>
    <dgm:pt modelId="{9F809A8F-4C75-412A-9797-93B5A79B5BC1}" type="pres">
      <dgm:prSet presAssocID="{E00B5F11-EFCD-47AC-A8CB-53D7C41FC0A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B328E72D-40EE-4D11-8E4D-B972308482E7}" type="pres">
      <dgm:prSet presAssocID="{7F632AC6-A3E5-46C7-A83A-FEDE25B3F008}" presName="singleCycle" presStyleCnt="0"/>
      <dgm:spPr/>
    </dgm:pt>
    <dgm:pt modelId="{956D95A3-216B-4681-95EA-364BB8E7C262}" type="pres">
      <dgm:prSet presAssocID="{7F632AC6-A3E5-46C7-A83A-FEDE25B3F008}" presName="singleCenter" presStyleLbl="node1" presStyleIdx="0" presStyleCnt="4" custScaleX="146245" custScaleY="80420" custLinFactNeighborX="617" custLinFactNeighborY="-11170">
        <dgm:presLayoutVars>
          <dgm:chMax val="7"/>
          <dgm:chPref val="7"/>
        </dgm:presLayoutVars>
      </dgm:prSet>
      <dgm:spPr/>
    </dgm:pt>
    <dgm:pt modelId="{5BE59B55-6AF5-4C47-82D4-18CBC1369155}" type="pres">
      <dgm:prSet presAssocID="{5EA2EAA7-B03C-4672-8C91-2BCCB9805A7C}" presName="Name56" presStyleLbl="parChTrans1D2" presStyleIdx="0" presStyleCnt="3"/>
      <dgm:spPr/>
    </dgm:pt>
    <dgm:pt modelId="{C499C900-BC5A-4876-84F0-C83916B0619C}" type="pres">
      <dgm:prSet presAssocID="{CDDBCBAB-DD0E-44F8-8B2A-8C8FAC279E65}" presName="text0" presStyleLbl="node1" presStyleIdx="1" presStyleCnt="4" custScaleX="315595">
        <dgm:presLayoutVars>
          <dgm:bulletEnabled val="1"/>
        </dgm:presLayoutVars>
      </dgm:prSet>
      <dgm:spPr/>
    </dgm:pt>
    <dgm:pt modelId="{69204C2F-F1F1-45A0-A74F-A83FB31DD7F2}" type="pres">
      <dgm:prSet presAssocID="{5F9EA968-DE70-4E77-A12C-B2E6ED6A1C06}" presName="Name56" presStyleLbl="parChTrans1D2" presStyleIdx="1" presStyleCnt="3"/>
      <dgm:spPr/>
    </dgm:pt>
    <dgm:pt modelId="{8CA25B06-C60B-4362-857D-306322B63996}" type="pres">
      <dgm:prSet presAssocID="{32E8A0C5-8B47-43D4-9958-5F616A194436}" presName="text0" presStyleLbl="node1" presStyleIdx="2" presStyleCnt="4" custScaleX="181828" custRadScaleRad="110854" custRadScaleInc="-3006">
        <dgm:presLayoutVars>
          <dgm:bulletEnabled val="1"/>
        </dgm:presLayoutVars>
      </dgm:prSet>
      <dgm:spPr/>
    </dgm:pt>
    <dgm:pt modelId="{B1E2CD51-E677-42E7-A06D-36001B912DDD}" type="pres">
      <dgm:prSet presAssocID="{05F32367-097A-4253-B7C1-20802B659365}" presName="Name56" presStyleLbl="parChTrans1D2" presStyleIdx="2" presStyleCnt="3"/>
      <dgm:spPr/>
    </dgm:pt>
    <dgm:pt modelId="{FD2B2B97-013D-47A3-9013-3DDF46D34FE8}" type="pres">
      <dgm:prSet presAssocID="{70F41773-3B4C-442B-8101-74B834652F0B}" presName="text0" presStyleLbl="node1" presStyleIdx="3" presStyleCnt="4" custScaleX="165881" custRadScaleRad="113325" custRadScaleInc="3364">
        <dgm:presLayoutVars>
          <dgm:bulletEnabled val="1"/>
        </dgm:presLayoutVars>
      </dgm:prSet>
      <dgm:spPr/>
    </dgm:pt>
  </dgm:ptLst>
  <dgm:cxnLst>
    <dgm:cxn modelId="{EBB9611E-29B7-4441-8697-3C597A6CE5B6}" type="presOf" srcId="{5F9EA968-DE70-4E77-A12C-B2E6ED6A1C06}" destId="{69204C2F-F1F1-45A0-A74F-A83FB31DD7F2}" srcOrd="0" destOrd="0" presId="urn:microsoft.com/office/officeart/2008/layout/RadialCluster"/>
    <dgm:cxn modelId="{362DE536-3583-479B-92CE-4D1F9D693373}" type="presOf" srcId="{32E8A0C5-8B47-43D4-9958-5F616A194436}" destId="{8CA25B06-C60B-4362-857D-306322B63996}" srcOrd="0" destOrd="0" presId="urn:microsoft.com/office/officeart/2008/layout/RadialCluster"/>
    <dgm:cxn modelId="{90E9DE3B-FB2C-49CA-8383-148AEFB6648D}" srcId="{7F632AC6-A3E5-46C7-A83A-FEDE25B3F008}" destId="{CDDBCBAB-DD0E-44F8-8B2A-8C8FAC279E65}" srcOrd="0" destOrd="0" parTransId="{5EA2EAA7-B03C-4672-8C91-2BCCB9805A7C}" sibTransId="{A43E9A59-DC55-410E-8D72-1879BA50E1B6}"/>
    <dgm:cxn modelId="{2DE94A3D-4630-48E4-861A-ED287D9B1B2F}" srcId="{E00B5F11-EFCD-47AC-A8CB-53D7C41FC0A2}" destId="{7F632AC6-A3E5-46C7-A83A-FEDE25B3F008}" srcOrd="0" destOrd="0" parTransId="{38C0110A-0260-4E26-BBAE-9FD886734BA4}" sibTransId="{F2E2BE59-5137-4446-8DF7-EB20E5EDA8B9}"/>
    <dgm:cxn modelId="{104DB961-C8B8-4B90-A496-920112F18607}" srcId="{7F632AC6-A3E5-46C7-A83A-FEDE25B3F008}" destId="{32E8A0C5-8B47-43D4-9958-5F616A194436}" srcOrd="1" destOrd="0" parTransId="{5F9EA968-DE70-4E77-A12C-B2E6ED6A1C06}" sibTransId="{3809A6F8-37D9-400F-BC33-FF39A7DB98E1}"/>
    <dgm:cxn modelId="{8238644F-A1B7-478D-85CC-EFE962050905}" type="presOf" srcId="{E00B5F11-EFCD-47AC-A8CB-53D7C41FC0A2}" destId="{9F809A8F-4C75-412A-9797-93B5A79B5BC1}" srcOrd="0" destOrd="0" presId="urn:microsoft.com/office/officeart/2008/layout/RadialCluster"/>
    <dgm:cxn modelId="{366F447C-5065-4A0C-938A-9A31453500A9}" srcId="{7F632AC6-A3E5-46C7-A83A-FEDE25B3F008}" destId="{70F41773-3B4C-442B-8101-74B834652F0B}" srcOrd="2" destOrd="0" parTransId="{05F32367-097A-4253-B7C1-20802B659365}" sibTransId="{3C2CA430-0626-4F3E-BDFA-7137CF04FF5B}"/>
    <dgm:cxn modelId="{35FE837D-50A7-427D-BBAB-4E53CBF10BE4}" type="presOf" srcId="{70F41773-3B4C-442B-8101-74B834652F0B}" destId="{FD2B2B97-013D-47A3-9013-3DDF46D34FE8}" srcOrd="0" destOrd="0" presId="urn:microsoft.com/office/officeart/2008/layout/RadialCluster"/>
    <dgm:cxn modelId="{E858E88C-9991-40CA-9763-19A9B04AD969}" type="presOf" srcId="{7F632AC6-A3E5-46C7-A83A-FEDE25B3F008}" destId="{956D95A3-216B-4681-95EA-364BB8E7C262}" srcOrd="0" destOrd="0" presId="urn:microsoft.com/office/officeart/2008/layout/RadialCluster"/>
    <dgm:cxn modelId="{B6C29098-6E9E-4DA6-9762-2271ABD5AD85}" type="presOf" srcId="{CDDBCBAB-DD0E-44F8-8B2A-8C8FAC279E65}" destId="{C499C900-BC5A-4876-84F0-C83916B0619C}" srcOrd="0" destOrd="0" presId="urn:microsoft.com/office/officeart/2008/layout/RadialCluster"/>
    <dgm:cxn modelId="{3C4810CC-D127-48AA-9C24-FBFC71850D93}" type="presOf" srcId="{5EA2EAA7-B03C-4672-8C91-2BCCB9805A7C}" destId="{5BE59B55-6AF5-4C47-82D4-18CBC1369155}" srcOrd="0" destOrd="0" presId="urn:microsoft.com/office/officeart/2008/layout/RadialCluster"/>
    <dgm:cxn modelId="{87E1B7F3-B5A0-40A9-8043-008267A85AEF}" type="presOf" srcId="{05F32367-097A-4253-B7C1-20802B659365}" destId="{B1E2CD51-E677-42E7-A06D-36001B912DDD}" srcOrd="0" destOrd="0" presId="urn:microsoft.com/office/officeart/2008/layout/RadialCluster"/>
    <dgm:cxn modelId="{1055F309-DDA4-402B-B283-E66ACE790760}" type="presParOf" srcId="{9F809A8F-4C75-412A-9797-93B5A79B5BC1}" destId="{B328E72D-40EE-4D11-8E4D-B972308482E7}" srcOrd="0" destOrd="0" presId="urn:microsoft.com/office/officeart/2008/layout/RadialCluster"/>
    <dgm:cxn modelId="{3A2B9E42-6C18-4DAD-B21E-DA559852B8AD}" type="presParOf" srcId="{B328E72D-40EE-4D11-8E4D-B972308482E7}" destId="{956D95A3-216B-4681-95EA-364BB8E7C262}" srcOrd="0" destOrd="0" presId="urn:microsoft.com/office/officeart/2008/layout/RadialCluster"/>
    <dgm:cxn modelId="{599D0DEC-AFD0-44C9-B185-BAEB1B05EAA4}" type="presParOf" srcId="{B328E72D-40EE-4D11-8E4D-B972308482E7}" destId="{5BE59B55-6AF5-4C47-82D4-18CBC1369155}" srcOrd="1" destOrd="0" presId="urn:microsoft.com/office/officeart/2008/layout/RadialCluster"/>
    <dgm:cxn modelId="{D277E203-93CA-42DE-B9BA-411394AA7224}" type="presParOf" srcId="{B328E72D-40EE-4D11-8E4D-B972308482E7}" destId="{C499C900-BC5A-4876-84F0-C83916B0619C}" srcOrd="2" destOrd="0" presId="urn:microsoft.com/office/officeart/2008/layout/RadialCluster"/>
    <dgm:cxn modelId="{88BED710-B4A0-4948-AA3F-3F87DBFF47F1}" type="presParOf" srcId="{B328E72D-40EE-4D11-8E4D-B972308482E7}" destId="{69204C2F-F1F1-45A0-A74F-A83FB31DD7F2}" srcOrd="3" destOrd="0" presId="urn:microsoft.com/office/officeart/2008/layout/RadialCluster"/>
    <dgm:cxn modelId="{751ECC83-2092-4EF5-8899-16F60F0F7C28}" type="presParOf" srcId="{B328E72D-40EE-4D11-8E4D-B972308482E7}" destId="{8CA25B06-C60B-4362-857D-306322B63996}" srcOrd="4" destOrd="0" presId="urn:microsoft.com/office/officeart/2008/layout/RadialCluster"/>
    <dgm:cxn modelId="{74A4BD1E-1CC1-4609-B364-7235BC37E6B4}" type="presParOf" srcId="{B328E72D-40EE-4D11-8E4D-B972308482E7}" destId="{B1E2CD51-E677-42E7-A06D-36001B912DDD}" srcOrd="5" destOrd="0" presId="urn:microsoft.com/office/officeart/2008/layout/RadialCluster"/>
    <dgm:cxn modelId="{84447126-F8D7-4C06-B72C-2B8E6D404B03}" type="presParOf" srcId="{B328E72D-40EE-4D11-8E4D-B972308482E7}" destId="{FD2B2B97-013D-47A3-9013-3DDF46D34FE8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3C0C5C-3B9D-4D1F-BAF8-65567181E7BF}" type="doc">
      <dgm:prSet loTypeId="urn:microsoft.com/office/officeart/2005/8/layout/hierarchy2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id-ID"/>
        </a:p>
      </dgm:t>
    </dgm:pt>
    <dgm:pt modelId="{88C034A1-34AE-4D8F-AD11-70326C3B5657}">
      <dgm:prSet phldrT="[Text]"/>
      <dgm:spPr/>
      <dgm:t>
        <a:bodyPr/>
        <a:lstStyle/>
        <a:p>
          <a:r>
            <a:rPr lang="en-US" dirty="0" err="1"/>
            <a:t>Rencana</a:t>
          </a:r>
          <a:r>
            <a:rPr lang="en-US" dirty="0"/>
            <a:t> SKP</a:t>
          </a:r>
          <a:endParaRPr lang="id-ID" dirty="0"/>
        </a:p>
      </dgm:t>
    </dgm:pt>
    <dgm:pt modelId="{CD00BA4E-CF24-42EA-8F14-CB615D713C8E}" type="parTrans" cxnId="{54201682-EAA2-490C-AF6E-BDCEB211AC3C}">
      <dgm:prSet/>
      <dgm:spPr/>
      <dgm:t>
        <a:bodyPr/>
        <a:lstStyle/>
        <a:p>
          <a:endParaRPr lang="id-ID"/>
        </a:p>
      </dgm:t>
    </dgm:pt>
    <dgm:pt modelId="{74FE3941-D8AA-4EBD-AD2A-D079F2ED54CD}" type="sibTrans" cxnId="{54201682-EAA2-490C-AF6E-BDCEB211AC3C}">
      <dgm:prSet/>
      <dgm:spPr/>
      <dgm:t>
        <a:bodyPr/>
        <a:lstStyle/>
        <a:p>
          <a:endParaRPr lang="id-ID"/>
        </a:p>
      </dgm:t>
    </dgm:pt>
    <dgm:pt modelId="{0E946084-272C-4AD6-9690-B0F661892E70}">
      <dgm:prSet phldrT="[Text]"/>
      <dgm:spPr/>
      <dgm:t>
        <a:bodyPr/>
        <a:lstStyle/>
        <a:p>
          <a:r>
            <a:rPr lang="en-US" dirty="0"/>
            <a:t>Kinerja Utama</a:t>
          </a:r>
          <a:endParaRPr lang="id-ID" dirty="0"/>
        </a:p>
      </dgm:t>
    </dgm:pt>
    <dgm:pt modelId="{73332A9C-7D8C-485A-8E61-06B613714613}" type="parTrans" cxnId="{B0EC4357-5422-4F20-BF68-9BEEA1BCE852}">
      <dgm:prSet/>
      <dgm:spPr/>
      <dgm:t>
        <a:bodyPr/>
        <a:lstStyle/>
        <a:p>
          <a:endParaRPr lang="id-ID"/>
        </a:p>
      </dgm:t>
    </dgm:pt>
    <dgm:pt modelId="{02FACF22-C78B-419A-8F1E-5E38DDE3B80B}" type="sibTrans" cxnId="{B0EC4357-5422-4F20-BF68-9BEEA1BCE852}">
      <dgm:prSet/>
      <dgm:spPr/>
      <dgm:t>
        <a:bodyPr/>
        <a:lstStyle/>
        <a:p>
          <a:endParaRPr lang="id-ID"/>
        </a:p>
      </dgm:t>
    </dgm:pt>
    <dgm:pt modelId="{A49C8775-CF5E-4454-8584-BED28D7B9401}">
      <dgm:prSet phldrT="[Text]"/>
      <dgm:spPr/>
      <dgm:t>
        <a:bodyPr/>
        <a:lstStyle/>
        <a:p>
          <a:r>
            <a:rPr lang="en-US" dirty="0" err="1"/>
            <a:t>Renstra</a:t>
          </a:r>
          <a:r>
            <a:rPr lang="en-US" dirty="0"/>
            <a:t>, </a:t>
          </a:r>
          <a:r>
            <a:rPr lang="en-US" dirty="0" err="1"/>
            <a:t>Perjanjian</a:t>
          </a:r>
          <a:r>
            <a:rPr lang="en-US" dirty="0"/>
            <a:t> Kinerja</a:t>
          </a:r>
          <a:endParaRPr lang="id-ID" dirty="0"/>
        </a:p>
      </dgm:t>
    </dgm:pt>
    <dgm:pt modelId="{CFE92DD7-E987-47D9-8C35-C42C63189B27}" type="parTrans" cxnId="{3BD718E5-6331-43C8-BF82-F1419575B5FE}">
      <dgm:prSet/>
      <dgm:spPr/>
      <dgm:t>
        <a:bodyPr/>
        <a:lstStyle/>
        <a:p>
          <a:endParaRPr lang="id-ID"/>
        </a:p>
      </dgm:t>
    </dgm:pt>
    <dgm:pt modelId="{0A55D430-C5AB-4303-8998-54F7D95E2A63}" type="sibTrans" cxnId="{3BD718E5-6331-43C8-BF82-F1419575B5FE}">
      <dgm:prSet/>
      <dgm:spPr/>
      <dgm:t>
        <a:bodyPr/>
        <a:lstStyle/>
        <a:p>
          <a:endParaRPr lang="id-ID"/>
        </a:p>
      </dgm:t>
    </dgm:pt>
    <dgm:pt modelId="{05BB7D15-A316-4BA5-9558-F6E395407465}">
      <dgm:prSet phldrT="[Text]"/>
      <dgm:spPr/>
      <dgm:t>
        <a:bodyPr/>
        <a:lstStyle/>
        <a:p>
          <a:r>
            <a:rPr lang="en-US" dirty="0" err="1"/>
            <a:t>Inisiatif</a:t>
          </a:r>
          <a:r>
            <a:rPr lang="en-US" dirty="0"/>
            <a:t> </a:t>
          </a:r>
          <a:r>
            <a:rPr lang="en-US" dirty="0" err="1"/>
            <a:t>Strategis</a:t>
          </a:r>
          <a:r>
            <a:rPr lang="en-US" dirty="0"/>
            <a:t>/</a:t>
          </a:r>
          <a:r>
            <a:rPr lang="en-US" dirty="0" err="1"/>
            <a:t>Rencana</a:t>
          </a:r>
          <a:r>
            <a:rPr lang="en-US" dirty="0"/>
            <a:t> </a:t>
          </a:r>
          <a:r>
            <a:rPr lang="en-US" dirty="0" err="1"/>
            <a:t>Aksi</a:t>
          </a:r>
          <a:r>
            <a:rPr lang="en-US" dirty="0"/>
            <a:t> dan/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Direktif</a:t>
          </a:r>
          <a:r>
            <a:rPr lang="en-US" dirty="0"/>
            <a:t> </a:t>
          </a:r>
          <a:r>
            <a:rPr lang="en-US" dirty="0" err="1"/>
            <a:t>Pimpinan</a:t>
          </a:r>
          <a:endParaRPr lang="id-ID" dirty="0"/>
        </a:p>
      </dgm:t>
    </dgm:pt>
    <dgm:pt modelId="{0542B16B-F2C2-416F-AF21-50F9F7AAA68D}" type="parTrans" cxnId="{ED49B308-BAB1-459A-8554-5B622DB65A1C}">
      <dgm:prSet/>
      <dgm:spPr/>
      <dgm:t>
        <a:bodyPr/>
        <a:lstStyle/>
        <a:p>
          <a:endParaRPr lang="id-ID"/>
        </a:p>
      </dgm:t>
    </dgm:pt>
    <dgm:pt modelId="{5C773B1E-C187-40DC-9AC8-2084312AE0F7}" type="sibTrans" cxnId="{ED49B308-BAB1-459A-8554-5B622DB65A1C}">
      <dgm:prSet/>
      <dgm:spPr/>
      <dgm:t>
        <a:bodyPr/>
        <a:lstStyle/>
        <a:p>
          <a:endParaRPr lang="id-ID"/>
        </a:p>
      </dgm:t>
    </dgm:pt>
    <dgm:pt modelId="{6793DA96-74DA-4570-8E44-61194F78F889}">
      <dgm:prSet phldrT="[Text]"/>
      <dgm:spPr/>
      <dgm:t>
        <a:bodyPr/>
        <a:lstStyle/>
        <a:p>
          <a:r>
            <a:rPr lang="en-US" dirty="0"/>
            <a:t>Kinerja </a:t>
          </a:r>
          <a:r>
            <a:rPr lang="en-US" dirty="0" err="1"/>
            <a:t>Tambahan</a:t>
          </a:r>
          <a:endParaRPr lang="id-ID" dirty="0"/>
        </a:p>
      </dgm:t>
    </dgm:pt>
    <dgm:pt modelId="{A8F3E8E8-446D-400F-A2CA-27B05EA03B57}" type="parTrans" cxnId="{9CC1A505-9A94-4C37-A080-255A48EB94B5}">
      <dgm:prSet/>
      <dgm:spPr/>
      <dgm:t>
        <a:bodyPr/>
        <a:lstStyle/>
        <a:p>
          <a:endParaRPr lang="id-ID"/>
        </a:p>
      </dgm:t>
    </dgm:pt>
    <dgm:pt modelId="{87065055-AD6A-4C5A-A465-84037E3AD7F2}" type="sibTrans" cxnId="{9CC1A505-9A94-4C37-A080-255A48EB94B5}">
      <dgm:prSet/>
      <dgm:spPr/>
      <dgm:t>
        <a:bodyPr/>
        <a:lstStyle/>
        <a:p>
          <a:endParaRPr lang="id-ID"/>
        </a:p>
      </dgm:t>
    </dgm:pt>
    <dgm:pt modelId="{CF7F861B-5FC5-450A-8D80-EAFD2DF9A10B}">
      <dgm:prSet phldrT="[Text]"/>
      <dgm:spPr/>
      <dgm:t>
        <a:bodyPr/>
        <a:lstStyle/>
        <a:p>
          <a:r>
            <a:rPr lang="en-US" dirty="0"/>
            <a:t>Community Involvement</a:t>
          </a:r>
          <a:endParaRPr lang="id-ID" dirty="0"/>
        </a:p>
      </dgm:t>
    </dgm:pt>
    <dgm:pt modelId="{0CE60154-4216-45EB-B89C-C08371ED67B7}" type="parTrans" cxnId="{6004F5A7-C8EF-4EBE-A3FB-1DAAACB479CC}">
      <dgm:prSet/>
      <dgm:spPr/>
      <dgm:t>
        <a:bodyPr/>
        <a:lstStyle/>
        <a:p>
          <a:endParaRPr lang="id-ID"/>
        </a:p>
      </dgm:t>
    </dgm:pt>
    <dgm:pt modelId="{3C6850A0-20D4-42A9-88BF-D591A0111440}" type="sibTrans" cxnId="{6004F5A7-C8EF-4EBE-A3FB-1DAAACB479CC}">
      <dgm:prSet/>
      <dgm:spPr/>
      <dgm:t>
        <a:bodyPr/>
        <a:lstStyle/>
        <a:p>
          <a:endParaRPr lang="id-ID"/>
        </a:p>
      </dgm:t>
    </dgm:pt>
    <dgm:pt modelId="{7D4FA3F0-5227-4DF9-BE5F-7C99FB4C3CF7}">
      <dgm:prSet phldrT="[Text]"/>
      <dgm:spPr/>
      <dgm:t>
        <a:bodyPr/>
        <a:lstStyle/>
        <a:p>
          <a:r>
            <a:rPr lang="en-US" dirty="0"/>
            <a:t>Development Commitment</a:t>
          </a:r>
          <a:endParaRPr lang="id-ID" dirty="0"/>
        </a:p>
      </dgm:t>
    </dgm:pt>
    <dgm:pt modelId="{DB7994B9-1FCF-4E55-A816-8B0563DFCCBE}" type="parTrans" cxnId="{9933E54B-20D0-4E57-AF17-4448C537692A}">
      <dgm:prSet/>
      <dgm:spPr/>
      <dgm:t>
        <a:bodyPr/>
        <a:lstStyle/>
        <a:p>
          <a:endParaRPr lang="id-ID"/>
        </a:p>
      </dgm:t>
    </dgm:pt>
    <dgm:pt modelId="{6375AE2B-E86A-4885-A8B5-F45036FA91E7}" type="sibTrans" cxnId="{9933E54B-20D0-4E57-AF17-4448C537692A}">
      <dgm:prSet/>
      <dgm:spPr/>
      <dgm:t>
        <a:bodyPr/>
        <a:lstStyle/>
        <a:p>
          <a:endParaRPr lang="id-ID"/>
        </a:p>
      </dgm:t>
    </dgm:pt>
    <dgm:pt modelId="{E1E6F4F5-F8FF-4C7E-86EB-E33621D8987B}" type="pres">
      <dgm:prSet presAssocID="{753C0C5C-3B9D-4D1F-BAF8-65567181E7B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9F01643-362D-4A06-8501-6111D341EC13}" type="pres">
      <dgm:prSet presAssocID="{88C034A1-34AE-4D8F-AD11-70326C3B5657}" presName="root1" presStyleCnt="0"/>
      <dgm:spPr/>
    </dgm:pt>
    <dgm:pt modelId="{DF925C5A-8DCE-484C-9362-D3FD91D9708F}" type="pres">
      <dgm:prSet presAssocID="{88C034A1-34AE-4D8F-AD11-70326C3B5657}" presName="LevelOneTextNode" presStyleLbl="node0" presStyleIdx="0" presStyleCnt="1">
        <dgm:presLayoutVars>
          <dgm:chPref val="3"/>
        </dgm:presLayoutVars>
      </dgm:prSet>
      <dgm:spPr/>
    </dgm:pt>
    <dgm:pt modelId="{8C4D755D-5AF5-4773-AD84-A4324AC06E7A}" type="pres">
      <dgm:prSet presAssocID="{88C034A1-34AE-4D8F-AD11-70326C3B5657}" presName="level2hierChild" presStyleCnt="0"/>
      <dgm:spPr/>
    </dgm:pt>
    <dgm:pt modelId="{7AF42E89-7D87-4E02-9F3B-97FDAE8DA1C5}" type="pres">
      <dgm:prSet presAssocID="{73332A9C-7D8C-485A-8E61-06B613714613}" presName="conn2-1" presStyleLbl="parChTrans1D2" presStyleIdx="0" presStyleCnt="2"/>
      <dgm:spPr/>
    </dgm:pt>
    <dgm:pt modelId="{444F580C-4AF3-4C4C-962C-E6416E54999F}" type="pres">
      <dgm:prSet presAssocID="{73332A9C-7D8C-485A-8E61-06B613714613}" presName="connTx" presStyleLbl="parChTrans1D2" presStyleIdx="0" presStyleCnt="2"/>
      <dgm:spPr/>
    </dgm:pt>
    <dgm:pt modelId="{B9F6A127-A5E9-4E6D-AE7E-CA1DD3C28435}" type="pres">
      <dgm:prSet presAssocID="{0E946084-272C-4AD6-9690-B0F661892E70}" presName="root2" presStyleCnt="0"/>
      <dgm:spPr/>
    </dgm:pt>
    <dgm:pt modelId="{A22421B8-017A-4640-8AE6-C02A3C1F5336}" type="pres">
      <dgm:prSet presAssocID="{0E946084-272C-4AD6-9690-B0F661892E70}" presName="LevelTwoTextNode" presStyleLbl="node2" presStyleIdx="0" presStyleCnt="2">
        <dgm:presLayoutVars>
          <dgm:chPref val="3"/>
        </dgm:presLayoutVars>
      </dgm:prSet>
      <dgm:spPr/>
    </dgm:pt>
    <dgm:pt modelId="{DB7F072A-C1AA-41B3-9890-B5026917FBE7}" type="pres">
      <dgm:prSet presAssocID="{0E946084-272C-4AD6-9690-B0F661892E70}" presName="level3hierChild" presStyleCnt="0"/>
      <dgm:spPr/>
    </dgm:pt>
    <dgm:pt modelId="{41230382-6506-44B6-A835-072FE1069CF0}" type="pres">
      <dgm:prSet presAssocID="{CFE92DD7-E987-47D9-8C35-C42C63189B27}" presName="conn2-1" presStyleLbl="parChTrans1D3" presStyleIdx="0" presStyleCnt="4"/>
      <dgm:spPr/>
    </dgm:pt>
    <dgm:pt modelId="{8488AD50-1DD2-4D38-B4BF-09D0B35F94E9}" type="pres">
      <dgm:prSet presAssocID="{CFE92DD7-E987-47D9-8C35-C42C63189B27}" presName="connTx" presStyleLbl="parChTrans1D3" presStyleIdx="0" presStyleCnt="4"/>
      <dgm:spPr/>
    </dgm:pt>
    <dgm:pt modelId="{560C1FAE-F366-49CF-9FB1-BC437F35B739}" type="pres">
      <dgm:prSet presAssocID="{A49C8775-CF5E-4454-8584-BED28D7B9401}" presName="root2" presStyleCnt="0"/>
      <dgm:spPr/>
    </dgm:pt>
    <dgm:pt modelId="{3795CA05-9EB7-4B8A-8BE7-24D31CBACECC}" type="pres">
      <dgm:prSet presAssocID="{A49C8775-CF5E-4454-8584-BED28D7B9401}" presName="LevelTwoTextNode" presStyleLbl="node3" presStyleIdx="0" presStyleCnt="4">
        <dgm:presLayoutVars>
          <dgm:chPref val="3"/>
        </dgm:presLayoutVars>
      </dgm:prSet>
      <dgm:spPr/>
    </dgm:pt>
    <dgm:pt modelId="{DE89CAA8-B117-4F5B-9FFC-9A70A7A0707B}" type="pres">
      <dgm:prSet presAssocID="{A49C8775-CF5E-4454-8584-BED28D7B9401}" presName="level3hierChild" presStyleCnt="0"/>
      <dgm:spPr/>
    </dgm:pt>
    <dgm:pt modelId="{A8ADB6E6-58D5-4320-8F72-D067BF456268}" type="pres">
      <dgm:prSet presAssocID="{0542B16B-F2C2-416F-AF21-50F9F7AAA68D}" presName="conn2-1" presStyleLbl="parChTrans1D3" presStyleIdx="1" presStyleCnt="4"/>
      <dgm:spPr/>
    </dgm:pt>
    <dgm:pt modelId="{8DE03695-8F10-42A8-B3E9-51F9988612ED}" type="pres">
      <dgm:prSet presAssocID="{0542B16B-F2C2-416F-AF21-50F9F7AAA68D}" presName="connTx" presStyleLbl="parChTrans1D3" presStyleIdx="1" presStyleCnt="4"/>
      <dgm:spPr/>
    </dgm:pt>
    <dgm:pt modelId="{AF07BC9D-4942-4091-9C09-1477EBA6256F}" type="pres">
      <dgm:prSet presAssocID="{05BB7D15-A316-4BA5-9558-F6E395407465}" presName="root2" presStyleCnt="0"/>
      <dgm:spPr/>
    </dgm:pt>
    <dgm:pt modelId="{6504BEE7-6F07-4914-8DFD-C7FEA61ECA13}" type="pres">
      <dgm:prSet presAssocID="{05BB7D15-A316-4BA5-9558-F6E395407465}" presName="LevelTwoTextNode" presStyleLbl="node3" presStyleIdx="1" presStyleCnt="4">
        <dgm:presLayoutVars>
          <dgm:chPref val="3"/>
        </dgm:presLayoutVars>
      </dgm:prSet>
      <dgm:spPr/>
    </dgm:pt>
    <dgm:pt modelId="{047A53AE-B1AC-4091-8B84-F66C40BEA295}" type="pres">
      <dgm:prSet presAssocID="{05BB7D15-A316-4BA5-9558-F6E395407465}" presName="level3hierChild" presStyleCnt="0"/>
      <dgm:spPr/>
    </dgm:pt>
    <dgm:pt modelId="{17B2F984-BE70-4BEC-BDC5-3803C0DB0EDC}" type="pres">
      <dgm:prSet presAssocID="{A8F3E8E8-446D-400F-A2CA-27B05EA03B57}" presName="conn2-1" presStyleLbl="parChTrans1D2" presStyleIdx="1" presStyleCnt="2"/>
      <dgm:spPr/>
    </dgm:pt>
    <dgm:pt modelId="{2879F2CB-4EB0-491E-92D5-5220330614BE}" type="pres">
      <dgm:prSet presAssocID="{A8F3E8E8-446D-400F-A2CA-27B05EA03B57}" presName="connTx" presStyleLbl="parChTrans1D2" presStyleIdx="1" presStyleCnt="2"/>
      <dgm:spPr/>
    </dgm:pt>
    <dgm:pt modelId="{48BA8B1D-61E6-450D-8D86-3FC97ED83492}" type="pres">
      <dgm:prSet presAssocID="{6793DA96-74DA-4570-8E44-61194F78F889}" presName="root2" presStyleCnt="0"/>
      <dgm:spPr/>
    </dgm:pt>
    <dgm:pt modelId="{1C3B2199-5CA1-4DD2-A7CF-2945DF259739}" type="pres">
      <dgm:prSet presAssocID="{6793DA96-74DA-4570-8E44-61194F78F889}" presName="LevelTwoTextNode" presStyleLbl="node2" presStyleIdx="1" presStyleCnt="2">
        <dgm:presLayoutVars>
          <dgm:chPref val="3"/>
        </dgm:presLayoutVars>
      </dgm:prSet>
      <dgm:spPr/>
    </dgm:pt>
    <dgm:pt modelId="{AFD20442-4CF8-4C04-A2A3-55EB6F4285D2}" type="pres">
      <dgm:prSet presAssocID="{6793DA96-74DA-4570-8E44-61194F78F889}" presName="level3hierChild" presStyleCnt="0"/>
      <dgm:spPr/>
    </dgm:pt>
    <dgm:pt modelId="{27035FEE-272A-4138-8F50-414A48935550}" type="pres">
      <dgm:prSet presAssocID="{0CE60154-4216-45EB-B89C-C08371ED67B7}" presName="conn2-1" presStyleLbl="parChTrans1D3" presStyleIdx="2" presStyleCnt="4"/>
      <dgm:spPr/>
    </dgm:pt>
    <dgm:pt modelId="{4971D958-9A78-48C1-A896-FAF027076254}" type="pres">
      <dgm:prSet presAssocID="{0CE60154-4216-45EB-B89C-C08371ED67B7}" presName="connTx" presStyleLbl="parChTrans1D3" presStyleIdx="2" presStyleCnt="4"/>
      <dgm:spPr/>
    </dgm:pt>
    <dgm:pt modelId="{A2E97221-DC99-41DD-8C23-AECA26BDF654}" type="pres">
      <dgm:prSet presAssocID="{CF7F861B-5FC5-450A-8D80-EAFD2DF9A10B}" presName="root2" presStyleCnt="0"/>
      <dgm:spPr/>
    </dgm:pt>
    <dgm:pt modelId="{21BD0C42-8A65-470F-BFAE-E7BAA72004D7}" type="pres">
      <dgm:prSet presAssocID="{CF7F861B-5FC5-450A-8D80-EAFD2DF9A10B}" presName="LevelTwoTextNode" presStyleLbl="node3" presStyleIdx="2" presStyleCnt="4">
        <dgm:presLayoutVars>
          <dgm:chPref val="3"/>
        </dgm:presLayoutVars>
      </dgm:prSet>
      <dgm:spPr/>
    </dgm:pt>
    <dgm:pt modelId="{28D641D9-29FE-4446-80BD-27AC5DD95704}" type="pres">
      <dgm:prSet presAssocID="{CF7F861B-5FC5-450A-8D80-EAFD2DF9A10B}" presName="level3hierChild" presStyleCnt="0"/>
      <dgm:spPr/>
    </dgm:pt>
    <dgm:pt modelId="{DF65B42D-BEE9-4500-86B5-C56DFAC12B22}" type="pres">
      <dgm:prSet presAssocID="{DB7994B9-1FCF-4E55-A816-8B0563DFCCBE}" presName="conn2-1" presStyleLbl="parChTrans1D3" presStyleIdx="3" presStyleCnt="4"/>
      <dgm:spPr/>
    </dgm:pt>
    <dgm:pt modelId="{7D8A0CD8-A05A-4681-A517-F34E01B24A7C}" type="pres">
      <dgm:prSet presAssocID="{DB7994B9-1FCF-4E55-A816-8B0563DFCCBE}" presName="connTx" presStyleLbl="parChTrans1D3" presStyleIdx="3" presStyleCnt="4"/>
      <dgm:spPr/>
    </dgm:pt>
    <dgm:pt modelId="{4AD504C4-11FA-4C18-B0EB-DA72EE612F2C}" type="pres">
      <dgm:prSet presAssocID="{7D4FA3F0-5227-4DF9-BE5F-7C99FB4C3CF7}" presName="root2" presStyleCnt="0"/>
      <dgm:spPr/>
    </dgm:pt>
    <dgm:pt modelId="{31F62035-B598-4E41-8117-1944CE2C9BCA}" type="pres">
      <dgm:prSet presAssocID="{7D4FA3F0-5227-4DF9-BE5F-7C99FB4C3CF7}" presName="LevelTwoTextNode" presStyleLbl="node3" presStyleIdx="3" presStyleCnt="4">
        <dgm:presLayoutVars>
          <dgm:chPref val="3"/>
        </dgm:presLayoutVars>
      </dgm:prSet>
      <dgm:spPr/>
    </dgm:pt>
    <dgm:pt modelId="{25230B92-83C0-401E-99CB-90C1A896520F}" type="pres">
      <dgm:prSet presAssocID="{7D4FA3F0-5227-4DF9-BE5F-7C99FB4C3CF7}" presName="level3hierChild" presStyleCnt="0"/>
      <dgm:spPr/>
    </dgm:pt>
  </dgm:ptLst>
  <dgm:cxnLst>
    <dgm:cxn modelId="{9CC1A505-9A94-4C37-A080-255A48EB94B5}" srcId="{88C034A1-34AE-4D8F-AD11-70326C3B5657}" destId="{6793DA96-74DA-4570-8E44-61194F78F889}" srcOrd="1" destOrd="0" parTransId="{A8F3E8E8-446D-400F-A2CA-27B05EA03B57}" sibTransId="{87065055-AD6A-4C5A-A465-84037E3AD7F2}"/>
    <dgm:cxn modelId="{ED49B308-BAB1-459A-8554-5B622DB65A1C}" srcId="{0E946084-272C-4AD6-9690-B0F661892E70}" destId="{05BB7D15-A316-4BA5-9558-F6E395407465}" srcOrd="1" destOrd="0" parTransId="{0542B16B-F2C2-416F-AF21-50F9F7AAA68D}" sibTransId="{5C773B1E-C187-40DC-9AC8-2084312AE0F7}"/>
    <dgm:cxn modelId="{573E480D-7611-4D04-8701-18B54F221519}" type="presOf" srcId="{DB7994B9-1FCF-4E55-A816-8B0563DFCCBE}" destId="{DF65B42D-BEE9-4500-86B5-C56DFAC12B22}" srcOrd="0" destOrd="0" presId="urn:microsoft.com/office/officeart/2005/8/layout/hierarchy2"/>
    <dgm:cxn modelId="{12D5D914-4635-4080-932F-218D9E60FF61}" type="presOf" srcId="{0542B16B-F2C2-416F-AF21-50F9F7AAA68D}" destId="{8DE03695-8F10-42A8-B3E9-51F9988612ED}" srcOrd="1" destOrd="0" presId="urn:microsoft.com/office/officeart/2005/8/layout/hierarchy2"/>
    <dgm:cxn modelId="{58DCDB2D-44DC-4B4B-9ACA-B6B51EF90C24}" type="presOf" srcId="{DB7994B9-1FCF-4E55-A816-8B0563DFCCBE}" destId="{7D8A0CD8-A05A-4681-A517-F34E01B24A7C}" srcOrd="1" destOrd="0" presId="urn:microsoft.com/office/officeart/2005/8/layout/hierarchy2"/>
    <dgm:cxn modelId="{9A791737-77A9-449A-BC91-E0A9103ABAF4}" type="presOf" srcId="{A8F3E8E8-446D-400F-A2CA-27B05EA03B57}" destId="{2879F2CB-4EB0-491E-92D5-5220330614BE}" srcOrd="1" destOrd="0" presId="urn:microsoft.com/office/officeart/2005/8/layout/hierarchy2"/>
    <dgm:cxn modelId="{4247CD38-1687-465E-B419-0B12AC45F3F1}" type="presOf" srcId="{6793DA96-74DA-4570-8E44-61194F78F889}" destId="{1C3B2199-5CA1-4DD2-A7CF-2945DF259739}" srcOrd="0" destOrd="0" presId="urn:microsoft.com/office/officeart/2005/8/layout/hierarchy2"/>
    <dgm:cxn modelId="{3316AC60-22F3-4A12-A49C-18B506561A55}" type="presOf" srcId="{05BB7D15-A316-4BA5-9558-F6E395407465}" destId="{6504BEE7-6F07-4914-8DFD-C7FEA61ECA13}" srcOrd="0" destOrd="0" presId="urn:microsoft.com/office/officeart/2005/8/layout/hierarchy2"/>
    <dgm:cxn modelId="{9933E54B-20D0-4E57-AF17-4448C537692A}" srcId="{6793DA96-74DA-4570-8E44-61194F78F889}" destId="{7D4FA3F0-5227-4DF9-BE5F-7C99FB4C3CF7}" srcOrd="1" destOrd="0" parTransId="{DB7994B9-1FCF-4E55-A816-8B0563DFCCBE}" sibTransId="{6375AE2B-E86A-4885-A8B5-F45036FA91E7}"/>
    <dgm:cxn modelId="{48512D70-2688-40E2-BCFD-6408737BB45A}" type="presOf" srcId="{73332A9C-7D8C-485A-8E61-06B613714613}" destId="{444F580C-4AF3-4C4C-962C-E6416E54999F}" srcOrd="1" destOrd="0" presId="urn:microsoft.com/office/officeart/2005/8/layout/hierarchy2"/>
    <dgm:cxn modelId="{B0EC4357-5422-4F20-BF68-9BEEA1BCE852}" srcId="{88C034A1-34AE-4D8F-AD11-70326C3B5657}" destId="{0E946084-272C-4AD6-9690-B0F661892E70}" srcOrd="0" destOrd="0" parTransId="{73332A9C-7D8C-485A-8E61-06B613714613}" sibTransId="{02FACF22-C78B-419A-8F1E-5E38DDE3B80B}"/>
    <dgm:cxn modelId="{54201682-EAA2-490C-AF6E-BDCEB211AC3C}" srcId="{753C0C5C-3B9D-4D1F-BAF8-65567181E7BF}" destId="{88C034A1-34AE-4D8F-AD11-70326C3B5657}" srcOrd="0" destOrd="0" parTransId="{CD00BA4E-CF24-42EA-8F14-CB615D713C8E}" sibTransId="{74FE3941-D8AA-4EBD-AD2A-D079F2ED54CD}"/>
    <dgm:cxn modelId="{6449AE84-5E1E-4F47-B98B-B74BE95E9C7F}" type="presOf" srcId="{CFE92DD7-E987-47D9-8C35-C42C63189B27}" destId="{8488AD50-1DD2-4D38-B4BF-09D0B35F94E9}" srcOrd="1" destOrd="0" presId="urn:microsoft.com/office/officeart/2005/8/layout/hierarchy2"/>
    <dgm:cxn modelId="{79C18592-16FB-4C25-A9A7-BF39C319A0B2}" type="presOf" srcId="{753C0C5C-3B9D-4D1F-BAF8-65567181E7BF}" destId="{E1E6F4F5-F8FF-4C7E-86EB-E33621D8987B}" srcOrd="0" destOrd="0" presId="urn:microsoft.com/office/officeart/2005/8/layout/hierarchy2"/>
    <dgm:cxn modelId="{0DC83C98-F417-4941-9B3D-9089B66A1B34}" type="presOf" srcId="{CF7F861B-5FC5-450A-8D80-EAFD2DF9A10B}" destId="{21BD0C42-8A65-470F-BFAE-E7BAA72004D7}" srcOrd="0" destOrd="0" presId="urn:microsoft.com/office/officeart/2005/8/layout/hierarchy2"/>
    <dgm:cxn modelId="{18076E9C-5C37-4C53-A1D6-0007984835BC}" type="presOf" srcId="{0CE60154-4216-45EB-B89C-C08371ED67B7}" destId="{4971D958-9A78-48C1-A896-FAF027076254}" srcOrd="1" destOrd="0" presId="urn:microsoft.com/office/officeart/2005/8/layout/hierarchy2"/>
    <dgm:cxn modelId="{AE1AF99D-604C-4629-8C68-427AD043FD8A}" type="presOf" srcId="{0542B16B-F2C2-416F-AF21-50F9F7AAA68D}" destId="{A8ADB6E6-58D5-4320-8F72-D067BF456268}" srcOrd="0" destOrd="0" presId="urn:microsoft.com/office/officeart/2005/8/layout/hierarchy2"/>
    <dgm:cxn modelId="{6004F5A7-C8EF-4EBE-A3FB-1DAAACB479CC}" srcId="{6793DA96-74DA-4570-8E44-61194F78F889}" destId="{CF7F861B-5FC5-450A-8D80-EAFD2DF9A10B}" srcOrd="0" destOrd="0" parTransId="{0CE60154-4216-45EB-B89C-C08371ED67B7}" sibTransId="{3C6850A0-20D4-42A9-88BF-D591A0111440}"/>
    <dgm:cxn modelId="{257C0EB0-6D62-4B3D-83A6-6D5F5FC99D42}" type="presOf" srcId="{73332A9C-7D8C-485A-8E61-06B613714613}" destId="{7AF42E89-7D87-4E02-9F3B-97FDAE8DA1C5}" srcOrd="0" destOrd="0" presId="urn:microsoft.com/office/officeart/2005/8/layout/hierarchy2"/>
    <dgm:cxn modelId="{641BF5B2-70C5-4C8D-BB6C-4363A5E46130}" type="presOf" srcId="{0E946084-272C-4AD6-9690-B0F661892E70}" destId="{A22421B8-017A-4640-8AE6-C02A3C1F5336}" srcOrd="0" destOrd="0" presId="urn:microsoft.com/office/officeart/2005/8/layout/hierarchy2"/>
    <dgm:cxn modelId="{CB4863BE-B4CA-46C7-98E4-BF6AD3EB9600}" type="presOf" srcId="{0CE60154-4216-45EB-B89C-C08371ED67B7}" destId="{27035FEE-272A-4138-8F50-414A48935550}" srcOrd="0" destOrd="0" presId="urn:microsoft.com/office/officeart/2005/8/layout/hierarchy2"/>
    <dgm:cxn modelId="{627E10CC-33A2-42A0-9CBC-C397CBB7A9EB}" type="presOf" srcId="{A49C8775-CF5E-4454-8584-BED28D7B9401}" destId="{3795CA05-9EB7-4B8A-8BE7-24D31CBACECC}" srcOrd="0" destOrd="0" presId="urn:microsoft.com/office/officeart/2005/8/layout/hierarchy2"/>
    <dgm:cxn modelId="{6F8CAFCC-1F2E-4093-82FD-5C36B2CABFE9}" type="presOf" srcId="{CFE92DD7-E987-47D9-8C35-C42C63189B27}" destId="{41230382-6506-44B6-A835-072FE1069CF0}" srcOrd="0" destOrd="0" presId="urn:microsoft.com/office/officeart/2005/8/layout/hierarchy2"/>
    <dgm:cxn modelId="{3BD718E5-6331-43C8-BF82-F1419575B5FE}" srcId="{0E946084-272C-4AD6-9690-B0F661892E70}" destId="{A49C8775-CF5E-4454-8584-BED28D7B9401}" srcOrd="0" destOrd="0" parTransId="{CFE92DD7-E987-47D9-8C35-C42C63189B27}" sibTransId="{0A55D430-C5AB-4303-8998-54F7D95E2A63}"/>
    <dgm:cxn modelId="{62DCC6EC-ED22-46E4-A606-2351F83D73BF}" type="presOf" srcId="{88C034A1-34AE-4D8F-AD11-70326C3B5657}" destId="{DF925C5A-8DCE-484C-9362-D3FD91D9708F}" srcOrd="0" destOrd="0" presId="urn:microsoft.com/office/officeart/2005/8/layout/hierarchy2"/>
    <dgm:cxn modelId="{EEB231F2-F169-4EAE-BE6A-AF079BF98A67}" type="presOf" srcId="{A8F3E8E8-446D-400F-A2CA-27B05EA03B57}" destId="{17B2F984-BE70-4BEC-BDC5-3803C0DB0EDC}" srcOrd="0" destOrd="0" presId="urn:microsoft.com/office/officeart/2005/8/layout/hierarchy2"/>
    <dgm:cxn modelId="{32BF5BF5-7EF9-43D7-BF53-726370EB1079}" type="presOf" srcId="{7D4FA3F0-5227-4DF9-BE5F-7C99FB4C3CF7}" destId="{31F62035-B598-4E41-8117-1944CE2C9BCA}" srcOrd="0" destOrd="0" presId="urn:microsoft.com/office/officeart/2005/8/layout/hierarchy2"/>
    <dgm:cxn modelId="{63530AED-6ADD-458E-BCB9-EA63D041DD9A}" type="presParOf" srcId="{E1E6F4F5-F8FF-4C7E-86EB-E33621D8987B}" destId="{29F01643-362D-4A06-8501-6111D341EC13}" srcOrd="0" destOrd="0" presId="urn:microsoft.com/office/officeart/2005/8/layout/hierarchy2"/>
    <dgm:cxn modelId="{2E76D495-110E-4A11-8FBC-64AD0E511336}" type="presParOf" srcId="{29F01643-362D-4A06-8501-6111D341EC13}" destId="{DF925C5A-8DCE-484C-9362-D3FD91D9708F}" srcOrd="0" destOrd="0" presId="urn:microsoft.com/office/officeart/2005/8/layout/hierarchy2"/>
    <dgm:cxn modelId="{DF61FA17-9D2E-4444-96E7-B25624B42307}" type="presParOf" srcId="{29F01643-362D-4A06-8501-6111D341EC13}" destId="{8C4D755D-5AF5-4773-AD84-A4324AC06E7A}" srcOrd="1" destOrd="0" presId="urn:microsoft.com/office/officeart/2005/8/layout/hierarchy2"/>
    <dgm:cxn modelId="{545F1459-68EE-432A-AA14-83E70E6097C5}" type="presParOf" srcId="{8C4D755D-5AF5-4773-AD84-A4324AC06E7A}" destId="{7AF42E89-7D87-4E02-9F3B-97FDAE8DA1C5}" srcOrd="0" destOrd="0" presId="urn:microsoft.com/office/officeart/2005/8/layout/hierarchy2"/>
    <dgm:cxn modelId="{25B4644A-E440-4465-BEF5-98AD42039CF1}" type="presParOf" srcId="{7AF42E89-7D87-4E02-9F3B-97FDAE8DA1C5}" destId="{444F580C-4AF3-4C4C-962C-E6416E54999F}" srcOrd="0" destOrd="0" presId="urn:microsoft.com/office/officeart/2005/8/layout/hierarchy2"/>
    <dgm:cxn modelId="{A49C779F-8F12-4296-83E4-2C2BAD0923B7}" type="presParOf" srcId="{8C4D755D-5AF5-4773-AD84-A4324AC06E7A}" destId="{B9F6A127-A5E9-4E6D-AE7E-CA1DD3C28435}" srcOrd="1" destOrd="0" presId="urn:microsoft.com/office/officeart/2005/8/layout/hierarchy2"/>
    <dgm:cxn modelId="{43623413-DC75-4A88-AE1E-C64573EBA71D}" type="presParOf" srcId="{B9F6A127-A5E9-4E6D-AE7E-CA1DD3C28435}" destId="{A22421B8-017A-4640-8AE6-C02A3C1F5336}" srcOrd="0" destOrd="0" presId="urn:microsoft.com/office/officeart/2005/8/layout/hierarchy2"/>
    <dgm:cxn modelId="{E2463529-91B5-4876-9A27-561FAAF92F2C}" type="presParOf" srcId="{B9F6A127-A5E9-4E6D-AE7E-CA1DD3C28435}" destId="{DB7F072A-C1AA-41B3-9890-B5026917FBE7}" srcOrd="1" destOrd="0" presId="urn:microsoft.com/office/officeart/2005/8/layout/hierarchy2"/>
    <dgm:cxn modelId="{2855902B-E7C3-4285-A738-77669F34B745}" type="presParOf" srcId="{DB7F072A-C1AA-41B3-9890-B5026917FBE7}" destId="{41230382-6506-44B6-A835-072FE1069CF0}" srcOrd="0" destOrd="0" presId="urn:microsoft.com/office/officeart/2005/8/layout/hierarchy2"/>
    <dgm:cxn modelId="{7A7A4D23-528F-45F5-8080-432D0F9A356F}" type="presParOf" srcId="{41230382-6506-44B6-A835-072FE1069CF0}" destId="{8488AD50-1DD2-4D38-B4BF-09D0B35F94E9}" srcOrd="0" destOrd="0" presId="urn:microsoft.com/office/officeart/2005/8/layout/hierarchy2"/>
    <dgm:cxn modelId="{E6B27808-EF60-4C84-9E24-FAA79C59C1C5}" type="presParOf" srcId="{DB7F072A-C1AA-41B3-9890-B5026917FBE7}" destId="{560C1FAE-F366-49CF-9FB1-BC437F35B739}" srcOrd="1" destOrd="0" presId="urn:microsoft.com/office/officeart/2005/8/layout/hierarchy2"/>
    <dgm:cxn modelId="{08AE5C91-F5D5-4B40-8F1E-FF919ABC2CF8}" type="presParOf" srcId="{560C1FAE-F366-49CF-9FB1-BC437F35B739}" destId="{3795CA05-9EB7-4B8A-8BE7-24D31CBACECC}" srcOrd="0" destOrd="0" presId="urn:microsoft.com/office/officeart/2005/8/layout/hierarchy2"/>
    <dgm:cxn modelId="{F6378CA9-D586-47CF-8240-8545700099FC}" type="presParOf" srcId="{560C1FAE-F366-49CF-9FB1-BC437F35B739}" destId="{DE89CAA8-B117-4F5B-9FFC-9A70A7A0707B}" srcOrd="1" destOrd="0" presId="urn:microsoft.com/office/officeart/2005/8/layout/hierarchy2"/>
    <dgm:cxn modelId="{F2ABDCC8-1752-4DAB-AD05-0E06A0981328}" type="presParOf" srcId="{DB7F072A-C1AA-41B3-9890-B5026917FBE7}" destId="{A8ADB6E6-58D5-4320-8F72-D067BF456268}" srcOrd="2" destOrd="0" presId="urn:microsoft.com/office/officeart/2005/8/layout/hierarchy2"/>
    <dgm:cxn modelId="{408ACEBE-9421-43EC-A6C1-DA2A8CFEE55C}" type="presParOf" srcId="{A8ADB6E6-58D5-4320-8F72-D067BF456268}" destId="{8DE03695-8F10-42A8-B3E9-51F9988612ED}" srcOrd="0" destOrd="0" presId="urn:microsoft.com/office/officeart/2005/8/layout/hierarchy2"/>
    <dgm:cxn modelId="{2AC180B0-12C1-4682-B0FE-4FDE7AE9F9B4}" type="presParOf" srcId="{DB7F072A-C1AA-41B3-9890-B5026917FBE7}" destId="{AF07BC9D-4942-4091-9C09-1477EBA6256F}" srcOrd="3" destOrd="0" presId="urn:microsoft.com/office/officeart/2005/8/layout/hierarchy2"/>
    <dgm:cxn modelId="{EFD227EC-8E9A-4254-969F-220362900121}" type="presParOf" srcId="{AF07BC9D-4942-4091-9C09-1477EBA6256F}" destId="{6504BEE7-6F07-4914-8DFD-C7FEA61ECA13}" srcOrd="0" destOrd="0" presId="urn:microsoft.com/office/officeart/2005/8/layout/hierarchy2"/>
    <dgm:cxn modelId="{2DA9E59D-6A6B-452A-A3F4-196718C51377}" type="presParOf" srcId="{AF07BC9D-4942-4091-9C09-1477EBA6256F}" destId="{047A53AE-B1AC-4091-8B84-F66C40BEA295}" srcOrd="1" destOrd="0" presId="urn:microsoft.com/office/officeart/2005/8/layout/hierarchy2"/>
    <dgm:cxn modelId="{C6B172AB-F76A-44D3-8BEA-FAE82C6665E0}" type="presParOf" srcId="{8C4D755D-5AF5-4773-AD84-A4324AC06E7A}" destId="{17B2F984-BE70-4BEC-BDC5-3803C0DB0EDC}" srcOrd="2" destOrd="0" presId="urn:microsoft.com/office/officeart/2005/8/layout/hierarchy2"/>
    <dgm:cxn modelId="{88B5268B-BCCB-4C64-941B-F81774A66F87}" type="presParOf" srcId="{17B2F984-BE70-4BEC-BDC5-3803C0DB0EDC}" destId="{2879F2CB-4EB0-491E-92D5-5220330614BE}" srcOrd="0" destOrd="0" presId="urn:microsoft.com/office/officeart/2005/8/layout/hierarchy2"/>
    <dgm:cxn modelId="{74DEB800-FAEE-407F-9D7B-330F9338DDAA}" type="presParOf" srcId="{8C4D755D-5AF5-4773-AD84-A4324AC06E7A}" destId="{48BA8B1D-61E6-450D-8D86-3FC97ED83492}" srcOrd="3" destOrd="0" presId="urn:microsoft.com/office/officeart/2005/8/layout/hierarchy2"/>
    <dgm:cxn modelId="{C9316B4B-8BCD-4022-8021-11E6E129A878}" type="presParOf" srcId="{48BA8B1D-61E6-450D-8D86-3FC97ED83492}" destId="{1C3B2199-5CA1-4DD2-A7CF-2945DF259739}" srcOrd="0" destOrd="0" presId="urn:microsoft.com/office/officeart/2005/8/layout/hierarchy2"/>
    <dgm:cxn modelId="{07D9F727-490B-42FC-AE3B-89CBF3DFC9E5}" type="presParOf" srcId="{48BA8B1D-61E6-450D-8D86-3FC97ED83492}" destId="{AFD20442-4CF8-4C04-A2A3-55EB6F4285D2}" srcOrd="1" destOrd="0" presId="urn:microsoft.com/office/officeart/2005/8/layout/hierarchy2"/>
    <dgm:cxn modelId="{D7D3D9F2-8E63-4B9B-A191-779F669FB180}" type="presParOf" srcId="{AFD20442-4CF8-4C04-A2A3-55EB6F4285D2}" destId="{27035FEE-272A-4138-8F50-414A48935550}" srcOrd="0" destOrd="0" presId="urn:microsoft.com/office/officeart/2005/8/layout/hierarchy2"/>
    <dgm:cxn modelId="{F20E881E-2CDE-4626-A19C-0808D6D04FEE}" type="presParOf" srcId="{27035FEE-272A-4138-8F50-414A48935550}" destId="{4971D958-9A78-48C1-A896-FAF027076254}" srcOrd="0" destOrd="0" presId="urn:microsoft.com/office/officeart/2005/8/layout/hierarchy2"/>
    <dgm:cxn modelId="{A0400FC9-D26E-4E2E-9103-4FAF87A657CE}" type="presParOf" srcId="{AFD20442-4CF8-4C04-A2A3-55EB6F4285D2}" destId="{A2E97221-DC99-41DD-8C23-AECA26BDF654}" srcOrd="1" destOrd="0" presId="urn:microsoft.com/office/officeart/2005/8/layout/hierarchy2"/>
    <dgm:cxn modelId="{4AA64785-6B75-46EA-B009-31ABE7A8648D}" type="presParOf" srcId="{A2E97221-DC99-41DD-8C23-AECA26BDF654}" destId="{21BD0C42-8A65-470F-BFAE-E7BAA72004D7}" srcOrd="0" destOrd="0" presId="urn:microsoft.com/office/officeart/2005/8/layout/hierarchy2"/>
    <dgm:cxn modelId="{E7A9D25A-D58A-4DC8-871D-EE4FF6759723}" type="presParOf" srcId="{A2E97221-DC99-41DD-8C23-AECA26BDF654}" destId="{28D641D9-29FE-4446-80BD-27AC5DD95704}" srcOrd="1" destOrd="0" presId="urn:microsoft.com/office/officeart/2005/8/layout/hierarchy2"/>
    <dgm:cxn modelId="{CB0A3B02-4239-4731-BFAB-74D0EDF08006}" type="presParOf" srcId="{AFD20442-4CF8-4C04-A2A3-55EB6F4285D2}" destId="{DF65B42D-BEE9-4500-86B5-C56DFAC12B22}" srcOrd="2" destOrd="0" presId="urn:microsoft.com/office/officeart/2005/8/layout/hierarchy2"/>
    <dgm:cxn modelId="{79067864-5BB2-4CF6-BC3B-FA65ACA1253A}" type="presParOf" srcId="{DF65B42D-BEE9-4500-86B5-C56DFAC12B22}" destId="{7D8A0CD8-A05A-4681-A517-F34E01B24A7C}" srcOrd="0" destOrd="0" presId="urn:microsoft.com/office/officeart/2005/8/layout/hierarchy2"/>
    <dgm:cxn modelId="{C0BFD846-0A53-4F9A-8C6F-AB62BC28CD8B}" type="presParOf" srcId="{AFD20442-4CF8-4C04-A2A3-55EB6F4285D2}" destId="{4AD504C4-11FA-4C18-B0EB-DA72EE612F2C}" srcOrd="3" destOrd="0" presId="urn:microsoft.com/office/officeart/2005/8/layout/hierarchy2"/>
    <dgm:cxn modelId="{BD986CF3-88AD-4ACE-93BE-A0840D44DB07}" type="presParOf" srcId="{4AD504C4-11FA-4C18-B0EB-DA72EE612F2C}" destId="{31F62035-B598-4E41-8117-1944CE2C9BCA}" srcOrd="0" destOrd="0" presId="urn:microsoft.com/office/officeart/2005/8/layout/hierarchy2"/>
    <dgm:cxn modelId="{656D1998-A886-4C1E-B1AD-833E0AF820F8}" type="presParOf" srcId="{4AD504C4-11FA-4C18-B0EB-DA72EE612F2C}" destId="{25230B92-83C0-401E-99CB-90C1A896520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F13E28-87FE-43E1-981C-0700A2256708}" type="doc">
      <dgm:prSet loTypeId="urn:microsoft.com/office/officeart/2011/layout/HexagonRadial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id-ID"/>
        </a:p>
      </dgm:t>
    </dgm:pt>
    <dgm:pt modelId="{F7F47518-25FE-4479-B5E3-A7F18EB360A9}">
      <dgm:prSet phldrT="[Text]" custT="1"/>
      <dgm:spPr/>
      <dgm:t>
        <a:bodyPr/>
        <a:lstStyle/>
        <a:p>
          <a:r>
            <a:rPr lang="en-US" sz="3200" dirty="0" err="1"/>
            <a:t>Metode</a:t>
          </a:r>
          <a:r>
            <a:rPr lang="en-US" sz="3200" dirty="0"/>
            <a:t> Cascading</a:t>
          </a:r>
        </a:p>
        <a:p>
          <a:r>
            <a:rPr lang="en-US" sz="1800" dirty="0" err="1"/>
            <a:t>Melalui</a:t>
          </a:r>
          <a:r>
            <a:rPr lang="en-US" sz="1800" dirty="0"/>
            <a:t> dialog </a:t>
          </a:r>
          <a:r>
            <a:rPr lang="en-US" sz="1800" dirty="0" err="1"/>
            <a:t>kinerja</a:t>
          </a:r>
          <a:endParaRPr lang="id-ID" sz="1800" dirty="0"/>
        </a:p>
      </dgm:t>
    </dgm:pt>
    <dgm:pt modelId="{1F637FE2-9094-445B-845A-1A883BC521F3}" type="parTrans" cxnId="{90D58395-E491-4F8C-B27A-B5F317DDE818}">
      <dgm:prSet/>
      <dgm:spPr/>
      <dgm:t>
        <a:bodyPr/>
        <a:lstStyle/>
        <a:p>
          <a:endParaRPr lang="id-ID"/>
        </a:p>
      </dgm:t>
    </dgm:pt>
    <dgm:pt modelId="{AD79CC65-69E8-4852-8CA9-B1784FB51C1A}" type="sibTrans" cxnId="{90D58395-E491-4F8C-B27A-B5F317DDE818}">
      <dgm:prSet/>
      <dgm:spPr/>
      <dgm:t>
        <a:bodyPr/>
        <a:lstStyle/>
        <a:p>
          <a:endParaRPr lang="id-ID"/>
        </a:p>
      </dgm:t>
    </dgm:pt>
    <dgm:pt modelId="{E47A5B61-52C4-4D36-BBA4-542A991C0F19}" type="pres">
      <dgm:prSet presAssocID="{76F13E28-87FE-43E1-981C-0700A225670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D9BECE6-0C1F-41A6-83D9-0F4802F10DB2}" type="pres">
      <dgm:prSet presAssocID="{F7F47518-25FE-4479-B5E3-A7F18EB360A9}" presName="Parent" presStyleLbl="node0" presStyleIdx="0" presStyleCnt="1" custScaleX="57501" custScaleY="51392">
        <dgm:presLayoutVars>
          <dgm:chMax val="6"/>
          <dgm:chPref val="6"/>
        </dgm:presLayoutVars>
      </dgm:prSet>
      <dgm:spPr/>
    </dgm:pt>
  </dgm:ptLst>
  <dgm:cxnLst>
    <dgm:cxn modelId="{90D58395-E491-4F8C-B27A-B5F317DDE818}" srcId="{76F13E28-87FE-43E1-981C-0700A2256708}" destId="{F7F47518-25FE-4479-B5E3-A7F18EB360A9}" srcOrd="0" destOrd="0" parTransId="{1F637FE2-9094-445B-845A-1A883BC521F3}" sibTransId="{AD79CC65-69E8-4852-8CA9-B1784FB51C1A}"/>
    <dgm:cxn modelId="{95D3F4C4-12BF-470A-A0BF-886BEC612D2C}" type="presOf" srcId="{76F13E28-87FE-43E1-981C-0700A2256708}" destId="{E47A5B61-52C4-4D36-BBA4-542A991C0F19}" srcOrd="0" destOrd="0" presId="urn:microsoft.com/office/officeart/2011/layout/HexagonRadial"/>
    <dgm:cxn modelId="{E907EDCF-6CE3-4626-935F-D9183B8B17A7}" type="presOf" srcId="{F7F47518-25FE-4479-B5E3-A7F18EB360A9}" destId="{5D9BECE6-0C1F-41A6-83D9-0F4802F10DB2}" srcOrd="0" destOrd="0" presId="urn:microsoft.com/office/officeart/2011/layout/HexagonRadial"/>
    <dgm:cxn modelId="{96153139-2E4C-47E7-B076-DC5D951B1F2A}" type="presParOf" srcId="{E47A5B61-52C4-4D36-BBA4-542A991C0F19}" destId="{5D9BECE6-0C1F-41A6-83D9-0F4802F10DB2}" srcOrd="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3C0C5C-3B9D-4D1F-BAF8-65567181E7BF}" type="doc">
      <dgm:prSet loTypeId="urn:microsoft.com/office/officeart/2005/8/layout/hierarchy2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id-ID"/>
        </a:p>
      </dgm:t>
    </dgm:pt>
    <dgm:pt modelId="{88C034A1-34AE-4D8F-AD11-70326C3B5657}">
      <dgm:prSet phldrT="[Text]" custT="1"/>
      <dgm:spPr/>
      <dgm:t>
        <a:bodyPr/>
        <a:lstStyle/>
        <a:p>
          <a:r>
            <a:rPr lang="en-US" sz="2400" dirty="0" err="1"/>
            <a:t>Rencana</a:t>
          </a:r>
          <a:r>
            <a:rPr lang="en-US" sz="2400" dirty="0"/>
            <a:t> SKP</a:t>
          </a:r>
          <a:endParaRPr lang="id-ID" sz="2400" dirty="0"/>
        </a:p>
      </dgm:t>
    </dgm:pt>
    <dgm:pt modelId="{CD00BA4E-CF24-42EA-8F14-CB615D713C8E}" type="parTrans" cxnId="{54201682-EAA2-490C-AF6E-BDCEB211AC3C}">
      <dgm:prSet/>
      <dgm:spPr/>
      <dgm:t>
        <a:bodyPr/>
        <a:lstStyle/>
        <a:p>
          <a:endParaRPr lang="id-ID"/>
        </a:p>
      </dgm:t>
    </dgm:pt>
    <dgm:pt modelId="{74FE3941-D8AA-4EBD-AD2A-D079F2ED54CD}" type="sibTrans" cxnId="{54201682-EAA2-490C-AF6E-BDCEB211AC3C}">
      <dgm:prSet/>
      <dgm:spPr/>
      <dgm:t>
        <a:bodyPr/>
        <a:lstStyle/>
        <a:p>
          <a:endParaRPr lang="id-ID"/>
        </a:p>
      </dgm:t>
    </dgm:pt>
    <dgm:pt modelId="{0E946084-272C-4AD6-9690-B0F661892E70}">
      <dgm:prSet phldrT="[Text]" custT="1"/>
      <dgm:spPr/>
      <dgm:t>
        <a:bodyPr/>
        <a:lstStyle/>
        <a:p>
          <a:r>
            <a:rPr lang="en-US" sz="2400" dirty="0"/>
            <a:t>Kinerja Utama</a:t>
          </a:r>
          <a:endParaRPr lang="id-ID" sz="2400" dirty="0"/>
        </a:p>
      </dgm:t>
    </dgm:pt>
    <dgm:pt modelId="{73332A9C-7D8C-485A-8E61-06B613714613}" type="parTrans" cxnId="{B0EC4357-5422-4F20-BF68-9BEEA1BCE852}">
      <dgm:prSet/>
      <dgm:spPr>
        <a:ln>
          <a:solidFill>
            <a:schemeClr val="tx1"/>
          </a:solidFill>
        </a:ln>
      </dgm:spPr>
      <dgm:t>
        <a:bodyPr/>
        <a:lstStyle/>
        <a:p>
          <a:endParaRPr lang="id-ID"/>
        </a:p>
      </dgm:t>
    </dgm:pt>
    <dgm:pt modelId="{02FACF22-C78B-419A-8F1E-5E38DDE3B80B}" type="sibTrans" cxnId="{B0EC4357-5422-4F20-BF68-9BEEA1BCE852}">
      <dgm:prSet/>
      <dgm:spPr/>
      <dgm:t>
        <a:bodyPr/>
        <a:lstStyle/>
        <a:p>
          <a:endParaRPr lang="id-ID"/>
        </a:p>
      </dgm:t>
    </dgm:pt>
    <dgm:pt modelId="{6793DA96-74DA-4570-8E44-61194F78F889}">
      <dgm:prSet phldrT="[Text]" custT="1"/>
      <dgm:spPr/>
      <dgm:t>
        <a:bodyPr/>
        <a:lstStyle/>
        <a:p>
          <a:r>
            <a:rPr lang="en-US" sz="2400" dirty="0"/>
            <a:t>Kinerja </a:t>
          </a:r>
          <a:r>
            <a:rPr lang="en-US" sz="2400" dirty="0" err="1"/>
            <a:t>Tambahan</a:t>
          </a:r>
          <a:endParaRPr lang="id-ID" sz="2400" dirty="0"/>
        </a:p>
      </dgm:t>
    </dgm:pt>
    <dgm:pt modelId="{A8F3E8E8-446D-400F-A2CA-27B05EA03B57}" type="parTrans" cxnId="{9CC1A505-9A94-4C37-A080-255A48EB94B5}">
      <dgm:prSet/>
      <dgm:spPr>
        <a:ln>
          <a:solidFill>
            <a:schemeClr val="tx1"/>
          </a:solidFill>
        </a:ln>
      </dgm:spPr>
      <dgm:t>
        <a:bodyPr/>
        <a:lstStyle/>
        <a:p>
          <a:endParaRPr lang="id-ID"/>
        </a:p>
      </dgm:t>
    </dgm:pt>
    <dgm:pt modelId="{87065055-AD6A-4C5A-A465-84037E3AD7F2}" type="sibTrans" cxnId="{9CC1A505-9A94-4C37-A080-255A48EB94B5}">
      <dgm:prSet/>
      <dgm:spPr/>
      <dgm:t>
        <a:bodyPr/>
        <a:lstStyle/>
        <a:p>
          <a:endParaRPr lang="id-ID"/>
        </a:p>
      </dgm:t>
    </dgm:pt>
    <dgm:pt modelId="{23666D41-5A49-4093-9BDC-1191C7690BEC}">
      <dgm:prSet phldrT="[Text]" custT="1"/>
      <dgm:spPr/>
      <dgm:t>
        <a:bodyPr/>
        <a:lstStyle/>
        <a:p>
          <a:r>
            <a:rPr lang="en-US" sz="2400" dirty="0" err="1"/>
            <a:t>Matriks</a:t>
          </a:r>
          <a:r>
            <a:rPr lang="en-US" sz="2400" dirty="0"/>
            <a:t> Peran-Hasil</a:t>
          </a:r>
          <a:endParaRPr lang="id-ID" sz="2400" dirty="0"/>
        </a:p>
      </dgm:t>
    </dgm:pt>
    <dgm:pt modelId="{32439931-0C8F-48E4-8928-878C486B6927}" type="parTrans" cxnId="{07FED2A4-756D-4FEC-82CD-56C518A286D5}">
      <dgm:prSet/>
      <dgm:spPr/>
      <dgm:t>
        <a:bodyPr/>
        <a:lstStyle/>
        <a:p>
          <a:endParaRPr lang="id-ID"/>
        </a:p>
      </dgm:t>
    </dgm:pt>
    <dgm:pt modelId="{D669FBA6-FD94-4B70-832B-591320270F59}" type="sibTrans" cxnId="{07FED2A4-756D-4FEC-82CD-56C518A286D5}">
      <dgm:prSet/>
      <dgm:spPr/>
      <dgm:t>
        <a:bodyPr/>
        <a:lstStyle/>
        <a:p>
          <a:endParaRPr lang="id-ID"/>
        </a:p>
      </dgm:t>
    </dgm:pt>
    <dgm:pt modelId="{E1E6F4F5-F8FF-4C7E-86EB-E33621D8987B}" type="pres">
      <dgm:prSet presAssocID="{753C0C5C-3B9D-4D1F-BAF8-65567181E7B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9F01643-362D-4A06-8501-6111D341EC13}" type="pres">
      <dgm:prSet presAssocID="{88C034A1-34AE-4D8F-AD11-70326C3B5657}" presName="root1" presStyleCnt="0"/>
      <dgm:spPr/>
    </dgm:pt>
    <dgm:pt modelId="{DF925C5A-8DCE-484C-9362-D3FD91D9708F}" type="pres">
      <dgm:prSet presAssocID="{88C034A1-34AE-4D8F-AD11-70326C3B5657}" presName="LevelOneTextNode" presStyleLbl="node0" presStyleIdx="0" presStyleCnt="2" custLinFactNeighborX="69404" custLinFactNeighborY="1301">
        <dgm:presLayoutVars>
          <dgm:chPref val="3"/>
        </dgm:presLayoutVars>
      </dgm:prSet>
      <dgm:spPr/>
    </dgm:pt>
    <dgm:pt modelId="{8C4D755D-5AF5-4773-AD84-A4324AC06E7A}" type="pres">
      <dgm:prSet presAssocID="{88C034A1-34AE-4D8F-AD11-70326C3B5657}" presName="level2hierChild" presStyleCnt="0"/>
      <dgm:spPr/>
    </dgm:pt>
    <dgm:pt modelId="{7AF42E89-7D87-4E02-9F3B-97FDAE8DA1C5}" type="pres">
      <dgm:prSet presAssocID="{73332A9C-7D8C-485A-8E61-06B613714613}" presName="conn2-1" presStyleLbl="parChTrans1D2" presStyleIdx="0" presStyleCnt="2"/>
      <dgm:spPr/>
    </dgm:pt>
    <dgm:pt modelId="{444F580C-4AF3-4C4C-962C-E6416E54999F}" type="pres">
      <dgm:prSet presAssocID="{73332A9C-7D8C-485A-8E61-06B613714613}" presName="connTx" presStyleLbl="parChTrans1D2" presStyleIdx="0" presStyleCnt="2"/>
      <dgm:spPr/>
    </dgm:pt>
    <dgm:pt modelId="{B9F6A127-A5E9-4E6D-AE7E-CA1DD3C28435}" type="pres">
      <dgm:prSet presAssocID="{0E946084-272C-4AD6-9690-B0F661892E70}" presName="root2" presStyleCnt="0"/>
      <dgm:spPr/>
    </dgm:pt>
    <dgm:pt modelId="{A22421B8-017A-4640-8AE6-C02A3C1F5336}" type="pres">
      <dgm:prSet presAssocID="{0E946084-272C-4AD6-9690-B0F661892E70}" presName="LevelTwoTextNode" presStyleLbl="node2" presStyleIdx="0" presStyleCnt="2" custLinFactNeighborX="73871">
        <dgm:presLayoutVars>
          <dgm:chPref val="3"/>
        </dgm:presLayoutVars>
      </dgm:prSet>
      <dgm:spPr/>
    </dgm:pt>
    <dgm:pt modelId="{DB7F072A-C1AA-41B3-9890-B5026917FBE7}" type="pres">
      <dgm:prSet presAssocID="{0E946084-272C-4AD6-9690-B0F661892E70}" presName="level3hierChild" presStyleCnt="0"/>
      <dgm:spPr/>
    </dgm:pt>
    <dgm:pt modelId="{17B2F984-BE70-4BEC-BDC5-3803C0DB0EDC}" type="pres">
      <dgm:prSet presAssocID="{A8F3E8E8-446D-400F-A2CA-27B05EA03B57}" presName="conn2-1" presStyleLbl="parChTrans1D2" presStyleIdx="1" presStyleCnt="2"/>
      <dgm:spPr/>
    </dgm:pt>
    <dgm:pt modelId="{2879F2CB-4EB0-491E-92D5-5220330614BE}" type="pres">
      <dgm:prSet presAssocID="{A8F3E8E8-446D-400F-A2CA-27B05EA03B57}" presName="connTx" presStyleLbl="parChTrans1D2" presStyleIdx="1" presStyleCnt="2"/>
      <dgm:spPr/>
    </dgm:pt>
    <dgm:pt modelId="{48BA8B1D-61E6-450D-8D86-3FC97ED83492}" type="pres">
      <dgm:prSet presAssocID="{6793DA96-74DA-4570-8E44-61194F78F889}" presName="root2" presStyleCnt="0"/>
      <dgm:spPr/>
    </dgm:pt>
    <dgm:pt modelId="{1C3B2199-5CA1-4DD2-A7CF-2945DF259739}" type="pres">
      <dgm:prSet presAssocID="{6793DA96-74DA-4570-8E44-61194F78F889}" presName="LevelTwoTextNode" presStyleLbl="node2" presStyleIdx="1" presStyleCnt="2" custLinFactNeighborX="73871" custLinFactNeighborY="-1302">
        <dgm:presLayoutVars>
          <dgm:chPref val="3"/>
        </dgm:presLayoutVars>
      </dgm:prSet>
      <dgm:spPr/>
    </dgm:pt>
    <dgm:pt modelId="{AFD20442-4CF8-4C04-A2A3-55EB6F4285D2}" type="pres">
      <dgm:prSet presAssocID="{6793DA96-74DA-4570-8E44-61194F78F889}" presName="level3hierChild" presStyleCnt="0"/>
      <dgm:spPr/>
    </dgm:pt>
    <dgm:pt modelId="{2939E172-0A6E-440A-9484-9721AC91B3BF}" type="pres">
      <dgm:prSet presAssocID="{23666D41-5A49-4093-9BDC-1191C7690BEC}" presName="root1" presStyleCnt="0"/>
      <dgm:spPr/>
    </dgm:pt>
    <dgm:pt modelId="{50629995-DCB7-4FC7-AEC7-8721219EEE4F}" type="pres">
      <dgm:prSet presAssocID="{23666D41-5A49-4093-9BDC-1191C7690BEC}" presName="LevelOneTextNode" presStyleLbl="node0" presStyleIdx="1" presStyleCnt="2" custLinFactY="-14396" custLinFactNeighborX="-60850" custLinFactNeighborY="-100000">
        <dgm:presLayoutVars>
          <dgm:chPref val="3"/>
        </dgm:presLayoutVars>
      </dgm:prSet>
      <dgm:spPr/>
    </dgm:pt>
    <dgm:pt modelId="{346D5B3D-67E2-4C7C-A85C-B0D52721D957}" type="pres">
      <dgm:prSet presAssocID="{23666D41-5A49-4093-9BDC-1191C7690BEC}" presName="level2hierChild" presStyleCnt="0"/>
      <dgm:spPr/>
    </dgm:pt>
  </dgm:ptLst>
  <dgm:cxnLst>
    <dgm:cxn modelId="{9CC1A505-9A94-4C37-A080-255A48EB94B5}" srcId="{88C034A1-34AE-4D8F-AD11-70326C3B5657}" destId="{6793DA96-74DA-4570-8E44-61194F78F889}" srcOrd="1" destOrd="0" parTransId="{A8F3E8E8-446D-400F-A2CA-27B05EA03B57}" sibTransId="{87065055-AD6A-4C5A-A465-84037E3AD7F2}"/>
    <dgm:cxn modelId="{42BCD50A-C241-460F-B45D-74C98B36F7D8}" type="presOf" srcId="{23666D41-5A49-4093-9BDC-1191C7690BEC}" destId="{50629995-DCB7-4FC7-AEC7-8721219EEE4F}" srcOrd="0" destOrd="0" presId="urn:microsoft.com/office/officeart/2005/8/layout/hierarchy2"/>
    <dgm:cxn modelId="{9A791737-77A9-449A-BC91-E0A9103ABAF4}" type="presOf" srcId="{A8F3E8E8-446D-400F-A2CA-27B05EA03B57}" destId="{2879F2CB-4EB0-491E-92D5-5220330614BE}" srcOrd="1" destOrd="0" presId="urn:microsoft.com/office/officeart/2005/8/layout/hierarchy2"/>
    <dgm:cxn modelId="{4247CD38-1687-465E-B419-0B12AC45F3F1}" type="presOf" srcId="{6793DA96-74DA-4570-8E44-61194F78F889}" destId="{1C3B2199-5CA1-4DD2-A7CF-2945DF259739}" srcOrd="0" destOrd="0" presId="urn:microsoft.com/office/officeart/2005/8/layout/hierarchy2"/>
    <dgm:cxn modelId="{48512D70-2688-40E2-BCFD-6408737BB45A}" type="presOf" srcId="{73332A9C-7D8C-485A-8E61-06B613714613}" destId="{444F580C-4AF3-4C4C-962C-E6416E54999F}" srcOrd="1" destOrd="0" presId="urn:microsoft.com/office/officeart/2005/8/layout/hierarchy2"/>
    <dgm:cxn modelId="{B0EC4357-5422-4F20-BF68-9BEEA1BCE852}" srcId="{88C034A1-34AE-4D8F-AD11-70326C3B5657}" destId="{0E946084-272C-4AD6-9690-B0F661892E70}" srcOrd="0" destOrd="0" parTransId="{73332A9C-7D8C-485A-8E61-06B613714613}" sibTransId="{02FACF22-C78B-419A-8F1E-5E38DDE3B80B}"/>
    <dgm:cxn modelId="{54201682-EAA2-490C-AF6E-BDCEB211AC3C}" srcId="{753C0C5C-3B9D-4D1F-BAF8-65567181E7BF}" destId="{88C034A1-34AE-4D8F-AD11-70326C3B5657}" srcOrd="0" destOrd="0" parTransId="{CD00BA4E-CF24-42EA-8F14-CB615D713C8E}" sibTransId="{74FE3941-D8AA-4EBD-AD2A-D079F2ED54CD}"/>
    <dgm:cxn modelId="{79C18592-16FB-4C25-A9A7-BF39C319A0B2}" type="presOf" srcId="{753C0C5C-3B9D-4D1F-BAF8-65567181E7BF}" destId="{E1E6F4F5-F8FF-4C7E-86EB-E33621D8987B}" srcOrd="0" destOrd="0" presId="urn:microsoft.com/office/officeart/2005/8/layout/hierarchy2"/>
    <dgm:cxn modelId="{07FED2A4-756D-4FEC-82CD-56C518A286D5}" srcId="{753C0C5C-3B9D-4D1F-BAF8-65567181E7BF}" destId="{23666D41-5A49-4093-9BDC-1191C7690BEC}" srcOrd="1" destOrd="0" parTransId="{32439931-0C8F-48E4-8928-878C486B6927}" sibTransId="{D669FBA6-FD94-4B70-832B-591320270F59}"/>
    <dgm:cxn modelId="{257C0EB0-6D62-4B3D-83A6-6D5F5FC99D42}" type="presOf" srcId="{73332A9C-7D8C-485A-8E61-06B613714613}" destId="{7AF42E89-7D87-4E02-9F3B-97FDAE8DA1C5}" srcOrd="0" destOrd="0" presId="urn:microsoft.com/office/officeart/2005/8/layout/hierarchy2"/>
    <dgm:cxn modelId="{641BF5B2-70C5-4C8D-BB6C-4363A5E46130}" type="presOf" srcId="{0E946084-272C-4AD6-9690-B0F661892E70}" destId="{A22421B8-017A-4640-8AE6-C02A3C1F5336}" srcOrd="0" destOrd="0" presId="urn:microsoft.com/office/officeart/2005/8/layout/hierarchy2"/>
    <dgm:cxn modelId="{62DCC6EC-ED22-46E4-A606-2351F83D73BF}" type="presOf" srcId="{88C034A1-34AE-4D8F-AD11-70326C3B5657}" destId="{DF925C5A-8DCE-484C-9362-D3FD91D9708F}" srcOrd="0" destOrd="0" presId="urn:microsoft.com/office/officeart/2005/8/layout/hierarchy2"/>
    <dgm:cxn modelId="{EEB231F2-F169-4EAE-BE6A-AF079BF98A67}" type="presOf" srcId="{A8F3E8E8-446D-400F-A2CA-27B05EA03B57}" destId="{17B2F984-BE70-4BEC-BDC5-3803C0DB0EDC}" srcOrd="0" destOrd="0" presId="urn:microsoft.com/office/officeart/2005/8/layout/hierarchy2"/>
    <dgm:cxn modelId="{63530AED-6ADD-458E-BCB9-EA63D041DD9A}" type="presParOf" srcId="{E1E6F4F5-F8FF-4C7E-86EB-E33621D8987B}" destId="{29F01643-362D-4A06-8501-6111D341EC13}" srcOrd="0" destOrd="0" presId="urn:microsoft.com/office/officeart/2005/8/layout/hierarchy2"/>
    <dgm:cxn modelId="{2E76D495-110E-4A11-8FBC-64AD0E511336}" type="presParOf" srcId="{29F01643-362D-4A06-8501-6111D341EC13}" destId="{DF925C5A-8DCE-484C-9362-D3FD91D9708F}" srcOrd="0" destOrd="0" presId="urn:microsoft.com/office/officeart/2005/8/layout/hierarchy2"/>
    <dgm:cxn modelId="{DF61FA17-9D2E-4444-96E7-B25624B42307}" type="presParOf" srcId="{29F01643-362D-4A06-8501-6111D341EC13}" destId="{8C4D755D-5AF5-4773-AD84-A4324AC06E7A}" srcOrd="1" destOrd="0" presId="urn:microsoft.com/office/officeart/2005/8/layout/hierarchy2"/>
    <dgm:cxn modelId="{545F1459-68EE-432A-AA14-83E70E6097C5}" type="presParOf" srcId="{8C4D755D-5AF5-4773-AD84-A4324AC06E7A}" destId="{7AF42E89-7D87-4E02-9F3B-97FDAE8DA1C5}" srcOrd="0" destOrd="0" presId="urn:microsoft.com/office/officeart/2005/8/layout/hierarchy2"/>
    <dgm:cxn modelId="{25B4644A-E440-4465-BEF5-98AD42039CF1}" type="presParOf" srcId="{7AF42E89-7D87-4E02-9F3B-97FDAE8DA1C5}" destId="{444F580C-4AF3-4C4C-962C-E6416E54999F}" srcOrd="0" destOrd="0" presId="urn:microsoft.com/office/officeart/2005/8/layout/hierarchy2"/>
    <dgm:cxn modelId="{A49C779F-8F12-4296-83E4-2C2BAD0923B7}" type="presParOf" srcId="{8C4D755D-5AF5-4773-AD84-A4324AC06E7A}" destId="{B9F6A127-A5E9-4E6D-AE7E-CA1DD3C28435}" srcOrd="1" destOrd="0" presId="urn:microsoft.com/office/officeart/2005/8/layout/hierarchy2"/>
    <dgm:cxn modelId="{43623413-DC75-4A88-AE1E-C64573EBA71D}" type="presParOf" srcId="{B9F6A127-A5E9-4E6D-AE7E-CA1DD3C28435}" destId="{A22421B8-017A-4640-8AE6-C02A3C1F5336}" srcOrd="0" destOrd="0" presId="urn:microsoft.com/office/officeart/2005/8/layout/hierarchy2"/>
    <dgm:cxn modelId="{E2463529-91B5-4876-9A27-561FAAF92F2C}" type="presParOf" srcId="{B9F6A127-A5E9-4E6D-AE7E-CA1DD3C28435}" destId="{DB7F072A-C1AA-41B3-9890-B5026917FBE7}" srcOrd="1" destOrd="0" presId="urn:microsoft.com/office/officeart/2005/8/layout/hierarchy2"/>
    <dgm:cxn modelId="{C6B172AB-F76A-44D3-8BEA-FAE82C6665E0}" type="presParOf" srcId="{8C4D755D-5AF5-4773-AD84-A4324AC06E7A}" destId="{17B2F984-BE70-4BEC-BDC5-3803C0DB0EDC}" srcOrd="2" destOrd="0" presId="urn:microsoft.com/office/officeart/2005/8/layout/hierarchy2"/>
    <dgm:cxn modelId="{88B5268B-BCCB-4C64-941B-F81774A66F87}" type="presParOf" srcId="{17B2F984-BE70-4BEC-BDC5-3803C0DB0EDC}" destId="{2879F2CB-4EB0-491E-92D5-5220330614BE}" srcOrd="0" destOrd="0" presId="urn:microsoft.com/office/officeart/2005/8/layout/hierarchy2"/>
    <dgm:cxn modelId="{74DEB800-FAEE-407F-9D7B-330F9338DDAA}" type="presParOf" srcId="{8C4D755D-5AF5-4773-AD84-A4324AC06E7A}" destId="{48BA8B1D-61E6-450D-8D86-3FC97ED83492}" srcOrd="3" destOrd="0" presId="urn:microsoft.com/office/officeart/2005/8/layout/hierarchy2"/>
    <dgm:cxn modelId="{C9316B4B-8BCD-4022-8021-11E6E129A878}" type="presParOf" srcId="{48BA8B1D-61E6-450D-8D86-3FC97ED83492}" destId="{1C3B2199-5CA1-4DD2-A7CF-2945DF259739}" srcOrd="0" destOrd="0" presId="urn:microsoft.com/office/officeart/2005/8/layout/hierarchy2"/>
    <dgm:cxn modelId="{07D9F727-490B-42FC-AE3B-89CBF3DFC9E5}" type="presParOf" srcId="{48BA8B1D-61E6-450D-8D86-3FC97ED83492}" destId="{AFD20442-4CF8-4C04-A2A3-55EB6F4285D2}" srcOrd="1" destOrd="0" presId="urn:microsoft.com/office/officeart/2005/8/layout/hierarchy2"/>
    <dgm:cxn modelId="{6041C5F5-5218-4E54-B5EF-2B7F333E40D9}" type="presParOf" srcId="{E1E6F4F5-F8FF-4C7E-86EB-E33621D8987B}" destId="{2939E172-0A6E-440A-9484-9721AC91B3BF}" srcOrd="1" destOrd="0" presId="urn:microsoft.com/office/officeart/2005/8/layout/hierarchy2"/>
    <dgm:cxn modelId="{0A65028C-637B-4399-B9DB-3B3316D10935}" type="presParOf" srcId="{2939E172-0A6E-440A-9484-9721AC91B3BF}" destId="{50629995-DCB7-4FC7-AEC7-8721219EEE4F}" srcOrd="0" destOrd="0" presId="urn:microsoft.com/office/officeart/2005/8/layout/hierarchy2"/>
    <dgm:cxn modelId="{26B32AAA-9466-4B2C-B80C-C3A384F7C0E9}" type="presParOf" srcId="{2939E172-0A6E-440A-9484-9721AC91B3BF}" destId="{346D5B3D-67E2-4C7C-A85C-B0D52721D95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8E93D8-9F5F-4BF7-AF6D-B6742F2805FF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id-ID"/>
        </a:p>
      </dgm:t>
    </dgm:pt>
    <dgm:pt modelId="{7C070F1D-8CF3-4732-A026-004D1F119D6E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Kuantitas</a:t>
          </a:r>
          <a:endParaRPr lang="id-ID" dirty="0">
            <a:solidFill>
              <a:schemeClr val="tx1"/>
            </a:solidFill>
          </a:endParaRPr>
        </a:p>
      </dgm:t>
    </dgm:pt>
    <dgm:pt modelId="{81E3F85B-E7A4-459F-8C0E-156BD18443AB}" type="parTrans" cxnId="{D01974F6-D40D-44E0-9D2B-2F95EC263557}">
      <dgm:prSet/>
      <dgm:spPr/>
      <dgm:t>
        <a:bodyPr/>
        <a:lstStyle/>
        <a:p>
          <a:endParaRPr lang="id-ID"/>
        </a:p>
      </dgm:t>
    </dgm:pt>
    <dgm:pt modelId="{F82A33C4-3009-49BE-BFAF-91A7D15AF146}" type="sibTrans" cxnId="{D01974F6-D40D-44E0-9D2B-2F95EC263557}">
      <dgm:prSet/>
      <dgm:spPr/>
      <dgm:t>
        <a:bodyPr/>
        <a:lstStyle/>
        <a:p>
          <a:endParaRPr lang="id-ID"/>
        </a:p>
      </dgm:t>
    </dgm:pt>
    <dgm:pt modelId="{4F6D3D1C-A3B8-463D-B575-BA7E636187F2}">
      <dgm:prSet phldrT="[Text]"/>
      <dgm:spPr/>
      <dgm:t>
        <a:bodyPr/>
        <a:lstStyle/>
        <a:p>
          <a:r>
            <a:rPr lang="id-ID" baseline="3034" dirty="0">
              <a:solidFill>
                <a:prstClr val="black"/>
              </a:solidFill>
              <a:cs typeface="Calibri"/>
            </a:rPr>
            <a:t>A</a:t>
          </a:r>
          <a:r>
            <a:rPr lang="id-ID" spc="3" baseline="3034" dirty="0">
              <a:solidFill>
                <a:prstClr val="black"/>
              </a:solidFill>
              <a:cs typeface="Calibri"/>
            </a:rPr>
            <a:t>s</a:t>
          </a:r>
          <a:r>
            <a:rPr lang="id-ID" baseline="3034" dirty="0">
              <a:solidFill>
                <a:prstClr val="black"/>
              </a:solidFill>
              <a:cs typeface="Calibri"/>
            </a:rPr>
            <a:t>p</a:t>
          </a:r>
          <a:r>
            <a:rPr lang="id-ID" spc="3" baseline="3034" dirty="0">
              <a:solidFill>
                <a:prstClr val="black"/>
              </a:solidFill>
              <a:cs typeface="Calibri"/>
            </a:rPr>
            <a:t>e</a:t>
          </a:r>
          <a:r>
            <a:rPr lang="id-ID" baseline="3034" dirty="0">
              <a:solidFill>
                <a:prstClr val="black"/>
              </a:solidFill>
              <a:cs typeface="Calibri"/>
            </a:rPr>
            <a:t>k</a:t>
          </a:r>
          <a:r>
            <a:rPr lang="id-ID" spc="-6" baseline="3034" dirty="0">
              <a:solidFill>
                <a:prstClr val="black"/>
              </a:solidFill>
              <a:cs typeface="Calibri"/>
            </a:rPr>
            <a:t> </a:t>
          </a:r>
          <a:r>
            <a:rPr lang="id-ID" spc="-17" baseline="3034" dirty="0">
              <a:solidFill>
                <a:prstClr val="black"/>
              </a:solidFill>
              <a:cs typeface="Calibri"/>
            </a:rPr>
            <a:t>k</a:t>
          </a:r>
          <a:r>
            <a:rPr lang="id-ID" baseline="3034" dirty="0">
              <a:solidFill>
                <a:prstClr val="black"/>
              </a:solidFill>
              <a:cs typeface="Calibri"/>
            </a:rPr>
            <a:t>uan</a:t>
          </a:r>
          <a:r>
            <a:rPr lang="id-ID" spc="-6" baseline="3034" dirty="0">
              <a:solidFill>
                <a:prstClr val="black"/>
              </a:solidFill>
              <a:cs typeface="Calibri"/>
            </a:rPr>
            <a:t>t</a:t>
          </a:r>
          <a:r>
            <a:rPr lang="id-ID" spc="-3" baseline="3034" dirty="0">
              <a:solidFill>
                <a:prstClr val="black"/>
              </a:solidFill>
              <a:cs typeface="Calibri"/>
            </a:rPr>
            <a:t>i</a:t>
          </a:r>
          <a:r>
            <a:rPr lang="id-ID" spc="-17" baseline="3034" dirty="0">
              <a:solidFill>
                <a:prstClr val="black"/>
              </a:solidFill>
              <a:cs typeface="Calibri"/>
            </a:rPr>
            <a:t>t</a:t>
          </a:r>
          <a:r>
            <a:rPr lang="id-ID" baseline="3034" dirty="0">
              <a:solidFill>
                <a:prstClr val="black"/>
              </a:solidFill>
              <a:cs typeface="Calibri"/>
            </a:rPr>
            <a:t>as</a:t>
          </a:r>
          <a:r>
            <a:rPr lang="id-ID" spc="3" baseline="3034" dirty="0">
              <a:solidFill>
                <a:prstClr val="black"/>
              </a:solidFill>
              <a:cs typeface="Calibri"/>
            </a:rPr>
            <a:t> </a:t>
          </a:r>
          <a:r>
            <a:rPr lang="id-ID" baseline="3034" dirty="0">
              <a:solidFill>
                <a:prstClr val="black"/>
              </a:solidFill>
              <a:cs typeface="Calibri"/>
            </a:rPr>
            <a:t>me</a:t>
          </a:r>
          <a:r>
            <a:rPr lang="id-ID" spc="6" baseline="3034" dirty="0">
              <a:solidFill>
                <a:prstClr val="black"/>
              </a:solidFill>
              <a:cs typeface="Calibri"/>
            </a:rPr>
            <a:t>n</a:t>
          </a:r>
          <a:r>
            <a:rPr lang="id-ID" spc="-13" baseline="3034" dirty="0">
              <a:solidFill>
                <a:prstClr val="black"/>
              </a:solidFill>
              <a:cs typeface="Calibri"/>
            </a:rPr>
            <a:t>c</a:t>
          </a:r>
          <a:r>
            <a:rPr lang="id-ID" baseline="3034" dirty="0">
              <a:solidFill>
                <a:prstClr val="black"/>
              </a:solidFill>
              <a:cs typeface="Calibri"/>
            </a:rPr>
            <a:t>a</a:t>
          </a:r>
          <a:r>
            <a:rPr lang="id-ID" spc="-17" baseline="3034" dirty="0">
              <a:solidFill>
                <a:prstClr val="black"/>
              </a:solidFill>
              <a:cs typeface="Calibri"/>
            </a:rPr>
            <a:t>k</a:t>
          </a:r>
          <a:r>
            <a:rPr lang="id-ID" baseline="3034" dirty="0">
              <a:solidFill>
                <a:prstClr val="black"/>
              </a:solidFill>
              <a:cs typeface="Calibri"/>
            </a:rPr>
            <a:t>up</a:t>
          </a:r>
          <a:r>
            <a:rPr lang="en-US" baseline="3034" dirty="0">
              <a:solidFill>
                <a:prstClr val="black"/>
              </a:solidFill>
              <a:cs typeface="Calibri"/>
            </a:rPr>
            <a:t> </a:t>
          </a:r>
          <a:r>
            <a:rPr lang="id-ID" baseline="1517" dirty="0">
              <a:solidFill>
                <a:prstClr val="black"/>
              </a:solidFill>
              <a:cs typeface="Calibri"/>
            </a:rPr>
            <a:t>Ju</a:t>
          </a:r>
          <a:r>
            <a:rPr lang="id-ID" spc="3" baseline="1517" dirty="0">
              <a:solidFill>
                <a:prstClr val="black"/>
              </a:solidFill>
              <a:cs typeface="Calibri"/>
            </a:rPr>
            <a:t>m</a:t>
          </a:r>
          <a:r>
            <a:rPr lang="id-ID" spc="-3" baseline="1517" dirty="0">
              <a:solidFill>
                <a:prstClr val="black"/>
              </a:solidFill>
              <a:cs typeface="Calibri"/>
            </a:rPr>
            <a:t>l</a:t>
          </a:r>
          <a:r>
            <a:rPr lang="id-ID" baseline="1517" dirty="0">
              <a:solidFill>
                <a:prstClr val="black"/>
              </a:solidFill>
              <a:cs typeface="Calibri"/>
            </a:rPr>
            <a:t>a</a:t>
          </a:r>
          <a:r>
            <a:rPr lang="id-ID" spc="3" baseline="1517" dirty="0">
              <a:solidFill>
                <a:prstClr val="black"/>
              </a:solidFill>
              <a:cs typeface="Calibri"/>
            </a:rPr>
            <a:t>h</a:t>
          </a:r>
          <a:r>
            <a:rPr lang="id-ID" baseline="1517" dirty="0">
              <a:solidFill>
                <a:prstClr val="black"/>
              </a:solidFill>
              <a:cs typeface="Calibri"/>
            </a:rPr>
            <a:t>/</a:t>
          </a:r>
          <a:r>
            <a:rPr lang="id-ID" spc="9" baseline="1517" dirty="0">
              <a:solidFill>
                <a:prstClr val="black"/>
              </a:solidFill>
              <a:cs typeface="Calibri"/>
            </a:rPr>
            <a:t> </a:t>
          </a:r>
          <a:r>
            <a:rPr lang="id-ID" baseline="1517" dirty="0">
              <a:solidFill>
                <a:prstClr val="black"/>
              </a:solidFill>
              <a:cs typeface="Calibri"/>
            </a:rPr>
            <a:t>ba</a:t>
          </a:r>
          <a:r>
            <a:rPr lang="id-ID" spc="-19" baseline="1517" dirty="0">
              <a:solidFill>
                <a:prstClr val="black"/>
              </a:solidFill>
              <a:cs typeface="Calibri"/>
            </a:rPr>
            <a:t>n</a:t>
          </a:r>
          <a:r>
            <a:rPr lang="id-ID" spc="-17" baseline="1517" dirty="0">
              <a:solidFill>
                <a:prstClr val="black"/>
              </a:solidFill>
              <a:cs typeface="Calibri"/>
            </a:rPr>
            <a:t>y</a:t>
          </a:r>
          <a:r>
            <a:rPr lang="id-ID" baseline="1517" dirty="0">
              <a:solidFill>
                <a:prstClr val="black"/>
              </a:solidFill>
              <a:cs typeface="Calibri"/>
            </a:rPr>
            <a:t>ak</a:t>
          </a:r>
          <a:r>
            <a:rPr lang="id-ID" spc="-23" baseline="1517" dirty="0">
              <a:solidFill>
                <a:prstClr val="black"/>
              </a:solidFill>
              <a:cs typeface="Calibri"/>
            </a:rPr>
            <a:t>n</a:t>
          </a:r>
          <a:r>
            <a:rPr lang="id-ID" spc="-17" baseline="1517" dirty="0">
              <a:solidFill>
                <a:prstClr val="black"/>
              </a:solidFill>
              <a:cs typeface="Calibri"/>
            </a:rPr>
            <a:t>y</a:t>
          </a:r>
          <a:r>
            <a:rPr lang="id-ID" baseline="1517" dirty="0">
              <a:solidFill>
                <a:prstClr val="black"/>
              </a:solidFill>
              <a:cs typeface="Calibri"/>
            </a:rPr>
            <a:t>a</a:t>
          </a:r>
          <a:r>
            <a:rPr lang="en-US" baseline="1517" dirty="0">
              <a:solidFill>
                <a:prstClr val="black"/>
              </a:solidFill>
              <a:cs typeface="Calibri"/>
            </a:rPr>
            <a:t> </a:t>
          </a:r>
          <a:r>
            <a:rPr lang="id-ID" spc="-39" baseline="1517" dirty="0">
              <a:solidFill>
                <a:prstClr val="black"/>
              </a:solidFill>
              <a:cs typeface="Calibri"/>
            </a:rPr>
            <a:t>k</a:t>
          </a:r>
          <a:r>
            <a:rPr lang="id-ID" baseline="1517" dirty="0">
              <a:solidFill>
                <a:prstClr val="black"/>
              </a:solidFill>
              <a:cs typeface="Calibri"/>
            </a:rPr>
            <a:t>elua</a:t>
          </a:r>
          <a:r>
            <a:rPr lang="id-ID" spc="-23" baseline="1517" dirty="0">
              <a:solidFill>
                <a:prstClr val="black"/>
              </a:solidFill>
              <a:cs typeface="Calibri"/>
            </a:rPr>
            <a:t>r</a:t>
          </a:r>
          <a:r>
            <a:rPr lang="id-ID" baseline="1517" dirty="0">
              <a:solidFill>
                <a:prstClr val="black"/>
              </a:solidFill>
              <a:cs typeface="Calibri"/>
            </a:rPr>
            <a:t>an</a:t>
          </a:r>
          <a:r>
            <a:rPr lang="id-ID" spc="9" baseline="1517" dirty="0">
              <a:solidFill>
                <a:prstClr val="black"/>
              </a:solidFill>
              <a:cs typeface="Calibri"/>
            </a:rPr>
            <a:t> </a:t>
          </a:r>
          <a:r>
            <a:rPr lang="id-ID" baseline="1517" dirty="0">
              <a:solidFill>
                <a:prstClr val="black"/>
              </a:solidFill>
              <a:cs typeface="Calibri"/>
            </a:rPr>
            <a:t>(</a:t>
          </a:r>
          <a:r>
            <a:rPr lang="id-ID" spc="-3" baseline="1517" dirty="0">
              <a:solidFill>
                <a:prstClr val="black"/>
              </a:solidFill>
              <a:cs typeface="Calibri"/>
            </a:rPr>
            <a:t>o</a:t>
          </a:r>
          <a:r>
            <a:rPr lang="id-ID" baseline="1517" dirty="0">
              <a:solidFill>
                <a:prstClr val="black"/>
              </a:solidFill>
              <a:cs typeface="Calibri"/>
            </a:rPr>
            <a:t>utput)</a:t>
          </a:r>
          <a:r>
            <a:rPr lang="id-ID" spc="9" baseline="1517" dirty="0">
              <a:solidFill>
                <a:prstClr val="black"/>
              </a:solidFill>
              <a:cs typeface="Calibri"/>
            </a:rPr>
            <a:t> </a:t>
          </a:r>
          <a:r>
            <a:rPr lang="id-ID" baseline="1517" dirty="0">
              <a:solidFill>
                <a:prstClr val="black"/>
              </a:solidFill>
              <a:cs typeface="Calibri"/>
            </a:rPr>
            <a:t>da</a:t>
          </a:r>
          <a:r>
            <a:rPr lang="id-ID" spc="3" baseline="1517" dirty="0">
              <a:solidFill>
                <a:prstClr val="black"/>
              </a:solidFill>
              <a:cs typeface="Calibri"/>
            </a:rPr>
            <a:t>n</a:t>
          </a:r>
          <a:r>
            <a:rPr lang="id-ID" spc="-19" baseline="1517" dirty="0">
              <a:solidFill>
                <a:prstClr val="black"/>
              </a:solidFill>
              <a:cs typeface="Calibri"/>
            </a:rPr>
            <a:t>/</a:t>
          </a:r>
          <a:r>
            <a:rPr lang="id-ID" spc="-6" baseline="1517" dirty="0">
              <a:solidFill>
                <a:prstClr val="black"/>
              </a:solidFill>
              <a:cs typeface="Calibri"/>
            </a:rPr>
            <a:t>a</a:t>
          </a:r>
          <a:r>
            <a:rPr lang="id-ID" spc="-17" baseline="1517" dirty="0">
              <a:solidFill>
                <a:prstClr val="black"/>
              </a:solidFill>
              <a:cs typeface="Calibri"/>
            </a:rPr>
            <a:t>t</a:t>
          </a:r>
          <a:r>
            <a:rPr lang="id-ID" baseline="1517" dirty="0">
              <a:solidFill>
                <a:prstClr val="black"/>
              </a:solidFill>
              <a:cs typeface="Calibri"/>
            </a:rPr>
            <a:t>au</a:t>
          </a:r>
          <a:r>
            <a:rPr lang="en-US" baseline="1517" dirty="0">
              <a:solidFill>
                <a:prstClr val="black"/>
              </a:solidFill>
              <a:cs typeface="Calibri"/>
            </a:rPr>
            <a:t> </a:t>
          </a:r>
          <a:r>
            <a:rPr lang="id-ID" baseline="1517" dirty="0">
              <a:solidFill>
                <a:prstClr val="black"/>
              </a:solidFill>
              <a:cs typeface="Calibri"/>
            </a:rPr>
            <a:t>ma</a:t>
          </a:r>
          <a:r>
            <a:rPr lang="id-ID" spc="-6" baseline="1517" dirty="0">
              <a:solidFill>
                <a:prstClr val="black"/>
              </a:solidFill>
              <a:cs typeface="Calibri"/>
            </a:rPr>
            <a:t>n</a:t>
          </a:r>
          <a:r>
            <a:rPr lang="id-ID" spc="-23" baseline="1517" dirty="0">
              <a:solidFill>
                <a:prstClr val="black"/>
              </a:solidFill>
              <a:cs typeface="Calibri"/>
            </a:rPr>
            <a:t>f</a:t>
          </a:r>
          <a:r>
            <a:rPr lang="id-ID" baseline="1517" dirty="0">
              <a:solidFill>
                <a:prstClr val="black"/>
              </a:solidFill>
              <a:cs typeface="Calibri"/>
            </a:rPr>
            <a:t>a</a:t>
          </a:r>
          <a:r>
            <a:rPr lang="id-ID" spc="-6" baseline="1517" dirty="0">
              <a:solidFill>
                <a:prstClr val="black"/>
              </a:solidFill>
              <a:cs typeface="Calibri"/>
            </a:rPr>
            <a:t>a</a:t>
          </a:r>
          <a:r>
            <a:rPr lang="id-ID" baseline="1517" dirty="0">
              <a:solidFill>
                <a:prstClr val="black"/>
              </a:solidFill>
              <a:cs typeface="Calibri"/>
            </a:rPr>
            <a:t>t </a:t>
          </a:r>
          <a:r>
            <a:rPr lang="id-ID" spc="-3" baseline="1517" dirty="0">
              <a:solidFill>
                <a:prstClr val="black"/>
              </a:solidFill>
              <a:cs typeface="Calibri"/>
            </a:rPr>
            <a:t>(</a:t>
          </a:r>
          <a:r>
            <a:rPr lang="id-ID" baseline="1517" dirty="0">
              <a:solidFill>
                <a:prstClr val="black"/>
              </a:solidFill>
              <a:cs typeface="Calibri"/>
            </a:rPr>
            <a:t>ou</a:t>
          </a:r>
          <a:r>
            <a:rPr lang="id-ID" spc="-19" baseline="1517" dirty="0">
              <a:solidFill>
                <a:prstClr val="black"/>
              </a:solidFill>
              <a:cs typeface="Calibri"/>
            </a:rPr>
            <a:t>t</a:t>
          </a:r>
          <a:r>
            <a:rPr lang="id-ID" spc="-13" baseline="1517" dirty="0">
              <a:solidFill>
                <a:prstClr val="black"/>
              </a:solidFill>
              <a:cs typeface="Calibri"/>
            </a:rPr>
            <a:t>c</a:t>
          </a:r>
          <a:r>
            <a:rPr lang="id-ID" baseline="1517" dirty="0">
              <a:solidFill>
                <a:prstClr val="black"/>
              </a:solidFill>
              <a:cs typeface="Calibri"/>
            </a:rPr>
            <a:t>ome)</a:t>
          </a:r>
          <a:r>
            <a:rPr lang="id-ID" spc="13" baseline="1517" dirty="0">
              <a:solidFill>
                <a:prstClr val="black"/>
              </a:solidFill>
              <a:cs typeface="Calibri"/>
            </a:rPr>
            <a:t> </a:t>
          </a:r>
          <a:r>
            <a:rPr lang="id-ID" spc="-17" baseline="1517" dirty="0">
              <a:solidFill>
                <a:prstClr val="black"/>
              </a:solidFill>
              <a:cs typeface="Calibri"/>
            </a:rPr>
            <a:t>y</a:t>
          </a:r>
          <a:r>
            <a:rPr lang="id-ID" baseline="1517" dirty="0">
              <a:solidFill>
                <a:prstClr val="black"/>
              </a:solidFill>
              <a:cs typeface="Calibri"/>
            </a:rPr>
            <a:t>ang</a:t>
          </a:r>
          <a:r>
            <a:rPr lang="en-US" baseline="1517" dirty="0">
              <a:solidFill>
                <a:prstClr val="black"/>
              </a:solidFill>
              <a:cs typeface="Calibri"/>
            </a:rPr>
            <a:t> </a:t>
          </a:r>
          <a:r>
            <a:rPr lang="id-ID" b="1" spc="3" baseline="1517" dirty="0">
              <a:solidFill>
                <a:prstClr val="black"/>
              </a:solidFill>
              <a:cs typeface="Calibri"/>
            </a:rPr>
            <a:t>h</a:t>
          </a:r>
          <a:r>
            <a:rPr lang="id-ID" b="1" baseline="1517" dirty="0">
              <a:solidFill>
                <a:prstClr val="black"/>
              </a:solidFill>
              <a:cs typeface="Calibri"/>
            </a:rPr>
            <a:t>arus</a:t>
          </a:r>
          <a:r>
            <a:rPr lang="id-ID" b="1" spc="-9" baseline="1517" dirty="0">
              <a:solidFill>
                <a:prstClr val="black"/>
              </a:solidFill>
              <a:cs typeface="Calibri"/>
            </a:rPr>
            <a:t> </a:t>
          </a:r>
          <a:r>
            <a:rPr lang="id-ID" b="1" baseline="1517" dirty="0">
              <a:solidFill>
                <a:prstClr val="black"/>
              </a:solidFill>
              <a:cs typeface="Calibri"/>
            </a:rPr>
            <a:t>ada</a:t>
          </a:r>
          <a:r>
            <a:rPr lang="id-ID" b="1" spc="3" baseline="1517" dirty="0">
              <a:solidFill>
                <a:prstClr val="black"/>
              </a:solidFill>
              <a:cs typeface="Calibri"/>
            </a:rPr>
            <a:t> </a:t>
          </a:r>
          <a:r>
            <a:rPr lang="id-ID" baseline="1517" dirty="0">
              <a:solidFill>
                <a:prstClr val="black"/>
              </a:solidFill>
              <a:cs typeface="Calibri"/>
            </a:rPr>
            <a:t>dalam</a:t>
          </a:r>
          <a:r>
            <a:rPr lang="id-ID" spc="3" baseline="1517" dirty="0">
              <a:solidFill>
                <a:prstClr val="black"/>
              </a:solidFill>
              <a:cs typeface="Calibri"/>
            </a:rPr>
            <a:t> </a:t>
          </a:r>
          <a:r>
            <a:rPr lang="id-ID" baseline="1517" dirty="0">
              <a:solidFill>
                <a:prstClr val="black"/>
              </a:solidFill>
              <a:cs typeface="Calibri"/>
            </a:rPr>
            <a:t>se</a:t>
          </a:r>
          <a:r>
            <a:rPr lang="id-ID" spc="-3" baseline="1517" dirty="0">
              <a:solidFill>
                <a:prstClr val="black"/>
              </a:solidFill>
              <a:cs typeface="Calibri"/>
            </a:rPr>
            <a:t>ti</a:t>
          </a:r>
          <a:r>
            <a:rPr lang="id-ID" baseline="1517" dirty="0">
              <a:solidFill>
                <a:prstClr val="black"/>
              </a:solidFill>
              <a:cs typeface="Calibri"/>
            </a:rPr>
            <a:t>a</a:t>
          </a:r>
          <a:r>
            <a:rPr lang="en-US" baseline="1517" dirty="0">
              <a:solidFill>
                <a:prstClr val="black"/>
              </a:solidFill>
              <a:cs typeface="Calibri"/>
            </a:rPr>
            <a:t>p </a:t>
          </a:r>
          <a:r>
            <a:rPr lang="id-ID" spc="-17" baseline="1517" dirty="0">
              <a:solidFill>
                <a:prstClr val="black"/>
              </a:solidFill>
              <a:cs typeface="Calibri"/>
            </a:rPr>
            <a:t>t</a:t>
          </a:r>
          <a:r>
            <a:rPr lang="id-ID" baseline="1517" dirty="0">
              <a:solidFill>
                <a:prstClr val="black"/>
              </a:solidFill>
              <a:cs typeface="Calibri"/>
            </a:rPr>
            <a:t>a</a:t>
          </a:r>
          <a:r>
            <a:rPr lang="id-ID" spc="-17" baseline="1517" dirty="0">
              <a:solidFill>
                <a:prstClr val="black"/>
              </a:solidFill>
              <a:cs typeface="Calibri"/>
            </a:rPr>
            <a:t>r</a:t>
          </a:r>
          <a:r>
            <a:rPr lang="id-ID" spc="-3" baseline="1517" dirty="0">
              <a:solidFill>
                <a:prstClr val="black"/>
              </a:solidFill>
              <a:cs typeface="Calibri"/>
            </a:rPr>
            <a:t>g</a:t>
          </a:r>
          <a:r>
            <a:rPr lang="id-ID" spc="-6" baseline="1517" dirty="0">
              <a:solidFill>
                <a:prstClr val="black"/>
              </a:solidFill>
              <a:cs typeface="Calibri"/>
            </a:rPr>
            <a:t>e</a:t>
          </a:r>
          <a:r>
            <a:rPr lang="id-ID" baseline="1517" dirty="0">
              <a:solidFill>
                <a:prstClr val="black"/>
              </a:solidFill>
              <a:cs typeface="Calibri"/>
            </a:rPr>
            <a:t>t k</a:t>
          </a:r>
          <a:r>
            <a:rPr lang="id-ID" spc="-3" baseline="1517" dirty="0">
              <a:solidFill>
                <a:prstClr val="black"/>
              </a:solidFill>
              <a:cs typeface="Calibri"/>
            </a:rPr>
            <a:t>i</a:t>
          </a:r>
          <a:r>
            <a:rPr lang="id-ID" baseline="1517" dirty="0">
              <a:solidFill>
                <a:prstClr val="black"/>
              </a:solidFill>
              <a:cs typeface="Calibri"/>
            </a:rPr>
            <a:t>n</a:t>
          </a:r>
          <a:r>
            <a:rPr lang="id-ID" spc="3" baseline="1517" dirty="0">
              <a:solidFill>
                <a:prstClr val="black"/>
              </a:solidFill>
              <a:cs typeface="Calibri"/>
            </a:rPr>
            <a:t>e</a:t>
          </a:r>
          <a:r>
            <a:rPr lang="id-ID" baseline="1517" dirty="0">
              <a:solidFill>
                <a:prstClr val="black"/>
              </a:solidFill>
              <a:cs typeface="Calibri"/>
            </a:rPr>
            <a:t>rja. A</a:t>
          </a:r>
          <a:r>
            <a:rPr lang="id-ID" spc="3" baseline="1517" dirty="0">
              <a:solidFill>
                <a:prstClr val="black"/>
              </a:solidFill>
              <a:cs typeface="Calibri"/>
            </a:rPr>
            <a:t>s</a:t>
          </a:r>
          <a:r>
            <a:rPr lang="id-ID" baseline="1517" dirty="0">
              <a:solidFill>
                <a:prstClr val="black"/>
              </a:solidFill>
              <a:cs typeface="Calibri"/>
            </a:rPr>
            <a:t>p</a:t>
          </a:r>
          <a:r>
            <a:rPr lang="id-ID" spc="3" baseline="1517" dirty="0">
              <a:solidFill>
                <a:prstClr val="black"/>
              </a:solidFill>
              <a:cs typeface="Calibri"/>
            </a:rPr>
            <a:t>e</a:t>
          </a:r>
          <a:r>
            <a:rPr lang="id-ID" baseline="1517" dirty="0">
              <a:solidFill>
                <a:prstClr val="black"/>
              </a:solidFill>
              <a:cs typeface="Calibri"/>
            </a:rPr>
            <a:t>k</a:t>
          </a:r>
          <a:r>
            <a:rPr lang="id-ID" spc="-6" baseline="1517" dirty="0">
              <a:solidFill>
                <a:prstClr val="black"/>
              </a:solidFill>
              <a:cs typeface="Calibri"/>
            </a:rPr>
            <a:t> </a:t>
          </a:r>
          <a:r>
            <a:rPr lang="id-ID" spc="-3" baseline="1517" dirty="0">
              <a:solidFill>
                <a:prstClr val="black"/>
              </a:solidFill>
              <a:cs typeface="Calibri"/>
            </a:rPr>
            <a:t>i</a:t>
          </a:r>
          <a:r>
            <a:rPr lang="id-ID" baseline="1517" dirty="0">
              <a:solidFill>
                <a:prstClr val="black"/>
              </a:solidFill>
              <a:cs typeface="Calibri"/>
            </a:rPr>
            <a:t>ni</a:t>
          </a:r>
          <a:r>
            <a:rPr lang="en-US" baseline="1517" dirty="0">
              <a:solidFill>
                <a:prstClr val="black"/>
              </a:solidFill>
              <a:cs typeface="Calibri"/>
            </a:rPr>
            <a:t> </a:t>
          </a:r>
          <a:r>
            <a:rPr lang="id-ID" baseline="1517" dirty="0">
              <a:solidFill>
                <a:prstClr val="black"/>
              </a:solidFill>
              <a:cs typeface="Calibri"/>
            </a:rPr>
            <a:t>harus</a:t>
          </a:r>
          <a:r>
            <a:rPr lang="id-ID" spc="6" baseline="1517" dirty="0">
              <a:solidFill>
                <a:prstClr val="black"/>
              </a:solidFill>
              <a:cs typeface="Calibri"/>
            </a:rPr>
            <a:t> </a:t>
          </a:r>
          <a:r>
            <a:rPr lang="id-ID" baseline="1517" dirty="0">
              <a:solidFill>
                <a:prstClr val="black"/>
              </a:solidFill>
              <a:cs typeface="Calibri"/>
            </a:rPr>
            <a:t>ada</a:t>
          </a:r>
          <a:r>
            <a:rPr lang="id-ID" spc="3" baseline="1517" dirty="0">
              <a:solidFill>
                <a:prstClr val="black"/>
              </a:solidFill>
              <a:cs typeface="Calibri"/>
            </a:rPr>
            <a:t> </a:t>
          </a:r>
          <a:r>
            <a:rPr lang="id-ID" baseline="1517" dirty="0">
              <a:solidFill>
                <a:prstClr val="black"/>
              </a:solidFill>
              <a:cs typeface="Calibri"/>
            </a:rPr>
            <a:t>di</a:t>
          </a:r>
          <a:r>
            <a:rPr lang="id-ID" spc="6" baseline="1517" dirty="0">
              <a:solidFill>
                <a:prstClr val="black"/>
              </a:solidFill>
              <a:cs typeface="Calibri"/>
            </a:rPr>
            <a:t> </a:t>
          </a:r>
          <a:r>
            <a:rPr lang="id-ID" baseline="1517" dirty="0">
              <a:solidFill>
                <a:prstClr val="black"/>
              </a:solidFill>
              <a:cs typeface="Calibri"/>
            </a:rPr>
            <a:t>se</a:t>
          </a:r>
          <a:r>
            <a:rPr lang="id-ID" spc="-3" baseline="1517" dirty="0">
              <a:solidFill>
                <a:prstClr val="black"/>
              </a:solidFill>
              <a:cs typeface="Calibri"/>
            </a:rPr>
            <a:t>ti</a:t>
          </a:r>
          <a:r>
            <a:rPr lang="id-ID" baseline="1517" dirty="0">
              <a:solidFill>
                <a:prstClr val="black"/>
              </a:solidFill>
              <a:cs typeface="Calibri"/>
            </a:rPr>
            <a:t>ap</a:t>
          </a:r>
          <a:r>
            <a:rPr lang="id-ID" spc="9" baseline="1517" dirty="0">
              <a:solidFill>
                <a:prstClr val="black"/>
              </a:solidFill>
              <a:cs typeface="Calibri"/>
            </a:rPr>
            <a:t> </a:t>
          </a:r>
          <a:r>
            <a:rPr lang="id-ID" spc="-19" baseline="1517" dirty="0">
              <a:solidFill>
                <a:prstClr val="black"/>
              </a:solidFill>
              <a:cs typeface="Calibri"/>
            </a:rPr>
            <a:t>r</a:t>
          </a:r>
          <a:r>
            <a:rPr lang="id-ID" baseline="1517" dirty="0">
              <a:solidFill>
                <a:prstClr val="black"/>
              </a:solidFill>
              <a:cs typeface="Calibri"/>
            </a:rPr>
            <a:t>e</a:t>
          </a:r>
          <a:r>
            <a:rPr lang="id-ID" spc="3" baseline="1517" dirty="0">
              <a:solidFill>
                <a:prstClr val="black"/>
              </a:solidFill>
              <a:cs typeface="Calibri"/>
            </a:rPr>
            <a:t>n</a:t>
          </a:r>
          <a:r>
            <a:rPr lang="id-ID" spc="-13" baseline="1517" dirty="0">
              <a:solidFill>
                <a:prstClr val="black"/>
              </a:solidFill>
              <a:cs typeface="Calibri"/>
            </a:rPr>
            <a:t>c</a:t>
          </a:r>
          <a:r>
            <a:rPr lang="id-ID" baseline="1517" dirty="0">
              <a:solidFill>
                <a:prstClr val="black"/>
              </a:solidFill>
              <a:cs typeface="Calibri"/>
            </a:rPr>
            <a:t>an</a:t>
          </a:r>
          <a:r>
            <a:rPr lang="en-US" baseline="1517" dirty="0">
              <a:solidFill>
                <a:prstClr val="black"/>
              </a:solidFill>
              <a:cs typeface="Calibri"/>
            </a:rPr>
            <a:t>a </a:t>
          </a:r>
          <a:r>
            <a:rPr lang="id-ID" baseline="1517" dirty="0">
              <a:solidFill>
                <a:prstClr val="black"/>
              </a:solidFill>
              <a:cs typeface="Calibri"/>
            </a:rPr>
            <a:t>k</a:t>
          </a:r>
          <a:r>
            <a:rPr lang="id-ID" spc="-3" baseline="1517" dirty="0">
              <a:solidFill>
                <a:prstClr val="black"/>
              </a:solidFill>
              <a:cs typeface="Calibri"/>
            </a:rPr>
            <a:t>i</a:t>
          </a:r>
          <a:r>
            <a:rPr lang="id-ID" baseline="1517" dirty="0">
              <a:solidFill>
                <a:prstClr val="black"/>
              </a:solidFill>
              <a:cs typeface="Calibri"/>
            </a:rPr>
            <a:t>n</a:t>
          </a:r>
          <a:r>
            <a:rPr lang="id-ID" spc="3" baseline="1517" dirty="0">
              <a:solidFill>
                <a:prstClr val="black"/>
              </a:solidFill>
              <a:cs typeface="Calibri"/>
            </a:rPr>
            <a:t>e</a:t>
          </a:r>
          <a:r>
            <a:rPr lang="id-ID" baseline="1517" dirty="0">
              <a:solidFill>
                <a:prstClr val="black"/>
              </a:solidFill>
              <a:cs typeface="Calibri"/>
            </a:rPr>
            <a:t>rja.</a:t>
          </a:r>
          <a:endParaRPr lang="id-ID" dirty="0"/>
        </a:p>
      </dgm:t>
    </dgm:pt>
    <dgm:pt modelId="{1FD0B733-F167-4EB0-B46F-D6B89A2F1A48}" type="parTrans" cxnId="{F21C6700-A165-4A83-80DF-026DB7679B53}">
      <dgm:prSet/>
      <dgm:spPr/>
      <dgm:t>
        <a:bodyPr/>
        <a:lstStyle/>
        <a:p>
          <a:endParaRPr lang="id-ID"/>
        </a:p>
      </dgm:t>
    </dgm:pt>
    <dgm:pt modelId="{CAAED9EF-E98B-45CF-802B-337F503AA604}" type="sibTrans" cxnId="{F21C6700-A165-4A83-80DF-026DB7679B53}">
      <dgm:prSet/>
      <dgm:spPr/>
      <dgm:t>
        <a:bodyPr/>
        <a:lstStyle/>
        <a:p>
          <a:endParaRPr lang="id-ID"/>
        </a:p>
      </dgm:t>
    </dgm:pt>
    <dgm:pt modelId="{57C33069-3F08-4122-A1F0-A13B8DE3812C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Kualitas</a:t>
          </a:r>
          <a:endParaRPr lang="id-ID" dirty="0">
            <a:solidFill>
              <a:schemeClr val="tx1"/>
            </a:solidFill>
          </a:endParaRPr>
        </a:p>
      </dgm:t>
    </dgm:pt>
    <dgm:pt modelId="{CBC55407-953B-4B28-A8D1-6AD407A1210B}" type="parTrans" cxnId="{ADD75AE3-D639-41F7-8E83-43A9F90BD0C5}">
      <dgm:prSet/>
      <dgm:spPr/>
      <dgm:t>
        <a:bodyPr/>
        <a:lstStyle/>
        <a:p>
          <a:endParaRPr lang="id-ID"/>
        </a:p>
      </dgm:t>
    </dgm:pt>
    <dgm:pt modelId="{7E54EC8D-0CC3-46A6-BE06-762BB5975887}" type="sibTrans" cxnId="{ADD75AE3-D639-41F7-8E83-43A9F90BD0C5}">
      <dgm:prSet/>
      <dgm:spPr/>
      <dgm:t>
        <a:bodyPr/>
        <a:lstStyle/>
        <a:p>
          <a:endParaRPr lang="id-ID"/>
        </a:p>
      </dgm:t>
    </dgm:pt>
    <dgm:pt modelId="{8489AC60-7FA6-4BA8-B3D8-4650C71232C6}">
      <dgm:prSet phldrT="[Text]"/>
      <dgm:spPr/>
      <dgm:t>
        <a:bodyPr/>
        <a:lstStyle/>
        <a:p>
          <a:r>
            <a:rPr lang="id-ID" baseline="3034" dirty="0">
              <a:solidFill>
                <a:prstClr val="black"/>
              </a:solidFill>
              <a:cs typeface="Calibri"/>
            </a:rPr>
            <a:t>A</a:t>
          </a:r>
          <a:r>
            <a:rPr lang="id-ID" spc="3" baseline="3034" dirty="0">
              <a:solidFill>
                <a:prstClr val="black"/>
              </a:solidFill>
              <a:cs typeface="Calibri"/>
            </a:rPr>
            <a:t>s</a:t>
          </a:r>
          <a:r>
            <a:rPr lang="id-ID" baseline="3034" dirty="0">
              <a:solidFill>
                <a:prstClr val="black"/>
              </a:solidFill>
              <a:cs typeface="Calibri"/>
            </a:rPr>
            <a:t>p</a:t>
          </a:r>
          <a:r>
            <a:rPr lang="id-ID" spc="3" baseline="3034" dirty="0">
              <a:solidFill>
                <a:prstClr val="black"/>
              </a:solidFill>
              <a:cs typeface="Calibri"/>
            </a:rPr>
            <a:t>e</a:t>
          </a:r>
          <a:r>
            <a:rPr lang="id-ID" baseline="3034" dirty="0">
              <a:solidFill>
                <a:prstClr val="black"/>
              </a:solidFill>
              <a:cs typeface="Calibri"/>
            </a:rPr>
            <a:t>k</a:t>
          </a:r>
          <a:r>
            <a:rPr lang="id-ID" spc="-6" baseline="3034" dirty="0">
              <a:solidFill>
                <a:prstClr val="black"/>
              </a:solidFill>
              <a:cs typeface="Calibri"/>
            </a:rPr>
            <a:t> </a:t>
          </a:r>
          <a:r>
            <a:rPr lang="id-ID" spc="-17" baseline="3034" dirty="0">
              <a:solidFill>
                <a:prstClr val="black"/>
              </a:solidFill>
              <a:cs typeface="Calibri"/>
            </a:rPr>
            <a:t>k</a:t>
          </a:r>
          <a:r>
            <a:rPr lang="id-ID" baseline="3034" dirty="0">
              <a:solidFill>
                <a:prstClr val="black"/>
              </a:solidFill>
              <a:cs typeface="Calibri"/>
            </a:rPr>
            <a:t>ual</a:t>
          </a:r>
          <a:r>
            <a:rPr lang="id-ID" spc="-3" baseline="3034" dirty="0">
              <a:solidFill>
                <a:prstClr val="black"/>
              </a:solidFill>
              <a:cs typeface="Calibri"/>
            </a:rPr>
            <a:t>i</a:t>
          </a:r>
          <a:r>
            <a:rPr lang="id-ID" spc="-17" baseline="3034" dirty="0">
              <a:solidFill>
                <a:prstClr val="black"/>
              </a:solidFill>
              <a:cs typeface="Calibri"/>
            </a:rPr>
            <a:t>t</a:t>
          </a:r>
          <a:r>
            <a:rPr lang="id-ID" baseline="3034" dirty="0">
              <a:solidFill>
                <a:prstClr val="black"/>
              </a:solidFill>
              <a:cs typeface="Calibri"/>
            </a:rPr>
            <a:t>as</a:t>
          </a:r>
          <a:r>
            <a:rPr lang="id-ID" spc="6" baseline="3034" dirty="0">
              <a:solidFill>
                <a:prstClr val="black"/>
              </a:solidFill>
              <a:cs typeface="Calibri"/>
            </a:rPr>
            <a:t> </a:t>
          </a:r>
          <a:r>
            <a:rPr lang="id-ID" baseline="3034" dirty="0">
              <a:solidFill>
                <a:prstClr val="black"/>
              </a:solidFill>
              <a:cs typeface="Calibri"/>
            </a:rPr>
            <a:t>me</a:t>
          </a:r>
          <a:r>
            <a:rPr lang="id-ID" spc="6" baseline="3034" dirty="0">
              <a:solidFill>
                <a:prstClr val="black"/>
              </a:solidFill>
              <a:cs typeface="Calibri"/>
            </a:rPr>
            <a:t>n</a:t>
          </a:r>
          <a:r>
            <a:rPr lang="id-ID" spc="-13" baseline="3034" dirty="0">
              <a:solidFill>
                <a:prstClr val="black"/>
              </a:solidFill>
              <a:cs typeface="Calibri"/>
            </a:rPr>
            <a:t>c</a:t>
          </a:r>
          <a:r>
            <a:rPr lang="id-ID" baseline="3034" dirty="0">
              <a:solidFill>
                <a:prstClr val="black"/>
              </a:solidFill>
              <a:cs typeface="Calibri"/>
            </a:rPr>
            <a:t>a</a:t>
          </a:r>
          <a:r>
            <a:rPr lang="id-ID" spc="-17" baseline="3034" dirty="0">
              <a:solidFill>
                <a:prstClr val="black"/>
              </a:solidFill>
              <a:cs typeface="Calibri"/>
            </a:rPr>
            <a:t>k</a:t>
          </a:r>
          <a:r>
            <a:rPr lang="id-ID" baseline="3034" dirty="0">
              <a:solidFill>
                <a:prstClr val="black"/>
              </a:solidFill>
              <a:cs typeface="Calibri"/>
            </a:rPr>
            <a:t>up</a:t>
          </a:r>
          <a:r>
            <a:rPr lang="en-US" baseline="3034" dirty="0">
              <a:solidFill>
                <a:prstClr val="black"/>
              </a:solidFill>
              <a:cs typeface="Calibri"/>
            </a:rPr>
            <a:t> m</a:t>
          </a:r>
          <a:r>
            <a:rPr lang="id-ID" baseline="1517" dirty="0">
              <a:solidFill>
                <a:prstClr val="black"/>
              </a:solidFill>
              <a:cs typeface="Calibri"/>
            </a:rPr>
            <a:t>utu</a:t>
          </a:r>
          <a:r>
            <a:rPr lang="id-ID" spc="6" baseline="1517" dirty="0">
              <a:solidFill>
                <a:prstClr val="black"/>
              </a:solidFill>
              <a:cs typeface="Calibri"/>
            </a:rPr>
            <a:t> </a:t>
          </a:r>
          <a:r>
            <a:rPr lang="id-ID" spc="-39" baseline="1517" dirty="0">
              <a:solidFill>
                <a:prstClr val="black"/>
              </a:solidFill>
              <a:cs typeface="Calibri"/>
            </a:rPr>
            <a:t>k</a:t>
          </a:r>
          <a:r>
            <a:rPr lang="id-ID" baseline="1517" dirty="0">
              <a:solidFill>
                <a:prstClr val="black"/>
              </a:solidFill>
              <a:cs typeface="Calibri"/>
            </a:rPr>
            <a:t>elua</a:t>
          </a:r>
          <a:r>
            <a:rPr lang="id-ID" spc="-23" baseline="1517" dirty="0">
              <a:solidFill>
                <a:prstClr val="black"/>
              </a:solidFill>
              <a:cs typeface="Calibri"/>
            </a:rPr>
            <a:t>r</a:t>
          </a:r>
          <a:r>
            <a:rPr lang="id-ID" baseline="1517" dirty="0">
              <a:solidFill>
                <a:prstClr val="black"/>
              </a:solidFill>
              <a:cs typeface="Calibri"/>
            </a:rPr>
            <a:t>an</a:t>
          </a:r>
          <a:r>
            <a:rPr lang="id-ID" spc="13" baseline="1517" dirty="0">
              <a:solidFill>
                <a:prstClr val="black"/>
              </a:solidFill>
              <a:cs typeface="Calibri"/>
            </a:rPr>
            <a:t> </a:t>
          </a:r>
          <a:r>
            <a:rPr lang="id-ID" baseline="1517" dirty="0">
              <a:solidFill>
                <a:prstClr val="black"/>
              </a:solidFill>
              <a:cs typeface="Calibri"/>
            </a:rPr>
            <a:t>da</a:t>
          </a:r>
          <a:r>
            <a:rPr lang="id-ID" spc="3" baseline="1517" dirty="0">
              <a:solidFill>
                <a:prstClr val="black"/>
              </a:solidFill>
              <a:cs typeface="Calibri"/>
            </a:rPr>
            <a:t>n</a:t>
          </a:r>
          <a:r>
            <a:rPr lang="id-ID" spc="-23" baseline="1517" dirty="0">
              <a:solidFill>
                <a:prstClr val="black"/>
              </a:solidFill>
              <a:cs typeface="Calibri"/>
            </a:rPr>
            <a:t>/</a:t>
          </a:r>
          <a:r>
            <a:rPr lang="id-ID" spc="-6" baseline="1517" dirty="0">
              <a:solidFill>
                <a:prstClr val="black"/>
              </a:solidFill>
              <a:cs typeface="Calibri"/>
            </a:rPr>
            <a:t>a</a:t>
          </a:r>
          <a:r>
            <a:rPr lang="id-ID" spc="-17" baseline="1517" dirty="0">
              <a:solidFill>
                <a:prstClr val="black"/>
              </a:solidFill>
              <a:cs typeface="Calibri"/>
            </a:rPr>
            <a:t>t</a:t>
          </a:r>
          <a:r>
            <a:rPr lang="id-ID" baseline="1517" dirty="0">
              <a:solidFill>
                <a:prstClr val="black"/>
              </a:solidFill>
              <a:cs typeface="Calibri"/>
            </a:rPr>
            <a:t>au</a:t>
          </a:r>
          <a:r>
            <a:rPr lang="en-US" baseline="1517" dirty="0">
              <a:solidFill>
                <a:prstClr val="black"/>
              </a:solidFill>
              <a:cs typeface="Calibri"/>
            </a:rPr>
            <a:t> </a:t>
          </a:r>
          <a:r>
            <a:rPr lang="id-ID" baseline="1517" dirty="0">
              <a:solidFill>
                <a:prstClr val="black"/>
              </a:solidFill>
              <a:cs typeface="Calibri"/>
            </a:rPr>
            <a:t>mutu</a:t>
          </a:r>
          <a:r>
            <a:rPr lang="id-ID" spc="3" baseline="1517" dirty="0">
              <a:solidFill>
                <a:prstClr val="black"/>
              </a:solidFill>
              <a:cs typeface="Calibri"/>
            </a:rPr>
            <a:t> </a:t>
          </a:r>
          <a:r>
            <a:rPr lang="id-ID" baseline="1517" dirty="0">
              <a:solidFill>
                <a:prstClr val="black"/>
              </a:solidFill>
              <a:cs typeface="Calibri"/>
            </a:rPr>
            <a:t>ma</a:t>
          </a:r>
          <a:r>
            <a:rPr lang="id-ID" spc="-3" baseline="1517" dirty="0">
              <a:solidFill>
                <a:prstClr val="black"/>
              </a:solidFill>
              <a:cs typeface="Calibri"/>
            </a:rPr>
            <a:t>n</a:t>
          </a:r>
          <a:r>
            <a:rPr lang="id-ID" spc="-23" baseline="1517" dirty="0">
              <a:solidFill>
                <a:prstClr val="black"/>
              </a:solidFill>
              <a:cs typeface="Calibri"/>
            </a:rPr>
            <a:t>f</a:t>
          </a:r>
          <a:r>
            <a:rPr lang="id-ID" baseline="1517" dirty="0">
              <a:solidFill>
                <a:prstClr val="black"/>
              </a:solidFill>
              <a:cs typeface="Calibri"/>
            </a:rPr>
            <a:t>a</a:t>
          </a:r>
          <a:r>
            <a:rPr lang="id-ID" spc="-6" baseline="1517" dirty="0">
              <a:solidFill>
                <a:prstClr val="black"/>
              </a:solidFill>
              <a:cs typeface="Calibri"/>
            </a:rPr>
            <a:t>a</a:t>
          </a:r>
          <a:r>
            <a:rPr lang="id-ID" baseline="1517" dirty="0">
              <a:solidFill>
                <a:prstClr val="black"/>
              </a:solidFill>
              <a:cs typeface="Calibri"/>
            </a:rPr>
            <a:t>t dan</a:t>
          </a:r>
          <a:r>
            <a:rPr lang="id-ID" spc="13" baseline="1517" dirty="0">
              <a:solidFill>
                <a:prstClr val="black"/>
              </a:solidFill>
              <a:cs typeface="Calibri"/>
            </a:rPr>
            <a:t> </a:t>
          </a:r>
          <a:r>
            <a:rPr lang="id-ID" baseline="1517" dirty="0">
              <a:solidFill>
                <a:prstClr val="black"/>
              </a:solidFill>
              <a:cs typeface="Calibri"/>
            </a:rPr>
            <a:t>t</a:t>
          </a:r>
          <a:r>
            <a:rPr lang="id-ID" spc="-6" baseline="1517" dirty="0">
              <a:solidFill>
                <a:prstClr val="black"/>
              </a:solidFill>
              <a:cs typeface="Calibri"/>
            </a:rPr>
            <a:t>i</a:t>
          </a:r>
          <a:r>
            <a:rPr lang="id-ID" baseline="1517" dirty="0">
              <a:solidFill>
                <a:prstClr val="black"/>
              </a:solidFill>
              <a:cs typeface="Calibri"/>
            </a:rPr>
            <a:t>dak</a:t>
          </a:r>
          <a:r>
            <a:rPr lang="en-US" baseline="1517" dirty="0">
              <a:solidFill>
                <a:prstClr val="black"/>
              </a:solidFill>
              <a:cs typeface="Calibri"/>
            </a:rPr>
            <a:t> </a:t>
          </a:r>
          <a:r>
            <a:rPr lang="id-ID" baseline="1517" dirty="0">
              <a:solidFill>
                <a:prstClr val="black"/>
              </a:solidFill>
              <a:cs typeface="Calibri"/>
            </a:rPr>
            <a:t>s</a:t>
          </a:r>
          <a:r>
            <a:rPr lang="id-ID" spc="3" baseline="1517" dirty="0">
              <a:solidFill>
                <a:prstClr val="black"/>
              </a:solidFill>
              <a:cs typeface="Calibri"/>
            </a:rPr>
            <a:t>e</a:t>
          </a:r>
          <a:r>
            <a:rPr lang="id-ID" spc="-3" baseline="1517" dirty="0">
              <a:solidFill>
                <a:prstClr val="black"/>
              </a:solidFill>
              <a:cs typeface="Calibri"/>
            </a:rPr>
            <a:t>l</a:t>
          </a:r>
          <a:r>
            <a:rPr lang="id-ID" baseline="1517" dirty="0">
              <a:solidFill>
                <a:prstClr val="black"/>
              </a:solidFill>
              <a:cs typeface="Calibri"/>
            </a:rPr>
            <a:t>alu harus</a:t>
          </a:r>
          <a:r>
            <a:rPr lang="id-ID" spc="6" baseline="1517" dirty="0">
              <a:solidFill>
                <a:prstClr val="black"/>
              </a:solidFill>
              <a:cs typeface="Calibri"/>
            </a:rPr>
            <a:t> </a:t>
          </a:r>
          <a:r>
            <a:rPr lang="id-ID" baseline="1517" dirty="0">
              <a:solidFill>
                <a:prstClr val="black"/>
              </a:solidFill>
              <a:cs typeface="Calibri"/>
            </a:rPr>
            <a:t>a</a:t>
          </a:r>
          <a:r>
            <a:rPr lang="id-ID" spc="3" baseline="1517" dirty="0">
              <a:solidFill>
                <a:prstClr val="black"/>
              </a:solidFill>
              <a:cs typeface="Calibri"/>
            </a:rPr>
            <a:t>d</a:t>
          </a:r>
          <a:r>
            <a:rPr lang="id-ID" baseline="1517" dirty="0">
              <a:solidFill>
                <a:prstClr val="black"/>
              </a:solidFill>
              <a:cs typeface="Calibri"/>
            </a:rPr>
            <a:t>a</a:t>
          </a:r>
          <a:r>
            <a:rPr lang="id-ID" spc="9" baseline="1517" dirty="0">
              <a:solidFill>
                <a:prstClr val="black"/>
              </a:solidFill>
              <a:cs typeface="Calibri"/>
            </a:rPr>
            <a:t> </a:t>
          </a:r>
          <a:r>
            <a:rPr lang="id-ID" baseline="1517" dirty="0">
              <a:solidFill>
                <a:prstClr val="black"/>
              </a:solidFill>
              <a:cs typeface="Calibri"/>
            </a:rPr>
            <a:t>dalam</a:t>
          </a:r>
          <a:r>
            <a:rPr lang="en-US" baseline="1517" dirty="0">
              <a:solidFill>
                <a:prstClr val="black"/>
              </a:solidFill>
              <a:cs typeface="Calibri"/>
            </a:rPr>
            <a:t> </a:t>
          </a:r>
          <a:r>
            <a:rPr lang="id-ID" spc="-17" baseline="1517" dirty="0">
              <a:solidFill>
                <a:prstClr val="black"/>
              </a:solidFill>
              <a:cs typeface="Calibri"/>
            </a:rPr>
            <a:t>t</a:t>
          </a:r>
          <a:r>
            <a:rPr lang="id-ID" baseline="1517" dirty="0">
              <a:solidFill>
                <a:prstClr val="black"/>
              </a:solidFill>
              <a:cs typeface="Calibri"/>
            </a:rPr>
            <a:t>a</a:t>
          </a:r>
          <a:r>
            <a:rPr lang="id-ID" spc="-19" baseline="1517" dirty="0">
              <a:solidFill>
                <a:prstClr val="black"/>
              </a:solidFill>
              <a:cs typeface="Calibri"/>
            </a:rPr>
            <a:t>r</a:t>
          </a:r>
          <a:r>
            <a:rPr lang="id-ID" spc="-6" baseline="1517" dirty="0">
              <a:solidFill>
                <a:prstClr val="black"/>
              </a:solidFill>
              <a:cs typeface="Calibri"/>
            </a:rPr>
            <a:t>ge</a:t>
          </a:r>
          <a:r>
            <a:rPr lang="id-ID" baseline="1517" dirty="0">
              <a:solidFill>
                <a:prstClr val="black"/>
              </a:solidFill>
              <a:cs typeface="Calibri"/>
            </a:rPr>
            <a:t>t k</a:t>
          </a:r>
          <a:r>
            <a:rPr lang="id-ID" spc="-6" baseline="1517" dirty="0">
              <a:solidFill>
                <a:prstClr val="black"/>
              </a:solidFill>
              <a:cs typeface="Calibri"/>
            </a:rPr>
            <a:t>i</a:t>
          </a:r>
          <a:r>
            <a:rPr lang="id-ID" baseline="1517" dirty="0">
              <a:solidFill>
                <a:prstClr val="black"/>
              </a:solidFill>
              <a:cs typeface="Calibri"/>
            </a:rPr>
            <a:t>nerja,</a:t>
          </a:r>
          <a:r>
            <a:rPr lang="id-ID" spc="3" baseline="1517" dirty="0">
              <a:solidFill>
                <a:prstClr val="black"/>
              </a:solidFill>
              <a:cs typeface="Calibri"/>
            </a:rPr>
            <a:t> </a:t>
          </a:r>
          <a:r>
            <a:rPr lang="id-ID" baseline="1517" dirty="0">
              <a:solidFill>
                <a:prstClr val="black"/>
              </a:solidFill>
              <a:cs typeface="Calibri"/>
            </a:rPr>
            <a:t>dise</a:t>
          </a:r>
          <a:r>
            <a:rPr lang="id-ID" spc="3" baseline="1517" dirty="0">
              <a:solidFill>
                <a:prstClr val="black"/>
              </a:solidFill>
              <a:cs typeface="Calibri"/>
            </a:rPr>
            <a:t>s</a:t>
          </a:r>
          <a:r>
            <a:rPr lang="id-ID" baseline="1517" dirty="0">
              <a:solidFill>
                <a:prstClr val="black"/>
              </a:solidFill>
              <a:cs typeface="Calibri"/>
            </a:rPr>
            <a:t>uai</a:t>
          </a:r>
          <a:r>
            <a:rPr lang="id-ID" spc="-26" baseline="1517" dirty="0">
              <a:solidFill>
                <a:prstClr val="black"/>
              </a:solidFill>
              <a:cs typeface="Calibri"/>
            </a:rPr>
            <a:t>k</a:t>
          </a:r>
          <a:r>
            <a:rPr lang="id-ID" baseline="1517" dirty="0">
              <a:solidFill>
                <a:prstClr val="black"/>
              </a:solidFill>
              <a:cs typeface="Calibri"/>
            </a:rPr>
            <a:t>an</a:t>
          </a:r>
          <a:r>
            <a:rPr lang="en-US" baseline="1517" dirty="0">
              <a:solidFill>
                <a:prstClr val="black"/>
              </a:solidFill>
              <a:cs typeface="Calibri"/>
            </a:rPr>
            <a:t> </a:t>
          </a:r>
          <a:r>
            <a:rPr lang="id-ID" baseline="1517" dirty="0">
              <a:solidFill>
                <a:prstClr val="black"/>
              </a:solidFill>
              <a:cs typeface="Calibri"/>
            </a:rPr>
            <a:t>j</a:t>
          </a:r>
          <a:r>
            <a:rPr lang="id-ID" spc="3" baseline="1517" dirty="0">
              <a:solidFill>
                <a:prstClr val="black"/>
              </a:solidFill>
              <a:cs typeface="Calibri"/>
            </a:rPr>
            <a:t>e</a:t>
          </a:r>
          <a:r>
            <a:rPr lang="id-ID" baseline="1517" dirty="0">
              <a:solidFill>
                <a:prstClr val="black"/>
              </a:solidFill>
              <a:cs typeface="Calibri"/>
            </a:rPr>
            <a:t>nis</a:t>
          </a:r>
          <a:r>
            <a:rPr lang="id-ID" spc="3" baseline="1517" dirty="0">
              <a:solidFill>
                <a:prstClr val="black"/>
              </a:solidFill>
              <a:cs typeface="Calibri"/>
            </a:rPr>
            <a:t> </a:t>
          </a:r>
          <a:r>
            <a:rPr lang="id-ID" baseline="1517" dirty="0">
              <a:solidFill>
                <a:prstClr val="black"/>
              </a:solidFill>
              <a:cs typeface="Calibri"/>
            </a:rPr>
            <a:t>dan</a:t>
          </a:r>
          <a:r>
            <a:rPr lang="id-ID" spc="6" baseline="1517" dirty="0">
              <a:solidFill>
                <a:prstClr val="black"/>
              </a:solidFill>
              <a:cs typeface="Calibri"/>
            </a:rPr>
            <a:t> </a:t>
          </a:r>
          <a:r>
            <a:rPr lang="id-ID" spc="-26" baseline="1517" dirty="0">
              <a:solidFill>
                <a:prstClr val="black"/>
              </a:solidFill>
              <a:cs typeface="Calibri"/>
            </a:rPr>
            <a:t>k</a:t>
          </a:r>
          <a:r>
            <a:rPr lang="id-ID" baseline="1517" dirty="0">
              <a:solidFill>
                <a:prstClr val="black"/>
              </a:solidFill>
              <a:cs typeface="Calibri"/>
            </a:rPr>
            <a:t>a</a:t>
          </a:r>
          <a:r>
            <a:rPr lang="id-ID" spc="-23" baseline="1517" dirty="0">
              <a:solidFill>
                <a:prstClr val="black"/>
              </a:solidFill>
              <a:cs typeface="Calibri"/>
            </a:rPr>
            <a:t>r</a:t>
          </a:r>
          <a:r>
            <a:rPr lang="id-ID" baseline="1517" dirty="0">
              <a:solidFill>
                <a:prstClr val="black"/>
              </a:solidFill>
              <a:cs typeface="Calibri"/>
            </a:rPr>
            <a:t>a</a:t>
          </a:r>
          <a:r>
            <a:rPr lang="id-ID" spc="-6" baseline="1517" dirty="0">
              <a:solidFill>
                <a:prstClr val="black"/>
              </a:solidFill>
              <a:cs typeface="Calibri"/>
            </a:rPr>
            <a:t>k</a:t>
          </a:r>
          <a:r>
            <a:rPr lang="id-ID" spc="-17" baseline="1517" dirty="0">
              <a:solidFill>
                <a:prstClr val="black"/>
              </a:solidFill>
              <a:cs typeface="Calibri"/>
            </a:rPr>
            <a:t>t</a:t>
          </a:r>
          <a:r>
            <a:rPr lang="id-ID" baseline="1517" dirty="0">
              <a:solidFill>
                <a:prstClr val="black"/>
              </a:solidFill>
              <a:cs typeface="Calibri"/>
            </a:rPr>
            <a:t>er</a:t>
          </a:r>
          <a:r>
            <a:rPr lang="id-ID" spc="-3" baseline="1517" dirty="0">
              <a:solidFill>
                <a:prstClr val="black"/>
              </a:solidFill>
              <a:cs typeface="Calibri"/>
            </a:rPr>
            <a:t>i</a:t>
          </a:r>
          <a:r>
            <a:rPr lang="id-ID" spc="-13" baseline="1517" dirty="0">
              <a:solidFill>
                <a:prstClr val="black"/>
              </a:solidFill>
              <a:cs typeface="Calibri"/>
            </a:rPr>
            <a:t>s</a:t>
          </a:r>
          <a:r>
            <a:rPr lang="id-ID" baseline="1517" dirty="0">
              <a:solidFill>
                <a:prstClr val="black"/>
              </a:solidFill>
              <a:cs typeface="Calibri"/>
            </a:rPr>
            <a:t>t</a:t>
          </a:r>
          <a:r>
            <a:rPr lang="id-ID" spc="-6" baseline="1517" dirty="0">
              <a:solidFill>
                <a:prstClr val="black"/>
              </a:solidFill>
              <a:cs typeface="Calibri"/>
            </a:rPr>
            <a:t>i</a:t>
          </a:r>
          <a:r>
            <a:rPr lang="id-ID" baseline="1517" dirty="0">
              <a:solidFill>
                <a:prstClr val="black"/>
              </a:solidFill>
              <a:cs typeface="Calibri"/>
            </a:rPr>
            <a:t>k</a:t>
          </a:r>
          <a:r>
            <a:rPr lang="en-US" baseline="1517" dirty="0">
              <a:solidFill>
                <a:prstClr val="black"/>
              </a:solidFill>
              <a:cs typeface="Calibri"/>
            </a:rPr>
            <a:t> </a:t>
          </a:r>
          <a:r>
            <a:rPr lang="id-ID" spc="-39" baseline="1517" dirty="0">
              <a:solidFill>
                <a:prstClr val="black"/>
              </a:solidFill>
              <a:cs typeface="Calibri"/>
            </a:rPr>
            <a:t>k</a:t>
          </a:r>
          <a:r>
            <a:rPr lang="id-ID" baseline="1517" dirty="0">
              <a:solidFill>
                <a:prstClr val="black"/>
              </a:solidFill>
              <a:cs typeface="Calibri"/>
            </a:rPr>
            <a:t>e</a:t>
          </a:r>
          <a:r>
            <a:rPr lang="id-ID" spc="3" baseline="1517" dirty="0">
              <a:solidFill>
                <a:prstClr val="black"/>
              </a:solidFill>
              <a:cs typeface="Calibri"/>
            </a:rPr>
            <a:t>g</a:t>
          </a:r>
          <a:r>
            <a:rPr lang="id-ID" spc="-3" baseline="1517" dirty="0">
              <a:solidFill>
                <a:prstClr val="black"/>
              </a:solidFill>
              <a:cs typeface="Calibri"/>
            </a:rPr>
            <a:t>i</a:t>
          </a:r>
          <a:r>
            <a:rPr lang="id-ID" spc="-6" baseline="1517" dirty="0">
              <a:solidFill>
                <a:prstClr val="black"/>
              </a:solidFill>
              <a:cs typeface="Calibri"/>
            </a:rPr>
            <a:t>a</a:t>
          </a:r>
          <a:r>
            <a:rPr lang="id-ID" spc="-17" baseline="1517" dirty="0">
              <a:solidFill>
                <a:prstClr val="black"/>
              </a:solidFill>
              <a:cs typeface="Calibri"/>
            </a:rPr>
            <a:t>t</a:t>
          </a:r>
          <a:r>
            <a:rPr lang="id-ID" baseline="1517" dirty="0">
              <a:solidFill>
                <a:prstClr val="black"/>
              </a:solidFill>
              <a:cs typeface="Calibri"/>
            </a:rPr>
            <a:t>an</a:t>
          </a:r>
          <a:r>
            <a:rPr lang="id-ID" spc="6" baseline="1517" dirty="0">
              <a:solidFill>
                <a:prstClr val="black"/>
              </a:solidFill>
              <a:cs typeface="Calibri"/>
            </a:rPr>
            <a:t> </a:t>
          </a:r>
          <a:r>
            <a:rPr lang="id-ID" spc="-17" baseline="1517" dirty="0">
              <a:solidFill>
                <a:prstClr val="black"/>
              </a:solidFill>
              <a:cs typeface="Calibri"/>
            </a:rPr>
            <a:t>y</a:t>
          </a:r>
          <a:r>
            <a:rPr lang="id-ID" baseline="1517" dirty="0">
              <a:solidFill>
                <a:prstClr val="black"/>
              </a:solidFill>
              <a:cs typeface="Calibri"/>
            </a:rPr>
            <a:t>ang</a:t>
          </a:r>
          <a:r>
            <a:rPr lang="id-ID" spc="6" baseline="1517" dirty="0">
              <a:solidFill>
                <a:prstClr val="black"/>
              </a:solidFill>
              <a:cs typeface="Calibri"/>
            </a:rPr>
            <a:t> </a:t>
          </a:r>
          <a:r>
            <a:rPr lang="id-ID" spc="3" baseline="1517" dirty="0">
              <a:solidFill>
                <a:prstClr val="black"/>
              </a:solidFill>
              <a:cs typeface="Calibri"/>
            </a:rPr>
            <a:t>d</a:t>
          </a:r>
          <a:r>
            <a:rPr lang="id-ID" spc="-3" baseline="1517" dirty="0">
              <a:solidFill>
                <a:prstClr val="black"/>
              </a:solidFill>
              <a:cs typeface="Calibri"/>
            </a:rPr>
            <a:t>il</a:t>
          </a:r>
          <a:r>
            <a:rPr lang="id-ID" baseline="1517" dirty="0">
              <a:solidFill>
                <a:prstClr val="black"/>
              </a:solidFill>
              <a:cs typeface="Calibri"/>
            </a:rPr>
            <a:t>a</a:t>
          </a:r>
          <a:r>
            <a:rPr lang="id-ID" spc="-6" baseline="1517" dirty="0">
              <a:solidFill>
                <a:prstClr val="black"/>
              </a:solidFill>
              <a:cs typeface="Calibri"/>
            </a:rPr>
            <a:t>k</a:t>
          </a:r>
          <a:r>
            <a:rPr lang="id-ID" baseline="1517" dirty="0">
              <a:solidFill>
                <a:prstClr val="black"/>
              </a:solidFill>
              <a:cs typeface="Calibri"/>
            </a:rPr>
            <a:t>s</a:t>
          </a:r>
          <a:r>
            <a:rPr lang="id-ID" spc="3" baseline="1517" dirty="0">
              <a:solidFill>
                <a:prstClr val="black"/>
              </a:solidFill>
              <a:cs typeface="Calibri"/>
            </a:rPr>
            <a:t>an</a:t>
          </a:r>
          <a:r>
            <a:rPr lang="id-ID" baseline="1517" dirty="0">
              <a:solidFill>
                <a:prstClr val="black"/>
              </a:solidFill>
              <a:cs typeface="Calibri"/>
            </a:rPr>
            <a:t>a</a:t>
          </a:r>
          <a:r>
            <a:rPr lang="id-ID" spc="-23" baseline="1517" dirty="0">
              <a:solidFill>
                <a:prstClr val="black"/>
              </a:solidFill>
              <a:cs typeface="Calibri"/>
            </a:rPr>
            <a:t>k</a:t>
          </a:r>
          <a:r>
            <a:rPr lang="id-ID" baseline="1517" dirty="0">
              <a:solidFill>
                <a:prstClr val="black"/>
              </a:solidFill>
              <a:cs typeface="Calibri"/>
            </a:rPr>
            <a:t>a</a:t>
          </a:r>
          <a:r>
            <a:rPr lang="id-ID" spc="3" baseline="1517" dirty="0">
              <a:solidFill>
                <a:prstClr val="black"/>
              </a:solidFill>
              <a:cs typeface="Calibri"/>
            </a:rPr>
            <a:t>n</a:t>
          </a:r>
          <a:endParaRPr lang="id-ID" dirty="0"/>
        </a:p>
      </dgm:t>
    </dgm:pt>
    <dgm:pt modelId="{6EAF1EC3-2118-46EB-A391-5B23EEF740DA}" type="parTrans" cxnId="{0E2BB721-DDCC-44C5-A959-2FBDC907F16A}">
      <dgm:prSet/>
      <dgm:spPr/>
      <dgm:t>
        <a:bodyPr/>
        <a:lstStyle/>
        <a:p>
          <a:endParaRPr lang="id-ID"/>
        </a:p>
      </dgm:t>
    </dgm:pt>
    <dgm:pt modelId="{36271D5C-43C4-41AA-B724-DEF4CE245014}" type="sibTrans" cxnId="{0E2BB721-DDCC-44C5-A959-2FBDC907F16A}">
      <dgm:prSet/>
      <dgm:spPr/>
      <dgm:t>
        <a:bodyPr/>
        <a:lstStyle/>
        <a:p>
          <a:endParaRPr lang="id-ID"/>
        </a:p>
      </dgm:t>
    </dgm:pt>
    <dgm:pt modelId="{F152E795-2272-407E-B0BB-68ADE62F7EB5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Waktu</a:t>
          </a:r>
        </a:p>
      </dgm:t>
    </dgm:pt>
    <dgm:pt modelId="{BEA0BC6D-CDBB-48BD-A59F-0E066FD83944}" type="parTrans" cxnId="{AC787908-2AC6-4EF6-839F-F33BDF929F3A}">
      <dgm:prSet/>
      <dgm:spPr/>
      <dgm:t>
        <a:bodyPr/>
        <a:lstStyle/>
        <a:p>
          <a:endParaRPr lang="id-ID"/>
        </a:p>
      </dgm:t>
    </dgm:pt>
    <dgm:pt modelId="{9A4EC13E-FC73-432A-88EA-F9AC98B53371}" type="sibTrans" cxnId="{AC787908-2AC6-4EF6-839F-F33BDF929F3A}">
      <dgm:prSet/>
      <dgm:spPr/>
      <dgm:t>
        <a:bodyPr/>
        <a:lstStyle/>
        <a:p>
          <a:endParaRPr lang="id-ID"/>
        </a:p>
      </dgm:t>
    </dgm:pt>
    <dgm:pt modelId="{DCCD5705-00CD-49FC-9A27-A029520F6EC2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Biaya</a:t>
          </a:r>
          <a:endParaRPr lang="en-US" dirty="0">
            <a:solidFill>
              <a:schemeClr val="tx1"/>
            </a:solidFill>
          </a:endParaRPr>
        </a:p>
      </dgm:t>
    </dgm:pt>
    <dgm:pt modelId="{8E85DF2B-EBD9-4234-91F3-537602D1C1E1}" type="parTrans" cxnId="{75CBABCB-7F1A-4880-97D3-A8237EE2A20C}">
      <dgm:prSet/>
      <dgm:spPr/>
      <dgm:t>
        <a:bodyPr/>
        <a:lstStyle/>
        <a:p>
          <a:endParaRPr lang="id-ID"/>
        </a:p>
      </dgm:t>
    </dgm:pt>
    <dgm:pt modelId="{7E0BF5A5-AD28-4F46-8A7B-D85D35ACA2EB}" type="sibTrans" cxnId="{75CBABCB-7F1A-4880-97D3-A8237EE2A20C}">
      <dgm:prSet/>
      <dgm:spPr/>
      <dgm:t>
        <a:bodyPr/>
        <a:lstStyle/>
        <a:p>
          <a:endParaRPr lang="id-ID"/>
        </a:p>
      </dgm:t>
    </dgm:pt>
    <dgm:pt modelId="{128DEF15-0824-4093-8285-DB870C533513}">
      <dgm:prSet phldrT="[Text]"/>
      <dgm:spPr/>
      <dgm:t>
        <a:bodyPr/>
        <a:lstStyle/>
        <a:p>
          <a:r>
            <a:rPr lang="id-ID" baseline="3034" dirty="0">
              <a:solidFill>
                <a:prstClr val="black"/>
              </a:solidFill>
              <a:cs typeface="Calibri"/>
            </a:rPr>
            <a:t>A</a:t>
          </a:r>
          <a:r>
            <a:rPr lang="id-ID" spc="3" baseline="3034" dirty="0">
              <a:solidFill>
                <a:prstClr val="black"/>
              </a:solidFill>
              <a:cs typeface="Calibri"/>
            </a:rPr>
            <a:t>s</a:t>
          </a:r>
          <a:r>
            <a:rPr lang="id-ID" baseline="3034" dirty="0">
              <a:solidFill>
                <a:prstClr val="black"/>
              </a:solidFill>
              <a:cs typeface="Calibri"/>
            </a:rPr>
            <a:t>p</a:t>
          </a:r>
          <a:r>
            <a:rPr lang="id-ID" spc="3" baseline="3034" dirty="0">
              <a:solidFill>
                <a:prstClr val="black"/>
              </a:solidFill>
              <a:cs typeface="Calibri"/>
            </a:rPr>
            <a:t>e</a:t>
          </a:r>
          <a:r>
            <a:rPr lang="id-ID" baseline="3034" dirty="0">
              <a:solidFill>
                <a:prstClr val="black"/>
              </a:solidFill>
              <a:cs typeface="Calibri"/>
            </a:rPr>
            <a:t>k</a:t>
          </a:r>
          <a:r>
            <a:rPr lang="id-ID" spc="-6" baseline="3034" dirty="0">
              <a:solidFill>
                <a:prstClr val="black"/>
              </a:solidFill>
              <a:cs typeface="Calibri"/>
            </a:rPr>
            <a:t> </a:t>
          </a:r>
          <a:r>
            <a:rPr lang="id-ID" spc="-17" baseline="3034" dirty="0">
              <a:solidFill>
                <a:prstClr val="black"/>
              </a:solidFill>
              <a:cs typeface="Calibri"/>
            </a:rPr>
            <a:t>w</a:t>
          </a:r>
          <a:r>
            <a:rPr lang="id-ID" baseline="3034" dirty="0">
              <a:solidFill>
                <a:prstClr val="black"/>
              </a:solidFill>
              <a:cs typeface="Calibri"/>
            </a:rPr>
            <a:t>a</a:t>
          </a:r>
          <a:r>
            <a:rPr lang="id-ID" spc="-6" baseline="3034" dirty="0">
              <a:solidFill>
                <a:prstClr val="black"/>
              </a:solidFill>
              <a:cs typeface="Calibri"/>
            </a:rPr>
            <a:t>k</a:t>
          </a:r>
          <a:r>
            <a:rPr lang="id-ID" baseline="3034" dirty="0">
              <a:solidFill>
                <a:prstClr val="black"/>
              </a:solidFill>
              <a:cs typeface="Calibri"/>
            </a:rPr>
            <a:t>tu</a:t>
          </a:r>
          <a:r>
            <a:rPr lang="id-ID" spc="9" baseline="3034" dirty="0">
              <a:solidFill>
                <a:prstClr val="black"/>
              </a:solidFill>
              <a:cs typeface="Calibri"/>
            </a:rPr>
            <a:t> </a:t>
          </a:r>
          <a:r>
            <a:rPr lang="id-ID" baseline="3034" dirty="0">
              <a:solidFill>
                <a:prstClr val="black"/>
              </a:solidFill>
              <a:cs typeface="Calibri"/>
            </a:rPr>
            <a:t>me</a:t>
          </a:r>
          <a:r>
            <a:rPr lang="id-ID" spc="6" baseline="3034" dirty="0">
              <a:solidFill>
                <a:prstClr val="black"/>
              </a:solidFill>
              <a:cs typeface="Calibri"/>
            </a:rPr>
            <a:t>n</a:t>
          </a:r>
          <a:r>
            <a:rPr lang="id-ID" spc="-13" baseline="3034" dirty="0">
              <a:solidFill>
                <a:prstClr val="black"/>
              </a:solidFill>
              <a:cs typeface="Calibri"/>
            </a:rPr>
            <a:t>c</a:t>
          </a:r>
          <a:r>
            <a:rPr lang="id-ID" baseline="3034" dirty="0">
              <a:solidFill>
                <a:prstClr val="black"/>
              </a:solidFill>
              <a:cs typeface="Calibri"/>
            </a:rPr>
            <a:t>a</a:t>
          </a:r>
          <a:r>
            <a:rPr lang="id-ID" spc="-17" baseline="3034" dirty="0">
              <a:solidFill>
                <a:prstClr val="black"/>
              </a:solidFill>
              <a:cs typeface="Calibri"/>
            </a:rPr>
            <a:t>k</a:t>
          </a:r>
          <a:r>
            <a:rPr lang="id-ID" baseline="3034" dirty="0">
              <a:solidFill>
                <a:prstClr val="black"/>
              </a:solidFill>
              <a:cs typeface="Calibri"/>
            </a:rPr>
            <a:t>up</a:t>
          </a:r>
          <a:r>
            <a:rPr lang="en-US" baseline="3034" dirty="0">
              <a:solidFill>
                <a:prstClr val="black"/>
              </a:solidFill>
              <a:cs typeface="Calibri"/>
            </a:rPr>
            <a:t> s</a:t>
          </a:r>
          <a:r>
            <a:rPr lang="id-ID" spc="-17" baseline="1517" dirty="0">
              <a:solidFill>
                <a:prstClr val="black"/>
              </a:solidFill>
              <a:cs typeface="Calibri"/>
            </a:rPr>
            <a:t>t</a:t>
          </a:r>
          <a:r>
            <a:rPr lang="id-ID" baseline="1517" dirty="0">
              <a:solidFill>
                <a:prstClr val="black"/>
              </a:solidFill>
              <a:cs typeface="Calibri"/>
            </a:rPr>
            <a:t>an</a:t>
          </a:r>
          <a:r>
            <a:rPr lang="id-ID" spc="3" baseline="1517" dirty="0">
              <a:solidFill>
                <a:prstClr val="black"/>
              </a:solidFill>
              <a:cs typeface="Calibri"/>
            </a:rPr>
            <a:t>d</a:t>
          </a:r>
          <a:r>
            <a:rPr lang="id-ID" baseline="1517" dirty="0">
              <a:solidFill>
                <a:prstClr val="black"/>
              </a:solidFill>
              <a:cs typeface="Calibri"/>
            </a:rPr>
            <a:t>ar </a:t>
          </a:r>
          <a:r>
            <a:rPr lang="id-ID" spc="-17" baseline="1517" dirty="0">
              <a:solidFill>
                <a:prstClr val="black"/>
              </a:solidFill>
              <a:cs typeface="Calibri"/>
            </a:rPr>
            <a:t>w</a:t>
          </a:r>
          <a:r>
            <a:rPr lang="id-ID" baseline="1517" dirty="0">
              <a:solidFill>
                <a:prstClr val="black"/>
              </a:solidFill>
              <a:cs typeface="Calibri"/>
            </a:rPr>
            <a:t>a</a:t>
          </a:r>
          <a:r>
            <a:rPr lang="id-ID" spc="-6" baseline="1517" dirty="0">
              <a:solidFill>
                <a:prstClr val="black"/>
              </a:solidFill>
              <a:cs typeface="Calibri"/>
            </a:rPr>
            <a:t>k</a:t>
          </a:r>
          <a:r>
            <a:rPr lang="id-ID" baseline="1517" dirty="0">
              <a:solidFill>
                <a:prstClr val="black"/>
              </a:solidFill>
              <a:cs typeface="Calibri"/>
            </a:rPr>
            <a:t>tu</a:t>
          </a:r>
          <a:r>
            <a:rPr lang="id-ID" spc="9" baseline="1517" dirty="0">
              <a:solidFill>
                <a:prstClr val="black"/>
              </a:solidFill>
              <a:cs typeface="Calibri"/>
            </a:rPr>
            <a:t> </a:t>
          </a:r>
          <a:r>
            <a:rPr lang="id-ID" spc="-17" baseline="1517" dirty="0">
              <a:solidFill>
                <a:prstClr val="black"/>
              </a:solidFill>
              <a:cs typeface="Calibri"/>
            </a:rPr>
            <a:t>y</a:t>
          </a:r>
          <a:r>
            <a:rPr lang="id-ID" baseline="1517" dirty="0">
              <a:solidFill>
                <a:prstClr val="black"/>
              </a:solidFill>
              <a:cs typeface="Calibri"/>
            </a:rPr>
            <a:t>ang</a:t>
          </a:r>
          <a:r>
            <a:rPr lang="en-US" baseline="1517" dirty="0">
              <a:solidFill>
                <a:prstClr val="black"/>
              </a:solidFill>
              <a:cs typeface="Calibri"/>
            </a:rPr>
            <a:t> </a:t>
          </a:r>
          <a:r>
            <a:rPr lang="id-ID" baseline="1517" dirty="0">
              <a:solidFill>
                <a:prstClr val="black"/>
              </a:solidFill>
              <a:cs typeface="Calibri"/>
            </a:rPr>
            <a:t>diguna</a:t>
          </a:r>
          <a:r>
            <a:rPr lang="id-ID" spc="-26" baseline="1517" dirty="0">
              <a:solidFill>
                <a:prstClr val="black"/>
              </a:solidFill>
              <a:cs typeface="Calibri"/>
            </a:rPr>
            <a:t>k</a:t>
          </a:r>
          <a:r>
            <a:rPr lang="id-ID" baseline="1517" dirty="0">
              <a:solidFill>
                <a:prstClr val="black"/>
              </a:solidFill>
              <a:cs typeface="Calibri"/>
            </a:rPr>
            <a:t>an</a:t>
          </a:r>
          <a:r>
            <a:rPr lang="id-ID" spc="9" baseline="1517" dirty="0">
              <a:solidFill>
                <a:prstClr val="black"/>
              </a:solidFill>
              <a:cs typeface="Calibri"/>
            </a:rPr>
            <a:t> </a:t>
          </a:r>
          <a:r>
            <a:rPr lang="id-ID" baseline="1517" dirty="0">
              <a:solidFill>
                <a:prstClr val="black"/>
              </a:solidFill>
              <a:cs typeface="Calibri"/>
            </a:rPr>
            <a:t>un</a:t>
          </a:r>
          <a:r>
            <a:rPr lang="id-ID" spc="-6" baseline="1517" dirty="0">
              <a:solidFill>
                <a:prstClr val="black"/>
              </a:solidFill>
              <a:cs typeface="Calibri"/>
            </a:rPr>
            <a:t>t</a:t>
          </a:r>
          <a:r>
            <a:rPr lang="id-ID" baseline="1517" dirty="0">
              <a:solidFill>
                <a:prstClr val="black"/>
              </a:solidFill>
              <a:cs typeface="Calibri"/>
            </a:rPr>
            <a:t>uk</a:t>
          </a:r>
          <a:r>
            <a:rPr lang="en-US" baseline="1517" dirty="0">
              <a:solidFill>
                <a:prstClr val="black"/>
              </a:solidFill>
              <a:cs typeface="Calibri"/>
            </a:rPr>
            <a:t> </a:t>
          </a:r>
          <a:r>
            <a:rPr lang="id-ID" baseline="1517" dirty="0">
              <a:solidFill>
                <a:prstClr val="black"/>
              </a:solidFill>
              <a:cs typeface="Calibri"/>
            </a:rPr>
            <a:t>me</a:t>
          </a:r>
          <a:r>
            <a:rPr lang="id-ID" spc="-17" baseline="1517" dirty="0">
              <a:solidFill>
                <a:prstClr val="black"/>
              </a:solidFill>
              <a:cs typeface="Calibri"/>
            </a:rPr>
            <a:t>ny</a:t>
          </a:r>
          <a:r>
            <a:rPr lang="id-ID" baseline="1517" dirty="0">
              <a:solidFill>
                <a:prstClr val="black"/>
              </a:solidFill>
              <a:cs typeface="Calibri"/>
            </a:rPr>
            <a:t>ele</a:t>
          </a:r>
          <a:r>
            <a:rPr lang="id-ID" spc="3" baseline="1517" dirty="0">
              <a:solidFill>
                <a:prstClr val="black"/>
              </a:solidFill>
              <a:cs typeface="Calibri"/>
            </a:rPr>
            <a:t>s</a:t>
          </a:r>
          <a:r>
            <a:rPr lang="id-ID" baseline="1517" dirty="0">
              <a:solidFill>
                <a:prstClr val="black"/>
              </a:solidFill>
              <a:cs typeface="Calibri"/>
            </a:rPr>
            <a:t>ai</a:t>
          </a:r>
          <a:r>
            <a:rPr lang="id-ID" spc="-26" baseline="1517" dirty="0">
              <a:solidFill>
                <a:prstClr val="black"/>
              </a:solidFill>
              <a:cs typeface="Calibri"/>
            </a:rPr>
            <a:t>k</a:t>
          </a:r>
          <a:r>
            <a:rPr lang="id-ID" baseline="1517" dirty="0">
              <a:solidFill>
                <a:prstClr val="black"/>
              </a:solidFill>
              <a:cs typeface="Calibri"/>
            </a:rPr>
            <a:t>an</a:t>
          </a:r>
          <a:r>
            <a:rPr lang="id-ID" spc="13" baseline="1517" dirty="0">
              <a:solidFill>
                <a:prstClr val="black"/>
              </a:solidFill>
              <a:cs typeface="Calibri"/>
            </a:rPr>
            <a:t> </a:t>
          </a:r>
          <a:r>
            <a:rPr lang="id-ID" spc="-39" baseline="1517" dirty="0">
              <a:solidFill>
                <a:prstClr val="black"/>
              </a:solidFill>
              <a:cs typeface="Calibri"/>
            </a:rPr>
            <a:t>k</a:t>
          </a:r>
          <a:r>
            <a:rPr lang="id-ID" baseline="1517" dirty="0">
              <a:solidFill>
                <a:prstClr val="black"/>
              </a:solidFill>
              <a:cs typeface="Calibri"/>
            </a:rPr>
            <a:t>e</a:t>
          </a:r>
          <a:r>
            <a:rPr lang="id-ID" spc="3" baseline="1517" dirty="0">
              <a:solidFill>
                <a:prstClr val="black"/>
              </a:solidFill>
              <a:cs typeface="Calibri"/>
            </a:rPr>
            <a:t>g</a:t>
          </a:r>
          <a:r>
            <a:rPr lang="id-ID" spc="-3" baseline="1517" dirty="0">
              <a:solidFill>
                <a:prstClr val="black"/>
              </a:solidFill>
              <a:cs typeface="Calibri"/>
            </a:rPr>
            <a:t>i</a:t>
          </a:r>
          <a:r>
            <a:rPr lang="id-ID" spc="-6" baseline="1517" dirty="0">
              <a:solidFill>
                <a:prstClr val="black"/>
              </a:solidFill>
              <a:cs typeface="Calibri"/>
            </a:rPr>
            <a:t>a</a:t>
          </a:r>
          <a:r>
            <a:rPr lang="id-ID" spc="-17" baseline="1517" dirty="0">
              <a:solidFill>
                <a:prstClr val="black"/>
              </a:solidFill>
              <a:cs typeface="Calibri"/>
            </a:rPr>
            <a:t>t</a:t>
          </a:r>
          <a:r>
            <a:rPr lang="id-ID" baseline="1517" dirty="0">
              <a:solidFill>
                <a:prstClr val="black"/>
              </a:solidFill>
              <a:cs typeface="Calibri"/>
            </a:rPr>
            <a:t>an</a:t>
          </a:r>
          <a:r>
            <a:rPr lang="id-ID" spc="6" baseline="1517" dirty="0">
              <a:solidFill>
                <a:prstClr val="black"/>
              </a:solidFill>
              <a:cs typeface="Calibri"/>
            </a:rPr>
            <a:t> </a:t>
          </a:r>
          <a:r>
            <a:rPr lang="id-ID" baseline="1517" dirty="0">
              <a:solidFill>
                <a:prstClr val="black"/>
              </a:solidFill>
              <a:cs typeface="Calibri"/>
            </a:rPr>
            <a:t>dan</a:t>
          </a:r>
          <a:r>
            <a:rPr lang="en-US" baseline="1517" dirty="0">
              <a:solidFill>
                <a:prstClr val="black"/>
              </a:solidFill>
              <a:cs typeface="Calibri"/>
            </a:rPr>
            <a:t> </a:t>
          </a:r>
          <a:r>
            <a:rPr lang="id-ID" baseline="1517" dirty="0">
              <a:solidFill>
                <a:prstClr val="black"/>
              </a:solidFill>
              <a:cs typeface="Calibri"/>
            </a:rPr>
            <a:t>t</a:t>
          </a:r>
          <a:r>
            <a:rPr lang="id-ID" spc="-6" baseline="1517" dirty="0">
              <a:solidFill>
                <a:prstClr val="black"/>
              </a:solidFill>
              <a:cs typeface="Calibri"/>
            </a:rPr>
            <a:t>i</a:t>
          </a:r>
          <a:r>
            <a:rPr lang="id-ID" baseline="1517" dirty="0">
              <a:solidFill>
                <a:prstClr val="black"/>
              </a:solidFill>
              <a:cs typeface="Calibri"/>
            </a:rPr>
            <a:t>dak s</a:t>
          </a:r>
          <a:r>
            <a:rPr lang="id-ID" spc="3" baseline="1517" dirty="0">
              <a:solidFill>
                <a:prstClr val="black"/>
              </a:solidFill>
              <a:cs typeface="Calibri"/>
            </a:rPr>
            <a:t>e</a:t>
          </a:r>
          <a:r>
            <a:rPr lang="id-ID" spc="-3" baseline="1517" dirty="0">
              <a:solidFill>
                <a:prstClr val="black"/>
              </a:solidFill>
              <a:cs typeface="Calibri"/>
            </a:rPr>
            <a:t>l</a:t>
          </a:r>
          <a:r>
            <a:rPr lang="id-ID" baseline="1517" dirty="0">
              <a:solidFill>
                <a:prstClr val="black"/>
              </a:solidFill>
              <a:cs typeface="Calibri"/>
            </a:rPr>
            <a:t>alu</a:t>
          </a:r>
          <a:r>
            <a:rPr lang="id-ID" spc="9" baseline="1517" dirty="0">
              <a:solidFill>
                <a:prstClr val="black"/>
              </a:solidFill>
              <a:cs typeface="Calibri"/>
            </a:rPr>
            <a:t> </a:t>
          </a:r>
          <a:r>
            <a:rPr lang="id-ID" baseline="1517" dirty="0">
              <a:solidFill>
                <a:prstClr val="black"/>
              </a:solidFill>
              <a:cs typeface="Calibri"/>
            </a:rPr>
            <a:t>harus</a:t>
          </a:r>
          <a:r>
            <a:rPr lang="id-ID" spc="6" baseline="1517" dirty="0">
              <a:solidFill>
                <a:prstClr val="black"/>
              </a:solidFill>
              <a:cs typeface="Calibri"/>
            </a:rPr>
            <a:t> </a:t>
          </a:r>
          <a:r>
            <a:rPr lang="id-ID" baseline="1517" dirty="0">
              <a:solidFill>
                <a:prstClr val="black"/>
              </a:solidFill>
              <a:cs typeface="Calibri"/>
            </a:rPr>
            <a:t>ada</a:t>
          </a:r>
          <a:r>
            <a:rPr lang="id-ID" spc="3" baseline="1517" dirty="0">
              <a:solidFill>
                <a:prstClr val="black"/>
              </a:solidFill>
              <a:cs typeface="Calibri"/>
            </a:rPr>
            <a:t> </a:t>
          </a:r>
          <a:r>
            <a:rPr lang="id-ID" baseline="1517" dirty="0">
              <a:solidFill>
                <a:prstClr val="black"/>
              </a:solidFill>
              <a:cs typeface="Calibri"/>
            </a:rPr>
            <a:t>dalam</a:t>
          </a:r>
          <a:r>
            <a:rPr lang="en-US" baseline="1517" dirty="0">
              <a:solidFill>
                <a:prstClr val="black"/>
              </a:solidFill>
              <a:cs typeface="Calibri"/>
            </a:rPr>
            <a:t> </a:t>
          </a:r>
          <a:r>
            <a:rPr lang="id-ID" spc="-17" baseline="1517" dirty="0">
              <a:solidFill>
                <a:prstClr val="black"/>
              </a:solidFill>
              <a:cs typeface="Calibri"/>
            </a:rPr>
            <a:t>t</a:t>
          </a:r>
          <a:r>
            <a:rPr lang="id-ID" baseline="1517" dirty="0">
              <a:solidFill>
                <a:prstClr val="black"/>
              </a:solidFill>
              <a:cs typeface="Calibri"/>
            </a:rPr>
            <a:t>a</a:t>
          </a:r>
          <a:r>
            <a:rPr lang="id-ID" spc="-17" baseline="1517" dirty="0">
              <a:solidFill>
                <a:prstClr val="black"/>
              </a:solidFill>
              <a:cs typeface="Calibri"/>
            </a:rPr>
            <a:t>r</a:t>
          </a:r>
          <a:r>
            <a:rPr lang="id-ID" spc="-3" baseline="1517" dirty="0">
              <a:solidFill>
                <a:prstClr val="black"/>
              </a:solidFill>
              <a:cs typeface="Calibri"/>
            </a:rPr>
            <a:t>g</a:t>
          </a:r>
          <a:r>
            <a:rPr lang="id-ID" spc="-6" baseline="1517" dirty="0">
              <a:solidFill>
                <a:prstClr val="black"/>
              </a:solidFill>
              <a:cs typeface="Calibri"/>
            </a:rPr>
            <a:t>e</a:t>
          </a:r>
          <a:r>
            <a:rPr lang="id-ID" baseline="1517" dirty="0">
              <a:solidFill>
                <a:prstClr val="black"/>
              </a:solidFill>
              <a:cs typeface="Calibri"/>
            </a:rPr>
            <a:t>t k</a:t>
          </a:r>
          <a:r>
            <a:rPr lang="id-ID" spc="-3" baseline="1517" dirty="0">
              <a:solidFill>
                <a:prstClr val="black"/>
              </a:solidFill>
              <a:cs typeface="Calibri"/>
            </a:rPr>
            <a:t>i</a:t>
          </a:r>
          <a:r>
            <a:rPr lang="id-ID" baseline="1517" dirty="0">
              <a:solidFill>
                <a:prstClr val="black"/>
              </a:solidFill>
              <a:cs typeface="Calibri"/>
            </a:rPr>
            <a:t>n</a:t>
          </a:r>
          <a:r>
            <a:rPr lang="id-ID" spc="3" baseline="1517" dirty="0">
              <a:solidFill>
                <a:prstClr val="black"/>
              </a:solidFill>
              <a:cs typeface="Calibri"/>
            </a:rPr>
            <a:t>e</a:t>
          </a:r>
          <a:r>
            <a:rPr lang="id-ID" baseline="1517" dirty="0">
              <a:solidFill>
                <a:prstClr val="black"/>
              </a:solidFill>
              <a:cs typeface="Calibri"/>
            </a:rPr>
            <a:t>rj</a:t>
          </a:r>
          <a:r>
            <a:rPr lang="id-ID" spc="3" baseline="1517" dirty="0">
              <a:solidFill>
                <a:prstClr val="black"/>
              </a:solidFill>
              <a:cs typeface="Calibri"/>
            </a:rPr>
            <a:t>a</a:t>
          </a:r>
          <a:r>
            <a:rPr lang="id-ID" baseline="1517" dirty="0">
              <a:solidFill>
                <a:prstClr val="black"/>
              </a:solidFill>
              <a:cs typeface="Calibri"/>
            </a:rPr>
            <a:t>,</a:t>
          </a:r>
          <a:r>
            <a:rPr lang="id-ID" spc="6" baseline="1517" dirty="0">
              <a:solidFill>
                <a:prstClr val="black"/>
              </a:solidFill>
              <a:cs typeface="Calibri"/>
            </a:rPr>
            <a:t> </a:t>
          </a:r>
          <a:r>
            <a:rPr lang="id-ID" baseline="1517" dirty="0">
              <a:solidFill>
                <a:prstClr val="black"/>
              </a:solidFill>
              <a:cs typeface="Calibri"/>
            </a:rPr>
            <a:t>dise</a:t>
          </a:r>
          <a:r>
            <a:rPr lang="id-ID" spc="6" baseline="1517" dirty="0">
              <a:solidFill>
                <a:prstClr val="black"/>
              </a:solidFill>
              <a:cs typeface="Calibri"/>
            </a:rPr>
            <a:t>s</a:t>
          </a:r>
          <a:r>
            <a:rPr lang="id-ID" baseline="1517" dirty="0">
              <a:solidFill>
                <a:prstClr val="black"/>
              </a:solidFill>
              <a:cs typeface="Calibri"/>
            </a:rPr>
            <a:t>uai</a:t>
          </a:r>
          <a:r>
            <a:rPr lang="id-ID" spc="-26" baseline="1517" dirty="0">
              <a:solidFill>
                <a:prstClr val="black"/>
              </a:solidFill>
              <a:cs typeface="Calibri"/>
            </a:rPr>
            <a:t>k</a:t>
          </a:r>
          <a:r>
            <a:rPr lang="id-ID" baseline="1517" dirty="0">
              <a:solidFill>
                <a:prstClr val="black"/>
              </a:solidFill>
              <a:cs typeface="Calibri"/>
            </a:rPr>
            <a:t>an</a:t>
          </a:r>
          <a:r>
            <a:rPr lang="en-US" baseline="1517" dirty="0">
              <a:solidFill>
                <a:prstClr val="black"/>
              </a:solidFill>
              <a:cs typeface="Calibri"/>
            </a:rPr>
            <a:t> </a:t>
          </a:r>
          <a:r>
            <a:rPr lang="id-ID" baseline="1517" dirty="0">
              <a:solidFill>
                <a:prstClr val="black"/>
              </a:solidFill>
              <a:cs typeface="Calibri"/>
            </a:rPr>
            <a:t>j</a:t>
          </a:r>
          <a:r>
            <a:rPr lang="id-ID" spc="3" baseline="1517" dirty="0">
              <a:solidFill>
                <a:prstClr val="black"/>
              </a:solidFill>
              <a:cs typeface="Calibri"/>
            </a:rPr>
            <a:t>e</a:t>
          </a:r>
          <a:r>
            <a:rPr lang="id-ID" baseline="1517" dirty="0">
              <a:solidFill>
                <a:prstClr val="black"/>
              </a:solidFill>
              <a:cs typeface="Calibri"/>
            </a:rPr>
            <a:t>nis</a:t>
          </a:r>
          <a:r>
            <a:rPr lang="id-ID" spc="3" baseline="1517" dirty="0">
              <a:solidFill>
                <a:prstClr val="black"/>
              </a:solidFill>
              <a:cs typeface="Calibri"/>
            </a:rPr>
            <a:t> </a:t>
          </a:r>
          <a:r>
            <a:rPr lang="id-ID" baseline="1517" dirty="0">
              <a:solidFill>
                <a:prstClr val="black"/>
              </a:solidFill>
              <a:cs typeface="Calibri"/>
            </a:rPr>
            <a:t>dan</a:t>
          </a:r>
          <a:r>
            <a:rPr lang="id-ID" spc="6" baseline="1517" dirty="0">
              <a:solidFill>
                <a:prstClr val="black"/>
              </a:solidFill>
              <a:cs typeface="Calibri"/>
            </a:rPr>
            <a:t> </a:t>
          </a:r>
          <a:r>
            <a:rPr lang="id-ID" spc="-26" baseline="1517" dirty="0">
              <a:solidFill>
                <a:prstClr val="black"/>
              </a:solidFill>
              <a:cs typeface="Calibri"/>
            </a:rPr>
            <a:t>k</a:t>
          </a:r>
          <a:r>
            <a:rPr lang="id-ID" baseline="1517" dirty="0">
              <a:solidFill>
                <a:prstClr val="black"/>
              </a:solidFill>
              <a:cs typeface="Calibri"/>
            </a:rPr>
            <a:t>a</a:t>
          </a:r>
          <a:r>
            <a:rPr lang="id-ID" spc="-23" baseline="1517" dirty="0">
              <a:solidFill>
                <a:prstClr val="black"/>
              </a:solidFill>
              <a:cs typeface="Calibri"/>
            </a:rPr>
            <a:t>r</a:t>
          </a:r>
          <a:r>
            <a:rPr lang="id-ID" baseline="1517" dirty="0">
              <a:solidFill>
                <a:prstClr val="black"/>
              </a:solidFill>
              <a:cs typeface="Calibri"/>
            </a:rPr>
            <a:t>a</a:t>
          </a:r>
          <a:r>
            <a:rPr lang="id-ID" spc="-6" baseline="1517" dirty="0">
              <a:solidFill>
                <a:prstClr val="black"/>
              </a:solidFill>
              <a:cs typeface="Calibri"/>
            </a:rPr>
            <a:t>k</a:t>
          </a:r>
          <a:r>
            <a:rPr lang="id-ID" spc="-17" baseline="1517" dirty="0">
              <a:solidFill>
                <a:prstClr val="black"/>
              </a:solidFill>
              <a:cs typeface="Calibri"/>
            </a:rPr>
            <a:t>t</a:t>
          </a:r>
          <a:r>
            <a:rPr lang="id-ID" baseline="1517" dirty="0">
              <a:solidFill>
                <a:prstClr val="black"/>
              </a:solidFill>
              <a:cs typeface="Calibri"/>
            </a:rPr>
            <a:t>er</a:t>
          </a:r>
          <a:r>
            <a:rPr lang="id-ID" spc="-3" baseline="1517" dirty="0">
              <a:solidFill>
                <a:prstClr val="black"/>
              </a:solidFill>
              <a:cs typeface="Calibri"/>
            </a:rPr>
            <a:t>i</a:t>
          </a:r>
          <a:r>
            <a:rPr lang="id-ID" spc="-13" baseline="1517" dirty="0">
              <a:solidFill>
                <a:prstClr val="black"/>
              </a:solidFill>
              <a:cs typeface="Calibri"/>
            </a:rPr>
            <a:t>s</a:t>
          </a:r>
          <a:r>
            <a:rPr lang="id-ID" baseline="1517" dirty="0">
              <a:solidFill>
                <a:prstClr val="black"/>
              </a:solidFill>
              <a:cs typeface="Calibri"/>
            </a:rPr>
            <a:t>t</a:t>
          </a:r>
          <a:r>
            <a:rPr lang="id-ID" spc="-6" baseline="1517" dirty="0">
              <a:solidFill>
                <a:prstClr val="black"/>
              </a:solidFill>
              <a:cs typeface="Calibri"/>
            </a:rPr>
            <a:t>i</a:t>
          </a:r>
          <a:r>
            <a:rPr lang="id-ID" baseline="1517" dirty="0">
              <a:solidFill>
                <a:prstClr val="black"/>
              </a:solidFill>
              <a:cs typeface="Calibri"/>
            </a:rPr>
            <a:t>k</a:t>
          </a:r>
          <a:r>
            <a:rPr lang="en-US" baseline="1517" dirty="0">
              <a:solidFill>
                <a:prstClr val="black"/>
              </a:solidFill>
              <a:cs typeface="Calibri"/>
            </a:rPr>
            <a:t> </a:t>
          </a:r>
          <a:r>
            <a:rPr lang="id-ID" spc="-39" baseline="1517" dirty="0">
              <a:solidFill>
                <a:prstClr val="black"/>
              </a:solidFill>
              <a:cs typeface="Calibri"/>
            </a:rPr>
            <a:t>k</a:t>
          </a:r>
          <a:r>
            <a:rPr lang="id-ID" baseline="1517" dirty="0">
              <a:solidFill>
                <a:prstClr val="black"/>
              </a:solidFill>
              <a:cs typeface="Calibri"/>
            </a:rPr>
            <a:t>e</a:t>
          </a:r>
          <a:r>
            <a:rPr lang="id-ID" spc="3" baseline="1517" dirty="0">
              <a:solidFill>
                <a:prstClr val="black"/>
              </a:solidFill>
              <a:cs typeface="Calibri"/>
            </a:rPr>
            <a:t>g</a:t>
          </a:r>
          <a:r>
            <a:rPr lang="id-ID" spc="-3" baseline="1517" dirty="0">
              <a:solidFill>
                <a:prstClr val="black"/>
              </a:solidFill>
              <a:cs typeface="Calibri"/>
            </a:rPr>
            <a:t>i</a:t>
          </a:r>
          <a:r>
            <a:rPr lang="id-ID" spc="-6" baseline="1517" dirty="0">
              <a:solidFill>
                <a:prstClr val="black"/>
              </a:solidFill>
              <a:cs typeface="Calibri"/>
            </a:rPr>
            <a:t>a</a:t>
          </a:r>
          <a:r>
            <a:rPr lang="id-ID" spc="-17" baseline="1517" dirty="0">
              <a:solidFill>
                <a:prstClr val="black"/>
              </a:solidFill>
              <a:cs typeface="Calibri"/>
            </a:rPr>
            <a:t>t</a:t>
          </a:r>
          <a:r>
            <a:rPr lang="id-ID" baseline="1517" dirty="0">
              <a:solidFill>
                <a:prstClr val="black"/>
              </a:solidFill>
              <a:cs typeface="Calibri"/>
            </a:rPr>
            <a:t>an</a:t>
          </a:r>
          <a:r>
            <a:rPr lang="id-ID" spc="6" baseline="1517" dirty="0">
              <a:solidFill>
                <a:prstClr val="black"/>
              </a:solidFill>
              <a:cs typeface="Calibri"/>
            </a:rPr>
            <a:t> </a:t>
          </a:r>
          <a:r>
            <a:rPr lang="id-ID" spc="-17" baseline="1517" dirty="0">
              <a:solidFill>
                <a:prstClr val="black"/>
              </a:solidFill>
              <a:cs typeface="Calibri"/>
            </a:rPr>
            <a:t>y</a:t>
          </a:r>
          <a:r>
            <a:rPr lang="id-ID" baseline="1517" dirty="0">
              <a:solidFill>
                <a:prstClr val="black"/>
              </a:solidFill>
              <a:cs typeface="Calibri"/>
            </a:rPr>
            <a:t>ang</a:t>
          </a:r>
          <a:r>
            <a:rPr lang="id-ID" spc="6" baseline="1517" dirty="0">
              <a:solidFill>
                <a:prstClr val="black"/>
              </a:solidFill>
              <a:cs typeface="Calibri"/>
            </a:rPr>
            <a:t> </a:t>
          </a:r>
          <a:r>
            <a:rPr lang="id-ID" baseline="1517" dirty="0">
              <a:solidFill>
                <a:prstClr val="black"/>
              </a:solidFill>
              <a:cs typeface="Calibri"/>
            </a:rPr>
            <a:t>di</a:t>
          </a:r>
          <a:r>
            <a:rPr lang="id-ID" spc="-6" baseline="1517" dirty="0">
              <a:solidFill>
                <a:prstClr val="black"/>
              </a:solidFill>
              <a:cs typeface="Calibri"/>
            </a:rPr>
            <a:t>l</a:t>
          </a:r>
          <a:r>
            <a:rPr lang="id-ID" baseline="1517" dirty="0">
              <a:solidFill>
                <a:prstClr val="black"/>
              </a:solidFill>
              <a:cs typeface="Calibri"/>
            </a:rPr>
            <a:t>a</a:t>
          </a:r>
          <a:r>
            <a:rPr lang="id-ID" spc="-6" baseline="1517" dirty="0">
              <a:solidFill>
                <a:prstClr val="black"/>
              </a:solidFill>
              <a:cs typeface="Calibri"/>
            </a:rPr>
            <a:t>k</a:t>
          </a:r>
          <a:r>
            <a:rPr lang="id-ID" baseline="1517" dirty="0">
              <a:solidFill>
                <a:prstClr val="black"/>
              </a:solidFill>
              <a:cs typeface="Calibri"/>
            </a:rPr>
            <a:t>s</a:t>
          </a:r>
          <a:r>
            <a:rPr lang="id-ID" spc="3" baseline="1517" dirty="0">
              <a:solidFill>
                <a:prstClr val="black"/>
              </a:solidFill>
              <a:cs typeface="Calibri"/>
            </a:rPr>
            <a:t>a</a:t>
          </a:r>
          <a:r>
            <a:rPr lang="id-ID" baseline="1517" dirty="0">
              <a:solidFill>
                <a:prstClr val="black"/>
              </a:solidFill>
              <a:cs typeface="Calibri"/>
            </a:rPr>
            <a:t>na</a:t>
          </a:r>
          <a:r>
            <a:rPr lang="id-ID" spc="-23" baseline="1517" dirty="0">
              <a:solidFill>
                <a:prstClr val="black"/>
              </a:solidFill>
              <a:cs typeface="Calibri"/>
            </a:rPr>
            <a:t>k</a:t>
          </a:r>
          <a:r>
            <a:rPr lang="id-ID" baseline="1517" dirty="0">
              <a:solidFill>
                <a:prstClr val="black"/>
              </a:solidFill>
              <a:cs typeface="Calibri"/>
            </a:rPr>
            <a:t>a</a:t>
          </a:r>
          <a:r>
            <a:rPr lang="id-ID" spc="3" baseline="1517" dirty="0">
              <a:solidFill>
                <a:prstClr val="black"/>
              </a:solidFill>
              <a:cs typeface="Calibri"/>
            </a:rPr>
            <a:t>n</a:t>
          </a:r>
          <a:endParaRPr lang="en-US" dirty="0"/>
        </a:p>
      </dgm:t>
    </dgm:pt>
    <dgm:pt modelId="{B3DC946F-E1D8-4D39-A937-4B94E1FC66AC}" type="parTrans" cxnId="{3FDB694B-A642-42DB-B60D-A55CC7617B5A}">
      <dgm:prSet/>
      <dgm:spPr/>
      <dgm:t>
        <a:bodyPr/>
        <a:lstStyle/>
        <a:p>
          <a:endParaRPr lang="id-ID"/>
        </a:p>
      </dgm:t>
    </dgm:pt>
    <dgm:pt modelId="{49817B74-D7D6-456B-A2DF-B02838AE585D}" type="sibTrans" cxnId="{3FDB694B-A642-42DB-B60D-A55CC7617B5A}">
      <dgm:prSet/>
      <dgm:spPr/>
      <dgm:t>
        <a:bodyPr/>
        <a:lstStyle/>
        <a:p>
          <a:endParaRPr lang="id-ID"/>
        </a:p>
      </dgm:t>
    </dgm:pt>
    <dgm:pt modelId="{FE2908A2-4A28-4E79-876D-C72DD60DE243}">
      <dgm:prSet phldrT="[Text]" custT="1"/>
      <dgm:spPr/>
      <dgm:t>
        <a:bodyPr/>
        <a:lstStyle/>
        <a:p>
          <a:r>
            <a:rPr lang="en-US" sz="1700" kern="1200" spc="9" baseline="3034" dirty="0" err="1">
              <a:solidFill>
                <a:prstClr val="black"/>
              </a:solidFill>
              <a:latin typeface="Segoe UI"/>
              <a:ea typeface="+mn-ea"/>
              <a:cs typeface="Calibri"/>
            </a:rPr>
            <a:t>Aspek</a:t>
          </a:r>
          <a:r>
            <a:rPr lang="en-US" sz="1700" kern="1200" spc="9" baseline="3034" dirty="0">
              <a:solidFill>
                <a:prstClr val="black"/>
              </a:solidFill>
              <a:latin typeface="Segoe UI"/>
              <a:ea typeface="+mn-ea"/>
              <a:cs typeface="Calibri"/>
            </a:rPr>
            <a:t> </a:t>
          </a:r>
          <a:r>
            <a:rPr lang="en-US" sz="1700" kern="1200" spc="9" baseline="3034" dirty="0" err="1">
              <a:solidFill>
                <a:prstClr val="black"/>
              </a:solidFill>
              <a:latin typeface="Segoe UI"/>
              <a:ea typeface="+mn-ea"/>
              <a:cs typeface="Calibri"/>
            </a:rPr>
            <a:t>biaya</a:t>
          </a:r>
          <a:r>
            <a:rPr lang="en-US" sz="1700" kern="1200" spc="9" baseline="3034" dirty="0">
              <a:solidFill>
                <a:prstClr val="black"/>
              </a:solidFill>
              <a:latin typeface="Segoe UI"/>
              <a:ea typeface="+mn-ea"/>
              <a:cs typeface="Calibri"/>
            </a:rPr>
            <a:t> </a:t>
          </a:r>
          <a:r>
            <a:rPr lang="en-US" sz="1700" kern="1200" spc="9" baseline="3034" dirty="0" err="1">
              <a:solidFill>
                <a:prstClr val="black"/>
              </a:solidFill>
              <a:latin typeface="Segoe UI"/>
              <a:ea typeface="+mn-ea"/>
              <a:cs typeface="Calibri"/>
            </a:rPr>
            <a:t>mencakup</a:t>
          </a:r>
          <a:r>
            <a:rPr lang="en-US" sz="1700" kern="1200" spc="9" baseline="3034" dirty="0">
              <a:solidFill>
                <a:prstClr val="black"/>
              </a:solidFill>
              <a:latin typeface="Segoe UI"/>
              <a:ea typeface="+mn-ea"/>
              <a:cs typeface="Calibri"/>
            </a:rPr>
            <a:t> dana yang </a:t>
          </a:r>
          <a:r>
            <a:rPr lang="en-US" sz="1700" kern="1200" spc="9" baseline="3034" dirty="0" err="1">
              <a:solidFill>
                <a:prstClr val="black"/>
              </a:solidFill>
              <a:latin typeface="Segoe UI"/>
              <a:ea typeface="+mn-ea"/>
              <a:cs typeface="Calibri"/>
            </a:rPr>
            <a:t>dibutuhkan</a:t>
          </a:r>
          <a:r>
            <a:rPr lang="en-US" sz="1700" kern="1200" spc="9" baseline="3034" dirty="0">
              <a:solidFill>
                <a:prstClr val="black"/>
              </a:solidFill>
              <a:latin typeface="Segoe UI"/>
              <a:ea typeface="+mn-ea"/>
              <a:cs typeface="Calibri"/>
            </a:rPr>
            <a:t> </a:t>
          </a:r>
          <a:r>
            <a:rPr lang="en-US" sz="1700" kern="1200" spc="9" baseline="3034" dirty="0" err="1">
              <a:solidFill>
                <a:prstClr val="black"/>
              </a:solidFill>
              <a:latin typeface="Segoe UI"/>
              <a:ea typeface="+mn-ea"/>
              <a:cs typeface="Calibri"/>
            </a:rPr>
            <a:t>untuk</a:t>
          </a:r>
          <a:r>
            <a:rPr lang="en-US" sz="1700" kern="1200" spc="9" baseline="3034" dirty="0">
              <a:solidFill>
                <a:prstClr val="black"/>
              </a:solidFill>
              <a:latin typeface="Segoe UI"/>
              <a:ea typeface="+mn-ea"/>
              <a:cs typeface="Calibri"/>
            </a:rPr>
            <a:t> </a:t>
          </a:r>
          <a:r>
            <a:rPr lang="en-US" sz="1700" kern="1200" spc="9" baseline="3034" dirty="0" err="1">
              <a:solidFill>
                <a:prstClr val="black"/>
              </a:solidFill>
              <a:latin typeface="Segoe UI"/>
              <a:ea typeface="+mn-ea"/>
              <a:cs typeface="Calibri"/>
            </a:rPr>
            <a:t>menyelesaikan</a:t>
          </a:r>
          <a:r>
            <a:rPr lang="en-US" sz="1700" kern="1200" spc="9" baseline="3034" dirty="0">
              <a:solidFill>
                <a:prstClr val="black"/>
              </a:solidFill>
              <a:latin typeface="Segoe UI"/>
              <a:ea typeface="+mn-ea"/>
              <a:cs typeface="Calibri"/>
            </a:rPr>
            <a:t> </a:t>
          </a:r>
          <a:r>
            <a:rPr lang="en-US" sz="1700" kern="1200" spc="9" baseline="3034" dirty="0" err="1">
              <a:solidFill>
                <a:prstClr val="black"/>
              </a:solidFill>
              <a:latin typeface="Segoe UI"/>
              <a:ea typeface="+mn-ea"/>
              <a:cs typeface="Calibri"/>
            </a:rPr>
            <a:t>kegiatan</a:t>
          </a:r>
          <a:r>
            <a:rPr lang="en-US" sz="1700" kern="1200" spc="9" baseline="3034" dirty="0">
              <a:solidFill>
                <a:prstClr val="black"/>
              </a:solidFill>
              <a:latin typeface="Segoe UI"/>
              <a:ea typeface="+mn-ea"/>
              <a:cs typeface="Calibri"/>
            </a:rPr>
            <a:t> dan </a:t>
          </a:r>
          <a:r>
            <a:rPr lang="en-US" sz="1700" kern="1200" spc="9" baseline="3034" dirty="0" err="1">
              <a:solidFill>
                <a:prstClr val="black"/>
              </a:solidFill>
              <a:latin typeface="Segoe UI"/>
              <a:ea typeface="+mn-ea"/>
              <a:cs typeface="Calibri"/>
            </a:rPr>
            <a:t>tidak</a:t>
          </a:r>
          <a:r>
            <a:rPr lang="en-US" sz="1700" kern="1200" spc="9" baseline="3034" dirty="0">
              <a:solidFill>
                <a:prstClr val="black"/>
              </a:solidFill>
              <a:latin typeface="Segoe UI"/>
              <a:ea typeface="+mn-ea"/>
              <a:cs typeface="Calibri"/>
            </a:rPr>
            <a:t> </a:t>
          </a:r>
          <a:r>
            <a:rPr lang="en-US" sz="1700" kern="1200" spc="9" baseline="3034" dirty="0" err="1">
              <a:solidFill>
                <a:prstClr val="black"/>
              </a:solidFill>
              <a:latin typeface="Segoe UI"/>
              <a:ea typeface="+mn-ea"/>
              <a:cs typeface="Calibri"/>
            </a:rPr>
            <a:t>selalu</a:t>
          </a:r>
          <a:r>
            <a:rPr lang="en-US" sz="1700" kern="1200" spc="9" baseline="3034" dirty="0">
              <a:solidFill>
                <a:prstClr val="black"/>
              </a:solidFill>
              <a:latin typeface="Segoe UI"/>
              <a:ea typeface="+mn-ea"/>
              <a:cs typeface="Calibri"/>
            </a:rPr>
            <a:t> </a:t>
          </a:r>
          <a:r>
            <a:rPr lang="en-US" sz="1700" kern="1200" spc="9" baseline="3034" dirty="0" err="1">
              <a:solidFill>
                <a:prstClr val="black"/>
              </a:solidFill>
              <a:latin typeface="Segoe UI"/>
              <a:ea typeface="+mn-ea"/>
              <a:cs typeface="Calibri"/>
            </a:rPr>
            <a:t>harus</a:t>
          </a:r>
          <a:r>
            <a:rPr lang="en-US" sz="1700" kern="1200" spc="9" baseline="3034" dirty="0">
              <a:solidFill>
                <a:prstClr val="black"/>
              </a:solidFill>
              <a:latin typeface="Segoe UI"/>
              <a:ea typeface="+mn-ea"/>
              <a:cs typeface="Calibri"/>
            </a:rPr>
            <a:t> </a:t>
          </a:r>
          <a:r>
            <a:rPr lang="en-US" sz="1700" kern="1200" spc="9" baseline="3034" dirty="0" err="1">
              <a:solidFill>
                <a:prstClr val="black"/>
              </a:solidFill>
              <a:latin typeface="Segoe UI"/>
              <a:ea typeface="+mn-ea"/>
              <a:cs typeface="Calibri"/>
            </a:rPr>
            <a:t>ada</a:t>
          </a:r>
          <a:r>
            <a:rPr lang="en-US" sz="1700" kern="1200" spc="9" baseline="3034" dirty="0">
              <a:solidFill>
                <a:prstClr val="black"/>
              </a:solidFill>
              <a:latin typeface="Segoe UI"/>
              <a:ea typeface="+mn-ea"/>
              <a:cs typeface="Calibri"/>
            </a:rPr>
            <a:t> </a:t>
          </a:r>
          <a:r>
            <a:rPr lang="en-US" sz="1700" kern="1200" spc="9" baseline="3034" dirty="0" err="1">
              <a:solidFill>
                <a:prstClr val="black"/>
              </a:solidFill>
              <a:latin typeface="Segoe UI"/>
              <a:ea typeface="+mn-ea"/>
              <a:cs typeface="Calibri"/>
            </a:rPr>
            <a:t>dalam</a:t>
          </a:r>
          <a:r>
            <a:rPr lang="en-US" sz="1700" kern="1200" spc="9" baseline="3034" dirty="0">
              <a:solidFill>
                <a:prstClr val="black"/>
              </a:solidFill>
              <a:latin typeface="Segoe UI"/>
              <a:ea typeface="+mn-ea"/>
              <a:cs typeface="Calibri"/>
            </a:rPr>
            <a:t> target </a:t>
          </a:r>
          <a:r>
            <a:rPr lang="en-US" sz="1700" kern="1200" spc="9" baseline="3034" dirty="0" err="1">
              <a:solidFill>
                <a:prstClr val="black"/>
              </a:solidFill>
              <a:latin typeface="Segoe UI"/>
              <a:ea typeface="+mn-ea"/>
              <a:cs typeface="Calibri"/>
            </a:rPr>
            <a:t>kinerja</a:t>
          </a:r>
          <a:r>
            <a:rPr lang="en-US" sz="1700" kern="1200" spc="9" baseline="3034" dirty="0">
              <a:solidFill>
                <a:prstClr val="black"/>
              </a:solidFill>
              <a:latin typeface="Segoe UI"/>
              <a:ea typeface="+mn-ea"/>
              <a:cs typeface="Calibri"/>
            </a:rPr>
            <a:t>, </a:t>
          </a:r>
          <a:r>
            <a:rPr lang="en-US" sz="1700" kern="1200" spc="9" baseline="3034" dirty="0" err="1">
              <a:solidFill>
                <a:prstClr val="black"/>
              </a:solidFill>
              <a:latin typeface="Segoe UI"/>
              <a:ea typeface="+mn-ea"/>
              <a:cs typeface="Calibri"/>
            </a:rPr>
            <a:t>disesuaikan</a:t>
          </a:r>
          <a:r>
            <a:rPr lang="en-US" sz="1700" kern="1200" spc="9" baseline="3034" dirty="0">
              <a:solidFill>
                <a:prstClr val="black"/>
              </a:solidFill>
              <a:latin typeface="Segoe UI"/>
              <a:ea typeface="+mn-ea"/>
              <a:cs typeface="Calibri"/>
            </a:rPr>
            <a:t> </a:t>
          </a:r>
          <a:r>
            <a:rPr lang="en-US" sz="1700" kern="1200" spc="9" baseline="3034" dirty="0" err="1">
              <a:solidFill>
                <a:prstClr val="black"/>
              </a:solidFill>
              <a:latin typeface="Segoe UI"/>
              <a:ea typeface="+mn-ea"/>
              <a:cs typeface="Calibri"/>
            </a:rPr>
            <a:t>jenis</a:t>
          </a:r>
          <a:r>
            <a:rPr lang="en-US" sz="1700" kern="1200" spc="9" baseline="3034" dirty="0">
              <a:solidFill>
                <a:prstClr val="black"/>
              </a:solidFill>
              <a:latin typeface="Segoe UI"/>
              <a:ea typeface="+mn-ea"/>
              <a:cs typeface="Calibri"/>
            </a:rPr>
            <a:t> dan </a:t>
          </a:r>
          <a:r>
            <a:rPr lang="en-US" sz="1700" kern="1200" spc="9" baseline="3034" dirty="0" err="1">
              <a:solidFill>
                <a:prstClr val="black"/>
              </a:solidFill>
              <a:latin typeface="Segoe UI"/>
              <a:ea typeface="+mn-ea"/>
              <a:cs typeface="Calibri"/>
            </a:rPr>
            <a:t>karakteristik</a:t>
          </a:r>
          <a:r>
            <a:rPr lang="en-US" sz="1700" kern="1200" spc="9" baseline="3034" dirty="0">
              <a:solidFill>
                <a:prstClr val="black"/>
              </a:solidFill>
              <a:latin typeface="Segoe UI"/>
              <a:ea typeface="+mn-ea"/>
              <a:cs typeface="Calibri"/>
            </a:rPr>
            <a:t> yang </a:t>
          </a:r>
          <a:r>
            <a:rPr lang="en-US" sz="1700" kern="1200" spc="9" baseline="3034" dirty="0" err="1">
              <a:solidFill>
                <a:prstClr val="black"/>
              </a:solidFill>
              <a:latin typeface="Segoe UI"/>
              <a:ea typeface="+mn-ea"/>
              <a:cs typeface="Calibri"/>
            </a:rPr>
            <a:t>dilaksanakan</a:t>
          </a:r>
          <a:endParaRPr lang="en-US" sz="1700" kern="1200" spc="9" baseline="3034" dirty="0">
            <a:solidFill>
              <a:prstClr val="black"/>
            </a:solidFill>
            <a:latin typeface="Segoe UI"/>
            <a:ea typeface="+mn-ea"/>
            <a:cs typeface="Calibri"/>
          </a:endParaRPr>
        </a:p>
      </dgm:t>
    </dgm:pt>
    <dgm:pt modelId="{C3DCB9A1-B91E-44E5-ADD4-F4C2CCE52BA6}" type="parTrans" cxnId="{C08E5DC1-E6D2-46DB-BCB5-701C9C1B7059}">
      <dgm:prSet/>
      <dgm:spPr/>
      <dgm:t>
        <a:bodyPr/>
        <a:lstStyle/>
        <a:p>
          <a:endParaRPr lang="id-ID"/>
        </a:p>
      </dgm:t>
    </dgm:pt>
    <dgm:pt modelId="{6EB5D2B2-4DC7-481C-AF6A-5CCBF55C0BD0}" type="sibTrans" cxnId="{C08E5DC1-E6D2-46DB-BCB5-701C9C1B7059}">
      <dgm:prSet/>
      <dgm:spPr/>
      <dgm:t>
        <a:bodyPr/>
        <a:lstStyle/>
        <a:p>
          <a:endParaRPr lang="id-ID"/>
        </a:p>
      </dgm:t>
    </dgm:pt>
    <dgm:pt modelId="{BF024BC8-C077-4434-A81C-954B63E8868D}" type="pres">
      <dgm:prSet presAssocID="{448E93D8-9F5F-4BF7-AF6D-B6742F2805FF}" presName="linear" presStyleCnt="0">
        <dgm:presLayoutVars>
          <dgm:animLvl val="lvl"/>
          <dgm:resizeHandles val="exact"/>
        </dgm:presLayoutVars>
      </dgm:prSet>
      <dgm:spPr/>
    </dgm:pt>
    <dgm:pt modelId="{52157AA1-EB23-4A5D-AF2D-100CFEDCCCE8}" type="pres">
      <dgm:prSet presAssocID="{7C070F1D-8CF3-4732-A026-004D1F119D6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5D031E2-8EDB-4E95-B23B-8742E3A90B6E}" type="pres">
      <dgm:prSet presAssocID="{7C070F1D-8CF3-4732-A026-004D1F119D6E}" presName="childText" presStyleLbl="revTx" presStyleIdx="0" presStyleCnt="4">
        <dgm:presLayoutVars>
          <dgm:bulletEnabled val="1"/>
        </dgm:presLayoutVars>
      </dgm:prSet>
      <dgm:spPr/>
    </dgm:pt>
    <dgm:pt modelId="{5427D9C2-BA23-4784-B3E4-B85AD939B601}" type="pres">
      <dgm:prSet presAssocID="{57C33069-3F08-4122-A1F0-A13B8DE3812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DE50483-DD4A-480A-AF5D-37EB77D75F6B}" type="pres">
      <dgm:prSet presAssocID="{57C33069-3F08-4122-A1F0-A13B8DE3812C}" presName="childText" presStyleLbl="revTx" presStyleIdx="1" presStyleCnt="4">
        <dgm:presLayoutVars>
          <dgm:bulletEnabled val="1"/>
        </dgm:presLayoutVars>
      </dgm:prSet>
      <dgm:spPr/>
    </dgm:pt>
    <dgm:pt modelId="{6DD2D707-76A1-48AE-9ABF-72CB97726B54}" type="pres">
      <dgm:prSet presAssocID="{F152E795-2272-407E-B0BB-68ADE62F7EB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BC8A2A9-1111-4D07-B152-59FDB40A2F35}" type="pres">
      <dgm:prSet presAssocID="{F152E795-2272-407E-B0BB-68ADE62F7EB5}" presName="childText" presStyleLbl="revTx" presStyleIdx="2" presStyleCnt="4">
        <dgm:presLayoutVars>
          <dgm:bulletEnabled val="1"/>
        </dgm:presLayoutVars>
      </dgm:prSet>
      <dgm:spPr/>
    </dgm:pt>
    <dgm:pt modelId="{373CE780-0AD8-4048-8FEB-9A478F636E08}" type="pres">
      <dgm:prSet presAssocID="{DCCD5705-00CD-49FC-9A27-A029520F6EC2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97DE1BB-4C99-4C45-9A77-DBA615B680DE}" type="pres">
      <dgm:prSet presAssocID="{DCCD5705-00CD-49FC-9A27-A029520F6EC2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F21C6700-A165-4A83-80DF-026DB7679B53}" srcId="{7C070F1D-8CF3-4732-A026-004D1F119D6E}" destId="{4F6D3D1C-A3B8-463D-B575-BA7E636187F2}" srcOrd="0" destOrd="0" parTransId="{1FD0B733-F167-4EB0-B46F-D6B89A2F1A48}" sibTransId="{CAAED9EF-E98B-45CF-802B-337F503AA604}"/>
    <dgm:cxn modelId="{AC787908-2AC6-4EF6-839F-F33BDF929F3A}" srcId="{448E93D8-9F5F-4BF7-AF6D-B6742F2805FF}" destId="{F152E795-2272-407E-B0BB-68ADE62F7EB5}" srcOrd="2" destOrd="0" parTransId="{BEA0BC6D-CDBB-48BD-A59F-0E066FD83944}" sibTransId="{9A4EC13E-FC73-432A-88EA-F9AC98B53371}"/>
    <dgm:cxn modelId="{2B5B7C0A-27FD-4C04-AA3E-86BEF30E8F5C}" type="presOf" srcId="{448E93D8-9F5F-4BF7-AF6D-B6742F2805FF}" destId="{BF024BC8-C077-4434-A81C-954B63E8868D}" srcOrd="0" destOrd="0" presId="urn:microsoft.com/office/officeart/2005/8/layout/vList2"/>
    <dgm:cxn modelId="{60CF771A-3C7E-4D1C-91E8-B23A25686E33}" type="presOf" srcId="{7C070F1D-8CF3-4732-A026-004D1F119D6E}" destId="{52157AA1-EB23-4A5D-AF2D-100CFEDCCCE8}" srcOrd="0" destOrd="0" presId="urn:microsoft.com/office/officeart/2005/8/layout/vList2"/>
    <dgm:cxn modelId="{0E2BB721-DDCC-44C5-A959-2FBDC907F16A}" srcId="{57C33069-3F08-4122-A1F0-A13B8DE3812C}" destId="{8489AC60-7FA6-4BA8-B3D8-4650C71232C6}" srcOrd="0" destOrd="0" parTransId="{6EAF1EC3-2118-46EB-A391-5B23EEF740DA}" sibTransId="{36271D5C-43C4-41AA-B724-DEF4CE245014}"/>
    <dgm:cxn modelId="{3FDB694B-A642-42DB-B60D-A55CC7617B5A}" srcId="{F152E795-2272-407E-B0BB-68ADE62F7EB5}" destId="{128DEF15-0824-4093-8285-DB870C533513}" srcOrd="0" destOrd="0" parTransId="{B3DC946F-E1D8-4D39-A937-4B94E1FC66AC}" sibTransId="{49817B74-D7D6-456B-A2DF-B02838AE585D}"/>
    <dgm:cxn modelId="{203A6A70-D83F-4506-8732-96C8A5CCDCFE}" type="presOf" srcId="{8489AC60-7FA6-4BA8-B3D8-4650C71232C6}" destId="{2DE50483-DD4A-480A-AF5D-37EB77D75F6B}" srcOrd="0" destOrd="0" presId="urn:microsoft.com/office/officeart/2005/8/layout/vList2"/>
    <dgm:cxn modelId="{E9955670-45F6-4B13-9EAE-484D07E1AA03}" type="presOf" srcId="{FE2908A2-4A28-4E79-876D-C72DD60DE243}" destId="{897DE1BB-4C99-4C45-9A77-DBA615B680DE}" srcOrd="0" destOrd="0" presId="urn:microsoft.com/office/officeart/2005/8/layout/vList2"/>
    <dgm:cxn modelId="{AA409A70-5626-4791-ADF6-B177B6A3D366}" type="presOf" srcId="{F152E795-2272-407E-B0BB-68ADE62F7EB5}" destId="{6DD2D707-76A1-48AE-9ABF-72CB97726B54}" srcOrd="0" destOrd="0" presId="urn:microsoft.com/office/officeart/2005/8/layout/vList2"/>
    <dgm:cxn modelId="{045A955A-63D0-406B-807B-8304FEFE12BB}" type="presOf" srcId="{4F6D3D1C-A3B8-463D-B575-BA7E636187F2}" destId="{E5D031E2-8EDB-4E95-B23B-8742E3A90B6E}" srcOrd="0" destOrd="0" presId="urn:microsoft.com/office/officeart/2005/8/layout/vList2"/>
    <dgm:cxn modelId="{6ABD7A9E-346B-4754-BA5A-25E0312A4C97}" type="presOf" srcId="{57C33069-3F08-4122-A1F0-A13B8DE3812C}" destId="{5427D9C2-BA23-4784-B3E4-B85AD939B601}" srcOrd="0" destOrd="0" presId="urn:microsoft.com/office/officeart/2005/8/layout/vList2"/>
    <dgm:cxn modelId="{4D47FCAF-8CFE-46FC-BE8E-0B8A215E1714}" type="presOf" srcId="{128DEF15-0824-4093-8285-DB870C533513}" destId="{EBC8A2A9-1111-4D07-B152-59FDB40A2F35}" srcOrd="0" destOrd="0" presId="urn:microsoft.com/office/officeart/2005/8/layout/vList2"/>
    <dgm:cxn modelId="{EFC868B5-71EF-4EEA-A2E1-DB08657AE277}" type="presOf" srcId="{DCCD5705-00CD-49FC-9A27-A029520F6EC2}" destId="{373CE780-0AD8-4048-8FEB-9A478F636E08}" srcOrd="0" destOrd="0" presId="urn:microsoft.com/office/officeart/2005/8/layout/vList2"/>
    <dgm:cxn modelId="{C08E5DC1-E6D2-46DB-BCB5-701C9C1B7059}" srcId="{DCCD5705-00CD-49FC-9A27-A029520F6EC2}" destId="{FE2908A2-4A28-4E79-876D-C72DD60DE243}" srcOrd="0" destOrd="0" parTransId="{C3DCB9A1-B91E-44E5-ADD4-F4C2CCE52BA6}" sibTransId="{6EB5D2B2-4DC7-481C-AF6A-5CCBF55C0BD0}"/>
    <dgm:cxn modelId="{75CBABCB-7F1A-4880-97D3-A8237EE2A20C}" srcId="{448E93D8-9F5F-4BF7-AF6D-B6742F2805FF}" destId="{DCCD5705-00CD-49FC-9A27-A029520F6EC2}" srcOrd="3" destOrd="0" parTransId="{8E85DF2B-EBD9-4234-91F3-537602D1C1E1}" sibTransId="{7E0BF5A5-AD28-4F46-8A7B-D85D35ACA2EB}"/>
    <dgm:cxn modelId="{ADD75AE3-D639-41F7-8E83-43A9F90BD0C5}" srcId="{448E93D8-9F5F-4BF7-AF6D-B6742F2805FF}" destId="{57C33069-3F08-4122-A1F0-A13B8DE3812C}" srcOrd="1" destOrd="0" parTransId="{CBC55407-953B-4B28-A8D1-6AD407A1210B}" sibTransId="{7E54EC8D-0CC3-46A6-BE06-762BB5975887}"/>
    <dgm:cxn modelId="{D01974F6-D40D-44E0-9D2B-2F95EC263557}" srcId="{448E93D8-9F5F-4BF7-AF6D-B6742F2805FF}" destId="{7C070F1D-8CF3-4732-A026-004D1F119D6E}" srcOrd="0" destOrd="0" parTransId="{81E3F85B-E7A4-459F-8C0E-156BD18443AB}" sibTransId="{F82A33C4-3009-49BE-BFAF-91A7D15AF146}"/>
    <dgm:cxn modelId="{9CF8A660-EC00-45B0-BD77-EE02DFD04DEA}" type="presParOf" srcId="{BF024BC8-C077-4434-A81C-954B63E8868D}" destId="{52157AA1-EB23-4A5D-AF2D-100CFEDCCCE8}" srcOrd="0" destOrd="0" presId="urn:microsoft.com/office/officeart/2005/8/layout/vList2"/>
    <dgm:cxn modelId="{D6CAFACA-6188-4666-975D-07C3C5891BE0}" type="presParOf" srcId="{BF024BC8-C077-4434-A81C-954B63E8868D}" destId="{E5D031E2-8EDB-4E95-B23B-8742E3A90B6E}" srcOrd="1" destOrd="0" presId="urn:microsoft.com/office/officeart/2005/8/layout/vList2"/>
    <dgm:cxn modelId="{34B23CA5-26B3-4222-B8BD-DE53BDDFC132}" type="presParOf" srcId="{BF024BC8-C077-4434-A81C-954B63E8868D}" destId="{5427D9C2-BA23-4784-B3E4-B85AD939B601}" srcOrd="2" destOrd="0" presId="urn:microsoft.com/office/officeart/2005/8/layout/vList2"/>
    <dgm:cxn modelId="{44A4625D-775C-43E2-B439-14838B09BBAE}" type="presParOf" srcId="{BF024BC8-C077-4434-A81C-954B63E8868D}" destId="{2DE50483-DD4A-480A-AF5D-37EB77D75F6B}" srcOrd="3" destOrd="0" presId="urn:microsoft.com/office/officeart/2005/8/layout/vList2"/>
    <dgm:cxn modelId="{DB84412E-FED3-4702-B01F-2E80267AB8FD}" type="presParOf" srcId="{BF024BC8-C077-4434-A81C-954B63E8868D}" destId="{6DD2D707-76A1-48AE-9ABF-72CB97726B54}" srcOrd="4" destOrd="0" presId="urn:microsoft.com/office/officeart/2005/8/layout/vList2"/>
    <dgm:cxn modelId="{1F6F7A34-264D-43A8-A05F-60E309008B76}" type="presParOf" srcId="{BF024BC8-C077-4434-A81C-954B63E8868D}" destId="{EBC8A2A9-1111-4D07-B152-59FDB40A2F35}" srcOrd="5" destOrd="0" presId="urn:microsoft.com/office/officeart/2005/8/layout/vList2"/>
    <dgm:cxn modelId="{BF759760-04E4-462B-B2FA-6A6D8C1E4015}" type="presParOf" srcId="{BF024BC8-C077-4434-A81C-954B63E8868D}" destId="{373CE780-0AD8-4048-8FEB-9A478F636E08}" srcOrd="6" destOrd="0" presId="urn:microsoft.com/office/officeart/2005/8/layout/vList2"/>
    <dgm:cxn modelId="{E8F27050-911E-4901-865F-47EF85297603}" type="presParOf" srcId="{BF024BC8-C077-4434-A81C-954B63E8868D}" destId="{897DE1BB-4C99-4C45-9A77-DBA615B680DE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6D95A3-216B-4681-95EA-364BB8E7C262}">
      <dsp:nvSpPr>
        <dsp:cNvPr id="0" name=""/>
        <dsp:cNvSpPr/>
      </dsp:nvSpPr>
      <dsp:spPr>
        <a:xfrm>
          <a:off x="2291267" y="1782156"/>
          <a:ext cx="1996508" cy="10978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Matrik</a:t>
          </a:r>
          <a:r>
            <a:rPr lang="en-US" sz="2200" kern="1200" dirty="0"/>
            <a:t> Peran dan Hasil</a:t>
          </a:r>
          <a:endParaRPr lang="id-ID" sz="2200" kern="1200" dirty="0"/>
        </a:p>
      </dsp:txBody>
      <dsp:txXfrm>
        <a:off x="2344861" y="1835750"/>
        <a:ext cx="1889320" cy="990690"/>
      </dsp:txXfrm>
    </dsp:sp>
    <dsp:sp modelId="{5BE59B55-6AF5-4C47-82D4-18CBC1369155}">
      <dsp:nvSpPr>
        <dsp:cNvPr id="0" name=""/>
        <dsp:cNvSpPr/>
      </dsp:nvSpPr>
      <dsp:spPr>
        <a:xfrm rot="16145380">
          <a:off x="2964473" y="1470818"/>
          <a:ext cx="6227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275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99C900-BC5A-4876-84F0-C83916B0619C}">
      <dsp:nvSpPr>
        <dsp:cNvPr id="0" name=""/>
        <dsp:cNvSpPr/>
      </dsp:nvSpPr>
      <dsp:spPr>
        <a:xfrm>
          <a:off x="1820309" y="244808"/>
          <a:ext cx="2886656" cy="91467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Jabatan</a:t>
          </a:r>
          <a:r>
            <a:rPr lang="en-US" sz="2300" kern="1200" dirty="0"/>
            <a:t> </a:t>
          </a:r>
          <a:r>
            <a:rPr lang="en-US" sz="2300" kern="1200" dirty="0" err="1"/>
            <a:t>Pimpinan</a:t>
          </a:r>
          <a:r>
            <a:rPr lang="en-US" sz="2300" kern="1200" dirty="0"/>
            <a:t> Tinggi</a:t>
          </a:r>
          <a:endParaRPr lang="id-ID" sz="2300" kern="1200" dirty="0"/>
        </a:p>
      </dsp:txBody>
      <dsp:txXfrm>
        <a:off x="1864960" y="289459"/>
        <a:ext cx="2797354" cy="825369"/>
      </dsp:txXfrm>
    </dsp:sp>
    <dsp:sp modelId="{69204C2F-F1F1-45A0-A74F-A83FB31DD7F2}">
      <dsp:nvSpPr>
        <dsp:cNvPr id="0" name=""/>
        <dsp:cNvSpPr/>
      </dsp:nvSpPr>
      <dsp:spPr>
        <a:xfrm rot="2265592">
          <a:off x="3902312" y="3160519"/>
          <a:ext cx="9160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1608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A25B06-C60B-4362-857D-306322B63996}">
      <dsp:nvSpPr>
        <dsp:cNvPr id="0" name=""/>
        <dsp:cNvSpPr/>
      </dsp:nvSpPr>
      <dsp:spPr>
        <a:xfrm>
          <a:off x="4481359" y="3441003"/>
          <a:ext cx="1663128" cy="91467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Jabatan</a:t>
          </a:r>
          <a:r>
            <a:rPr lang="en-US" sz="1800" kern="1200" dirty="0"/>
            <a:t> </a:t>
          </a:r>
          <a:r>
            <a:rPr lang="en-US" sz="1800" kern="1200" dirty="0" err="1"/>
            <a:t>Fungsional</a:t>
          </a:r>
          <a:endParaRPr lang="id-ID" sz="1800" kern="1200" dirty="0"/>
        </a:p>
      </dsp:txBody>
      <dsp:txXfrm>
        <a:off x="4526010" y="3485654"/>
        <a:ext cx="1573826" cy="825369"/>
      </dsp:txXfrm>
    </dsp:sp>
    <dsp:sp modelId="{B1E2CD51-E677-42E7-A06D-36001B912DDD}">
      <dsp:nvSpPr>
        <dsp:cNvPr id="0" name=""/>
        <dsp:cNvSpPr/>
      </dsp:nvSpPr>
      <dsp:spPr>
        <a:xfrm rot="8598093">
          <a:off x="1682287" y="3168833"/>
          <a:ext cx="9665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6651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B2B97-013D-47A3-9013-3DDF46D34FE8}">
      <dsp:nvSpPr>
        <dsp:cNvPr id="0" name=""/>
        <dsp:cNvSpPr/>
      </dsp:nvSpPr>
      <dsp:spPr>
        <a:xfrm>
          <a:off x="405843" y="3457630"/>
          <a:ext cx="1517265" cy="91467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Jabatan</a:t>
          </a:r>
          <a:r>
            <a:rPr lang="en-US" sz="1800" kern="1200" dirty="0"/>
            <a:t> </a:t>
          </a:r>
          <a:r>
            <a:rPr lang="en-US" sz="1800" kern="1200" dirty="0" err="1"/>
            <a:t>Administrasi</a:t>
          </a:r>
          <a:endParaRPr lang="id-ID" sz="1800" kern="1200" dirty="0"/>
        </a:p>
      </dsp:txBody>
      <dsp:txXfrm>
        <a:off x="450494" y="3502281"/>
        <a:ext cx="1427963" cy="8253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925C5A-8DCE-484C-9362-D3FD91D9708F}">
      <dsp:nvSpPr>
        <dsp:cNvPr id="0" name=""/>
        <dsp:cNvSpPr/>
      </dsp:nvSpPr>
      <dsp:spPr>
        <a:xfrm>
          <a:off x="1475298" y="1748534"/>
          <a:ext cx="2026009" cy="10130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Rencana</a:t>
          </a:r>
          <a:r>
            <a:rPr lang="en-US" sz="1500" kern="1200" dirty="0"/>
            <a:t> SKP</a:t>
          </a:r>
          <a:endParaRPr lang="id-ID" sz="1500" kern="1200" dirty="0"/>
        </a:p>
      </dsp:txBody>
      <dsp:txXfrm>
        <a:off x="1504968" y="1778204"/>
        <a:ext cx="1966669" cy="953664"/>
      </dsp:txXfrm>
    </dsp:sp>
    <dsp:sp modelId="{7AF42E89-7D87-4E02-9F3B-97FDAE8DA1C5}">
      <dsp:nvSpPr>
        <dsp:cNvPr id="0" name=""/>
        <dsp:cNvSpPr/>
      </dsp:nvSpPr>
      <dsp:spPr>
        <a:xfrm rot="18289469">
          <a:off x="3196955" y="1652344"/>
          <a:ext cx="141911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419111" y="2021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00" kern="1200"/>
        </a:p>
      </dsp:txBody>
      <dsp:txXfrm>
        <a:off x="3871032" y="1637081"/>
        <a:ext cx="70955" cy="70955"/>
      </dsp:txXfrm>
    </dsp:sp>
    <dsp:sp modelId="{A22421B8-017A-4640-8AE6-C02A3C1F5336}">
      <dsp:nvSpPr>
        <dsp:cNvPr id="0" name=""/>
        <dsp:cNvSpPr/>
      </dsp:nvSpPr>
      <dsp:spPr>
        <a:xfrm>
          <a:off x="4311712" y="583578"/>
          <a:ext cx="2026009" cy="10130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Kinerja Utama</a:t>
          </a:r>
          <a:endParaRPr lang="id-ID" sz="1500" kern="1200" dirty="0"/>
        </a:p>
      </dsp:txBody>
      <dsp:txXfrm>
        <a:off x="4341382" y="613248"/>
        <a:ext cx="1966669" cy="953664"/>
      </dsp:txXfrm>
    </dsp:sp>
    <dsp:sp modelId="{41230382-6506-44B6-A835-072FE1069CF0}">
      <dsp:nvSpPr>
        <dsp:cNvPr id="0" name=""/>
        <dsp:cNvSpPr/>
      </dsp:nvSpPr>
      <dsp:spPr>
        <a:xfrm rot="19457599">
          <a:off x="6243916" y="778627"/>
          <a:ext cx="99801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98015" y="20214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00" kern="1200"/>
        </a:p>
      </dsp:txBody>
      <dsp:txXfrm>
        <a:off x="6717973" y="773892"/>
        <a:ext cx="49900" cy="49900"/>
      </dsp:txXfrm>
    </dsp:sp>
    <dsp:sp modelId="{3795CA05-9EB7-4B8A-8BE7-24D31CBACECC}">
      <dsp:nvSpPr>
        <dsp:cNvPr id="0" name=""/>
        <dsp:cNvSpPr/>
      </dsp:nvSpPr>
      <dsp:spPr>
        <a:xfrm>
          <a:off x="7148126" y="1101"/>
          <a:ext cx="2026009" cy="10130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Renstra</a:t>
          </a:r>
          <a:r>
            <a:rPr lang="en-US" sz="1500" kern="1200" dirty="0"/>
            <a:t>, </a:t>
          </a:r>
          <a:r>
            <a:rPr lang="en-US" sz="1500" kern="1200" dirty="0" err="1"/>
            <a:t>Perjanjian</a:t>
          </a:r>
          <a:r>
            <a:rPr lang="en-US" sz="1500" kern="1200" dirty="0"/>
            <a:t> Kinerja</a:t>
          </a:r>
          <a:endParaRPr lang="id-ID" sz="1500" kern="1200" dirty="0"/>
        </a:p>
      </dsp:txBody>
      <dsp:txXfrm>
        <a:off x="7177796" y="30771"/>
        <a:ext cx="1966669" cy="953664"/>
      </dsp:txXfrm>
    </dsp:sp>
    <dsp:sp modelId="{A8ADB6E6-58D5-4320-8F72-D067BF456268}">
      <dsp:nvSpPr>
        <dsp:cNvPr id="0" name=""/>
        <dsp:cNvSpPr/>
      </dsp:nvSpPr>
      <dsp:spPr>
        <a:xfrm rot="2142401">
          <a:off x="6243916" y="1361105"/>
          <a:ext cx="99801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98015" y="20214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00" kern="1200"/>
        </a:p>
      </dsp:txBody>
      <dsp:txXfrm>
        <a:off x="6717973" y="1356369"/>
        <a:ext cx="49900" cy="49900"/>
      </dsp:txXfrm>
    </dsp:sp>
    <dsp:sp modelId="{6504BEE7-6F07-4914-8DFD-C7FEA61ECA13}">
      <dsp:nvSpPr>
        <dsp:cNvPr id="0" name=""/>
        <dsp:cNvSpPr/>
      </dsp:nvSpPr>
      <dsp:spPr>
        <a:xfrm>
          <a:off x="7148126" y="1166056"/>
          <a:ext cx="2026009" cy="10130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Inisiatif</a:t>
          </a:r>
          <a:r>
            <a:rPr lang="en-US" sz="1500" kern="1200" dirty="0"/>
            <a:t> </a:t>
          </a:r>
          <a:r>
            <a:rPr lang="en-US" sz="1500" kern="1200" dirty="0" err="1"/>
            <a:t>Strategis</a:t>
          </a:r>
          <a:r>
            <a:rPr lang="en-US" sz="1500" kern="1200" dirty="0"/>
            <a:t>/</a:t>
          </a:r>
          <a:r>
            <a:rPr lang="en-US" sz="1500" kern="1200" dirty="0" err="1"/>
            <a:t>Rencana</a:t>
          </a:r>
          <a:r>
            <a:rPr lang="en-US" sz="1500" kern="1200" dirty="0"/>
            <a:t> </a:t>
          </a:r>
          <a:r>
            <a:rPr lang="en-US" sz="1500" kern="1200" dirty="0" err="1"/>
            <a:t>Aksi</a:t>
          </a:r>
          <a:r>
            <a:rPr lang="en-US" sz="1500" kern="1200" dirty="0"/>
            <a:t> dan/</a:t>
          </a:r>
          <a:r>
            <a:rPr lang="en-US" sz="1500" kern="1200" dirty="0" err="1"/>
            <a:t>atau</a:t>
          </a:r>
          <a:r>
            <a:rPr lang="en-US" sz="1500" kern="1200" dirty="0"/>
            <a:t> </a:t>
          </a:r>
          <a:r>
            <a:rPr lang="en-US" sz="1500" kern="1200" dirty="0" err="1"/>
            <a:t>Direktif</a:t>
          </a:r>
          <a:r>
            <a:rPr lang="en-US" sz="1500" kern="1200" dirty="0"/>
            <a:t> </a:t>
          </a:r>
          <a:r>
            <a:rPr lang="en-US" sz="1500" kern="1200" dirty="0" err="1"/>
            <a:t>Pimpinan</a:t>
          </a:r>
          <a:endParaRPr lang="id-ID" sz="1500" kern="1200" dirty="0"/>
        </a:p>
      </dsp:txBody>
      <dsp:txXfrm>
        <a:off x="7177796" y="1195726"/>
        <a:ext cx="1966669" cy="953664"/>
      </dsp:txXfrm>
    </dsp:sp>
    <dsp:sp modelId="{17B2F984-BE70-4BEC-BDC5-3803C0DB0EDC}">
      <dsp:nvSpPr>
        <dsp:cNvPr id="0" name=""/>
        <dsp:cNvSpPr/>
      </dsp:nvSpPr>
      <dsp:spPr>
        <a:xfrm rot="3310531">
          <a:off x="3196955" y="2817299"/>
          <a:ext cx="141911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419111" y="2021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00" kern="1200"/>
        </a:p>
      </dsp:txBody>
      <dsp:txXfrm>
        <a:off x="3871032" y="2802037"/>
        <a:ext cx="70955" cy="70955"/>
      </dsp:txXfrm>
    </dsp:sp>
    <dsp:sp modelId="{1C3B2199-5CA1-4DD2-A7CF-2945DF259739}">
      <dsp:nvSpPr>
        <dsp:cNvPr id="0" name=""/>
        <dsp:cNvSpPr/>
      </dsp:nvSpPr>
      <dsp:spPr>
        <a:xfrm>
          <a:off x="4311712" y="2913490"/>
          <a:ext cx="2026009" cy="10130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Kinerja </a:t>
          </a:r>
          <a:r>
            <a:rPr lang="en-US" sz="1500" kern="1200" dirty="0" err="1"/>
            <a:t>Tambahan</a:t>
          </a:r>
          <a:endParaRPr lang="id-ID" sz="1500" kern="1200" dirty="0"/>
        </a:p>
      </dsp:txBody>
      <dsp:txXfrm>
        <a:off x="4341382" y="2943160"/>
        <a:ext cx="1966669" cy="953664"/>
      </dsp:txXfrm>
    </dsp:sp>
    <dsp:sp modelId="{27035FEE-272A-4138-8F50-414A48935550}">
      <dsp:nvSpPr>
        <dsp:cNvPr id="0" name=""/>
        <dsp:cNvSpPr/>
      </dsp:nvSpPr>
      <dsp:spPr>
        <a:xfrm rot="19457599">
          <a:off x="6243916" y="3108538"/>
          <a:ext cx="99801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98015" y="20214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00" kern="1200"/>
        </a:p>
      </dsp:txBody>
      <dsp:txXfrm>
        <a:off x="6717973" y="3103803"/>
        <a:ext cx="49900" cy="49900"/>
      </dsp:txXfrm>
    </dsp:sp>
    <dsp:sp modelId="{21BD0C42-8A65-470F-BFAE-E7BAA72004D7}">
      <dsp:nvSpPr>
        <dsp:cNvPr id="0" name=""/>
        <dsp:cNvSpPr/>
      </dsp:nvSpPr>
      <dsp:spPr>
        <a:xfrm>
          <a:off x="7148126" y="2331012"/>
          <a:ext cx="2026009" cy="10130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Community Involvement</a:t>
          </a:r>
          <a:endParaRPr lang="id-ID" sz="1500" kern="1200" dirty="0"/>
        </a:p>
      </dsp:txBody>
      <dsp:txXfrm>
        <a:off x="7177796" y="2360682"/>
        <a:ext cx="1966669" cy="953664"/>
      </dsp:txXfrm>
    </dsp:sp>
    <dsp:sp modelId="{DF65B42D-BEE9-4500-86B5-C56DFAC12B22}">
      <dsp:nvSpPr>
        <dsp:cNvPr id="0" name=""/>
        <dsp:cNvSpPr/>
      </dsp:nvSpPr>
      <dsp:spPr>
        <a:xfrm rot="2142401">
          <a:off x="6243916" y="3691016"/>
          <a:ext cx="99801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98015" y="20214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00" kern="1200"/>
        </a:p>
      </dsp:txBody>
      <dsp:txXfrm>
        <a:off x="6717973" y="3686281"/>
        <a:ext cx="49900" cy="49900"/>
      </dsp:txXfrm>
    </dsp:sp>
    <dsp:sp modelId="{31F62035-B598-4E41-8117-1944CE2C9BCA}">
      <dsp:nvSpPr>
        <dsp:cNvPr id="0" name=""/>
        <dsp:cNvSpPr/>
      </dsp:nvSpPr>
      <dsp:spPr>
        <a:xfrm>
          <a:off x="7148126" y="3495968"/>
          <a:ext cx="2026009" cy="10130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Development Commitment</a:t>
          </a:r>
          <a:endParaRPr lang="id-ID" sz="1500" kern="1200" dirty="0"/>
        </a:p>
      </dsp:txBody>
      <dsp:txXfrm>
        <a:off x="7177796" y="3525638"/>
        <a:ext cx="1966669" cy="9536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BECE6-0C1F-41A6-83D9-0F4802F10DB2}">
      <dsp:nvSpPr>
        <dsp:cNvPr id="0" name=""/>
        <dsp:cNvSpPr/>
      </dsp:nvSpPr>
      <dsp:spPr>
        <a:xfrm>
          <a:off x="2262918" y="1316952"/>
          <a:ext cx="3602162" cy="2784761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Metode</a:t>
          </a:r>
          <a:r>
            <a:rPr lang="en-US" sz="3200" kern="1200" dirty="0"/>
            <a:t> Cascading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Melalui</a:t>
          </a:r>
          <a:r>
            <a:rPr lang="en-US" sz="1800" kern="1200" dirty="0"/>
            <a:t> dialog </a:t>
          </a:r>
          <a:r>
            <a:rPr lang="en-US" sz="1800" kern="1200" dirty="0" err="1"/>
            <a:t>kinerja</a:t>
          </a:r>
          <a:endParaRPr lang="id-ID" sz="1800" kern="1200" dirty="0"/>
        </a:p>
      </dsp:txBody>
      <dsp:txXfrm>
        <a:off x="2828300" y="1754038"/>
        <a:ext cx="2471398" cy="19105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925C5A-8DCE-484C-9362-D3FD91D9708F}">
      <dsp:nvSpPr>
        <dsp:cNvPr id="0" name=""/>
        <dsp:cNvSpPr/>
      </dsp:nvSpPr>
      <dsp:spPr>
        <a:xfrm>
          <a:off x="4334453" y="827549"/>
          <a:ext cx="2809895" cy="14049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Rencana</a:t>
          </a:r>
          <a:r>
            <a:rPr lang="en-US" sz="2400" kern="1200" dirty="0"/>
            <a:t> SKP</a:t>
          </a:r>
          <a:endParaRPr lang="id-ID" sz="2400" kern="1200" dirty="0"/>
        </a:p>
      </dsp:txBody>
      <dsp:txXfrm>
        <a:off x="4375602" y="868698"/>
        <a:ext cx="2727597" cy="1322649"/>
      </dsp:txXfrm>
    </dsp:sp>
    <dsp:sp modelId="{7AF42E89-7D87-4E02-9F3B-97FDAE8DA1C5}">
      <dsp:nvSpPr>
        <dsp:cNvPr id="0" name=""/>
        <dsp:cNvSpPr/>
      </dsp:nvSpPr>
      <dsp:spPr>
        <a:xfrm rot="19591697">
          <a:off x="7020142" y="1083959"/>
          <a:ext cx="1497888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33002"/>
              </a:moveTo>
              <a:lnTo>
                <a:pt x="1497888" y="33002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00" kern="1200"/>
        </a:p>
      </dsp:txBody>
      <dsp:txXfrm>
        <a:off x="7731639" y="1079514"/>
        <a:ext cx="74894" cy="74894"/>
      </dsp:txXfrm>
    </dsp:sp>
    <dsp:sp modelId="{A22421B8-017A-4640-8AE6-C02A3C1F5336}">
      <dsp:nvSpPr>
        <dsp:cNvPr id="0" name=""/>
        <dsp:cNvSpPr/>
      </dsp:nvSpPr>
      <dsp:spPr>
        <a:xfrm>
          <a:off x="8393825" y="1426"/>
          <a:ext cx="2809895" cy="14049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Kinerja Utama</a:t>
          </a:r>
          <a:endParaRPr lang="id-ID" sz="2400" kern="1200" dirty="0"/>
        </a:p>
      </dsp:txBody>
      <dsp:txXfrm>
        <a:off x="8434974" y="42575"/>
        <a:ext cx="2727597" cy="1322649"/>
      </dsp:txXfrm>
    </dsp:sp>
    <dsp:sp modelId="{17B2F984-BE70-4BEC-BDC5-3803C0DB0EDC}">
      <dsp:nvSpPr>
        <dsp:cNvPr id="0" name=""/>
        <dsp:cNvSpPr/>
      </dsp:nvSpPr>
      <dsp:spPr>
        <a:xfrm rot="1901167">
          <a:off x="7034911" y="1882658"/>
          <a:ext cx="1468351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33002"/>
              </a:moveTo>
              <a:lnTo>
                <a:pt x="1468351" y="33002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00" kern="1200"/>
        </a:p>
      </dsp:txBody>
      <dsp:txXfrm>
        <a:off x="7732378" y="1878952"/>
        <a:ext cx="73417" cy="73417"/>
      </dsp:txXfrm>
    </dsp:sp>
    <dsp:sp modelId="{1C3B2199-5CA1-4DD2-A7CF-2945DF259739}">
      <dsp:nvSpPr>
        <dsp:cNvPr id="0" name=""/>
        <dsp:cNvSpPr/>
      </dsp:nvSpPr>
      <dsp:spPr>
        <a:xfrm>
          <a:off x="8393825" y="1598824"/>
          <a:ext cx="2809895" cy="14049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Kinerja </a:t>
          </a:r>
          <a:r>
            <a:rPr lang="en-US" sz="2400" kern="1200" dirty="0" err="1"/>
            <a:t>Tambahan</a:t>
          </a:r>
          <a:endParaRPr lang="id-ID" sz="2400" kern="1200" dirty="0"/>
        </a:p>
      </dsp:txBody>
      <dsp:txXfrm>
        <a:off x="8434974" y="1639973"/>
        <a:ext cx="2727597" cy="1322649"/>
      </dsp:txXfrm>
    </dsp:sp>
    <dsp:sp modelId="{50629995-DCB7-4FC7-AEC7-8721219EEE4F}">
      <dsp:nvSpPr>
        <dsp:cNvPr id="0" name=""/>
        <dsp:cNvSpPr/>
      </dsp:nvSpPr>
      <dsp:spPr>
        <a:xfrm>
          <a:off x="674451" y="817757"/>
          <a:ext cx="2809895" cy="14049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Matriks</a:t>
          </a:r>
          <a:r>
            <a:rPr lang="en-US" sz="2400" kern="1200" dirty="0"/>
            <a:t> Peran-Hasil</a:t>
          </a:r>
          <a:endParaRPr lang="id-ID" sz="2400" kern="1200" dirty="0"/>
        </a:p>
      </dsp:txBody>
      <dsp:txXfrm>
        <a:off x="715600" y="858906"/>
        <a:ext cx="2727597" cy="13226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57AA1-EB23-4A5D-AF2D-100CFEDCCCE8}">
      <dsp:nvSpPr>
        <dsp:cNvPr id="0" name=""/>
        <dsp:cNvSpPr/>
      </dsp:nvSpPr>
      <dsp:spPr>
        <a:xfrm>
          <a:off x="0" y="86383"/>
          <a:ext cx="6939742" cy="56628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solidFill>
                <a:schemeClr val="tx1"/>
              </a:solidFill>
            </a:rPr>
            <a:t>Kuantitas</a:t>
          </a:r>
          <a:endParaRPr lang="id-ID" sz="2200" kern="1200" dirty="0">
            <a:solidFill>
              <a:schemeClr val="tx1"/>
            </a:solidFill>
          </a:endParaRPr>
        </a:p>
      </dsp:txBody>
      <dsp:txXfrm>
        <a:off x="27644" y="114027"/>
        <a:ext cx="6884454" cy="510992"/>
      </dsp:txXfrm>
    </dsp:sp>
    <dsp:sp modelId="{E5D031E2-8EDB-4E95-B23B-8742E3A90B6E}">
      <dsp:nvSpPr>
        <dsp:cNvPr id="0" name=""/>
        <dsp:cNvSpPr/>
      </dsp:nvSpPr>
      <dsp:spPr>
        <a:xfrm>
          <a:off x="0" y="652663"/>
          <a:ext cx="6939742" cy="580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337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d-ID" sz="1700" kern="1200" baseline="3034" dirty="0">
              <a:solidFill>
                <a:prstClr val="black"/>
              </a:solidFill>
              <a:cs typeface="Calibri"/>
            </a:rPr>
            <a:t>A</a:t>
          </a:r>
          <a:r>
            <a:rPr lang="id-ID" sz="1700" kern="1200" spc="3" baseline="3034" dirty="0">
              <a:solidFill>
                <a:prstClr val="black"/>
              </a:solidFill>
              <a:cs typeface="Calibri"/>
            </a:rPr>
            <a:t>s</a:t>
          </a:r>
          <a:r>
            <a:rPr lang="id-ID" sz="1700" kern="1200" baseline="3034" dirty="0">
              <a:solidFill>
                <a:prstClr val="black"/>
              </a:solidFill>
              <a:cs typeface="Calibri"/>
            </a:rPr>
            <a:t>p</a:t>
          </a:r>
          <a:r>
            <a:rPr lang="id-ID" sz="1700" kern="1200" spc="3" baseline="3034" dirty="0">
              <a:solidFill>
                <a:prstClr val="black"/>
              </a:solidFill>
              <a:cs typeface="Calibri"/>
            </a:rPr>
            <a:t>e</a:t>
          </a:r>
          <a:r>
            <a:rPr lang="id-ID" sz="1700" kern="1200" baseline="3034" dirty="0">
              <a:solidFill>
                <a:prstClr val="black"/>
              </a:solidFill>
              <a:cs typeface="Calibri"/>
            </a:rPr>
            <a:t>k</a:t>
          </a:r>
          <a:r>
            <a:rPr lang="id-ID" sz="1700" kern="1200" spc="-6" baseline="3034" dirty="0">
              <a:solidFill>
                <a:prstClr val="black"/>
              </a:solidFill>
              <a:cs typeface="Calibri"/>
            </a:rPr>
            <a:t> </a:t>
          </a:r>
          <a:r>
            <a:rPr lang="id-ID" sz="1700" kern="1200" spc="-17" baseline="3034" dirty="0">
              <a:solidFill>
                <a:prstClr val="black"/>
              </a:solidFill>
              <a:cs typeface="Calibri"/>
            </a:rPr>
            <a:t>k</a:t>
          </a:r>
          <a:r>
            <a:rPr lang="id-ID" sz="1700" kern="1200" baseline="3034" dirty="0">
              <a:solidFill>
                <a:prstClr val="black"/>
              </a:solidFill>
              <a:cs typeface="Calibri"/>
            </a:rPr>
            <a:t>uan</a:t>
          </a:r>
          <a:r>
            <a:rPr lang="id-ID" sz="1700" kern="1200" spc="-6" baseline="3034" dirty="0">
              <a:solidFill>
                <a:prstClr val="black"/>
              </a:solidFill>
              <a:cs typeface="Calibri"/>
            </a:rPr>
            <a:t>t</a:t>
          </a:r>
          <a:r>
            <a:rPr lang="id-ID" sz="1700" kern="1200" spc="-3" baseline="3034" dirty="0">
              <a:solidFill>
                <a:prstClr val="black"/>
              </a:solidFill>
              <a:cs typeface="Calibri"/>
            </a:rPr>
            <a:t>i</a:t>
          </a:r>
          <a:r>
            <a:rPr lang="id-ID" sz="1700" kern="1200" spc="-17" baseline="3034" dirty="0">
              <a:solidFill>
                <a:prstClr val="black"/>
              </a:solidFill>
              <a:cs typeface="Calibri"/>
            </a:rPr>
            <a:t>t</a:t>
          </a:r>
          <a:r>
            <a:rPr lang="id-ID" sz="1700" kern="1200" baseline="3034" dirty="0">
              <a:solidFill>
                <a:prstClr val="black"/>
              </a:solidFill>
              <a:cs typeface="Calibri"/>
            </a:rPr>
            <a:t>as</a:t>
          </a:r>
          <a:r>
            <a:rPr lang="id-ID" sz="1700" kern="1200" spc="3" baseline="3034" dirty="0">
              <a:solidFill>
                <a:prstClr val="black"/>
              </a:solidFill>
              <a:cs typeface="Calibri"/>
            </a:rPr>
            <a:t> </a:t>
          </a:r>
          <a:r>
            <a:rPr lang="id-ID" sz="1700" kern="1200" baseline="3034" dirty="0">
              <a:solidFill>
                <a:prstClr val="black"/>
              </a:solidFill>
              <a:cs typeface="Calibri"/>
            </a:rPr>
            <a:t>me</a:t>
          </a:r>
          <a:r>
            <a:rPr lang="id-ID" sz="1700" kern="1200" spc="6" baseline="3034" dirty="0">
              <a:solidFill>
                <a:prstClr val="black"/>
              </a:solidFill>
              <a:cs typeface="Calibri"/>
            </a:rPr>
            <a:t>n</a:t>
          </a:r>
          <a:r>
            <a:rPr lang="id-ID" sz="1700" kern="1200" spc="-13" baseline="3034" dirty="0">
              <a:solidFill>
                <a:prstClr val="black"/>
              </a:solidFill>
              <a:cs typeface="Calibri"/>
            </a:rPr>
            <a:t>c</a:t>
          </a:r>
          <a:r>
            <a:rPr lang="id-ID" sz="1700" kern="1200" baseline="3034" dirty="0">
              <a:solidFill>
                <a:prstClr val="black"/>
              </a:solidFill>
              <a:cs typeface="Calibri"/>
            </a:rPr>
            <a:t>a</a:t>
          </a:r>
          <a:r>
            <a:rPr lang="id-ID" sz="1700" kern="1200" spc="-17" baseline="3034" dirty="0">
              <a:solidFill>
                <a:prstClr val="black"/>
              </a:solidFill>
              <a:cs typeface="Calibri"/>
            </a:rPr>
            <a:t>k</a:t>
          </a:r>
          <a:r>
            <a:rPr lang="id-ID" sz="1700" kern="1200" baseline="3034" dirty="0">
              <a:solidFill>
                <a:prstClr val="black"/>
              </a:solidFill>
              <a:cs typeface="Calibri"/>
            </a:rPr>
            <a:t>up</a:t>
          </a:r>
          <a:r>
            <a:rPr lang="en-US" sz="1700" kern="1200" baseline="3034" dirty="0">
              <a:solidFill>
                <a:prstClr val="black"/>
              </a:solidFill>
              <a:cs typeface="Calibri"/>
            </a:rPr>
            <a:t> 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Ju</a:t>
          </a:r>
          <a:r>
            <a:rPr lang="id-ID" sz="1700" kern="1200" spc="3" baseline="1517" dirty="0">
              <a:solidFill>
                <a:prstClr val="black"/>
              </a:solidFill>
              <a:cs typeface="Calibri"/>
            </a:rPr>
            <a:t>m</a:t>
          </a:r>
          <a:r>
            <a:rPr lang="id-ID" sz="1700" kern="1200" spc="-3" baseline="1517" dirty="0">
              <a:solidFill>
                <a:prstClr val="black"/>
              </a:solidFill>
              <a:cs typeface="Calibri"/>
            </a:rPr>
            <a:t>l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a</a:t>
          </a:r>
          <a:r>
            <a:rPr lang="id-ID" sz="1700" kern="1200" spc="3" baseline="1517" dirty="0">
              <a:solidFill>
                <a:prstClr val="black"/>
              </a:solidFill>
              <a:cs typeface="Calibri"/>
            </a:rPr>
            <a:t>h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/</a:t>
          </a:r>
          <a:r>
            <a:rPr lang="id-ID" sz="1700" kern="1200" spc="9" baseline="1517" dirty="0">
              <a:solidFill>
                <a:prstClr val="black"/>
              </a:solidFill>
              <a:cs typeface="Calibri"/>
            </a:rPr>
            <a:t> 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ba</a:t>
          </a:r>
          <a:r>
            <a:rPr lang="id-ID" sz="1700" kern="1200" spc="-19" baseline="1517" dirty="0">
              <a:solidFill>
                <a:prstClr val="black"/>
              </a:solidFill>
              <a:cs typeface="Calibri"/>
            </a:rPr>
            <a:t>n</a:t>
          </a:r>
          <a:r>
            <a:rPr lang="id-ID" sz="1700" kern="1200" spc="-17" baseline="1517" dirty="0">
              <a:solidFill>
                <a:prstClr val="black"/>
              </a:solidFill>
              <a:cs typeface="Calibri"/>
            </a:rPr>
            <a:t>y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ak</a:t>
          </a:r>
          <a:r>
            <a:rPr lang="id-ID" sz="1700" kern="1200" spc="-23" baseline="1517" dirty="0">
              <a:solidFill>
                <a:prstClr val="black"/>
              </a:solidFill>
              <a:cs typeface="Calibri"/>
            </a:rPr>
            <a:t>n</a:t>
          </a:r>
          <a:r>
            <a:rPr lang="id-ID" sz="1700" kern="1200" spc="-17" baseline="1517" dirty="0">
              <a:solidFill>
                <a:prstClr val="black"/>
              </a:solidFill>
              <a:cs typeface="Calibri"/>
            </a:rPr>
            <a:t>y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a</a:t>
          </a:r>
          <a:r>
            <a:rPr lang="en-US" sz="1700" kern="1200" baseline="1517" dirty="0">
              <a:solidFill>
                <a:prstClr val="black"/>
              </a:solidFill>
              <a:cs typeface="Calibri"/>
            </a:rPr>
            <a:t> </a:t>
          </a:r>
          <a:r>
            <a:rPr lang="id-ID" sz="1700" kern="1200" spc="-39" baseline="1517" dirty="0">
              <a:solidFill>
                <a:prstClr val="black"/>
              </a:solidFill>
              <a:cs typeface="Calibri"/>
            </a:rPr>
            <a:t>k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elua</a:t>
          </a:r>
          <a:r>
            <a:rPr lang="id-ID" sz="1700" kern="1200" spc="-23" baseline="1517" dirty="0">
              <a:solidFill>
                <a:prstClr val="black"/>
              </a:solidFill>
              <a:cs typeface="Calibri"/>
            </a:rPr>
            <a:t>r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an</a:t>
          </a:r>
          <a:r>
            <a:rPr lang="id-ID" sz="1700" kern="1200" spc="9" baseline="1517" dirty="0">
              <a:solidFill>
                <a:prstClr val="black"/>
              </a:solidFill>
              <a:cs typeface="Calibri"/>
            </a:rPr>
            <a:t> 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(</a:t>
          </a:r>
          <a:r>
            <a:rPr lang="id-ID" sz="1700" kern="1200" spc="-3" baseline="1517" dirty="0">
              <a:solidFill>
                <a:prstClr val="black"/>
              </a:solidFill>
              <a:cs typeface="Calibri"/>
            </a:rPr>
            <a:t>o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utput)</a:t>
          </a:r>
          <a:r>
            <a:rPr lang="id-ID" sz="1700" kern="1200" spc="9" baseline="1517" dirty="0">
              <a:solidFill>
                <a:prstClr val="black"/>
              </a:solidFill>
              <a:cs typeface="Calibri"/>
            </a:rPr>
            <a:t> 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da</a:t>
          </a:r>
          <a:r>
            <a:rPr lang="id-ID" sz="1700" kern="1200" spc="3" baseline="1517" dirty="0">
              <a:solidFill>
                <a:prstClr val="black"/>
              </a:solidFill>
              <a:cs typeface="Calibri"/>
            </a:rPr>
            <a:t>n</a:t>
          </a:r>
          <a:r>
            <a:rPr lang="id-ID" sz="1700" kern="1200" spc="-19" baseline="1517" dirty="0">
              <a:solidFill>
                <a:prstClr val="black"/>
              </a:solidFill>
              <a:cs typeface="Calibri"/>
            </a:rPr>
            <a:t>/</a:t>
          </a:r>
          <a:r>
            <a:rPr lang="id-ID" sz="1700" kern="1200" spc="-6" baseline="1517" dirty="0">
              <a:solidFill>
                <a:prstClr val="black"/>
              </a:solidFill>
              <a:cs typeface="Calibri"/>
            </a:rPr>
            <a:t>a</a:t>
          </a:r>
          <a:r>
            <a:rPr lang="id-ID" sz="1700" kern="1200" spc="-17" baseline="1517" dirty="0">
              <a:solidFill>
                <a:prstClr val="black"/>
              </a:solidFill>
              <a:cs typeface="Calibri"/>
            </a:rPr>
            <a:t>t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au</a:t>
          </a:r>
          <a:r>
            <a:rPr lang="en-US" sz="1700" kern="1200" baseline="1517" dirty="0">
              <a:solidFill>
                <a:prstClr val="black"/>
              </a:solidFill>
              <a:cs typeface="Calibri"/>
            </a:rPr>
            <a:t> 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ma</a:t>
          </a:r>
          <a:r>
            <a:rPr lang="id-ID" sz="1700" kern="1200" spc="-6" baseline="1517" dirty="0">
              <a:solidFill>
                <a:prstClr val="black"/>
              </a:solidFill>
              <a:cs typeface="Calibri"/>
            </a:rPr>
            <a:t>n</a:t>
          </a:r>
          <a:r>
            <a:rPr lang="id-ID" sz="1700" kern="1200" spc="-23" baseline="1517" dirty="0">
              <a:solidFill>
                <a:prstClr val="black"/>
              </a:solidFill>
              <a:cs typeface="Calibri"/>
            </a:rPr>
            <a:t>f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a</a:t>
          </a:r>
          <a:r>
            <a:rPr lang="id-ID" sz="1700" kern="1200" spc="-6" baseline="1517" dirty="0">
              <a:solidFill>
                <a:prstClr val="black"/>
              </a:solidFill>
              <a:cs typeface="Calibri"/>
            </a:rPr>
            <a:t>a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t </a:t>
          </a:r>
          <a:r>
            <a:rPr lang="id-ID" sz="1700" kern="1200" spc="-3" baseline="1517" dirty="0">
              <a:solidFill>
                <a:prstClr val="black"/>
              </a:solidFill>
              <a:cs typeface="Calibri"/>
            </a:rPr>
            <a:t>(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ou</a:t>
          </a:r>
          <a:r>
            <a:rPr lang="id-ID" sz="1700" kern="1200" spc="-19" baseline="1517" dirty="0">
              <a:solidFill>
                <a:prstClr val="black"/>
              </a:solidFill>
              <a:cs typeface="Calibri"/>
            </a:rPr>
            <a:t>t</a:t>
          </a:r>
          <a:r>
            <a:rPr lang="id-ID" sz="1700" kern="1200" spc="-13" baseline="1517" dirty="0">
              <a:solidFill>
                <a:prstClr val="black"/>
              </a:solidFill>
              <a:cs typeface="Calibri"/>
            </a:rPr>
            <a:t>c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ome)</a:t>
          </a:r>
          <a:r>
            <a:rPr lang="id-ID" sz="1700" kern="1200" spc="13" baseline="1517" dirty="0">
              <a:solidFill>
                <a:prstClr val="black"/>
              </a:solidFill>
              <a:cs typeface="Calibri"/>
            </a:rPr>
            <a:t> </a:t>
          </a:r>
          <a:r>
            <a:rPr lang="id-ID" sz="1700" kern="1200" spc="-17" baseline="1517" dirty="0">
              <a:solidFill>
                <a:prstClr val="black"/>
              </a:solidFill>
              <a:cs typeface="Calibri"/>
            </a:rPr>
            <a:t>y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ang</a:t>
          </a:r>
          <a:r>
            <a:rPr lang="en-US" sz="1700" kern="1200" baseline="1517" dirty="0">
              <a:solidFill>
                <a:prstClr val="black"/>
              </a:solidFill>
              <a:cs typeface="Calibri"/>
            </a:rPr>
            <a:t> </a:t>
          </a:r>
          <a:r>
            <a:rPr lang="id-ID" sz="1700" b="1" kern="1200" spc="3" baseline="1517" dirty="0">
              <a:solidFill>
                <a:prstClr val="black"/>
              </a:solidFill>
              <a:cs typeface="Calibri"/>
            </a:rPr>
            <a:t>h</a:t>
          </a:r>
          <a:r>
            <a:rPr lang="id-ID" sz="1700" b="1" kern="1200" baseline="1517" dirty="0">
              <a:solidFill>
                <a:prstClr val="black"/>
              </a:solidFill>
              <a:cs typeface="Calibri"/>
            </a:rPr>
            <a:t>arus</a:t>
          </a:r>
          <a:r>
            <a:rPr lang="id-ID" sz="1700" b="1" kern="1200" spc="-9" baseline="1517" dirty="0">
              <a:solidFill>
                <a:prstClr val="black"/>
              </a:solidFill>
              <a:cs typeface="Calibri"/>
            </a:rPr>
            <a:t> </a:t>
          </a:r>
          <a:r>
            <a:rPr lang="id-ID" sz="1700" b="1" kern="1200" baseline="1517" dirty="0">
              <a:solidFill>
                <a:prstClr val="black"/>
              </a:solidFill>
              <a:cs typeface="Calibri"/>
            </a:rPr>
            <a:t>ada</a:t>
          </a:r>
          <a:r>
            <a:rPr lang="id-ID" sz="1700" b="1" kern="1200" spc="3" baseline="1517" dirty="0">
              <a:solidFill>
                <a:prstClr val="black"/>
              </a:solidFill>
              <a:cs typeface="Calibri"/>
            </a:rPr>
            <a:t> 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dalam</a:t>
          </a:r>
          <a:r>
            <a:rPr lang="id-ID" sz="1700" kern="1200" spc="3" baseline="1517" dirty="0">
              <a:solidFill>
                <a:prstClr val="black"/>
              </a:solidFill>
              <a:cs typeface="Calibri"/>
            </a:rPr>
            <a:t> 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se</a:t>
          </a:r>
          <a:r>
            <a:rPr lang="id-ID" sz="1700" kern="1200" spc="-3" baseline="1517" dirty="0">
              <a:solidFill>
                <a:prstClr val="black"/>
              </a:solidFill>
              <a:cs typeface="Calibri"/>
            </a:rPr>
            <a:t>ti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a</a:t>
          </a:r>
          <a:r>
            <a:rPr lang="en-US" sz="1700" kern="1200" baseline="1517" dirty="0">
              <a:solidFill>
                <a:prstClr val="black"/>
              </a:solidFill>
              <a:cs typeface="Calibri"/>
            </a:rPr>
            <a:t>p </a:t>
          </a:r>
          <a:r>
            <a:rPr lang="id-ID" sz="1700" kern="1200" spc="-17" baseline="1517" dirty="0">
              <a:solidFill>
                <a:prstClr val="black"/>
              </a:solidFill>
              <a:cs typeface="Calibri"/>
            </a:rPr>
            <a:t>t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a</a:t>
          </a:r>
          <a:r>
            <a:rPr lang="id-ID" sz="1700" kern="1200" spc="-17" baseline="1517" dirty="0">
              <a:solidFill>
                <a:prstClr val="black"/>
              </a:solidFill>
              <a:cs typeface="Calibri"/>
            </a:rPr>
            <a:t>r</a:t>
          </a:r>
          <a:r>
            <a:rPr lang="id-ID" sz="1700" kern="1200" spc="-3" baseline="1517" dirty="0">
              <a:solidFill>
                <a:prstClr val="black"/>
              </a:solidFill>
              <a:cs typeface="Calibri"/>
            </a:rPr>
            <a:t>g</a:t>
          </a:r>
          <a:r>
            <a:rPr lang="id-ID" sz="1700" kern="1200" spc="-6" baseline="1517" dirty="0">
              <a:solidFill>
                <a:prstClr val="black"/>
              </a:solidFill>
              <a:cs typeface="Calibri"/>
            </a:rPr>
            <a:t>e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t k</a:t>
          </a:r>
          <a:r>
            <a:rPr lang="id-ID" sz="1700" kern="1200" spc="-3" baseline="1517" dirty="0">
              <a:solidFill>
                <a:prstClr val="black"/>
              </a:solidFill>
              <a:cs typeface="Calibri"/>
            </a:rPr>
            <a:t>i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n</a:t>
          </a:r>
          <a:r>
            <a:rPr lang="id-ID" sz="1700" kern="1200" spc="3" baseline="1517" dirty="0">
              <a:solidFill>
                <a:prstClr val="black"/>
              </a:solidFill>
              <a:cs typeface="Calibri"/>
            </a:rPr>
            <a:t>e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rja. A</a:t>
          </a:r>
          <a:r>
            <a:rPr lang="id-ID" sz="1700" kern="1200" spc="3" baseline="1517" dirty="0">
              <a:solidFill>
                <a:prstClr val="black"/>
              </a:solidFill>
              <a:cs typeface="Calibri"/>
            </a:rPr>
            <a:t>s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p</a:t>
          </a:r>
          <a:r>
            <a:rPr lang="id-ID" sz="1700" kern="1200" spc="3" baseline="1517" dirty="0">
              <a:solidFill>
                <a:prstClr val="black"/>
              </a:solidFill>
              <a:cs typeface="Calibri"/>
            </a:rPr>
            <a:t>e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k</a:t>
          </a:r>
          <a:r>
            <a:rPr lang="id-ID" sz="1700" kern="1200" spc="-6" baseline="1517" dirty="0">
              <a:solidFill>
                <a:prstClr val="black"/>
              </a:solidFill>
              <a:cs typeface="Calibri"/>
            </a:rPr>
            <a:t> </a:t>
          </a:r>
          <a:r>
            <a:rPr lang="id-ID" sz="1700" kern="1200" spc="-3" baseline="1517" dirty="0">
              <a:solidFill>
                <a:prstClr val="black"/>
              </a:solidFill>
              <a:cs typeface="Calibri"/>
            </a:rPr>
            <a:t>i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ni</a:t>
          </a:r>
          <a:r>
            <a:rPr lang="en-US" sz="1700" kern="1200" baseline="1517" dirty="0">
              <a:solidFill>
                <a:prstClr val="black"/>
              </a:solidFill>
              <a:cs typeface="Calibri"/>
            </a:rPr>
            <a:t> 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harus</a:t>
          </a:r>
          <a:r>
            <a:rPr lang="id-ID" sz="1700" kern="1200" spc="6" baseline="1517" dirty="0">
              <a:solidFill>
                <a:prstClr val="black"/>
              </a:solidFill>
              <a:cs typeface="Calibri"/>
            </a:rPr>
            <a:t> 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ada</a:t>
          </a:r>
          <a:r>
            <a:rPr lang="id-ID" sz="1700" kern="1200" spc="3" baseline="1517" dirty="0">
              <a:solidFill>
                <a:prstClr val="black"/>
              </a:solidFill>
              <a:cs typeface="Calibri"/>
            </a:rPr>
            <a:t> 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di</a:t>
          </a:r>
          <a:r>
            <a:rPr lang="id-ID" sz="1700" kern="1200" spc="6" baseline="1517" dirty="0">
              <a:solidFill>
                <a:prstClr val="black"/>
              </a:solidFill>
              <a:cs typeface="Calibri"/>
            </a:rPr>
            <a:t> 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se</a:t>
          </a:r>
          <a:r>
            <a:rPr lang="id-ID" sz="1700" kern="1200" spc="-3" baseline="1517" dirty="0">
              <a:solidFill>
                <a:prstClr val="black"/>
              </a:solidFill>
              <a:cs typeface="Calibri"/>
            </a:rPr>
            <a:t>ti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ap</a:t>
          </a:r>
          <a:r>
            <a:rPr lang="id-ID" sz="1700" kern="1200" spc="9" baseline="1517" dirty="0">
              <a:solidFill>
                <a:prstClr val="black"/>
              </a:solidFill>
              <a:cs typeface="Calibri"/>
            </a:rPr>
            <a:t> </a:t>
          </a:r>
          <a:r>
            <a:rPr lang="id-ID" sz="1700" kern="1200" spc="-19" baseline="1517" dirty="0">
              <a:solidFill>
                <a:prstClr val="black"/>
              </a:solidFill>
              <a:cs typeface="Calibri"/>
            </a:rPr>
            <a:t>r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e</a:t>
          </a:r>
          <a:r>
            <a:rPr lang="id-ID" sz="1700" kern="1200" spc="3" baseline="1517" dirty="0">
              <a:solidFill>
                <a:prstClr val="black"/>
              </a:solidFill>
              <a:cs typeface="Calibri"/>
            </a:rPr>
            <a:t>n</a:t>
          </a:r>
          <a:r>
            <a:rPr lang="id-ID" sz="1700" kern="1200" spc="-13" baseline="1517" dirty="0">
              <a:solidFill>
                <a:prstClr val="black"/>
              </a:solidFill>
              <a:cs typeface="Calibri"/>
            </a:rPr>
            <a:t>c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an</a:t>
          </a:r>
          <a:r>
            <a:rPr lang="en-US" sz="1700" kern="1200" baseline="1517" dirty="0">
              <a:solidFill>
                <a:prstClr val="black"/>
              </a:solidFill>
              <a:cs typeface="Calibri"/>
            </a:rPr>
            <a:t>a 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k</a:t>
          </a:r>
          <a:r>
            <a:rPr lang="id-ID" sz="1700" kern="1200" spc="-3" baseline="1517" dirty="0">
              <a:solidFill>
                <a:prstClr val="black"/>
              </a:solidFill>
              <a:cs typeface="Calibri"/>
            </a:rPr>
            <a:t>i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n</a:t>
          </a:r>
          <a:r>
            <a:rPr lang="id-ID" sz="1700" kern="1200" spc="3" baseline="1517" dirty="0">
              <a:solidFill>
                <a:prstClr val="black"/>
              </a:solidFill>
              <a:cs typeface="Calibri"/>
            </a:rPr>
            <a:t>e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rja.</a:t>
          </a:r>
          <a:endParaRPr lang="id-ID" sz="1700" kern="1200" dirty="0"/>
        </a:p>
      </dsp:txBody>
      <dsp:txXfrm>
        <a:off x="0" y="652663"/>
        <a:ext cx="6939742" cy="580635"/>
      </dsp:txXfrm>
    </dsp:sp>
    <dsp:sp modelId="{5427D9C2-BA23-4784-B3E4-B85AD939B601}">
      <dsp:nvSpPr>
        <dsp:cNvPr id="0" name=""/>
        <dsp:cNvSpPr/>
      </dsp:nvSpPr>
      <dsp:spPr>
        <a:xfrm>
          <a:off x="0" y="1233298"/>
          <a:ext cx="6939742" cy="56628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solidFill>
                <a:schemeClr val="tx1"/>
              </a:solidFill>
            </a:rPr>
            <a:t>Kualitas</a:t>
          </a:r>
          <a:endParaRPr lang="id-ID" sz="2200" kern="1200" dirty="0">
            <a:solidFill>
              <a:schemeClr val="tx1"/>
            </a:solidFill>
          </a:endParaRPr>
        </a:p>
      </dsp:txBody>
      <dsp:txXfrm>
        <a:off x="27644" y="1260942"/>
        <a:ext cx="6884454" cy="510992"/>
      </dsp:txXfrm>
    </dsp:sp>
    <dsp:sp modelId="{2DE50483-DD4A-480A-AF5D-37EB77D75F6B}">
      <dsp:nvSpPr>
        <dsp:cNvPr id="0" name=""/>
        <dsp:cNvSpPr/>
      </dsp:nvSpPr>
      <dsp:spPr>
        <a:xfrm>
          <a:off x="0" y="1799578"/>
          <a:ext cx="6939742" cy="580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337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d-ID" sz="1700" kern="1200" baseline="3034" dirty="0">
              <a:solidFill>
                <a:prstClr val="black"/>
              </a:solidFill>
              <a:cs typeface="Calibri"/>
            </a:rPr>
            <a:t>A</a:t>
          </a:r>
          <a:r>
            <a:rPr lang="id-ID" sz="1700" kern="1200" spc="3" baseline="3034" dirty="0">
              <a:solidFill>
                <a:prstClr val="black"/>
              </a:solidFill>
              <a:cs typeface="Calibri"/>
            </a:rPr>
            <a:t>s</a:t>
          </a:r>
          <a:r>
            <a:rPr lang="id-ID" sz="1700" kern="1200" baseline="3034" dirty="0">
              <a:solidFill>
                <a:prstClr val="black"/>
              </a:solidFill>
              <a:cs typeface="Calibri"/>
            </a:rPr>
            <a:t>p</a:t>
          </a:r>
          <a:r>
            <a:rPr lang="id-ID" sz="1700" kern="1200" spc="3" baseline="3034" dirty="0">
              <a:solidFill>
                <a:prstClr val="black"/>
              </a:solidFill>
              <a:cs typeface="Calibri"/>
            </a:rPr>
            <a:t>e</a:t>
          </a:r>
          <a:r>
            <a:rPr lang="id-ID" sz="1700" kern="1200" baseline="3034" dirty="0">
              <a:solidFill>
                <a:prstClr val="black"/>
              </a:solidFill>
              <a:cs typeface="Calibri"/>
            </a:rPr>
            <a:t>k</a:t>
          </a:r>
          <a:r>
            <a:rPr lang="id-ID" sz="1700" kern="1200" spc="-6" baseline="3034" dirty="0">
              <a:solidFill>
                <a:prstClr val="black"/>
              </a:solidFill>
              <a:cs typeface="Calibri"/>
            </a:rPr>
            <a:t> </a:t>
          </a:r>
          <a:r>
            <a:rPr lang="id-ID" sz="1700" kern="1200" spc="-17" baseline="3034" dirty="0">
              <a:solidFill>
                <a:prstClr val="black"/>
              </a:solidFill>
              <a:cs typeface="Calibri"/>
            </a:rPr>
            <a:t>k</a:t>
          </a:r>
          <a:r>
            <a:rPr lang="id-ID" sz="1700" kern="1200" baseline="3034" dirty="0">
              <a:solidFill>
                <a:prstClr val="black"/>
              </a:solidFill>
              <a:cs typeface="Calibri"/>
            </a:rPr>
            <a:t>ual</a:t>
          </a:r>
          <a:r>
            <a:rPr lang="id-ID" sz="1700" kern="1200" spc="-3" baseline="3034" dirty="0">
              <a:solidFill>
                <a:prstClr val="black"/>
              </a:solidFill>
              <a:cs typeface="Calibri"/>
            </a:rPr>
            <a:t>i</a:t>
          </a:r>
          <a:r>
            <a:rPr lang="id-ID" sz="1700" kern="1200" spc="-17" baseline="3034" dirty="0">
              <a:solidFill>
                <a:prstClr val="black"/>
              </a:solidFill>
              <a:cs typeface="Calibri"/>
            </a:rPr>
            <a:t>t</a:t>
          </a:r>
          <a:r>
            <a:rPr lang="id-ID" sz="1700" kern="1200" baseline="3034" dirty="0">
              <a:solidFill>
                <a:prstClr val="black"/>
              </a:solidFill>
              <a:cs typeface="Calibri"/>
            </a:rPr>
            <a:t>as</a:t>
          </a:r>
          <a:r>
            <a:rPr lang="id-ID" sz="1700" kern="1200" spc="6" baseline="3034" dirty="0">
              <a:solidFill>
                <a:prstClr val="black"/>
              </a:solidFill>
              <a:cs typeface="Calibri"/>
            </a:rPr>
            <a:t> </a:t>
          </a:r>
          <a:r>
            <a:rPr lang="id-ID" sz="1700" kern="1200" baseline="3034" dirty="0">
              <a:solidFill>
                <a:prstClr val="black"/>
              </a:solidFill>
              <a:cs typeface="Calibri"/>
            </a:rPr>
            <a:t>me</a:t>
          </a:r>
          <a:r>
            <a:rPr lang="id-ID" sz="1700" kern="1200" spc="6" baseline="3034" dirty="0">
              <a:solidFill>
                <a:prstClr val="black"/>
              </a:solidFill>
              <a:cs typeface="Calibri"/>
            </a:rPr>
            <a:t>n</a:t>
          </a:r>
          <a:r>
            <a:rPr lang="id-ID" sz="1700" kern="1200" spc="-13" baseline="3034" dirty="0">
              <a:solidFill>
                <a:prstClr val="black"/>
              </a:solidFill>
              <a:cs typeface="Calibri"/>
            </a:rPr>
            <a:t>c</a:t>
          </a:r>
          <a:r>
            <a:rPr lang="id-ID" sz="1700" kern="1200" baseline="3034" dirty="0">
              <a:solidFill>
                <a:prstClr val="black"/>
              </a:solidFill>
              <a:cs typeface="Calibri"/>
            </a:rPr>
            <a:t>a</a:t>
          </a:r>
          <a:r>
            <a:rPr lang="id-ID" sz="1700" kern="1200" spc="-17" baseline="3034" dirty="0">
              <a:solidFill>
                <a:prstClr val="black"/>
              </a:solidFill>
              <a:cs typeface="Calibri"/>
            </a:rPr>
            <a:t>k</a:t>
          </a:r>
          <a:r>
            <a:rPr lang="id-ID" sz="1700" kern="1200" baseline="3034" dirty="0">
              <a:solidFill>
                <a:prstClr val="black"/>
              </a:solidFill>
              <a:cs typeface="Calibri"/>
            </a:rPr>
            <a:t>up</a:t>
          </a:r>
          <a:r>
            <a:rPr lang="en-US" sz="1700" kern="1200" baseline="3034" dirty="0">
              <a:solidFill>
                <a:prstClr val="black"/>
              </a:solidFill>
              <a:cs typeface="Calibri"/>
            </a:rPr>
            <a:t> m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utu</a:t>
          </a:r>
          <a:r>
            <a:rPr lang="id-ID" sz="1700" kern="1200" spc="6" baseline="1517" dirty="0">
              <a:solidFill>
                <a:prstClr val="black"/>
              </a:solidFill>
              <a:cs typeface="Calibri"/>
            </a:rPr>
            <a:t> </a:t>
          </a:r>
          <a:r>
            <a:rPr lang="id-ID" sz="1700" kern="1200" spc="-39" baseline="1517" dirty="0">
              <a:solidFill>
                <a:prstClr val="black"/>
              </a:solidFill>
              <a:cs typeface="Calibri"/>
            </a:rPr>
            <a:t>k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elua</a:t>
          </a:r>
          <a:r>
            <a:rPr lang="id-ID" sz="1700" kern="1200" spc="-23" baseline="1517" dirty="0">
              <a:solidFill>
                <a:prstClr val="black"/>
              </a:solidFill>
              <a:cs typeface="Calibri"/>
            </a:rPr>
            <a:t>r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an</a:t>
          </a:r>
          <a:r>
            <a:rPr lang="id-ID" sz="1700" kern="1200" spc="13" baseline="1517" dirty="0">
              <a:solidFill>
                <a:prstClr val="black"/>
              </a:solidFill>
              <a:cs typeface="Calibri"/>
            </a:rPr>
            <a:t> 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da</a:t>
          </a:r>
          <a:r>
            <a:rPr lang="id-ID" sz="1700" kern="1200" spc="3" baseline="1517" dirty="0">
              <a:solidFill>
                <a:prstClr val="black"/>
              </a:solidFill>
              <a:cs typeface="Calibri"/>
            </a:rPr>
            <a:t>n</a:t>
          </a:r>
          <a:r>
            <a:rPr lang="id-ID" sz="1700" kern="1200" spc="-23" baseline="1517" dirty="0">
              <a:solidFill>
                <a:prstClr val="black"/>
              </a:solidFill>
              <a:cs typeface="Calibri"/>
            </a:rPr>
            <a:t>/</a:t>
          </a:r>
          <a:r>
            <a:rPr lang="id-ID" sz="1700" kern="1200" spc="-6" baseline="1517" dirty="0">
              <a:solidFill>
                <a:prstClr val="black"/>
              </a:solidFill>
              <a:cs typeface="Calibri"/>
            </a:rPr>
            <a:t>a</a:t>
          </a:r>
          <a:r>
            <a:rPr lang="id-ID" sz="1700" kern="1200" spc="-17" baseline="1517" dirty="0">
              <a:solidFill>
                <a:prstClr val="black"/>
              </a:solidFill>
              <a:cs typeface="Calibri"/>
            </a:rPr>
            <a:t>t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au</a:t>
          </a:r>
          <a:r>
            <a:rPr lang="en-US" sz="1700" kern="1200" baseline="1517" dirty="0">
              <a:solidFill>
                <a:prstClr val="black"/>
              </a:solidFill>
              <a:cs typeface="Calibri"/>
            </a:rPr>
            <a:t> 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mutu</a:t>
          </a:r>
          <a:r>
            <a:rPr lang="id-ID" sz="1700" kern="1200" spc="3" baseline="1517" dirty="0">
              <a:solidFill>
                <a:prstClr val="black"/>
              </a:solidFill>
              <a:cs typeface="Calibri"/>
            </a:rPr>
            <a:t> 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ma</a:t>
          </a:r>
          <a:r>
            <a:rPr lang="id-ID" sz="1700" kern="1200" spc="-3" baseline="1517" dirty="0">
              <a:solidFill>
                <a:prstClr val="black"/>
              </a:solidFill>
              <a:cs typeface="Calibri"/>
            </a:rPr>
            <a:t>n</a:t>
          </a:r>
          <a:r>
            <a:rPr lang="id-ID" sz="1700" kern="1200" spc="-23" baseline="1517" dirty="0">
              <a:solidFill>
                <a:prstClr val="black"/>
              </a:solidFill>
              <a:cs typeface="Calibri"/>
            </a:rPr>
            <a:t>f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a</a:t>
          </a:r>
          <a:r>
            <a:rPr lang="id-ID" sz="1700" kern="1200" spc="-6" baseline="1517" dirty="0">
              <a:solidFill>
                <a:prstClr val="black"/>
              </a:solidFill>
              <a:cs typeface="Calibri"/>
            </a:rPr>
            <a:t>a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t dan</a:t>
          </a:r>
          <a:r>
            <a:rPr lang="id-ID" sz="1700" kern="1200" spc="13" baseline="1517" dirty="0">
              <a:solidFill>
                <a:prstClr val="black"/>
              </a:solidFill>
              <a:cs typeface="Calibri"/>
            </a:rPr>
            <a:t> 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t</a:t>
          </a:r>
          <a:r>
            <a:rPr lang="id-ID" sz="1700" kern="1200" spc="-6" baseline="1517" dirty="0">
              <a:solidFill>
                <a:prstClr val="black"/>
              </a:solidFill>
              <a:cs typeface="Calibri"/>
            </a:rPr>
            <a:t>i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dak</a:t>
          </a:r>
          <a:r>
            <a:rPr lang="en-US" sz="1700" kern="1200" baseline="1517" dirty="0">
              <a:solidFill>
                <a:prstClr val="black"/>
              </a:solidFill>
              <a:cs typeface="Calibri"/>
            </a:rPr>
            <a:t> 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s</a:t>
          </a:r>
          <a:r>
            <a:rPr lang="id-ID" sz="1700" kern="1200" spc="3" baseline="1517" dirty="0">
              <a:solidFill>
                <a:prstClr val="black"/>
              </a:solidFill>
              <a:cs typeface="Calibri"/>
            </a:rPr>
            <a:t>e</a:t>
          </a:r>
          <a:r>
            <a:rPr lang="id-ID" sz="1700" kern="1200" spc="-3" baseline="1517" dirty="0">
              <a:solidFill>
                <a:prstClr val="black"/>
              </a:solidFill>
              <a:cs typeface="Calibri"/>
            </a:rPr>
            <a:t>l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alu harus</a:t>
          </a:r>
          <a:r>
            <a:rPr lang="id-ID" sz="1700" kern="1200" spc="6" baseline="1517" dirty="0">
              <a:solidFill>
                <a:prstClr val="black"/>
              </a:solidFill>
              <a:cs typeface="Calibri"/>
            </a:rPr>
            <a:t> 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a</a:t>
          </a:r>
          <a:r>
            <a:rPr lang="id-ID" sz="1700" kern="1200" spc="3" baseline="1517" dirty="0">
              <a:solidFill>
                <a:prstClr val="black"/>
              </a:solidFill>
              <a:cs typeface="Calibri"/>
            </a:rPr>
            <a:t>d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a</a:t>
          </a:r>
          <a:r>
            <a:rPr lang="id-ID" sz="1700" kern="1200" spc="9" baseline="1517" dirty="0">
              <a:solidFill>
                <a:prstClr val="black"/>
              </a:solidFill>
              <a:cs typeface="Calibri"/>
            </a:rPr>
            <a:t> 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dalam</a:t>
          </a:r>
          <a:r>
            <a:rPr lang="en-US" sz="1700" kern="1200" baseline="1517" dirty="0">
              <a:solidFill>
                <a:prstClr val="black"/>
              </a:solidFill>
              <a:cs typeface="Calibri"/>
            </a:rPr>
            <a:t> </a:t>
          </a:r>
          <a:r>
            <a:rPr lang="id-ID" sz="1700" kern="1200" spc="-17" baseline="1517" dirty="0">
              <a:solidFill>
                <a:prstClr val="black"/>
              </a:solidFill>
              <a:cs typeface="Calibri"/>
            </a:rPr>
            <a:t>t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a</a:t>
          </a:r>
          <a:r>
            <a:rPr lang="id-ID" sz="1700" kern="1200" spc="-19" baseline="1517" dirty="0">
              <a:solidFill>
                <a:prstClr val="black"/>
              </a:solidFill>
              <a:cs typeface="Calibri"/>
            </a:rPr>
            <a:t>r</a:t>
          </a:r>
          <a:r>
            <a:rPr lang="id-ID" sz="1700" kern="1200" spc="-6" baseline="1517" dirty="0">
              <a:solidFill>
                <a:prstClr val="black"/>
              </a:solidFill>
              <a:cs typeface="Calibri"/>
            </a:rPr>
            <a:t>ge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t k</a:t>
          </a:r>
          <a:r>
            <a:rPr lang="id-ID" sz="1700" kern="1200" spc="-6" baseline="1517" dirty="0">
              <a:solidFill>
                <a:prstClr val="black"/>
              </a:solidFill>
              <a:cs typeface="Calibri"/>
            </a:rPr>
            <a:t>i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nerja,</a:t>
          </a:r>
          <a:r>
            <a:rPr lang="id-ID" sz="1700" kern="1200" spc="3" baseline="1517" dirty="0">
              <a:solidFill>
                <a:prstClr val="black"/>
              </a:solidFill>
              <a:cs typeface="Calibri"/>
            </a:rPr>
            <a:t> 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dise</a:t>
          </a:r>
          <a:r>
            <a:rPr lang="id-ID" sz="1700" kern="1200" spc="3" baseline="1517" dirty="0">
              <a:solidFill>
                <a:prstClr val="black"/>
              </a:solidFill>
              <a:cs typeface="Calibri"/>
            </a:rPr>
            <a:t>s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uai</a:t>
          </a:r>
          <a:r>
            <a:rPr lang="id-ID" sz="1700" kern="1200" spc="-26" baseline="1517" dirty="0">
              <a:solidFill>
                <a:prstClr val="black"/>
              </a:solidFill>
              <a:cs typeface="Calibri"/>
            </a:rPr>
            <a:t>k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an</a:t>
          </a:r>
          <a:r>
            <a:rPr lang="en-US" sz="1700" kern="1200" baseline="1517" dirty="0">
              <a:solidFill>
                <a:prstClr val="black"/>
              </a:solidFill>
              <a:cs typeface="Calibri"/>
            </a:rPr>
            <a:t> 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j</a:t>
          </a:r>
          <a:r>
            <a:rPr lang="id-ID" sz="1700" kern="1200" spc="3" baseline="1517" dirty="0">
              <a:solidFill>
                <a:prstClr val="black"/>
              </a:solidFill>
              <a:cs typeface="Calibri"/>
            </a:rPr>
            <a:t>e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nis</a:t>
          </a:r>
          <a:r>
            <a:rPr lang="id-ID" sz="1700" kern="1200" spc="3" baseline="1517" dirty="0">
              <a:solidFill>
                <a:prstClr val="black"/>
              </a:solidFill>
              <a:cs typeface="Calibri"/>
            </a:rPr>
            <a:t> 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dan</a:t>
          </a:r>
          <a:r>
            <a:rPr lang="id-ID" sz="1700" kern="1200" spc="6" baseline="1517" dirty="0">
              <a:solidFill>
                <a:prstClr val="black"/>
              </a:solidFill>
              <a:cs typeface="Calibri"/>
            </a:rPr>
            <a:t> </a:t>
          </a:r>
          <a:r>
            <a:rPr lang="id-ID" sz="1700" kern="1200" spc="-26" baseline="1517" dirty="0">
              <a:solidFill>
                <a:prstClr val="black"/>
              </a:solidFill>
              <a:cs typeface="Calibri"/>
            </a:rPr>
            <a:t>k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a</a:t>
          </a:r>
          <a:r>
            <a:rPr lang="id-ID" sz="1700" kern="1200" spc="-23" baseline="1517" dirty="0">
              <a:solidFill>
                <a:prstClr val="black"/>
              </a:solidFill>
              <a:cs typeface="Calibri"/>
            </a:rPr>
            <a:t>r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a</a:t>
          </a:r>
          <a:r>
            <a:rPr lang="id-ID" sz="1700" kern="1200" spc="-6" baseline="1517" dirty="0">
              <a:solidFill>
                <a:prstClr val="black"/>
              </a:solidFill>
              <a:cs typeface="Calibri"/>
            </a:rPr>
            <a:t>k</a:t>
          </a:r>
          <a:r>
            <a:rPr lang="id-ID" sz="1700" kern="1200" spc="-17" baseline="1517" dirty="0">
              <a:solidFill>
                <a:prstClr val="black"/>
              </a:solidFill>
              <a:cs typeface="Calibri"/>
            </a:rPr>
            <a:t>t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er</a:t>
          </a:r>
          <a:r>
            <a:rPr lang="id-ID" sz="1700" kern="1200" spc="-3" baseline="1517" dirty="0">
              <a:solidFill>
                <a:prstClr val="black"/>
              </a:solidFill>
              <a:cs typeface="Calibri"/>
            </a:rPr>
            <a:t>i</a:t>
          </a:r>
          <a:r>
            <a:rPr lang="id-ID" sz="1700" kern="1200" spc="-13" baseline="1517" dirty="0">
              <a:solidFill>
                <a:prstClr val="black"/>
              </a:solidFill>
              <a:cs typeface="Calibri"/>
            </a:rPr>
            <a:t>s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t</a:t>
          </a:r>
          <a:r>
            <a:rPr lang="id-ID" sz="1700" kern="1200" spc="-6" baseline="1517" dirty="0">
              <a:solidFill>
                <a:prstClr val="black"/>
              </a:solidFill>
              <a:cs typeface="Calibri"/>
            </a:rPr>
            <a:t>i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k</a:t>
          </a:r>
          <a:r>
            <a:rPr lang="en-US" sz="1700" kern="1200" baseline="1517" dirty="0">
              <a:solidFill>
                <a:prstClr val="black"/>
              </a:solidFill>
              <a:cs typeface="Calibri"/>
            </a:rPr>
            <a:t> </a:t>
          </a:r>
          <a:r>
            <a:rPr lang="id-ID" sz="1700" kern="1200" spc="-39" baseline="1517" dirty="0">
              <a:solidFill>
                <a:prstClr val="black"/>
              </a:solidFill>
              <a:cs typeface="Calibri"/>
            </a:rPr>
            <a:t>k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e</a:t>
          </a:r>
          <a:r>
            <a:rPr lang="id-ID" sz="1700" kern="1200" spc="3" baseline="1517" dirty="0">
              <a:solidFill>
                <a:prstClr val="black"/>
              </a:solidFill>
              <a:cs typeface="Calibri"/>
            </a:rPr>
            <a:t>g</a:t>
          </a:r>
          <a:r>
            <a:rPr lang="id-ID" sz="1700" kern="1200" spc="-3" baseline="1517" dirty="0">
              <a:solidFill>
                <a:prstClr val="black"/>
              </a:solidFill>
              <a:cs typeface="Calibri"/>
            </a:rPr>
            <a:t>i</a:t>
          </a:r>
          <a:r>
            <a:rPr lang="id-ID" sz="1700" kern="1200" spc="-6" baseline="1517" dirty="0">
              <a:solidFill>
                <a:prstClr val="black"/>
              </a:solidFill>
              <a:cs typeface="Calibri"/>
            </a:rPr>
            <a:t>a</a:t>
          </a:r>
          <a:r>
            <a:rPr lang="id-ID" sz="1700" kern="1200" spc="-17" baseline="1517" dirty="0">
              <a:solidFill>
                <a:prstClr val="black"/>
              </a:solidFill>
              <a:cs typeface="Calibri"/>
            </a:rPr>
            <a:t>t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an</a:t>
          </a:r>
          <a:r>
            <a:rPr lang="id-ID" sz="1700" kern="1200" spc="6" baseline="1517" dirty="0">
              <a:solidFill>
                <a:prstClr val="black"/>
              </a:solidFill>
              <a:cs typeface="Calibri"/>
            </a:rPr>
            <a:t> </a:t>
          </a:r>
          <a:r>
            <a:rPr lang="id-ID" sz="1700" kern="1200" spc="-17" baseline="1517" dirty="0">
              <a:solidFill>
                <a:prstClr val="black"/>
              </a:solidFill>
              <a:cs typeface="Calibri"/>
            </a:rPr>
            <a:t>y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ang</a:t>
          </a:r>
          <a:r>
            <a:rPr lang="id-ID" sz="1700" kern="1200" spc="6" baseline="1517" dirty="0">
              <a:solidFill>
                <a:prstClr val="black"/>
              </a:solidFill>
              <a:cs typeface="Calibri"/>
            </a:rPr>
            <a:t> </a:t>
          </a:r>
          <a:r>
            <a:rPr lang="id-ID" sz="1700" kern="1200" spc="3" baseline="1517" dirty="0">
              <a:solidFill>
                <a:prstClr val="black"/>
              </a:solidFill>
              <a:cs typeface="Calibri"/>
            </a:rPr>
            <a:t>d</a:t>
          </a:r>
          <a:r>
            <a:rPr lang="id-ID" sz="1700" kern="1200" spc="-3" baseline="1517" dirty="0">
              <a:solidFill>
                <a:prstClr val="black"/>
              </a:solidFill>
              <a:cs typeface="Calibri"/>
            </a:rPr>
            <a:t>il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a</a:t>
          </a:r>
          <a:r>
            <a:rPr lang="id-ID" sz="1700" kern="1200" spc="-6" baseline="1517" dirty="0">
              <a:solidFill>
                <a:prstClr val="black"/>
              </a:solidFill>
              <a:cs typeface="Calibri"/>
            </a:rPr>
            <a:t>k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s</a:t>
          </a:r>
          <a:r>
            <a:rPr lang="id-ID" sz="1700" kern="1200" spc="3" baseline="1517" dirty="0">
              <a:solidFill>
                <a:prstClr val="black"/>
              </a:solidFill>
              <a:cs typeface="Calibri"/>
            </a:rPr>
            <a:t>an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a</a:t>
          </a:r>
          <a:r>
            <a:rPr lang="id-ID" sz="1700" kern="1200" spc="-23" baseline="1517" dirty="0">
              <a:solidFill>
                <a:prstClr val="black"/>
              </a:solidFill>
              <a:cs typeface="Calibri"/>
            </a:rPr>
            <a:t>k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a</a:t>
          </a:r>
          <a:r>
            <a:rPr lang="id-ID" sz="1700" kern="1200" spc="3" baseline="1517" dirty="0">
              <a:solidFill>
                <a:prstClr val="black"/>
              </a:solidFill>
              <a:cs typeface="Calibri"/>
            </a:rPr>
            <a:t>n</a:t>
          </a:r>
          <a:endParaRPr lang="id-ID" sz="1700" kern="1200" dirty="0"/>
        </a:p>
      </dsp:txBody>
      <dsp:txXfrm>
        <a:off x="0" y="1799578"/>
        <a:ext cx="6939742" cy="580635"/>
      </dsp:txXfrm>
    </dsp:sp>
    <dsp:sp modelId="{6DD2D707-76A1-48AE-9ABF-72CB97726B54}">
      <dsp:nvSpPr>
        <dsp:cNvPr id="0" name=""/>
        <dsp:cNvSpPr/>
      </dsp:nvSpPr>
      <dsp:spPr>
        <a:xfrm>
          <a:off x="0" y="2380213"/>
          <a:ext cx="6939742" cy="56628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Waktu</a:t>
          </a:r>
        </a:p>
      </dsp:txBody>
      <dsp:txXfrm>
        <a:off x="27644" y="2407857"/>
        <a:ext cx="6884454" cy="510992"/>
      </dsp:txXfrm>
    </dsp:sp>
    <dsp:sp modelId="{EBC8A2A9-1111-4D07-B152-59FDB40A2F35}">
      <dsp:nvSpPr>
        <dsp:cNvPr id="0" name=""/>
        <dsp:cNvSpPr/>
      </dsp:nvSpPr>
      <dsp:spPr>
        <a:xfrm>
          <a:off x="0" y="2946493"/>
          <a:ext cx="6939742" cy="580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337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d-ID" sz="1700" kern="1200" baseline="3034" dirty="0">
              <a:solidFill>
                <a:prstClr val="black"/>
              </a:solidFill>
              <a:cs typeface="Calibri"/>
            </a:rPr>
            <a:t>A</a:t>
          </a:r>
          <a:r>
            <a:rPr lang="id-ID" sz="1700" kern="1200" spc="3" baseline="3034" dirty="0">
              <a:solidFill>
                <a:prstClr val="black"/>
              </a:solidFill>
              <a:cs typeface="Calibri"/>
            </a:rPr>
            <a:t>s</a:t>
          </a:r>
          <a:r>
            <a:rPr lang="id-ID" sz="1700" kern="1200" baseline="3034" dirty="0">
              <a:solidFill>
                <a:prstClr val="black"/>
              </a:solidFill>
              <a:cs typeface="Calibri"/>
            </a:rPr>
            <a:t>p</a:t>
          </a:r>
          <a:r>
            <a:rPr lang="id-ID" sz="1700" kern="1200" spc="3" baseline="3034" dirty="0">
              <a:solidFill>
                <a:prstClr val="black"/>
              </a:solidFill>
              <a:cs typeface="Calibri"/>
            </a:rPr>
            <a:t>e</a:t>
          </a:r>
          <a:r>
            <a:rPr lang="id-ID" sz="1700" kern="1200" baseline="3034" dirty="0">
              <a:solidFill>
                <a:prstClr val="black"/>
              </a:solidFill>
              <a:cs typeface="Calibri"/>
            </a:rPr>
            <a:t>k</a:t>
          </a:r>
          <a:r>
            <a:rPr lang="id-ID" sz="1700" kern="1200" spc="-6" baseline="3034" dirty="0">
              <a:solidFill>
                <a:prstClr val="black"/>
              </a:solidFill>
              <a:cs typeface="Calibri"/>
            </a:rPr>
            <a:t> </a:t>
          </a:r>
          <a:r>
            <a:rPr lang="id-ID" sz="1700" kern="1200" spc="-17" baseline="3034" dirty="0">
              <a:solidFill>
                <a:prstClr val="black"/>
              </a:solidFill>
              <a:cs typeface="Calibri"/>
            </a:rPr>
            <a:t>w</a:t>
          </a:r>
          <a:r>
            <a:rPr lang="id-ID" sz="1700" kern="1200" baseline="3034" dirty="0">
              <a:solidFill>
                <a:prstClr val="black"/>
              </a:solidFill>
              <a:cs typeface="Calibri"/>
            </a:rPr>
            <a:t>a</a:t>
          </a:r>
          <a:r>
            <a:rPr lang="id-ID" sz="1700" kern="1200" spc="-6" baseline="3034" dirty="0">
              <a:solidFill>
                <a:prstClr val="black"/>
              </a:solidFill>
              <a:cs typeface="Calibri"/>
            </a:rPr>
            <a:t>k</a:t>
          </a:r>
          <a:r>
            <a:rPr lang="id-ID" sz="1700" kern="1200" baseline="3034" dirty="0">
              <a:solidFill>
                <a:prstClr val="black"/>
              </a:solidFill>
              <a:cs typeface="Calibri"/>
            </a:rPr>
            <a:t>tu</a:t>
          </a:r>
          <a:r>
            <a:rPr lang="id-ID" sz="1700" kern="1200" spc="9" baseline="3034" dirty="0">
              <a:solidFill>
                <a:prstClr val="black"/>
              </a:solidFill>
              <a:cs typeface="Calibri"/>
            </a:rPr>
            <a:t> </a:t>
          </a:r>
          <a:r>
            <a:rPr lang="id-ID" sz="1700" kern="1200" baseline="3034" dirty="0">
              <a:solidFill>
                <a:prstClr val="black"/>
              </a:solidFill>
              <a:cs typeface="Calibri"/>
            </a:rPr>
            <a:t>me</a:t>
          </a:r>
          <a:r>
            <a:rPr lang="id-ID" sz="1700" kern="1200" spc="6" baseline="3034" dirty="0">
              <a:solidFill>
                <a:prstClr val="black"/>
              </a:solidFill>
              <a:cs typeface="Calibri"/>
            </a:rPr>
            <a:t>n</a:t>
          </a:r>
          <a:r>
            <a:rPr lang="id-ID" sz="1700" kern="1200" spc="-13" baseline="3034" dirty="0">
              <a:solidFill>
                <a:prstClr val="black"/>
              </a:solidFill>
              <a:cs typeface="Calibri"/>
            </a:rPr>
            <a:t>c</a:t>
          </a:r>
          <a:r>
            <a:rPr lang="id-ID" sz="1700" kern="1200" baseline="3034" dirty="0">
              <a:solidFill>
                <a:prstClr val="black"/>
              </a:solidFill>
              <a:cs typeface="Calibri"/>
            </a:rPr>
            <a:t>a</a:t>
          </a:r>
          <a:r>
            <a:rPr lang="id-ID" sz="1700" kern="1200" spc="-17" baseline="3034" dirty="0">
              <a:solidFill>
                <a:prstClr val="black"/>
              </a:solidFill>
              <a:cs typeface="Calibri"/>
            </a:rPr>
            <a:t>k</a:t>
          </a:r>
          <a:r>
            <a:rPr lang="id-ID" sz="1700" kern="1200" baseline="3034" dirty="0">
              <a:solidFill>
                <a:prstClr val="black"/>
              </a:solidFill>
              <a:cs typeface="Calibri"/>
            </a:rPr>
            <a:t>up</a:t>
          </a:r>
          <a:r>
            <a:rPr lang="en-US" sz="1700" kern="1200" baseline="3034" dirty="0">
              <a:solidFill>
                <a:prstClr val="black"/>
              </a:solidFill>
              <a:cs typeface="Calibri"/>
            </a:rPr>
            <a:t> s</a:t>
          </a:r>
          <a:r>
            <a:rPr lang="id-ID" sz="1700" kern="1200" spc="-17" baseline="1517" dirty="0">
              <a:solidFill>
                <a:prstClr val="black"/>
              </a:solidFill>
              <a:cs typeface="Calibri"/>
            </a:rPr>
            <a:t>t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an</a:t>
          </a:r>
          <a:r>
            <a:rPr lang="id-ID" sz="1700" kern="1200" spc="3" baseline="1517" dirty="0">
              <a:solidFill>
                <a:prstClr val="black"/>
              </a:solidFill>
              <a:cs typeface="Calibri"/>
            </a:rPr>
            <a:t>d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ar </a:t>
          </a:r>
          <a:r>
            <a:rPr lang="id-ID" sz="1700" kern="1200" spc="-17" baseline="1517" dirty="0">
              <a:solidFill>
                <a:prstClr val="black"/>
              </a:solidFill>
              <a:cs typeface="Calibri"/>
            </a:rPr>
            <a:t>w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a</a:t>
          </a:r>
          <a:r>
            <a:rPr lang="id-ID" sz="1700" kern="1200" spc="-6" baseline="1517" dirty="0">
              <a:solidFill>
                <a:prstClr val="black"/>
              </a:solidFill>
              <a:cs typeface="Calibri"/>
            </a:rPr>
            <a:t>k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tu</a:t>
          </a:r>
          <a:r>
            <a:rPr lang="id-ID" sz="1700" kern="1200" spc="9" baseline="1517" dirty="0">
              <a:solidFill>
                <a:prstClr val="black"/>
              </a:solidFill>
              <a:cs typeface="Calibri"/>
            </a:rPr>
            <a:t> </a:t>
          </a:r>
          <a:r>
            <a:rPr lang="id-ID" sz="1700" kern="1200" spc="-17" baseline="1517" dirty="0">
              <a:solidFill>
                <a:prstClr val="black"/>
              </a:solidFill>
              <a:cs typeface="Calibri"/>
            </a:rPr>
            <a:t>y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ang</a:t>
          </a:r>
          <a:r>
            <a:rPr lang="en-US" sz="1700" kern="1200" baseline="1517" dirty="0">
              <a:solidFill>
                <a:prstClr val="black"/>
              </a:solidFill>
              <a:cs typeface="Calibri"/>
            </a:rPr>
            <a:t> 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diguna</a:t>
          </a:r>
          <a:r>
            <a:rPr lang="id-ID" sz="1700" kern="1200" spc="-26" baseline="1517" dirty="0">
              <a:solidFill>
                <a:prstClr val="black"/>
              </a:solidFill>
              <a:cs typeface="Calibri"/>
            </a:rPr>
            <a:t>k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an</a:t>
          </a:r>
          <a:r>
            <a:rPr lang="id-ID" sz="1700" kern="1200" spc="9" baseline="1517" dirty="0">
              <a:solidFill>
                <a:prstClr val="black"/>
              </a:solidFill>
              <a:cs typeface="Calibri"/>
            </a:rPr>
            <a:t> 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un</a:t>
          </a:r>
          <a:r>
            <a:rPr lang="id-ID" sz="1700" kern="1200" spc="-6" baseline="1517" dirty="0">
              <a:solidFill>
                <a:prstClr val="black"/>
              </a:solidFill>
              <a:cs typeface="Calibri"/>
            </a:rPr>
            <a:t>t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uk</a:t>
          </a:r>
          <a:r>
            <a:rPr lang="en-US" sz="1700" kern="1200" baseline="1517" dirty="0">
              <a:solidFill>
                <a:prstClr val="black"/>
              </a:solidFill>
              <a:cs typeface="Calibri"/>
            </a:rPr>
            <a:t> 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me</a:t>
          </a:r>
          <a:r>
            <a:rPr lang="id-ID" sz="1700" kern="1200" spc="-17" baseline="1517" dirty="0">
              <a:solidFill>
                <a:prstClr val="black"/>
              </a:solidFill>
              <a:cs typeface="Calibri"/>
            </a:rPr>
            <a:t>ny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ele</a:t>
          </a:r>
          <a:r>
            <a:rPr lang="id-ID" sz="1700" kern="1200" spc="3" baseline="1517" dirty="0">
              <a:solidFill>
                <a:prstClr val="black"/>
              </a:solidFill>
              <a:cs typeface="Calibri"/>
            </a:rPr>
            <a:t>s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ai</a:t>
          </a:r>
          <a:r>
            <a:rPr lang="id-ID" sz="1700" kern="1200" spc="-26" baseline="1517" dirty="0">
              <a:solidFill>
                <a:prstClr val="black"/>
              </a:solidFill>
              <a:cs typeface="Calibri"/>
            </a:rPr>
            <a:t>k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an</a:t>
          </a:r>
          <a:r>
            <a:rPr lang="id-ID" sz="1700" kern="1200" spc="13" baseline="1517" dirty="0">
              <a:solidFill>
                <a:prstClr val="black"/>
              </a:solidFill>
              <a:cs typeface="Calibri"/>
            </a:rPr>
            <a:t> </a:t>
          </a:r>
          <a:r>
            <a:rPr lang="id-ID" sz="1700" kern="1200" spc="-39" baseline="1517" dirty="0">
              <a:solidFill>
                <a:prstClr val="black"/>
              </a:solidFill>
              <a:cs typeface="Calibri"/>
            </a:rPr>
            <a:t>k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e</a:t>
          </a:r>
          <a:r>
            <a:rPr lang="id-ID" sz="1700" kern="1200" spc="3" baseline="1517" dirty="0">
              <a:solidFill>
                <a:prstClr val="black"/>
              </a:solidFill>
              <a:cs typeface="Calibri"/>
            </a:rPr>
            <a:t>g</a:t>
          </a:r>
          <a:r>
            <a:rPr lang="id-ID" sz="1700" kern="1200" spc="-3" baseline="1517" dirty="0">
              <a:solidFill>
                <a:prstClr val="black"/>
              </a:solidFill>
              <a:cs typeface="Calibri"/>
            </a:rPr>
            <a:t>i</a:t>
          </a:r>
          <a:r>
            <a:rPr lang="id-ID" sz="1700" kern="1200" spc="-6" baseline="1517" dirty="0">
              <a:solidFill>
                <a:prstClr val="black"/>
              </a:solidFill>
              <a:cs typeface="Calibri"/>
            </a:rPr>
            <a:t>a</a:t>
          </a:r>
          <a:r>
            <a:rPr lang="id-ID" sz="1700" kern="1200" spc="-17" baseline="1517" dirty="0">
              <a:solidFill>
                <a:prstClr val="black"/>
              </a:solidFill>
              <a:cs typeface="Calibri"/>
            </a:rPr>
            <a:t>t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an</a:t>
          </a:r>
          <a:r>
            <a:rPr lang="id-ID" sz="1700" kern="1200" spc="6" baseline="1517" dirty="0">
              <a:solidFill>
                <a:prstClr val="black"/>
              </a:solidFill>
              <a:cs typeface="Calibri"/>
            </a:rPr>
            <a:t> 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dan</a:t>
          </a:r>
          <a:r>
            <a:rPr lang="en-US" sz="1700" kern="1200" baseline="1517" dirty="0">
              <a:solidFill>
                <a:prstClr val="black"/>
              </a:solidFill>
              <a:cs typeface="Calibri"/>
            </a:rPr>
            <a:t> 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t</a:t>
          </a:r>
          <a:r>
            <a:rPr lang="id-ID" sz="1700" kern="1200" spc="-6" baseline="1517" dirty="0">
              <a:solidFill>
                <a:prstClr val="black"/>
              </a:solidFill>
              <a:cs typeface="Calibri"/>
            </a:rPr>
            <a:t>i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dak s</a:t>
          </a:r>
          <a:r>
            <a:rPr lang="id-ID" sz="1700" kern="1200" spc="3" baseline="1517" dirty="0">
              <a:solidFill>
                <a:prstClr val="black"/>
              </a:solidFill>
              <a:cs typeface="Calibri"/>
            </a:rPr>
            <a:t>e</a:t>
          </a:r>
          <a:r>
            <a:rPr lang="id-ID" sz="1700" kern="1200" spc="-3" baseline="1517" dirty="0">
              <a:solidFill>
                <a:prstClr val="black"/>
              </a:solidFill>
              <a:cs typeface="Calibri"/>
            </a:rPr>
            <a:t>l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alu</a:t>
          </a:r>
          <a:r>
            <a:rPr lang="id-ID" sz="1700" kern="1200" spc="9" baseline="1517" dirty="0">
              <a:solidFill>
                <a:prstClr val="black"/>
              </a:solidFill>
              <a:cs typeface="Calibri"/>
            </a:rPr>
            <a:t> 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harus</a:t>
          </a:r>
          <a:r>
            <a:rPr lang="id-ID" sz="1700" kern="1200" spc="6" baseline="1517" dirty="0">
              <a:solidFill>
                <a:prstClr val="black"/>
              </a:solidFill>
              <a:cs typeface="Calibri"/>
            </a:rPr>
            <a:t> 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ada</a:t>
          </a:r>
          <a:r>
            <a:rPr lang="id-ID" sz="1700" kern="1200" spc="3" baseline="1517" dirty="0">
              <a:solidFill>
                <a:prstClr val="black"/>
              </a:solidFill>
              <a:cs typeface="Calibri"/>
            </a:rPr>
            <a:t> 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dalam</a:t>
          </a:r>
          <a:r>
            <a:rPr lang="en-US" sz="1700" kern="1200" baseline="1517" dirty="0">
              <a:solidFill>
                <a:prstClr val="black"/>
              </a:solidFill>
              <a:cs typeface="Calibri"/>
            </a:rPr>
            <a:t> </a:t>
          </a:r>
          <a:r>
            <a:rPr lang="id-ID" sz="1700" kern="1200" spc="-17" baseline="1517" dirty="0">
              <a:solidFill>
                <a:prstClr val="black"/>
              </a:solidFill>
              <a:cs typeface="Calibri"/>
            </a:rPr>
            <a:t>t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a</a:t>
          </a:r>
          <a:r>
            <a:rPr lang="id-ID" sz="1700" kern="1200" spc="-17" baseline="1517" dirty="0">
              <a:solidFill>
                <a:prstClr val="black"/>
              </a:solidFill>
              <a:cs typeface="Calibri"/>
            </a:rPr>
            <a:t>r</a:t>
          </a:r>
          <a:r>
            <a:rPr lang="id-ID" sz="1700" kern="1200" spc="-3" baseline="1517" dirty="0">
              <a:solidFill>
                <a:prstClr val="black"/>
              </a:solidFill>
              <a:cs typeface="Calibri"/>
            </a:rPr>
            <a:t>g</a:t>
          </a:r>
          <a:r>
            <a:rPr lang="id-ID" sz="1700" kern="1200" spc="-6" baseline="1517" dirty="0">
              <a:solidFill>
                <a:prstClr val="black"/>
              </a:solidFill>
              <a:cs typeface="Calibri"/>
            </a:rPr>
            <a:t>e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t k</a:t>
          </a:r>
          <a:r>
            <a:rPr lang="id-ID" sz="1700" kern="1200" spc="-3" baseline="1517" dirty="0">
              <a:solidFill>
                <a:prstClr val="black"/>
              </a:solidFill>
              <a:cs typeface="Calibri"/>
            </a:rPr>
            <a:t>i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n</a:t>
          </a:r>
          <a:r>
            <a:rPr lang="id-ID" sz="1700" kern="1200" spc="3" baseline="1517" dirty="0">
              <a:solidFill>
                <a:prstClr val="black"/>
              </a:solidFill>
              <a:cs typeface="Calibri"/>
            </a:rPr>
            <a:t>e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rj</a:t>
          </a:r>
          <a:r>
            <a:rPr lang="id-ID" sz="1700" kern="1200" spc="3" baseline="1517" dirty="0">
              <a:solidFill>
                <a:prstClr val="black"/>
              </a:solidFill>
              <a:cs typeface="Calibri"/>
            </a:rPr>
            <a:t>a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,</a:t>
          </a:r>
          <a:r>
            <a:rPr lang="id-ID" sz="1700" kern="1200" spc="6" baseline="1517" dirty="0">
              <a:solidFill>
                <a:prstClr val="black"/>
              </a:solidFill>
              <a:cs typeface="Calibri"/>
            </a:rPr>
            <a:t> 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dise</a:t>
          </a:r>
          <a:r>
            <a:rPr lang="id-ID" sz="1700" kern="1200" spc="6" baseline="1517" dirty="0">
              <a:solidFill>
                <a:prstClr val="black"/>
              </a:solidFill>
              <a:cs typeface="Calibri"/>
            </a:rPr>
            <a:t>s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uai</a:t>
          </a:r>
          <a:r>
            <a:rPr lang="id-ID" sz="1700" kern="1200" spc="-26" baseline="1517" dirty="0">
              <a:solidFill>
                <a:prstClr val="black"/>
              </a:solidFill>
              <a:cs typeface="Calibri"/>
            </a:rPr>
            <a:t>k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an</a:t>
          </a:r>
          <a:r>
            <a:rPr lang="en-US" sz="1700" kern="1200" baseline="1517" dirty="0">
              <a:solidFill>
                <a:prstClr val="black"/>
              </a:solidFill>
              <a:cs typeface="Calibri"/>
            </a:rPr>
            <a:t> 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j</a:t>
          </a:r>
          <a:r>
            <a:rPr lang="id-ID" sz="1700" kern="1200" spc="3" baseline="1517" dirty="0">
              <a:solidFill>
                <a:prstClr val="black"/>
              </a:solidFill>
              <a:cs typeface="Calibri"/>
            </a:rPr>
            <a:t>e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nis</a:t>
          </a:r>
          <a:r>
            <a:rPr lang="id-ID" sz="1700" kern="1200" spc="3" baseline="1517" dirty="0">
              <a:solidFill>
                <a:prstClr val="black"/>
              </a:solidFill>
              <a:cs typeface="Calibri"/>
            </a:rPr>
            <a:t> 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dan</a:t>
          </a:r>
          <a:r>
            <a:rPr lang="id-ID" sz="1700" kern="1200" spc="6" baseline="1517" dirty="0">
              <a:solidFill>
                <a:prstClr val="black"/>
              </a:solidFill>
              <a:cs typeface="Calibri"/>
            </a:rPr>
            <a:t> </a:t>
          </a:r>
          <a:r>
            <a:rPr lang="id-ID" sz="1700" kern="1200" spc="-26" baseline="1517" dirty="0">
              <a:solidFill>
                <a:prstClr val="black"/>
              </a:solidFill>
              <a:cs typeface="Calibri"/>
            </a:rPr>
            <a:t>k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a</a:t>
          </a:r>
          <a:r>
            <a:rPr lang="id-ID" sz="1700" kern="1200" spc="-23" baseline="1517" dirty="0">
              <a:solidFill>
                <a:prstClr val="black"/>
              </a:solidFill>
              <a:cs typeface="Calibri"/>
            </a:rPr>
            <a:t>r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a</a:t>
          </a:r>
          <a:r>
            <a:rPr lang="id-ID" sz="1700" kern="1200" spc="-6" baseline="1517" dirty="0">
              <a:solidFill>
                <a:prstClr val="black"/>
              </a:solidFill>
              <a:cs typeface="Calibri"/>
            </a:rPr>
            <a:t>k</a:t>
          </a:r>
          <a:r>
            <a:rPr lang="id-ID" sz="1700" kern="1200" spc="-17" baseline="1517" dirty="0">
              <a:solidFill>
                <a:prstClr val="black"/>
              </a:solidFill>
              <a:cs typeface="Calibri"/>
            </a:rPr>
            <a:t>t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er</a:t>
          </a:r>
          <a:r>
            <a:rPr lang="id-ID" sz="1700" kern="1200" spc="-3" baseline="1517" dirty="0">
              <a:solidFill>
                <a:prstClr val="black"/>
              </a:solidFill>
              <a:cs typeface="Calibri"/>
            </a:rPr>
            <a:t>i</a:t>
          </a:r>
          <a:r>
            <a:rPr lang="id-ID" sz="1700" kern="1200" spc="-13" baseline="1517" dirty="0">
              <a:solidFill>
                <a:prstClr val="black"/>
              </a:solidFill>
              <a:cs typeface="Calibri"/>
            </a:rPr>
            <a:t>s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t</a:t>
          </a:r>
          <a:r>
            <a:rPr lang="id-ID" sz="1700" kern="1200" spc="-6" baseline="1517" dirty="0">
              <a:solidFill>
                <a:prstClr val="black"/>
              </a:solidFill>
              <a:cs typeface="Calibri"/>
            </a:rPr>
            <a:t>i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k</a:t>
          </a:r>
          <a:r>
            <a:rPr lang="en-US" sz="1700" kern="1200" baseline="1517" dirty="0">
              <a:solidFill>
                <a:prstClr val="black"/>
              </a:solidFill>
              <a:cs typeface="Calibri"/>
            </a:rPr>
            <a:t> </a:t>
          </a:r>
          <a:r>
            <a:rPr lang="id-ID" sz="1700" kern="1200" spc="-39" baseline="1517" dirty="0">
              <a:solidFill>
                <a:prstClr val="black"/>
              </a:solidFill>
              <a:cs typeface="Calibri"/>
            </a:rPr>
            <a:t>k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e</a:t>
          </a:r>
          <a:r>
            <a:rPr lang="id-ID" sz="1700" kern="1200" spc="3" baseline="1517" dirty="0">
              <a:solidFill>
                <a:prstClr val="black"/>
              </a:solidFill>
              <a:cs typeface="Calibri"/>
            </a:rPr>
            <a:t>g</a:t>
          </a:r>
          <a:r>
            <a:rPr lang="id-ID" sz="1700" kern="1200" spc="-3" baseline="1517" dirty="0">
              <a:solidFill>
                <a:prstClr val="black"/>
              </a:solidFill>
              <a:cs typeface="Calibri"/>
            </a:rPr>
            <a:t>i</a:t>
          </a:r>
          <a:r>
            <a:rPr lang="id-ID" sz="1700" kern="1200" spc="-6" baseline="1517" dirty="0">
              <a:solidFill>
                <a:prstClr val="black"/>
              </a:solidFill>
              <a:cs typeface="Calibri"/>
            </a:rPr>
            <a:t>a</a:t>
          </a:r>
          <a:r>
            <a:rPr lang="id-ID" sz="1700" kern="1200" spc="-17" baseline="1517" dirty="0">
              <a:solidFill>
                <a:prstClr val="black"/>
              </a:solidFill>
              <a:cs typeface="Calibri"/>
            </a:rPr>
            <a:t>t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an</a:t>
          </a:r>
          <a:r>
            <a:rPr lang="id-ID" sz="1700" kern="1200" spc="6" baseline="1517" dirty="0">
              <a:solidFill>
                <a:prstClr val="black"/>
              </a:solidFill>
              <a:cs typeface="Calibri"/>
            </a:rPr>
            <a:t> </a:t>
          </a:r>
          <a:r>
            <a:rPr lang="id-ID" sz="1700" kern="1200" spc="-17" baseline="1517" dirty="0">
              <a:solidFill>
                <a:prstClr val="black"/>
              </a:solidFill>
              <a:cs typeface="Calibri"/>
            </a:rPr>
            <a:t>y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ang</a:t>
          </a:r>
          <a:r>
            <a:rPr lang="id-ID" sz="1700" kern="1200" spc="6" baseline="1517" dirty="0">
              <a:solidFill>
                <a:prstClr val="black"/>
              </a:solidFill>
              <a:cs typeface="Calibri"/>
            </a:rPr>
            <a:t> 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di</a:t>
          </a:r>
          <a:r>
            <a:rPr lang="id-ID" sz="1700" kern="1200" spc="-6" baseline="1517" dirty="0">
              <a:solidFill>
                <a:prstClr val="black"/>
              </a:solidFill>
              <a:cs typeface="Calibri"/>
            </a:rPr>
            <a:t>l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a</a:t>
          </a:r>
          <a:r>
            <a:rPr lang="id-ID" sz="1700" kern="1200" spc="-6" baseline="1517" dirty="0">
              <a:solidFill>
                <a:prstClr val="black"/>
              </a:solidFill>
              <a:cs typeface="Calibri"/>
            </a:rPr>
            <a:t>k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s</a:t>
          </a:r>
          <a:r>
            <a:rPr lang="id-ID" sz="1700" kern="1200" spc="3" baseline="1517" dirty="0">
              <a:solidFill>
                <a:prstClr val="black"/>
              </a:solidFill>
              <a:cs typeface="Calibri"/>
            </a:rPr>
            <a:t>a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na</a:t>
          </a:r>
          <a:r>
            <a:rPr lang="id-ID" sz="1700" kern="1200" spc="-23" baseline="1517" dirty="0">
              <a:solidFill>
                <a:prstClr val="black"/>
              </a:solidFill>
              <a:cs typeface="Calibri"/>
            </a:rPr>
            <a:t>k</a:t>
          </a:r>
          <a:r>
            <a:rPr lang="id-ID" sz="1700" kern="1200" baseline="1517" dirty="0">
              <a:solidFill>
                <a:prstClr val="black"/>
              </a:solidFill>
              <a:cs typeface="Calibri"/>
            </a:rPr>
            <a:t>a</a:t>
          </a:r>
          <a:r>
            <a:rPr lang="id-ID" sz="1700" kern="1200" spc="3" baseline="1517" dirty="0">
              <a:solidFill>
                <a:prstClr val="black"/>
              </a:solidFill>
              <a:cs typeface="Calibri"/>
            </a:rPr>
            <a:t>n</a:t>
          </a:r>
          <a:endParaRPr lang="en-US" sz="1700" kern="1200" dirty="0"/>
        </a:p>
      </dsp:txBody>
      <dsp:txXfrm>
        <a:off x="0" y="2946493"/>
        <a:ext cx="6939742" cy="580635"/>
      </dsp:txXfrm>
    </dsp:sp>
    <dsp:sp modelId="{373CE780-0AD8-4048-8FEB-9A478F636E08}">
      <dsp:nvSpPr>
        <dsp:cNvPr id="0" name=""/>
        <dsp:cNvSpPr/>
      </dsp:nvSpPr>
      <dsp:spPr>
        <a:xfrm>
          <a:off x="0" y="3527128"/>
          <a:ext cx="6939742" cy="56628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solidFill>
                <a:schemeClr val="tx1"/>
              </a:solidFill>
            </a:rPr>
            <a:t>Biaya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27644" y="3554772"/>
        <a:ext cx="6884454" cy="510992"/>
      </dsp:txXfrm>
    </dsp:sp>
    <dsp:sp modelId="{897DE1BB-4C99-4C45-9A77-DBA615B680DE}">
      <dsp:nvSpPr>
        <dsp:cNvPr id="0" name=""/>
        <dsp:cNvSpPr/>
      </dsp:nvSpPr>
      <dsp:spPr>
        <a:xfrm>
          <a:off x="0" y="4093408"/>
          <a:ext cx="6939742" cy="56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337" tIns="21590" rIns="120904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spc="9" baseline="3034" dirty="0" err="1">
              <a:solidFill>
                <a:prstClr val="black"/>
              </a:solidFill>
              <a:latin typeface="Segoe UI"/>
              <a:ea typeface="+mn-ea"/>
              <a:cs typeface="Calibri"/>
            </a:rPr>
            <a:t>Aspek</a:t>
          </a:r>
          <a:r>
            <a:rPr lang="en-US" sz="1700" kern="1200" spc="9" baseline="3034" dirty="0">
              <a:solidFill>
                <a:prstClr val="black"/>
              </a:solidFill>
              <a:latin typeface="Segoe UI"/>
              <a:ea typeface="+mn-ea"/>
              <a:cs typeface="Calibri"/>
            </a:rPr>
            <a:t> </a:t>
          </a:r>
          <a:r>
            <a:rPr lang="en-US" sz="1700" kern="1200" spc="9" baseline="3034" dirty="0" err="1">
              <a:solidFill>
                <a:prstClr val="black"/>
              </a:solidFill>
              <a:latin typeface="Segoe UI"/>
              <a:ea typeface="+mn-ea"/>
              <a:cs typeface="Calibri"/>
            </a:rPr>
            <a:t>biaya</a:t>
          </a:r>
          <a:r>
            <a:rPr lang="en-US" sz="1700" kern="1200" spc="9" baseline="3034" dirty="0">
              <a:solidFill>
                <a:prstClr val="black"/>
              </a:solidFill>
              <a:latin typeface="Segoe UI"/>
              <a:ea typeface="+mn-ea"/>
              <a:cs typeface="Calibri"/>
            </a:rPr>
            <a:t> </a:t>
          </a:r>
          <a:r>
            <a:rPr lang="en-US" sz="1700" kern="1200" spc="9" baseline="3034" dirty="0" err="1">
              <a:solidFill>
                <a:prstClr val="black"/>
              </a:solidFill>
              <a:latin typeface="Segoe UI"/>
              <a:ea typeface="+mn-ea"/>
              <a:cs typeface="Calibri"/>
            </a:rPr>
            <a:t>mencakup</a:t>
          </a:r>
          <a:r>
            <a:rPr lang="en-US" sz="1700" kern="1200" spc="9" baseline="3034" dirty="0">
              <a:solidFill>
                <a:prstClr val="black"/>
              </a:solidFill>
              <a:latin typeface="Segoe UI"/>
              <a:ea typeface="+mn-ea"/>
              <a:cs typeface="Calibri"/>
            </a:rPr>
            <a:t> dana yang </a:t>
          </a:r>
          <a:r>
            <a:rPr lang="en-US" sz="1700" kern="1200" spc="9" baseline="3034" dirty="0" err="1">
              <a:solidFill>
                <a:prstClr val="black"/>
              </a:solidFill>
              <a:latin typeface="Segoe UI"/>
              <a:ea typeface="+mn-ea"/>
              <a:cs typeface="Calibri"/>
            </a:rPr>
            <a:t>dibutuhkan</a:t>
          </a:r>
          <a:r>
            <a:rPr lang="en-US" sz="1700" kern="1200" spc="9" baseline="3034" dirty="0">
              <a:solidFill>
                <a:prstClr val="black"/>
              </a:solidFill>
              <a:latin typeface="Segoe UI"/>
              <a:ea typeface="+mn-ea"/>
              <a:cs typeface="Calibri"/>
            </a:rPr>
            <a:t> </a:t>
          </a:r>
          <a:r>
            <a:rPr lang="en-US" sz="1700" kern="1200" spc="9" baseline="3034" dirty="0" err="1">
              <a:solidFill>
                <a:prstClr val="black"/>
              </a:solidFill>
              <a:latin typeface="Segoe UI"/>
              <a:ea typeface="+mn-ea"/>
              <a:cs typeface="Calibri"/>
            </a:rPr>
            <a:t>untuk</a:t>
          </a:r>
          <a:r>
            <a:rPr lang="en-US" sz="1700" kern="1200" spc="9" baseline="3034" dirty="0">
              <a:solidFill>
                <a:prstClr val="black"/>
              </a:solidFill>
              <a:latin typeface="Segoe UI"/>
              <a:ea typeface="+mn-ea"/>
              <a:cs typeface="Calibri"/>
            </a:rPr>
            <a:t> </a:t>
          </a:r>
          <a:r>
            <a:rPr lang="en-US" sz="1700" kern="1200" spc="9" baseline="3034" dirty="0" err="1">
              <a:solidFill>
                <a:prstClr val="black"/>
              </a:solidFill>
              <a:latin typeface="Segoe UI"/>
              <a:ea typeface="+mn-ea"/>
              <a:cs typeface="Calibri"/>
            </a:rPr>
            <a:t>menyelesaikan</a:t>
          </a:r>
          <a:r>
            <a:rPr lang="en-US" sz="1700" kern="1200" spc="9" baseline="3034" dirty="0">
              <a:solidFill>
                <a:prstClr val="black"/>
              </a:solidFill>
              <a:latin typeface="Segoe UI"/>
              <a:ea typeface="+mn-ea"/>
              <a:cs typeface="Calibri"/>
            </a:rPr>
            <a:t> </a:t>
          </a:r>
          <a:r>
            <a:rPr lang="en-US" sz="1700" kern="1200" spc="9" baseline="3034" dirty="0" err="1">
              <a:solidFill>
                <a:prstClr val="black"/>
              </a:solidFill>
              <a:latin typeface="Segoe UI"/>
              <a:ea typeface="+mn-ea"/>
              <a:cs typeface="Calibri"/>
            </a:rPr>
            <a:t>kegiatan</a:t>
          </a:r>
          <a:r>
            <a:rPr lang="en-US" sz="1700" kern="1200" spc="9" baseline="3034" dirty="0">
              <a:solidFill>
                <a:prstClr val="black"/>
              </a:solidFill>
              <a:latin typeface="Segoe UI"/>
              <a:ea typeface="+mn-ea"/>
              <a:cs typeface="Calibri"/>
            </a:rPr>
            <a:t> dan </a:t>
          </a:r>
          <a:r>
            <a:rPr lang="en-US" sz="1700" kern="1200" spc="9" baseline="3034" dirty="0" err="1">
              <a:solidFill>
                <a:prstClr val="black"/>
              </a:solidFill>
              <a:latin typeface="Segoe UI"/>
              <a:ea typeface="+mn-ea"/>
              <a:cs typeface="Calibri"/>
            </a:rPr>
            <a:t>tidak</a:t>
          </a:r>
          <a:r>
            <a:rPr lang="en-US" sz="1700" kern="1200" spc="9" baseline="3034" dirty="0">
              <a:solidFill>
                <a:prstClr val="black"/>
              </a:solidFill>
              <a:latin typeface="Segoe UI"/>
              <a:ea typeface="+mn-ea"/>
              <a:cs typeface="Calibri"/>
            </a:rPr>
            <a:t> </a:t>
          </a:r>
          <a:r>
            <a:rPr lang="en-US" sz="1700" kern="1200" spc="9" baseline="3034" dirty="0" err="1">
              <a:solidFill>
                <a:prstClr val="black"/>
              </a:solidFill>
              <a:latin typeface="Segoe UI"/>
              <a:ea typeface="+mn-ea"/>
              <a:cs typeface="Calibri"/>
            </a:rPr>
            <a:t>selalu</a:t>
          </a:r>
          <a:r>
            <a:rPr lang="en-US" sz="1700" kern="1200" spc="9" baseline="3034" dirty="0">
              <a:solidFill>
                <a:prstClr val="black"/>
              </a:solidFill>
              <a:latin typeface="Segoe UI"/>
              <a:ea typeface="+mn-ea"/>
              <a:cs typeface="Calibri"/>
            </a:rPr>
            <a:t> </a:t>
          </a:r>
          <a:r>
            <a:rPr lang="en-US" sz="1700" kern="1200" spc="9" baseline="3034" dirty="0" err="1">
              <a:solidFill>
                <a:prstClr val="black"/>
              </a:solidFill>
              <a:latin typeface="Segoe UI"/>
              <a:ea typeface="+mn-ea"/>
              <a:cs typeface="Calibri"/>
            </a:rPr>
            <a:t>harus</a:t>
          </a:r>
          <a:r>
            <a:rPr lang="en-US" sz="1700" kern="1200" spc="9" baseline="3034" dirty="0">
              <a:solidFill>
                <a:prstClr val="black"/>
              </a:solidFill>
              <a:latin typeface="Segoe UI"/>
              <a:ea typeface="+mn-ea"/>
              <a:cs typeface="Calibri"/>
            </a:rPr>
            <a:t> </a:t>
          </a:r>
          <a:r>
            <a:rPr lang="en-US" sz="1700" kern="1200" spc="9" baseline="3034" dirty="0" err="1">
              <a:solidFill>
                <a:prstClr val="black"/>
              </a:solidFill>
              <a:latin typeface="Segoe UI"/>
              <a:ea typeface="+mn-ea"/>
              <a:cs typeface="Calibri"/>
            </a:rPr>
            <a:t>ada</a:t>
          </a:r>
          <a:r>
            <a:rPr lang="en-US" sz="1700" kern="1200" spc="9" baseline="3034" dirty="0">
              <a:solidFill>
                <a:prstClr val="black"/>
              </a:solidFill>
              <a:latin typeface="Segoe UI"/>
              <a:ea typeface="+mn-ea"/>
              <a:cs typeface="Calibri"/>
            </a:rPr>
            <a:t> </a:t>
          </a:r>
          <a:r>
            <a:rPr lang="en-US" sz="1700" kern="1200" spc="9" baseline="3034" dirty="0" err="1">
              <a:solidFill>
                <a:prstClr val="black"/>
              </a:solidFill>
              <a:latin typeface="Segoe UI"/>
              <a:ea typeface="+mn-ea"/>
              <a:cs typeface="Calibri"/>
            </a:rPr>
            <a:t>dalam</a:t>
          </a:r>
          <a:r>
            <a:rPr lang="en-US" sz="1700" kern="1200" spc="9" baseline="3034" dirty="0">
              <a:solidFill>
                <a:prstClr val="black"/>
              </a:solidFill>
              <a:latin typeface="Segoe UI"/>
              <a:ea typeface="+mn-ea"/>
              <a:cs typeface="Calibri"/>
            </a:rPr>
            <a:t> target </a:t>
          </a:r>
          <a:r>
            <a:rPr lang="en-US" sz="1700" kern="1200" spc="9" baseline="3034" dirty="0" err="1">
              <a:solidFill>
                <a:prstClr val="black"/>
              </a:solidFill>
              <a:latin typeface="Segoe UI"/>
              <a:ea typeface="+mn-ea"/>
              <a:cs typeface="Calibri"/>
            </a:rPr>
            <a:t>kinerja</a:t>
          </a:r>
          <a:r>
            <a:rPr lang="en-US" sz="1700" kern="1200" spc="9" baseline="3034" dirty="0">
              <a:solidFill>
                <a:prstClr val="black"/>
              </a:solidFill>
              <a:latin typeface="Segoe UI"/>
              <a:ea typeface="+mn-ea"/>
              <a:cs typeface="Calibri"/>
            </a:rPr>
            <a:t>, </a:t>
          </a:r>
          <a:r>
            <a:rPr lang="en-US" sz="1700" kern="1200" spc="9" baseline="3034" dirty="0" err="1">
              <a:solidFill>
                <a:prstClr val="black"/>
              </a:solidFill>
              <a:latin typeface="Segoe UI"/>
              <a:ea typeface="+mn-ea"/>
              <a:cs typeface="Calibri"/>
            </a:rPr>
            <a:t>disesuaikan</a:t>
          </a:r>
          <a:r>
            <a:rPr lang="en-US" sz="1700" kern="1200" spc="9" baseline="3034" dirty="0">
              <a:solidFill>
                <a:prstClr val="black"/>
              </a:solidFill>
              <a:latin typeface="Segoe UI"/>
              <a:ea typeface="+mn-ea"/>
              <a:cs typeface="Calibri"/>
            </a:rPr>
            <a:t> </a:t>
          </a:r>
          <a:r>
            <a:rPr lang="en-US" sz="1700" kern="1200" spc="9" baseline="3034" dirty="0" err="1">
              <a:solidFill>
                <a:prstClr val="black"/>
              </a:solidFill>
              <a:latin typeface="Segoe UI"/>
              <a:ea typeface="+mn-ea"/>
              <a:cs typeface="Calibri"/>
            </a:rPr>
            <a:t>jenis</a:t>
          </a:r>
          <a:r>
            <a:rPr lang="en-US" sz="1700" kern="1200" spc="9" baseline="3034" dirty="0">
              <a:solidFill>
                <a:prstClr val="black"/>
              </a:solidFill>
              <a:latin typeface="Segoe UI"/>
              <a:ea typeface="+mn-ea"/>
              <a:cs typeface="Calibri"/>
            </a:rPr>
            <a:t> dan </a:t>
          </a:r>
          <a:r>
            <a:rPr lang="en-US" sz="1700" kern="1200" spc="9" baseline="3034" dirty="0" err="1">
              <a:solidFill>
                <a:prstClr val="black"/>
              </a:solidFill>
              <a:latin typeface="Segoe UI"/>
              <a:ea typeface="+mn-ea"/>
              <a:cs typeface="Calibri"/>
            </a:rPr>
            <a:t>karakteristik</a:t>
          </a:r>
          <a:r>
            <a:rPr lang="en-US" sz="1700" kern="1200" spc="9" baseline="3034" dirty="0">
              <a:solidFill>
                <a:prstClr val="black"/>
              </a:solidFill>
              <a:latin typeface="Segoe UI"/>
              <a:ea typeface="+mn-ea"/>
              <a:cs typeface="Calibri"/>
            </a:rPr>
            <a:t> yang </a:t>
          </a:r>
          <a:r>
            <a:rPr lang="en-US" sz="1700" kern="1200" spc="9" baseline="3034" dirty="0" err="1">
              <a:solidFill>
                <a:prstClr val="black"/>
              </a:solidFill>
              <a:latin typeface="Segoe UI"/>
              <a:ea typeface="+mn-ea"/>
              <a:cs typeface="Calibri"/>
            </a:rPr>
            <a:t>dilaksanakan</a:t>
          </a:r>
          <a:endParaRPr lang="en-US" sz="1700" kern="1200" spc="9" baseline="3034" dirty="0">
            <a:solidFill>
              <a:prstClr val="black"/>
            </a:solidFill>
            <a:latin typeface="Segoe UI"/>
            <a:ea typeface="+mn-ea"/>
            <a:cs typeface="Calibri"/>
          </a:endParaRPr>
        </a:p>
      </dsp:txBody>
      <dsp:txXfrm>
        <a:off x="0" y="4093408"/>
        <a:ext cx="6939742" cy="569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1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9212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8532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6485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0858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123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17454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15077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6841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9927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192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4180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09566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85036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37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073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042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5658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1560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7991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3231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3417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DB60B1-BEF5-4848-BB02-98EBFE355C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"/>
            <a:ext cx="12191998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E7964CB-E75A-4A03-88D3-6A48EF650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42012" y="2766219"/>
            <a:ext cx="6220101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Insert title here</a:t>
            </a:r>
          </a:p>
        </p:txBody>
      </p:sp>
    </p:spTree>
    <p:extLst>
      <p:ext uri="{BB962C8B-B14F-4D97-AF65-F5344CB8AC3E}">
        <p14:creationId xmlns:p14="http://schemas.microsoft.com/office/powerpoint/2010/main" val="1440679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6" name="Picture Placeholder 5" descr="Red, blue grey white pattern background">
            <a:extLst>
              <a:ext uri="{FF2B5EF4-FFF2-40B4-BE49-F238E27FC236}">
                <a16:creationId xmlns:a16="http://schemas.microsoft.com/office/drawing/2014/main" id="{906BF34F-6945-4E11-BAEC-F66F7254C4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99582"/>
            <a:ext cx="12192000" cy="8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23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 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743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5" name="Picture Placeholder 6" descr="Red, blue grey white pattern background">
            <a:extLst>
              <a:ext uri="{FF2B5EF4-FFF2-40B4-BE49-F238E27FC236}">
                <a16:creationId xmlns:a16="http://schemas.microsoft.com/office/drawing/2014/main" id="{BC85C715-EF0D-4E33-AC89-C35DD2596E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67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7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9D5C9-9C86-4603-8DBF-6D2C8DC6EB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10DB6F-AD38-4ED1-A566-B8C2B0833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FF929-92E7-415E-B0E9-5189BEC2C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858A0-AA0D-40A6-8121-6E4782815275}" type="datetimeFigureOut">
              <a:rPr lang="en-US" smtClean="0"/>
              <a:t>9/10/2021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2E99D-937C-4DB1-8DAB-3A5B374B2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EF869-D46D-4598-83B5-793C8A951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AA9C-62C0-4419-BF33-D926B3F0A7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565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7AB38-55A8-47D9-94CB-1C40BF06D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41706-B110-4768-BFC0-3FDE5DD98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75447-6A28-4B81-ADFB-676346C1E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858A0-AA0D-40A6-8121-6E4782815275}" type="datetimeFigureOut">
              <a:rPr lang="en-US" smtClean="0"/>
              <a:t>9/10/2021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1FA98-43CE-496D-BCC3-D4073692E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B544C-12BD-4B7F-B2DB-3BEF9683E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AA9C-62C0-4419-BF33-D926B3F0A7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518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EC166-EDF0-4A7B-BAE7-023CACEB4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E728DA-C308-4FD4-936D-6349FF3A9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3F205-7B35-4C40-B479-69E39608D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858A0-AA0D-40A6-8121-6E4782815275}" type="datetimeFigureOut">
              <a:rPr lang="en-US" smtClean="0"/>
              <a:t>9/10/2021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984B8-BF75-4548-8FB6-A133175DE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F2B56-3720-406A-A6D4-A6F43D822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AA9C-62C0-4419-BF33-D926B3F0A7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679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EB13A-2C49-47B7-B22E-11E64A768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7B71D-9886-49E0-8FC1-88AB0D326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D43C2-EFFB-4AC8-ABDA-F6DAE3D30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8BD11-E33F-495A-80E9-66267A310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858A0-AA0D-40A6-8121-6E4782815275}" type="datetimeFigureOut">
              <a:rPr lang="en-US" smtClean="0"/>
              <a:t>9/10/2021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93B2BC-44DF-446C-B300-BB2708908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ADC1A3-2459-4885-84D8-482E255EC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AA9C-62C0-4419-BF33-D926B3F0A7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110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5EF82-D44E-4599-857A-D19814342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EA94B-E85E-456B-BC13-7D626B7E8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EB9A04-6A35-4A8F-9F68-F8F802B5D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B61A6D-7319-48FA-B77C-425019C140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01C9B0-1834-4F5E-8D9E-609C1BD97F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7AE4DA-921C-422F-ADC7-36704182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858A0-AA0D-40A6-8121-6E4782815275}" type="datetimeFigureOut">
              <a:rPr lang="en-US" smtClean="0"/>
              <a:t>9/10/2021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6430DB-BC66-43D7-BF61-F8B9E5380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558DD9-EC38-421D-A152-AE25D6DD6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AA9C-62C0-4419-BF33-D926B3F0A7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376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72E6E-659B-4E7F-873E-E65059151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CF9E7C-3A41-4D9F-8CBD-F262988EE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858A0-AA0D-40A6-8121-6E4782815275}" type="datetimeFigureOut">
              <a:rPr lang="en-US" smtClean="0"/>
              <a:t>9/10/2021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AA0C61-BB74-4A3E-805E-643A81C24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6096CF-7CD9-49A2-9EB6-D91F03424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AA9C-62C0-4419-BF33-D926B3F0A7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09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99B81E-2075-48E6-B030-7FD3CF4A8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858A0-AA0D-40A6-8121-6E4782815275}" type="datetimeFigureOut">
              <a:rPr lang="en-US" smtClean="0"/>
              <a:t>9/10/2021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373447-EF45-45A8-BF7C-BABBAF386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65967B-67A9-4B99-BE7B-90E76270A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AA9C-62C0-4419-BF33-D926B3F0A7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3256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B5E61-E08F-4C7A-ABA4-2BF726C4C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E3ED7-832F-4E0C-AF0B-E2CBD188A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86A242-45CA-419E-87A5-92A4355C9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E6DD70-D224-4B93-81F7-AE9AB755E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858A0-AA0D-40A6-8121-6E4782815275}" type="datetimeFigureOut">
              <a:rPr lang="en-US" smtClean="0"/>
              <a:t>9/10/2021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49D480-066F-4156-81DF-5A88A1936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D8AED5-E5FE-4056-B0E8-F9666C8A5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AA9C-62C0-4419-BF33-D926B3F0A7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978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6340929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6" name="Picture Placeholder 5" descr="Red, blue grey white pattern background">
            <a:extLst>
              <a:ext uri="{FF2B5EF4-FFF2-40B4-BE49-F238E27FC236}">
                <a16:creationId xmlns:a16="http://schemas.microsoft.com/office/drawing/2014/main" id="{8FD53BA4-73D2-4CCA-8580-11F4221524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7166" y="0"/>
            <a:ext cx="4764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085B7-2D20-4775-B336-0DFBD789E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CBFACF-8D56-40A7-BCFB-29E51893C9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AAC76-09B4-4AF8-B8C6-17F090D78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E28D4A-7FA2-47D7-865B-F87543002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858A0-AA0D-40A6-8121-6E4782815275}" type="datetimeFigureOut">
              <a:rPr lang="en-US" smtClean="0"/>
              <a:t>9/10/2021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234C74-DFAD-44FE-A395-1C735447C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4682A3-E48C-4C71-ABB0-3B05BC222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AA9C-62C0-4419-BF33-D926B3F0A7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7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BDECA-FCE6-4744-A6FA-668829132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6A4ED4-7248-4EAE-B056-088E978171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87834-D2FF-4719-BE0B-F5363FD86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858A0-AA0D-40A6-8121-6E4782815275}" type="datetimeFigureOut">
              <a:rPr lang="en-US" smtClean="0"/>
              <a:t>9/10/2021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D7765-5E04-4519-BE70-63E7BEBDE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4286E-A824-4D97-8EAA-8960A988C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AA9C-62C0-4419-BF33-D926B3F0A7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662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BF233E-8C24-4420-8858-8363E953C2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F164F1-A4E0-452E-8A92-029FE6A5E8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F1F52-8D14-403E-8FBD-11739D2FA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858A0-AA0D-40A6-8121-6E4782815275}" type="datetimeFigureOut">
              <a:rPr lang="en-US" smtClean="0"/>
              <a:t>9/10/2021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324BB-7EB6-4A73-8ABF-146B71327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F4550-798B-4301-BCBC-07A25566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AA9C-62C0-4419-BF33-D926B3F0A7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231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126483"/>
            <a:ext cx="12192000" cy="731514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6128003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854951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0" y="0"/>
            <a:ext cx="12192000" cy="6855459"/>
          </a:xfrm>
          <a:custGeom>
            <a:avLst/>
            <a:gdLst/>
            <a:ahLst/>
            <a:cxnLst/>
            <a:rect l="l" t="t" r="r" b="b"/>
            <a:pathLst>
              <a:path w="12192000" h="6855459">
                <a:moveTo>
                  <a:pt x="0" y="6854951"/>
                </a:moveTo>
                <a:lnTo>
                  <a:pt x="12192000" y="6854951"/>
                </a:lnTo>
                <a:lnTo>
                  <a:pt x="12192000" y="0"/>
                </a:lnTo>
              </a:path>
              <a:path w="12192000" h="6855459">
                <a:moveTo>
                  <a:pt x="0" y="0"/>
                </a:moveTo>
                <a:lnTo>
                  <a:pt x="0" y="6854951"/>
                </a:lnTo>
              </a:path>
            </a:pathLst>
          </a:custGeom>
          <a:ln w="15240">
            <a:solidFill>
              <a:srgbClr val="8512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732778" y="1509521"/>
            <a:ext cx="3426459" cy="3429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86411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3319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18E2-90C9-42F9-A286-1C2600AE9528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724A-27A6-4714-9939-F6749B404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793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18E2-90C9-42F9-A286-1C2600AE9528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724A-27A6-4714-9939-F6749B404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61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18E2-90C9-42F9-A286-1C2600AE9528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724A-27A6-4714-9939-F6749B404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746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18E2-90C9-42F9-A286-1C2600AE9528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724A-27A6-4714-9939-F6749B404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717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18E2-90C9-42F9-A286-1C2600AE9528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724A-27A6-4714-9939-F6749B404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4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6" descr="White Striped background">
            <a:extLst>
              <a:ext uri="{FF2B5EF4-FFF2-40B4-BE49-F238E27FC236}">
                <a16:creationId xmlns:a16="http://schemas.microsoft.com/office/drawing/2014/main" id="{3917D528-010E-4303-97BF-F7F67BC661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324088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18E2-90C9-42F9-A286-1C2600AE9528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724A-27A6-4714-9939-F6749B404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617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18E2-90C9-42F9-A286-1C2600AE9528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724A-27A6-4714-9939-F6749B404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66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18E2-90C9-42F9-A286-1C2600AE9528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724A-27A6-4714-9939-F6749B404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401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18E2-90C9-42F9-A286-1C2600AE9528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724A-27A6-4714-9939-F6749B404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613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18E2-90C9-42F9-A286-1C2600AE9528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724A-27A6-4714-9939-F6749B404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989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18E2-90C9-42F9-A286-1C2600AE9528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724A-27A6-4714-9939-F6749B404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48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780F473D-F2DF-4163-AB6E-F7327F60E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432562"/>
            <a:ext cx="10667999" cy="11582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7DC18506-6205-438F-AA5C-D337F9975FC3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757381" y="2591662"/>
            <a:ext cx="10667999" cy="2833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r>
              <a:rPr lang="en-US" dirty="0"/>
              <a:t>Insert content here</a:t>
            </a:r>
          </a:p>
        </p:txBody>
      </p:sp>
      <p:pic>
        <p:nvPicPr>
          <p:cNvPr id="7" name="Picture Placeholder 5" descr="Red, blue grey white pattern background">
            <a:extLst>
              <a:ext uri="{FF2B5EF4-FFF2-40B4-BE49-F238E27FC236}">
                <a16:creationId xmlns:a16="http://schemas.microsoft.com/office/drawing/2014/main" id="{CD2D4C14-919B-45F8-8FB9-55AAC8A8F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90252"/>
            <a:ext cx="12192000" cy="86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1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743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6" name="Picture Placeholder 6" descr="Red, blue grey white pattern background">
            <a:extLst>
              <a:ext uri="{FF2B5EF4-FFF2-40B4-BE49-F238E27FC236}">
                <a16:creationId xmlns:a16="http://schemas.microsoft.com/office/drawing/2014/main" id="{3A82D859-AED3-485F-A04E-40320B1043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67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7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DF03C311-DDF4-44A3-9D51-D5FDC4A8E7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432562"/>
            <a:ext cx="10667999" cy="927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8" name="SmartArt Placeholder 7">
            <a:extLst>
              <a:ext uri="{FF2B5EF4-FFF2-40B4-BE49-F238E27FC236}">
                <a16:creationId xmlns:a16="http://schemas.microsoft.com/office/drawing/2014/main" id="{9FD563C5-3DFB-47DD-8A9E-30D8084590F6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762001" y="2369129"/>
            <a:ext cx="10667998" cy="3343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r>
              <a:rPr lang="en-US" dirty="0"/>
              <a:t>Insert Content here</a:t>
            </a:r>
          </a:p>
        </p:txBody>
      </p:sp>
      <p:pic>
        <p:nvPicPr>
          <p:cNvPr id="9" name="Picture Placeholder 8" descr="Red, blue grey white pattern background">
            <a:extLst>
              <a:ext uri="{FF2B5EF4-FFF2-40B4-BE49-F238E27FC236}">
                <a16:creationId xmlns:a16="http://schemas.microsoft.com/office/drawing/2014/main" id="{EFDBB6A3-9760-4B41-9E31-6D5DD396E1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99582"/>
            <a:ext cx="12192000" cy="8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26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3F45076F-4240-4B40-8CE4-637DD751A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3"/>
            <a:ext cx="5334000" cy="118903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5334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228600">
              <a:lnSpc>
                <a:spcPct val="100000"/>
              </a:lnSpc>
              <a:spcBef>
                <a:spcPts val="1000"/>
              </a:spcBef>
              <a:defRPr sz="1800"/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305541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1" name="Picture Placeholder 5" descr="Red, blue grey white pattern background">
            <a:extLst>
              <a:ext uri="{FF2B5EF4-FFF2-40B4-BE49-F238E27FC236}">
                <a16:creationId xmlns:a16="http://schemas.microsoft.com/office/drawing/2014/main" id="{1014381E-E235-4624-9267-69EEEE9826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80922"/>
            <a:ext cx="12192000" cy="87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80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5" name="Picture Placeholder 6" descr="Red, blue grey white pattern background">
            <a:extLst>
              <a:ext uri="{FF2B5EF4-FFF2-40B4-BE49-F238E27FC236}">
                <a16:creationId xmlns:a16="http://schemas.microsoft.com/office/drawing/2014/main" id="{6696C96D-182E-490E-A117-B60FF18536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7166" y="0"/>
            <a:ext cx="4764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2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6" descr="Picture placeholder ">
            <a:extLst>
              <a:ext uri="{FF2B5EF4-FFF2-40B4-BE49-F238E27FC236}">
                <a16:creationId xmlns:a16="http://schemas.microsoft.com/office/drawing/2014/main" id="{21F9B252-B7D4-4DA8-92E8-8A98BFEF41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410071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690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9" r:id="rId2"/>
    <p:sldLayoutId id="2147483700" r:id="rId3"/>
    <p:sldLayoutId id="2147483691" r:id="rId4"/>
    <p:sldLayoutId id="2147483701" r:id="rId5"/>
    <p:sldLayoutId id="2147483706" r:id="rId6"/>
    <p:sldLayoutId id="2147483702" r:id="rId7"/>
    <p:sldLayoutId id="2147483704" r:id="rId8"/>
    <p:sldLayoutId id="2147483703" r:id="rId9"/>
    <p:sldLayoutId id="2147483690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624534-06AF-41F3-941B-70983648D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0BB8C7-329B-41E6-AEF5-904677705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15C4F-6F04-45C6-9EFF-8EFB2691C3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858A0-AA0D-40A6-8121-6E4782815275}" type="datetimeFigureOut">
              <a:rPr lang="en-US" smtClean="0"/>
              <a:t>9/10/2021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36800-03B7-4A23-B808-F531FDE411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81A4F-B621-448B-945F-983815090E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3AA9C-62C0-4419-BF33-D926B3F0A7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56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86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718E2-90C9-42F9-A286-1C2600AE9528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8724A-27A6-4714-9939-F6749B404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Sosialisas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D2DB031-9003-4F74-A88F-FE2A2ABABC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07992" y="2766219"/>
            <a:ext cx="7479792" cy="1325563"/>
          </a:xfrm>
        </p:spPr>
        <p:txBody>
          <a:bodyPr anchor="ctr">
            <a:noAutofit/>
          </a:bodyPr>
          <a:lstStyle/>
          <a:p>
            <a:pPr algn="ctr"/>
            <a:r>
              <a:rPr lang="en-US" sz="6000" b="0" dirty="0">
                <a:solidFill>
                  <a:schemeClr val="accent2"/>
                </a:solidFill>
                <a:latin typeface="Agency FB" panose="020B0503020202020204" pitchFamily="34" charset="0"/>
              </a:rPr>
              <a:t>PENYUSUNAN  KINERJA PEGAWAI  </a:t>
            </a:r>
            <a:br>
              <a:rPr lang="en-US" b="0" dirty="0">
                <a:solidFill>
                  <a:schemeClr val="accent2"/>
                </a:solidFill>
                <a:latin typeface="Agency FB" panose="020B0503020202020204" pitchFamily="34" charset="0"/>
              </a:rPr>
            </a:br>
            <a:r>
              <a:rPr lang="en-US" sz="2800" b="0" spc="15" dirty="0" err="1">
                <a:solidFill>
                  <a:schemeClr val="accent2"/>
                </a:solidFill>
                <a:latin typeface="Berlin Sans FB" panose="020E0602020502020306" pitchFamily="34" charset="0"/>
                <a:cs typeface="Arial"/>
              </a:rPr>
              <a:t>Berdasarkan</a:t>
            </a:r>
            <a:r>
              <a:rPr lang="en-US" sz="2800" b="0" spc="15" dirty="0">
                <a:solidFill>
                  <a:schemeClr val="accent2"/>
                </a:solidFill>
                <a:latin typeface="Berlin Sans FB" panose="020E0602020502020306" pitchFamily="34" charset="0"/>
                <a:cs typeface="Arial"/>
              </a:rPr>
              <a:t> </a:t>
            </a:r>
            <a:r>
              <a:rPr lang="en-US" sz="2800" b="0" spc="20" dirty="0">
                <a:solidFill>
                  <a:schemeClr val="accent2"/>
                </a:solidFill>
                <a:latin typeface="Berlin Sans FB" panose="020E0602020502020306" pitchFamily="34" charset="0"/>
                <a:cs typeface="Arial"/>
              </a:rPr>
              <a:t>P</a:t>
            </a:r>
            <a:r>
              <a:rPr lang="en-US" sz="2800" b="0" spc="20" dirty="0">
                <a:solidFill>
                  <a:schemeClr val="accent2"/>
                </a:solidFill>
                <a:latin typeface="Berlin Sans FB" panose="020E0602020502020306" pitchFamily="34" charset="0"/>
                <a:cs typeface="Arimo"/>
              </a:rPr>
              <a:t>P </a:t>
            </a:r>
            <a:r>
              <a:rPr lang="en-US" sz="2800" b="0" spc="15" dirty="0">
                <a:solidFill>
                  <a:schemeClr val="accent2"/>
                </a:solidFill>
                <a:latin typeface="Berlin Sans FB" panose="020E0602020502020306" pitchFamily="34" charset="0"/>
                <a:cs typeface="Arial"/>
              </a:rPr>
              <a:t>No. 30 </a:t>
            </a:r>
            <a:r>
              <a:rPr lang="en-US" sz="2800" b="0" spc="15" dirty="0" err="1">
                <a:solidFill>
                  <a:schemeClr val="accent2"/>
                </a:solidFill>
                <a:latin typeface="Berlin Sans FB" panose="020E0602020502020306" pitchFamily="34" charset="0"/>
                <a:cs typeface="Arial"/>
              </a:rPr>
              <a:t>Tahun</a:t>
            </a:r>
            <a:r>
              <a:rPr lang="en-US" sz="2800" b="0" spc="15" dirty="0">
                <a:solidFill>
                  <a:schemeClr val="accent2"/>
                </a:solidFill>
                <a:latin typeface="Berlin Sans FB" panose="020E0602020502020306" pitchFamily="34" charset="0"/>
                <a:cs typeface="Arial"/>
              </a:rPr>
              <a:t> 2019  </a:t>
            </a:r>
            <a:r>
              <a:rPr lang="en-US" sz="2800" b="0" spc="15" dirty="0" err="1">
                <a:solidFill>
                  <a:schemeClr val="accent2"/>
                </a:solidFill>
                <a:latin typeface="Berlin Sans FB" panose="020E0602020502020306" pitchFamily="34" charset="0"/>
                <a:cs typeface="Arial"/>
              </a:rPr>
              <a:t>tentang</a:t>
            </a:r>
            <a:r>
              <a:rPr lang="en-US" sz="2800" b="0" spc="15" dirty="0">
                <a:solidFill>
                  <a:schemeClr val="accent2"/>
                </a:solidFill>
                <a:latin typeface="Berlin Sans FB" panose="020E0602020502020306" pitchFamily="34" charset="0"/>
                <a:cs typeface="Arial"/>
              </a:rPr>
              <a:t> </a:t>
            </a:r>
            <a:r>
              <a:rPr lang="en-US" sz="2800" b="0" spc="15" dirty="0" err="1">
                <a:solidFill>
                  <a:schemeClr val="accent2"/>
                </a:solidFill>
                <a:latin typeface="Berlin Sans FB" panose="020E0602020502020306" pitchFamily="34" charset="0"/>
                <a:cs typeface="Arial"/>
              </a:rPr>
              <a:t>Penilaian</a:t>
            </a:r>
            <a:r>
              <a:rPr lang="en-US" sz="2800" b="0" spc="15" dirty="0">
                <a:solidFill>
                  <a:schemeClr val="accent2"/>
                </a:solidFill>
                <a:latin typeface="Berlin Sans FB" panose="020E0602020502020306" pitchFamily="34" charset="0"/>
                <a:cs typeface="Arial"/>
              </a:rPr>
              <a:t> Kinerja PNS dan </a:t>
            </a:r>
            <a:r>
              <a:rPr lang="en-US" sz="2800" b="0" spc="10" dirty="0" err="1">
                <a:solidFill>
                  <a:schemeClr val="accent2"/>
                </a:solidFill>
                <a:latin typeface="Berlin Sans FB" panose="020E0602020502020306" pitchFamily="34" charset="0"/>
                <a:cs typeface="Arial"/>
              </a:rPr>
              <a:t>Permen</a:t>
            </a:r>
            <a:r>
              <a:rPr lang="en-US" sz="2800" b="0" spc="10" dirty="0">
                <a:solidFill>
                  <a:schemeClr val="accent2"/>
                </a:solidFill>
                <a:latin typeface="Berlin Sans FB" panose="020E0602020502020306" pitchFamily="34" charset="0"/>
                <a:cs typeface="Arial"/>
              </a:rPr>
              <a:t> PANRB</a:t>
            </a:r>
            <a:r>
              <a:rPr lang="en-US" sz="2800" b="0" spc="-114" dirty="0">
                <a:solidFill>
                  <a:schemeClr val="accent2"/>
                </a:solidFill>
                <a:latin typeface="Berlin Sans FB" panose="020E0602020502020306" pitchFamily="34" charset="0"/>
                <a:cs typeface="Arial"/>
              </a:rPr>
              <a:t> No. 8 </a:t>
            </a:r>
            <a:r>
              <a:rPr lang="en-US" sz="2800" b="0" spc="-114" dirty="0" err="1">
                <a:solidFill>
                  <a:schemeClr val="accent2"/>
                </a:solidFill>
                <a:latin typeface="Berlin Sans FB" panose="020E0602020502020306" pitchFamily="34" charset="0"/>
                <a:cs typeface="Arial"/>
              </a:rPr>
              <a:t>Tahun</a:t>
            </a:r>
            <a:r>
              <a:rPr lang="en-US" sz="2800" b="0" spc="-114" dirty="0">
                <a:solidFill>
                  <a:schemeClr val="accent2"/>
                </a:solidFill>
                <a:latin typeface="Berlin Sans FB" panose="020E0602020502020306" pitchFamily="34" charset="0"/>
                <a:cs typeface="Arial"/>
              </a:rPr>
              <a:t> 2021 </a:t>
            </a:r>
            <a:r>
              <a:rPr lang="en-US" sz="2800" b="0" spc="-114" dirty="0" err="1">
                <a:solidFill>
                  <a:schemeClr val="accent2"/>
                </a:solidFill>
                <a:latin typeface="Berlin Sans FB" panose="020E0602020502020306" pitchFamily="34" charset="0"/>
                <a:cs typeface="Arial"/>
              </a:rPr>
              <a:t>tentang</a:t>
            </a:r>
            <a:r>
              <a:rPr lang="en-US" sz="2800" b="0" spc="-114" dirty="0">
                <a:solidFill>
                  <a:schemeClr val="accent2"/>
                </a:solidFill>
                <a:latin typeface="Berlin Sans FB" panose="020E0602020502020306" pitchFamily="34" charset="0"/>
                <a:cs typeface="Arial"/>
              </a:rPr>
              <a:t> </a:t>
            </a:r>
            <a:r>
              <a:rPr lang="en-US" sz="2800" b="0" spc="15" dirty="0" err="1">
                <a:solidFill>
                  <a:schemeClr val="accent2"/>
                </a:solidFill>
                <a:latin typeface="Berlin Sans FB" panose="020E0602020502020306" pitchFamily="34" charset="0"/>
                <a:cs typeface="Arial"/>
              </a:rPr>
              <a:t>Sistem</a:t>
            </a:r>
            <a:r>
              <a:rPr lang="en-US" sz="2800" b="0" spc="15" dirty="0">
                <a:solidFill>
                  <a:schemeClr val="accent2"/>
                </a:solidFill>
                <a:latin typeface="Berlin Sans FB" panose="020E0602020502020306" pitchFamily="34" charset="0"/>
                <a:cs typeface="Arial"/>
              </a:rPr>
              <a:t>  </a:t>
            </a:r>
            <a:r>
              <a:rPr lang="en-US" sz="2800" b="0" spc="15" dirty="0" err="1">
                <a:solidFill>
                  <a:schemeClr val="accent2"/>
                </a:solidFill>
                <a:latin typeface="Berlin Sans FB" panose="020E0602020502020306" pitchFamily="34" charset="0"/>
                <a:cs typeface="Arial"/>
              </a:rPr>
              <a:t>Manajemen</a:t>
            </a:r>
            <a:r>
              <a:rPr lang="en-US" sz="2800" b="0" spc="15" dirty="0">
                <a:solidFill>
                  <a:schemeClr val="accent2"/>
                </a:solidFill>
                <a:latin typeface="Berlin Sans FB" panose="020E0602020502020306" pitchFamily="34" charset="0"/>
                <a:cs typeface="Arial"/>
              </a:rPr>
              <a:t> </a:t>
            </a:r>
            <a:r>
              <a:rPr lang="en-US" sz="2800" b="0" spc="10" dirty="0">
                <a:solidFill>
                  <a:schemeClr val="accent2"/>
                </a:solidFill>
                <a:latin typeface="Berlin Sans FB" panose="020E0602020502020306" pitchFamily="34" charset="0"/>
                <a:cs typeface="Arial"/>
              </a:rPr>
              <a:t>Kinerja</a:t>
            </a:r>
            <a:r>
              <a:rPr lang="en-US" sz="2800" b="0" dirty="0">
                <a:solidFill>
                  <a:schemeClr val="accent2"/>
                </a:solidFill>
                <a:latin typeface="Berlin Sans FB" panose="020E0602020502020306" pitchFamily="34" charset="0"/>
                <a:cs typeface="Arial"/>
              </a:rPr>
              <a:t> </a:t>
            </a:r>
            <a:r>
              <a:rPr lang="en-US" sz="2800" b="0" spc="20" dirty="0">
                <a:solidFill>
                  <a:schemeClr val="accent2"/>
                </a:solidFill>
                <a:latin typeface="Berlin Sans FB" panose="020E0602020502020306" pitchFamily="34" charset="0"/>
                <a:cs typeface="Arial"/>
              </a:rPr>
              <a:t>PNS</a:t>
            </a:r>
            <a:endParaRPr lang="en-US" altLang="en-US" sz="2800" b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26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237" y="474505"/>
            <a:ext cx="10591800" cy="646332"/>
          </a:xfrm>
        </p:spPr>
        <p:txBody>
          <a:bodyPr/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Kinerja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C6A9FD9-630E-44B9-BED8-AFEA6C84A8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432563"/>
            <a:ext cx="10667999" cy="350518"/>
          </a:xfrm>
        </p:spPr>
        <p:txBody>
          <a:bodyPr/>
          <a:lstStyle/>
          <a:p>
            <a:r>
              <a:rPr lang="en-US" altLang="en-US" dirty="0"/>
              <a:t>4 </a:t>
            </a:r>
            <a:r>
              <a:rPr lang="en-US" altLang="en-US" dirty="0" err="1"/>
              <a:t>Tahapan</a:t>
            </a:r>
            <a:r>
              <a:rPr lang="en-US" altLang="en-US" dirty="0"/>
              <a:t> Utama</a:t>
            </a:r>
          </a:p>
        </p:txBody>
      </p:sp>
      <p:graphicFrame>
        <p:nvGraphicFramePr>
          <p:cNvPr id="18" name="Group 85">
            <a:extLst>
              <a:ext uri="{FF2B5EF4-FFF2-40B4-BE49-F238E27FC236}">
                <a16:creationId xmlns:a16="http://schemas.microsoft.com/office/drawing/2014/main" id="{14BC0987-DF66-4F47-953D-7A5171CA5B01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3574627765"/>
              </p:ext>
            </p:extLst>
          </p:nvPr>
        </p:nvGraphicFramePr>
        <p:xfrm>
          <a:off x="757237" y="2094807"/>
          <a:ext cx="10980336" cy="3269673"/>
        </p:xfrm>
        <a:graphic>
          <a:graphicData uri="http://schemas.openxmlformats.org/drawingml/2006/table">
            <a:tbl>
              <a:tblPr firstRow="1"/>
              <a:tblGrid>
                <a:gridCol w="2745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5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5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5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12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1. PERENCANAAN KINERJA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2. PELAKSANAAN, PEMANTAUAN DAN PEMBINAAN KINERJA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3. PENILAIAN KINERJA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4. TINDAK LANJUT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88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Melakukan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penyelarasan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kinerja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lingkup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peran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dan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kendali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individu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Menetapkan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rencana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indicator, dan target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kinerja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Mengukur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Kinerja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Memberikan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feedback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bimbingan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konseling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Melakukan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tinjauan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kemajuan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kinerja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Mengatasi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kinerja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yang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buruk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Mengapresiasi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kinerja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yang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baik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Menilai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capaian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kinerja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Melakukan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pemeringkatan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kinerja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Memberikan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penghargaan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terhadap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kinerja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baik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Memberikan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sanksi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untuk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kinerja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buruk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87C3EDB4-0ED0-4CEE-B50C-5B4F4DDA870C}"/>
              </a:ext>
            </a:extLst>
          </p:cNvPr>
          <p:cNvSpPr txBox="1">
            <a:spLocks/>
          </p:cNvSpPr>
          <p:nvPr/>
        </p:nvSpPr>
        <p:spPr>
          <a:xfrm>
            <a:off x="788099" y="944470"/>
            <a:ext cx="10667999" cy="35051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en-US" sz="1400" dirty="0" err="1">
                <a:solidFill>
                  <a:schemeClr val="accent2"/>
                </a:solidFill>
              </a:rPr>
              <a:t>Permenpan</a:t>
            </a:r>
            <a:r>
              <a:rPr lang="en-US" altLang="en-US" sz="1400" dirty="0">
                <a:solidFill>
                  <a:schemeClr val="accent2"/>
                </a:solidFill>
              </a:rPr>
              <a:t> 8/2021</a:t>
            </a:r>
          </a:p>
        </p:txBody>
      </p:sp>
    </p:spTree>
    <p:extLst>
      <p:ext uri="{BB962C8B-B14F-4D97-AF65-F5344CB8AC3E}">
        <p14:creationId xmlns:p14="http://schemas.microsoft.com/office/powerpoint/2010/main" val="295767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2751" y="233597"/>
            <a:ext cx="10966323" cy="1312838"/>
          </a:xfrm>
          <a:prstGeom prst="rect">
            <a:avLst/>
          </a:prstGeom>
        </p:spPr>
        <p:txBody>
          <a:bodyPr vert="horz" wrap="square" lIns="0" tIns="8043" rIns="0" bIns="0" rtlCol="0" anchor="ctr">
            <a:spAutoFit/>
          </a:bodyPr>
          <a:lstStyle/>
          <a:p>
            <a:pPr marL="1032562" marR="3387" indent="-1024518" algn="ctr">
              <a:lnSpc>
                <a:spcPct val="122200"/>
              </a:lnSpc>
              <a:spcBef>
                <a:spcPts val="63"/>
              </a:spcBef>
            </a:pPr>
            <a:r>
              <a:rPr sz="3600" spc="43" dirty="0"/>
              <a:t>ALUR</a:t>
            </a:r>
            <a:r>
              <a:rPr sz="3600" spc="37" dirty="0"/>
              <a:t> </a:t>
            </a:r>
            <a:r>
              <a:rPr sz="3600" spc="97" dirty="0"/>
              <a:t>CASCADING</a:t>
            </a:r>
            <a:r>
              <a:rPr sz="3600" spc="37" dirty="0"/>
              <a:t> </a:t>
            </a:r>
            <a:r>
              <a:rPr sz="3600" spc="87" dirty="0"/>
              <a:t>KINERJA</a:t>
            </a:r>
            <a:r>
              <a:rPr sz="3600" spc="33" dirty="0"/>
              <a:t> </a:t>
            </a:r>
            <a:r>
              <a:rPr sz="3600" spc="80" dirty="0"/>
              <a:t>ORGANISASI </a:t>
            </a:r>
            <a:br>
              <a:rPr lang="en-US" sz="3600" spc="80" dirty="0"/>
            </a:br>
            <a:r>
              <a:rPr sz="3600" spc="-583" dirty="0"/>
              <a:t> </a:t>
            </a:r>
            <a:r>
              <a:rPr sz="3600" spc="60" dirty="0"/>
              <a:t>KE</a:t>
            </a:r>
            <a:r>
              <a:rPr sz="3600" spc="57" dirty="0"/>
              <a:t> </a:t>
            </a:r>
            <a:r>
              <a:rPr sz="3600" spc="87" dirty="0"/>
              <a:t>KINERJA</a:t>
            </a:r>
            <a:r>
              <a:rPr sz="3600" spc="50" dirty="0"/>
              <a:t> </a:t>
            </a:r>
            <a:r>
              <a:rPr sz="3600" spc="127" dirty="0"/>
              <a:t>INDIVIDU</a:t>
            </a:r>
            <a:r>
              <a:rPr sz="3600" spc="43" dirty="0"/>
              <a:t> </a:t>
            </a:r>
            <a:r>
              <a:rPr sz="3600" spc="80" dirty="0"/>
              <a:t>PNS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867239" y="1465817"/>
            <a:ext cx="4456006" cy="4345517"/>
            <a:chOff x="5963411" y="2241804"/>
            <a:chExt cx="6684009" cy="65182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55079" y="2275332"/>
              <a:ext cx="5577840" cy="64846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63411" y="2241804"/>
              <a:ext cx="6683502" cy="139369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96911" y="6760463"/>
              <a:ext cx="4016502" cy="139522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19900" y="5254752"/>
              <a:ext cx="4970526" cy="139369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12991" y="3749040"/>
              <a:ext cx="5784342" cy="1393697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282862" y="1689863"/>
            <a:ext cx="1606550" cy="28554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0" lvl="0" indent="0" algn="l" defTabSz="914400" rtl="0" eaLnBrk="1" fontAlgn="auto" latinLnBrk="0" hangingPunct="1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RPJMN/RPJMD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89101" y="2694263"/>
            <a:ext cx="996527" cy="28554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0" lvl="0" indent="0" algn="l" defTabSz="914400" rtl="0" eaLnBrk="1" fontAlgn="auto" latinLnBrk="0" hangingPunct="1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13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1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</a:t>
            </a:r>
            <a:r>
              <a:rPr kumimoji="0" sz="1800" b="1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T</a:t>
            </a:r>
            <a:r>
              <a:rPr kumimoji="0" sz="1800" b="1" i="0" u="none" strike="noStrike" kern="1200" cap="none" spc="13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A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46732" y="3698494"/>
            <a:ext cx="298873" cy="28554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0" lvl="0" indent="0" algn="l" defTabSz="914400" rtl="0" eaLnBrk="1" fontAlgn="auto" latinLnBrk="0" hangingPunct="1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13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PK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70127" y="4702895"/>
            <a:ext cx="834813" cy="28554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0" lvl="0" indent="0" algn="l" defTabSz="914400" rtl="0" eaLnBrk="1" fontAlgn="auto" latinLnBrk="0" hangingPunct="1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>
                <a:tab pos="482624" algn="l"/>
              </a:tabLst>
              <a:defRPr/>
            </a:pPr>
            <a:r>
              <a:rPr kumimoji="0" sz="1800" b="1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</a:t>
            </a:r>
            <a:r>
              <a:rPr kumimoji="0" sz="1800" b="1" i="0" u="none" strike="noStrike" kern="1200" cap="none" spc="1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K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P	</a:t>
            </a:r>
            <a:r>
              <a:rPr kumimoji="0" sz="1800" b="1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JP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1934" y="1878483"/>
            <a:ext cx="2750819" cy="601746"/>
          </a:xfrm>
          <a:prstGeom prst="rect">
            <a:avLst/>
          </a:prstGeom>
        </p:spPr>
        <p:txBody>
          <a:bodyPr vert="horz" wrap="square" lIns="0" tIns="100753" rIns="0" bIns="0" rtlCol="0">
            <a:spAutoFit/>
          </a:bodyPr>
          <a:lstStyle/>
          <a:p>
            <a:pPr marL="8467" marR="0" lvl="0" indent="0" algn="l" defTabSz="914400" rtl="0" eaLnBrk="1" fontAlgn="auto" latinLnBrk="0" hangingPunct="1">
              <a:lnSpc>
                <a:spcPct val="100000"/>
              </a:lnSpc>
              <a:spcBef>
                <a:spcPts val="7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33" b="0" i="0" u="none" strike="noStrike" kern="1200" cap="none" spc="4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UU</a:t>
            </a:r>
            <a:r>
              <a:rPr kumimoji="0" sz="1333" b="0" i="0" u="none" strike="noStrike" kern="1200" cap="none" spc="153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sz="1333" b="0" i="0" u="none" strike="noStrike" kern="1200" cap="none" spc="7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17/2007;</a:t>
            </a:r>
            <a:r>
              <a:rPr kumimoji="0" sz="1333" b="0" i="0" u="none" strike="noStrike" kern="1200" cap="none" spc="16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sz="1333" b="0" i="0" u="none" strike="noStrike" kern="1200" cap="none" spc="6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Perpres</a:t>
            </a:r>
            <a:r>
              <a:rPr kumimoji="0" sz="1333" b="0" i="0" u="none" strike="noStrike" kern="1200" cap="none" spc="19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sz="1333" b="0" i="0" u="none" strike="noStrike" kern="1200" cap="none" spc="7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18/2020;</a:t>
            </a:r>
            <a:r>
              <a:rPr kumimoji="0" sz="1333" b="0" i="0" u="none" strike="noStrike" kern="1200" cap="none" spc="157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sz="1333" b="0" i="0" u="none" strike="noStrike" kern="1200" cap="none" spc="53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dan</a:t>
            </a:r>
            <a:endParaRPr kumimoji="0" sz="13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8467" marR="0" lvl="0" indent="0" algn="l" defTabSz="914400" rtl="0" eaLnBrk="1" fontAlgn="auto" latinLnBrk="0" hangingPunct="1">
              <a:lnSpc>
                <a:spcPct val="100000"/>
              </a:lnSpc>
              <a:spcBef>
                <a:spcPts val="7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33" b="0" i="0" u="none" strike="noStrike" kern="1200" cap="none" spc="6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Permen</a:t>
            </a:r>
            <a:r>
              <a:rPr kumimoji="0" sz="1333" b="0" i="0" u="none" strike="noStrike" kern="1200" cap="none" spc="177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sz="1333" b="0" i="0" u="none" strike="noStrike" kern="1200" cap="none" spc="5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PPN</a:t>
            </a:r>
            <a:r>
              <a:rPr kumimoji="0" sz="1333" b="0" i="0" u="none" strike="noStrike" kern="1200" cap="none" spc="157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sz="1333" b="0" i="0" u="none" strike="noStrike" kern="1200" cap="none" spc="67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9/2019</a:t>
            </a:r>
            <a:endParaRPr kumimoji="0" sz="13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232785" y="1820503"/>
            <a:ext cx="3042920" cy="4718050"/>
            <a:chOff x="4849177" y="2730754"/>
            <a:chExt cx="4564380" cy="7077075"/>
          </a:xfrm>
        </p:grpSpPr>
        <p:sp>
          <p:nvSpPr>
            <p:cNvPr id="15" name="object 15"/>
            <p:cNvSpPr/>
            <p:nvPr/>
          </p:nvSpPr>
          <p:spPr>
            <a:xfrm>
              <a:off x="5957316" y="5715000"/>
              <a:ext cx="848994" cy="121920"/>
            </a:xfrm>
            <a:custGeom>
              <a:avLst/>
              <a:gdLst/>
              <a:ahLst/>
              <a:cxnLst/>
              <a:rect l="l" t="t" r="r" b="b"/>
              <a:pathLst>
                <a:path w="848995" h="121920">
                  <a:moveTo>
                    <a:pt x="36068" y="0"/>
                  </a:moveTo>
                  <a:lnTo>
                    <a:pt x="22020" y="4792"/>
                  </a:lnTo>
                  <a:lnTo>
                    <a:pt x="10556" y="17859"/>
                  </a:lnTo>
                  <a:lnTo>
                    <a:pt x="2831" y="37236"/>
                  </a:lnTo>
                  <a:lnTo>
                    <a:pt x="0" y="60960"/>
                  </a:lnTo>
                  <a:lnTo>
                    <a:pt x="2835" y="84683"/>
                  </a:lnTo>
                  <a:lnTo>
                    <a:pt x="10588" y="104060"/>
                  </a:lnTo>
                  <a:lnTo>
                    <a:pt x="22127" y="117127"/>
                  </a:lnTo>
                  <a:lnTo>
                    <a:pt x="36322" y="121920"/>
                  </a:lnTo>
                  <a:lnTo>
                    <a:pt x="48934" y="118108"/>
                  </a:lnTo>
                  <a:lnTo>
                    <a:pt x="59594" y="107616"/>
                  </a:lnTo>
                  <a:lnTo>
                    <a:pt x="67540" y="91862"/>
                  </a:lnTo>
                  <a:lnTo>
                    <a:pt x="72009" y="72262"/>
                  </a:lnTo>
                  <a:lnTo>
                    <a:pt x="848867" y="72262"/>
                  </a:lnTo>
                  <a:lnTo>
                    <a:pt x="848867" y="49657"/>
                  </a:lnTo>
                  <a:lnTo>
                    <a:pt x="71755" y="49657"/>
                  </a:lnTo>
                  <a:lnTo>
                    <a:pt x="67393" y="29896"/>
                  </a:lnTo>
                  <a:lnTo>
                    <a:pt x="59436" y="14160"/>
                  </a:lnTo>
                  <a:lnTo>
                    <a:pt x="48716" y="375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rgbClr val="3DDAD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5957316" y="5715000"/>
              <a:ext cx="848994" cy="121920"/>
            </a:xfrm>
            <a:custGeom>
              <a:avLst/>
              <a:gdLst/>
              <a:ahLst/>
              <a:cxnLst/>
              <a:rect l="l" t="t" r="r" b="b"/>
              <a:pathLst>
                <a:path w="848995" h="121920">
                  <a:moveTo>
                    <a:pt x="36322" y="121920"/>
                  </a:moveTo>
                  <a:lnTo>
                    <a:pt x="48934" y="118108"/>
                  </a:lnTo>
                  <a:lnTo>
                    <a:pt x="59594" y="107616"/>
                  </a:lnTo>
                  <a:lnTo>
                    <a:pt x="67540" y="91862"/>
                  </a:lnTo>
                  <a:lnTo>
                    <a:pt x="72009" y="72262"/>
                  </a:lnTo>
                  <a:lnTo>
                    <a:pt x="848867" y="72262"/>
                  </a:lnTo>
                  <a:lnTo>
                    <a:pt x="848867" y="49657"/>
                  </a:lnTo>
                  <a:lnTo>
                    <a:pt x="71755" y="49657"/>
                  </a:lnTo>
                  <a:lnTo>
                    <a:pt x="67393" y="29896"/>
                  </a:lnTo>
                  <a:lnTo>
                    <a:pt x="59436" y="14160"/>
                  </a:lnTo>
                  <a:lnTo>
                    <a:pt x="48716" y="3758"/>
                  </a:lnTo>
                  <a:lnTo>
                    <a:pt x="36068" y="0"/>
                  </a:lnTo>
                  <a:lnTo>
                    <a:pt x="22020" y="4792"/>
                  </a:lnTo>
                  <a:lnTo>
                    <a:pt x="10556" y="17859"/>
                  </a:lnTo>
                  <a:lnTo>
                    <a:pt x="2831" y="37236"/>
                  </a:lnTo>
                  <a:lnTo>
                    <a:pt x="0" y="60960"/>
                  </a:lnTo>
                  <a:lnTo>
                    <a:pt x="2835" y="84683"/>
                  </a:lnTo>
                  <a:lnTo>
                    <a:pt x="10588" y="104060"/>
                  </a:lnTo>
                  <a:lnTo>
                    <a:pt x="22127" y="117127"/>
                  </a:lnTo>
                  <a:lnTo>
                    <a:pt x="36322" y="121920"/>
                  </a:lnTo>
                  <a:close/>
                </a:path>
              </a:pathLst>
            </a:custGeom>
            <a:ln w="9143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563362" y="2740914"/>
              <a:ext cx="864869" cy="1600200"/>
            </a:xfrm>
            <a:custGeom>
              <a:avLst/>
              <a:gdLst/>
              <a:ahLst/>
              <a:cxnLst/>
              <a:rect l="l" t="t" r="r" b="b"/>
              <a:pathLst>
                <a:path w="864870" h="1600200">
                  <a:moveTo>
                    <a:pt x="0" y="0"/>
                  </a:moveTo>
                  <a:lnTo>
                    <a:pt x="413003" y="0"/>
                  </a:lnTo>
                </a:path>
                <a:path w="864870" h="1600200">
                  <a:moveTo>
                    <a:pt x="0" y="1600199"/>
                  </a:moveTo>
                  <a:lnTo>
                    <a:pt x="864615" y="1600199"/>
                  </a:lnTo>
                </a:path>
                <a:path w="864870" h="1600200">
                  <a:moveTo>
                    <a:pt x="9143" y="0"/>
                  </a:moveTo>
                  <a:lnTo>
                    <a:pt x="9143" y="1600199"/>
                  </a:lnTo>
                </a:path>
              </a:pathLst>
            </a:custGeom>
            <a:ln w="19812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26068" y="3354298"/>
              <a:ext cx="397014" cy="35892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44355" y="4878311"/>
              <a:ext cx="397014" cy="36043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51976" y="6371831"/>
              <a:ext cx="395477" cy="36043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853940" y="3485388"/>
              <a:ext cx="718185" cy="82550"/>
            </a:xfrm>
            <a:custGeom>
              <a:avLst/>
              <a:gdLst/>
              <a:ahLst/>
              <a:cxnLst/>
              <a:rect l="l" t="t" r="r" b="b"/>
              <a:pathLst>
                <a:path w="718185" h="82550">
                  <a:moveTo>
                    <a:pt x="30607" y="0"/>
                  </a:moveTo>
                  <a:lnTo>
                    <a:pt x="18698" y="3232"/>
                  </a:lnTo>
                  <a:lnTo>
                    <a:pt x="8969" y="12049"/>
                  </a:lnTo>
                  <a:lnTo>
                    <a:pt x="2407" y="25128"/>
                  </a:lnTo>
                  <a:lnTo>
                    <a:pt x="0" y="41147"/>
                  </a:lnTo>
                  <a:lnTo>
                    <a:pt x="2409" y="57167"/>
                  </a:lnTo>
                  <a:lnTo>
                    <a:pt x="8985" y="70246"/>
                  </a:lnTo>
                  <a:lnTo>
                    <a:pt x="18752" y="79063"/>
                  </a:lnTo>
                  <a:lnTo>
                    <a:pt x="30734" y="82295"/>
                  </a:lnTo>
                  <a:lnTo>
                    <a:pt x="41368" y="79718"/>
                  </a:lnTo>
                  <a:lnTo>
                    <a:pt x="50371" y="72628"/>
                  </a:lnTo>
                  <a:lnTo>
                    <a:pt x="57112" y="61989"/>
                  </a:lnTo>
                  <a:lnTo>
                    <a:pt x="60960" y="48767"/>
                  </a:lnTo>
                  <a:lnTo>
                    <a:pt x="717804" y="48767"/>
                  </a:lnTo>
                  <a:lnTo>
                    <a:pt x="717804" y="33527"/>
                  </a:lnTo>
                  <a:lnTo>
                    <a:pt x="60706" y="33527"/>
                  </a:lnTo>
                  <a:lnTo>
                    <a:pt x="56985" y="20198"/>
                  </a:lnTo>
                  <a:lnTo>
                    <a:pt x="50276" y="9572"/>
                  </a:lnTo>
                  <a:lnTo>
                    <a:pt x="41257" y="2541"/>
                  </a:lnTo>
                  <a:lnTo>
                    <a:pt x="30607" y="0"/>
                  </a:lnTo>
                  <a:close/>
                </a:path>
              </a:pathLst>
            </a:custGeom>
            <a:solidFill>
              <a:srgbClr val="85EAE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4853940" y="3485388"/>
              <a:ext cx="718185" cy="82550"/>
            </a:xfrm>
            <a:custGeom>
              <a:avLst/>
              <a:gdLst/>
              <a:ahLst/>
              <a:cxnLst/>
              <a:rect l="l" t="t" r="r" b="b"/>
              <a:pathLst>
                <a:path w="718185" h="82550">
                  <a:moveTo>
                    <a:pt x="30734" y="82295"/>
                  </a:moveTo>
                  <a:lnTo>
                    <a:pt x="41368" y="79718"/>
                  </a:lnTo>
                  <a:lnTo>
                    <a:pt x="50371" y="72628"/>
                  </a:lnTo>
                  <a:lnTo>
                    <a:pt x="57112" y="61989"/>
                  </a:lnTo>
                  <a:lnTo>
                    <a:pt x="60960" y="48767"/>
                  </a:lnTo>
                  <a:lnTo>
                    <a:pt x="717804" y="48767"/>
                  </a:lnTo>
                  <a:lnTo>
                    <a:pt x="717804" y="33527"/>
                  </a:lnTo>
                  <a:lnTo>
                    <a:pt x="60706" y="33527"/>
                  </a:lnTo>
                  <a:lnTo>
                    <a:pt x="56985" y="20198"/>
                  </a:lnTo>
                  <a:lnTo>
                    <a:pt x="50276" y="9572"/>
                  </a:lnTo>
                  <a:lnTo>
                    <a:pt x="41257" y="2541"/>
                  </a:lnTo>
                  <a:lnTo>
                    <a:pt x="30607" y="0"/>
                  </a:lnTo>
                  <a:lnTo>
                    <a:pt x="18698" y="3232"/>
                  </a:lnTo>
                  <a:lnTo>
                    <a:pt x="8969" y="12049"/>
                  </a:lnTo>
                  <a:lnTo>
                    <a:pt x="2407" y="25128"/>
                  </a:lnTo>
                  <a:lnTo>
                    <a:pt x="0" y="41147"/>
                  </a:lnTo>
                  <a:lnTo>
                    <a:pt x="2409" y="57167"/>
                  </a:lnTo>
                  <a:lnTo>
                    <a:pt x="8985" y="70246"/>
                  </a:lnTo>
                  <a:lnTo>
                    <a:pt x="18752" y="79063"/>
                  </a:lnTo>
                  <a:lnTo>
                    <a:pt x="30734" y="82295"/>
                  </a:lnTo>
                  <a:close/>
                </a:path>
              </a:pathLst>
            </a:custGeom>
            <a:ln w="914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02068" y="8414004"/>
              <a:ext cx="2010918" cy="1393697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735448" y="5153897"/>
            <a:ext cx="3179233" cy="577445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 marR="3387" lvl="0" indent="198977" algn="l" defTabSz="914400" rtl="0" eaLnBrk="1" fontAlgn="auto" latinLnBrk="0" hangingPunct="1">
              <a:lnSpc>
                <a:spcPct val="145600"/>
              </a:lnSpc>
              <a:spcBef>
                <a:spcPts val="63"/>
              </a:spcBef>
              <a:spcAft>
                <a:spcPts val="0"/>
              </a:spcAft>
              <a:buClrTx/>
              <a:buSzTx/>
              <a:buFontTx/>
              <a:buNone/>
              <a:tabLst>
                <a:tab pos="1420778" algn="l"/>
              </a:tabLst>
              <a:defRPr/>
            </a:pPr>
            <a:r>
              <a:rPr kumimoji="0" sz="1333" b="1" i="0" u="none" strike="noStrike" kern="1200" cap="none" spc="37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PP</a:t>
            </a:r>
            <a:r>
              <a:rPr kumimoji="0" sz="1333" b="1" i="0" u="none" strike="noStrike" kern="1200" cap="none" spc="163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sz="1333" b="1" i="0" u="none" strike="noStrike" kern="1200" cap="none" spc="67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30/2019</a:t>
            </a:r>
            <a:r>
              <a:rPr kumimoji="0" sz="1333" b="1" i="0" u="none" strike="noStrike" kern="1200" cap="none" spc="16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sz="1333" b="1" i="0" u="none" strike="noStrike" kern="1200" cap="none" spc="4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jo	</a:t>
            </a:r>
            <a:r>
              <a:rPr kumimoji="0" sz="1333" b="1" i="0" u="none" strike="noStrike" kern="1200" cap="none" spc="6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PermenPANRB</a:t>
            </a:r>
            <a:r>
              <a:rPr kumimoji="0" sz="1333" b="1" i="0" u="none" strike="noStrike" kern="1200" cap="none" spc="15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sz="1333" b="1" i="0" u="none" strike="noStrike" kern="1200" cap="none" spc="67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8/2021 </a:t>
            </a:r>
            <a:r>
              <a:rPr kumimoji="0" sz="1333" b="1" i="0" u="none" strike="noStrike" kern="1200" cap="none" spc="-289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sz="1333" b="1" i="0" u="none" strike="noStrike" kern="1200" cap="none" spc="6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tentang</a:t>
            </a:r>
            <a:r>
              <a:rPr kumimoji="0" sz="1333" b="1" i="0" u="none" strike="noStrike" kern="1200" cap="none" spc="177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sz="1333" b="1" i="0" u="none" strike="noStrike" kern="1200" cap="none" spc="6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Sistem</a:t>
            </a:r>
            <a:r>
              <a:rPr kumimoji="0" sz="1333" b="1" i="0" u="none" strike="noStrike" kern="1200" cap="none" spc="169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sz="1333" b="1" i="0" u="none" strike="noStrike" kern="1200" cap="none" spc="67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Manajemen</a:t>
            </a:r>
            <a:r>
              <a:rPr kumimoji="0" sz="1333" b="1" i="0" u="none" strike="noStrike" kern="1200" cap="none" spc="193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sz="1333" b="1" i="0" u="none" strike="noStrike" kern="1200" cap="none" spc="67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Kinerja</a:t>
            </a:r>
            <a:r>
              <a:rPr kumimoji="0" sz="1333" b="1" i="0" u="none" strike="noStrike" kern="1200" cap="none" spc="177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sz="1333" b="1" i="0" u="none" strike="noStrike" kern="1200" cap="none" spc="5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PNS</a:t>
            </a:r>
            <a:endParaRPr kumimoji="0" sz="13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152982" y="5822764"/>
            <a:ext cx="717550" cy="28554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0" lvl="0" indent="0" algn="l" defTabSz="914400" rtl="0" eaLnBrk="1" fontAlgn="auto" latinLnBrk="0" hangingPunct="1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>
                <a:tab pos="482624" algn="l"/>
              </a:tabLst>
              <a:defRPr/>
            </a:pPr>
            <a:r>
              <a:rPr kumimoji="0" sz="1800" b="1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</a:t>
            </a:r>
            <a:r>
              <a:rPr kumimoji="0" sz="1800" b="1" i="0" u="none" strike="noStrike" kern="1200" cap="none" spc="1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K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P	</a:t>
            </a:r>
            <a:r>
              <a:rPr kumimoji="0" sz="1800" b="1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J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A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101465" y="2883408"/>
            <a:ext cx="7086600" cy="3610610"/>
            <a:chOff x="6152197" y="4325111"/>
            <a:chExt cx="10629900" cy="5415915"/>
          </a:xfrm>
        </p:grpSpPr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526779" y="7860766"/>
              <a:ext cx="528066" cy="51894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904481" y="7354061"/>
              <a:ext cx="426084" cy="1611630"/>
            </a:xfrm>
            <a:custGeom>
              <a:avLst/>
              <a:gdLst/>
              <a:ahLst/>
              <a:cxnLst/>
              <a:rect l="l" t="t" r="r" b="b"/>
              <a:pathLst>
                <a:path w="426084" h="1611629">
                  <a:moveTo>
                    <a:pt x="0" y="0"/>
                  </a:moveTo>
                  <a:lnTo>
                    <a:pt x="413003" y="0"/>
                  </a:lnTo>
                </a:path>
                <a:path w="426084" h="1611629">
                  <a:moveTo>
                    <a:pt x="0" y="1600200"/>
                  </a:moveTo>
                  <a:lnTo>
                    <a:pt x="425831" y="1611630"/>
                  </a:lnTo>
                </a:path>
                <a:path w="426084" h="1611629">
                  <a:moveTo>
                    <a:pt x="9144" y="0"/>
                  </a:moveTo>
                  <a:lnTo>
                    <a:pt x="9144" y="1600200"/>
                  </a:lnTo>
                </a:path>
              </a:pathLst>
            </a:custGeom>
            <a:ln w="19812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6156959" y="8125967"/>
              <a:ext cx="718185" cy="83820"/>
            </a:xfrm>
            <a:custGeom>
              <a:avLst/>
              <a:gdLst/>
              <a:ahLst/>
              <a:cxnLst/>
              <a:rect l="l" t="t" r="r" b="b"/>
              <a:pathLst>
                <a:path w="718184" h="83820">
                  <a:moveTo>
                    <a:pt x="30606" y="0"/>
                  </a:moveTo>
                  <a:lnTo>
                    <a:pt x="18698" y="3298"/>
                  </a:lnTo>
                  <a:lnTo>
                    <a:pt x="8969" y="12287"/>
                  </a:lnTo>
                  <a:lnTo>
                    <a:pt x="2407" y="25610"/>
                  </a:lnTo>
                  <a:lnTo>
                    <a:pt x="0" y="41909"/>
                  </a:lnTo>
                  <a:lnTo>
                    <a:pt x="2409" y="58209"/>
                  </a:lnTo>
                  <a:lnTo>
                    <a:pt x="8985" y="71532"/>
                  </a:lnTo>
                  <a:lnTo>
                    <a:pt x="18752" y="80521"/>
                  </a:lnTo>
                  <a:lnTo>
                    <a:pt x="30734" y="83819"/>
                  </a:lnTo>
                  <a:lnTo>
                    <a:pt x="41368" y="81196"/>
                  </a:lnTo>
                  <a:lnTo>
                    <a:pt x="50371" y="73977"/>
                  </a:lnTo>
                  <a:lnTo>
                    <a:pt x="57112" y="63138"/>
                  </a:lnTo>
                  <a:lnTo>
                    <a:pt x="60960" y="49656"/>
                  </a:lnTo>
                  <a:lnTo>
                    <a:pt x="717804" y="49656"/>
                  </a:lnTo>
                  <a:lnTo>
                    <a:pt x="717804" y="34162"/>
                  </a:lnTo>
                  <a:lnTo>
                    <a:pt x="60705" y="34162"/>
                  </a:lnTo>
                  <a:lnTo>
                    <a:pt x="56985" y="20573"/>
                  </a:lnTo>
                  <a:lnTo>
                    <a:pt x="50276" y="9747"/>
                  </a:lnTo>
                  <a:lnTo>
                    <a:pt x="41257" y="2587"/>
                  </a:lnTo>
                  <a:lnTo>
                    <a:pt x="30606" y="0"/>
                  </a:lnTo>
                  <a:close/>
                </a:path>
              </a:pathLst>
            </a:custGeom>
            <a:solidFill>
              <a:srgbClr val="85EAE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6156959" y="8125967"/>
              <a:ext cx="718185" cy="83820"/>
            </a:xfrm>
            <a:custGeom>
              <a:avLst/>
              <a:gdLst/>
              <a:ahLst/>
              <a:cxnLst/>
              <a:rect l="l" t="t" r="r" b="b"/>
              <a:pathLst>
                <a:path w="718184" h="83820">
                  <a:moveTo>
                    <a:pt x="30734" y="83819"/>
                  </a:moveTo>
                  <a:lnTo>
                    <a:pt x="41368" y="81196"/>
                  </a:lnTo>
                  <a:lnTo>
                    <a:pt x="50371" y="73977"/>
                  </a:lnTo>
                  <a:lnTo>
                    <a:pt x="57112" y="63138"/>
                  </a:lnTo>
                  <a:lnTo>
                    <a:pt x="60960" y="49656"/>
                  </a:lnTo>
                  <a:lnTo>
                    <a:pt x="717804" y="49656"/>
                  </a:lnTo>
                  <a:lnTo>
                    <a:pt x="717804" y="34162"/>
                  </a:lnTo>
                  <a:lnTo>
                    <a:pt x="60705" y="34162"/>
                  </a:lnTo>
                  <a:lnTo>
                    <a:pt x="56985" y="20573"/>
                  </a:lnTo>
                  <a:lnTo>
                    <a:pt x="50276" y="9747"/>
                  </a:lnTo>
                  <a:lnTo>
                    <a:pt x="41257" y="2587"/>
                  </a:lnTo>
                  <a:lnTo>
                    <a:pt x="30606" y="0"/>
                  </a:lnTo>
                  <a:lnTo>
                    <a:pt x="18698" y="3298"/>
                  </a:lnTo>
                  <a:lnTo>
                    <a:pt x="8969" y="12287"/>
                  </a:lnTo>
                  <a:lnTo>
                    <a:pt x="2407" y="25610"/>
                  </a:lnTo>
                  <a:lnTo>
                    <a:pt x="0" y="41909"/>
                  </a:lnTo>
                  <a:lnTo>
                    <a:pt x="2409" y="58209"/>
                  </a:lnTo>
                  <a:lnTo>
                    <a:pt x="8985" y="71532"/>
                  </a:lnTo>
                  <a:lnTo>
                    <a:pt x="18752" y="80521"/>
                  </a:lnTo>
                  <a:lnTo>
                    <a:pt x="30734" y="83819"/>
                  </a:lnTo>
                  <a:close/>
                </a:path>
              </a:pathLst>
            </a:custGeom>
            <a:ln w="914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11194541" y="4341113"/>
              <a:ext cx="5572760" cy="4581525"/>
            </a:xfrm>
            <a:custGeom>
              <a:avLst/>
              <a:gdLst/>
              <a:ahLst/>
              <a:cxnLst/>
              <a:rect l="l" t="t" r="r" b="b"/>
              <a:pathLst>
                <a:path w="5572759" h="4581525">
                  <a:moveTo>
                    <a:pt x="0" y="4581144"/>
                  </a:moveTo>
                  <a:lnTo>
                    <a:pt x="5572759" y="4581144"/>
                  </a:lnTo>
                </a:path>
                <a:path w="5572759" h="4581525">
                  <a:moveTo>
                    <a:pt x="5553456" y="4581144"/>
                  </a:moveTo>
                  <a:lnTo>
                    <a:pt x="5553456" y="0"/>
                  </a:lnTo>
                </a:path>
              </a:pathLst>
            </a:custGeom>
            <a:ln w="28956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12294870" y="4325111"/>
              <a:ext cx="4453255" cy="1506220"/>
            </a:xfrm>
            <a:custGeom>
              <a:avLst/>
              <a:gdLst/>
              <a:ahLst/>
              <a:cxnLst/>
              <a:rect l="l" t="t" r="r" b="b"/>
              <a:pathLst>
                <a:path w="4453255" h="1506220">
                  <a:moveTo>
                    <a:pt x="4453128" y="1447800"/>
                  </a:moveTo>
                  <a:lnTo>
                    <a:pt x="86868" y="1447800"/>
                  </a:lnTo>
                  <a:lnTo>
                    <a:pt x="86868" y="1418844"/>
                  </a:lnTo>
                  <a:lnTo>
                    <a:pt x="0" y="1462278"/>
                  </a:lnTo>
                  <a:lnTo>
                    <a:pt x="86868" y="1505712"/>
                  </a:lnTo>
                  <a:lnTo>
                    <a:pt x="86868" y="1476756"/>
                  </a:lnTo>
                  <a:lnTo>
                    <a:pt x="4453128" y="1476756"/>
                  </a:lnTo>
                  <a:lnTo>
                    <a:pt x="4453128" y="1447800"/>
                  </a:lnTo>
                  <a:close/>
                </a:path>
                <a:path w="4453255" h="1506220">
                  <a:moveTo>
                    <a:pt x="4453128" y="28956"/>
                  </a:moveTo>
                  <a:lnTo>
                    <a:pt x="86868" y="28956"/>
                  </a:lnTo>
                  <a:lnTo>
                    <a:pt x="86868" y="0"/>
                  </a:lnTo>
                  <a:lnTo>
                    <a:pt x="0" y="43434"/>
                  </a:lnTo>
                  <a:lnTo>
                    <a:pt x="86868" y="86868"/>
                  </a:lnTo>
                  <a:lnTo>
                    <a:pt x="86868" y="57912"/>
                  </a:lnTo>
                  <a:lnTo>
                    <a:pt x="4453128" y="57912"/>
                  </a:lnTo>
                  <a:lnTo>
                    <a:pt x="4453128" y="28956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713975" y="8345423"/>
              <a:ext cx="2004822" cy="1395221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11228578" y="3378771"/>
            <a:ext cx="156068" cy="2338917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8467" marR="0" lvl="0" indent="0" algn="l" defTabSz="914400" rtl="0" eaLnBrk="1" fontAlgn="auto" latinLnBrk="0" hangingPunct="1">
              <a:lnSpc>
                <a:spcPts val="120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3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Dapat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-7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me</a:t>
            </a:r>
            <a:r>
              <a:rPr kumimoji="0" sz="1200" b="1" i="1" u="none" strike="noStrike" kern="1200" cap="none" spc="-7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ngcascade</a:t>
            </a:r>
            <a:r>
              <a:rPr kumimoji="0" sz="1200" b="1" i="0" u="none" strike="noStrike" kern="1200" cap="none" spc="-7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/mengintervensi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692053" y="5784156"/>
            <a:ext cx="688763" cy="28554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0" lvl="0" indent="0" algn="l" defTabSz="914400" rtl="0" eaLnBrk="1" fontAlgn="auto" latinLnBrk="0" hangingPunct="1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>
                <a:tab pos="482624" algn="l"/>
              </a:tabLst>
              <a:defRPr/>
            </a:pPr>
            <a:r>
              <a:rPr kumimoji="0" sz="1800" b="1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</a:t>
            </a:r>
            <a:r>
              <a:rPr kumimoji="0" sz="1800" b="1" i="0" u="none" strike="noStrike" kern="1200" cap="none" spc="1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K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P	</a:t>
            </a:r>
            <a:r>
              <a:rPr kumimoji="0" sz="1800" b="1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J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F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6200648" y="5269984"/>
            <a:ext cx="353483" cy="778933"/>
            <a:chOff x="9300971" y="7904975"/>
            <a:chExt cx="530225" cy="1168400"/>
          </a:xfrm>
        </p:grpSpPr>
        <p:pic>
          <p:nvPicPr>
            <p:cNvPr id="37" name="object 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314687" y="7904975"/>
              <a:ext cx="515886" cy="50217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300971" y="8677656"/>
              <a:ext cx="360438" cy="395478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1972903" y="3317934"/>
            <a:ext cx="1673437" cy="78226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8467" marR="0" lvl="0" indent="0" algn="l" defTabSz="91440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1200" cap="none" spc="4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UU</a:t>
            </a:r>
            <a:r>
              <a:rPr kumimoji="0" sz="1300" b="0" i="0" u="none" strike="noStrike" kern="1200" cap="none" spc="133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sz="1300" b="0" i="0" u="none" strike="noStrike" kern="1200" cap="none" spc="67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5/2014,</a:t>
            </a: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8467" marR="0" lvl="0" indent="0" algn="l" defTabSz="914400" rtl="0" eaLnBrk="1" fontAlgn="auto" latinLnBrk="0" hangingPunct="1">
              <a:lnSpc>
                <a:spcPct val="100000"/>
              </a:lnSpc>
              <a:spcBef>
                <a:spcPts val="35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1200" cap="none" spc="6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Perpres</a:t>
            </a:r>
            <a:r>
              <a:rPr kumimoji="0" sz="1300" b="0" i="0" u="none" strike="noStrike" kern="1200" cap="none" spc="16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sz="1300" b="0" i="0" u="none" strike="noStrike" kern="1200" cap="none" spc="7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29/2014,</a:t>
            </a:r>
            <a:r>
              <a:rPr kumimoji="0" sz="1300" b="0" i="0" u="none" strike="noStrike" kern="1200" cap="none" spc="1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sz="1300" b="0" i="0" u="none" strike="noStrike" kern="1200" cap="none" spc="53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dan</a:t>
            </a: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8467" marR="0" lvl="0" indent="0" algn="l" defTabSz="914400" rtl="0" eaLnBrk="1" fontAlgn="auto" latinLnBrk="0" hangingPunct="1">
              <a:lnSpc>
                <a:spcPct val="100000"/>
              </a:lnSpc>
              <a:spcBef>
                <a:spcPts val="5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1200" cap="none" spc="57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PermenPARB</a:t>
            </a:r>
            <a:r>
              <a:rPr kumimoji="0" sz="1300" b="0" i="0" u="none" strike="noStrike" kern="1200" cap="none" spc="16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sz="1300" b="0" i="0" u="none" strike="noStrike" kern="1200" cap="none" spc="7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53/2014</a:t>
            </a: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22963" y="3692425"/>
            <a:ext cx="1926503" cy="224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7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21" y="307202"/>
            <a:ext cx="10591800" cy="646332"/>
          </a:xfrm>
        </p:spPr>
        <p:txBody>
          <a:bodyPr/>
          <a:lstStyle/>
          <a:p>
            <a:r>
              <a:rPr lang="en-US" sz="3200" dirty="0" err="1"/>
              <a:t>Penyusunan</a:t>
            </a:r>
            <a:r>
              <a:rPr lang="en-US" sz="3200" dirty="0"/>
              <a:t> SKP </a:t>
            </a:r>
            <a:r>
              <a:rPr lang="en-US" sz="3200" dirty="0" err="1"/>
              <a:t>berdasarkan</a:t>
            </a:r>
            <a:r>
              <a:rPr lang="en-US" sz="3200" dirty="0"/>
              <a:t> PP 30/2019 </a:t>
            </a:r>
            <a:r>
              <a:rPr lang="en-US" sz="3200" dirty="0" err="1"/>
              <a:t>tentang</a:t>
            </a:r>
            <a:r>
              <a:rPr lang="en-US" sz="3200" dirty="0"/>
              <a:t> </a:t>
            </a:r>
            <a:r>
              <a:rPr lang="en-US" sz="3200" dirty="0" err="1"/>
              <a:t>Penilaian</a:t>
            </a:r>
            <a:r>
              <a:rPr lang="en-US" sz="3200" dirty="0"/>
              <a:t> Kinerja PNS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CE4813F-8A81-4D56-A2A5-B0DA7D3463D1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264539447"/>
              </p:ext>
            </p:extLst>
          </p:nvPr>
        </p:nvGraphicFramePr>
        <p:xfrm>
          <a:off x="729804" y="1396191"/>
          <a:ext cx="10919651" cy="3574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4430">
                  <a:extLst>
                    <a:ext uri="{9D8B030D-6E8A-4147-A177-3AD203B41FA5}">
                      <a16:colId xmlns:a16="http://schemas.microsoft.com/office/drawing/2014/main" val="747856001"/>
                    </a:ext>
                  </a:extLst>
                </a:gridCol>
                <a:gridCol w="3013824">
                  <a:extLst>
                    <a:ext uri="{9D8B030D-6E8A-4147-A177-3AD203B41FA5}">
                      <a16:colId xmlns:a16="http://schemas.microsoft.com/office/drawing/2014/main" val="3841015521"/>
                    </a:ext>
                  </a:extLst>
                </a:gridCol>
                <a:gridCol w="2929586">
                  <a:extLst>
                    <a:ext uri="{9D8B030D-6E8A-4147-A177-3AD203B41FA5}">
                      <a16:colId xmlns:a16="http://schemas.microsoft.com/office/drawing/2014/main" val="2484088381"/>
                    </a:ext>
                  </a:extLst>
                </a:gridCol>
                <a:gridCol w="3551811">
                  <a:extLst>
                    <a:ext uri="{9D8B030D-6E8A-4147-A177-3AD203B41FA5}">
                      <a16:colId xmlns:a16="http://schemas.microsoft.com/office/drawing/2014/main" val="3388189169"/>
                    </a:ext>
                  </a:extLst>
                </a:gridCol>
              </a:tblGrid>
              <a:tr h="58248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JENIS JABATAN</a:t>
                      </a:r>
                      <a:endParaRPr lang="id-ID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BERDASARKAN</a:t>
                      </a:r>
                      <a:endParaRPr lang="id-ID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MEMPERHATIKAN</a:t>
                      </a:r>
                      <a:endParaRPr lang="id-ID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DISETUJUI</a:t>
                      </a:r>
                      <a:endParaRPr lang="id-ID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6139099"/>
                  </a:ext>
                </a:extLst>
              </a:tr>
              <a:tr h="108176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JPT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Perjanjian</a:t>
                      </a:r>
                      <a:r>
                        <a:rPr lang="en-US" sz="1600" dirty="0"/>
                        <a:t> Kinerja Unit </a:t>
                      </a:r>
                      <a:r>
                        <a:rPr lang="en-US" sz="1600" dirty="0" err="1"/>
                        <a:t>Kerja</a:t>
                      </a:r>
                      <a:r>
                        <a:rPr lang="en-US" sz="1600" dirty="0"/>
                        <a:t> yang </a:t>
                      </a:r>
                      <a:r>
                        <a:rPr lang="en-US" sz="1600" dirty="0" err="1"/>
                        <a:t>dipimpinnya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 err="1"/>
                        <a:t>Renstra</a:t>
                      </a:r>
                      <a:endParaRPr lang="en-US" sz="1600" dirty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RKT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JPT oleh </a:t>
                      </a:r>
                      <a:r>
                        <a:rPr lang="en-US" sz="1600" dirty="0" err="1"/>
                        <a:t>Kepala</a:t>
                      </a:r>
                      <a:r>
                        <a:rPr lang="en-US" sz="1600" dirty="0"/>
                        <a:t> Daerah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 err="1"/>
                        <a:t>Memimpin</a:t>
                      </a:r>
                      <a:r>
                        <a:rPr lang="en-US" sz="1600" dirty="0"/>
                        <a:t> Unit </a:t>
                      </a:r>
                      <a:r>
                        <a:rPr lang="en-US" sz="1600" dirty="0" err="1"/>
                        <a:t>Kerja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Mandiri</a:t>
                      </a:r>
                      <a:r>
                        <a:rPr lang="en-US" sz="1600" dirty="0"/>
                        <a:t> oleh </a:t>
                      </a:r>
                      <a:r>
                        <a:rPr lang="en-US" sz="1600" dirty="0" err="1"/>
                        <a:t>Pejabat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Pimpinan</a:t>
                      </a:r>
                      <a:r>
                        <a:rPr lang="en-US" sz="1600" dirty="0"/>
                        <a:t> Tinggi yang </a:t>
                      </a:r>
                      <a:r>
                        <a:rPr lang="en-US" sz="1600" dirty="0" err="1"/>
                        <a:t>mengkoordinasikannya</a:t>
                      </a:r>
                      <a:endParaRPr lang="id-ID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202892"/>
                  </a:ext>
                </a:extLst>
              </a:tr>
              <a:tr h="43231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JA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SKP </a:t>
                      </a:r>
                      <a:r>
                        <a:rPr lang="en-US" sz="1600" dirty="0" err="1"/>
                        <a:t>Atasan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Langsung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OTK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 err="1"/>
                        <a:t>Uraian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Jabatan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Atasan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Langsung</a:t>
                      </a:r>
                      <a:endParaRPr lang="id-ID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179024"/>
                  </a:ext>
                </a:extLst>
              </a:tr>
              <a:tr h="13314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JF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SKP </a:t>
                      </a:r>
                      <a:r>
                        <a:rPr lang="en-US" sz="1600" dirty="0" err="1"/>
                        <a:t>Atasan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Langsung</a:t>
                      </a:r>
                      <a:endParaRPr lang="en-US" sz="1600" dirty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 err="1"/>
                        <a:t>Organisasi</a:t>
                      </a:r>
                      <a:r>
                        <a:rPr lang="en-US" sz="1600" dirty="0"/>
                        <a:t>/Unit </a:t>
                      </a:r>
                      <a:r>
                        <a:rPr lang="en-US" sz="1600" dirty="0" err="1"/>
                        <a:t>Kerja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RKT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PK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OTK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 err="1"/>
                        <a:t>Uraian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Jabatan</a:t>
                      </a:r>
                      <a:endParaRPr lang="en-US" sz="1600" dirty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 err="1"/>
                        <a:t>Butir-butir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kegiatan</a:t>
                      </a:r>
                      <a:r>
                        <a:rPr lang="en-US" sz="1600" dirty="0"/>
                        <a:t> JF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Atasan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Langsung</a:t>
                      </a:r>
                      <a:endParaRPr lang="id-ID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16822"/>
                  </a:ext>
                </a:extLst>
              </a:tr>
            </a:tbl>
          </a:graphicData>
        </a:graphic>
      </p:graphicFrame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2BED3F9C-89F3-4710-9B63-744C6DA942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804" y="5063106"/>
            <a:ext cx="10667999" cy="350518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altLang="en-US" sz="1600" dirty="0" err="1"/>
              <a:t>Untuk</a:t>
            </a:r>
            <a:r>
              <a:rPr lang="en-US" altLang="en-US" sz="1600" dirty="0"/>
              <a:t> JF yang </a:t>
            </a:r>
            <a:r>
              <a:rPr lang="en-US" altLang="en-US" sz="1600" dirty="0" err="1"/>
              <a:t>rangkap</a:t>
            </a:r>
            <a:r>
              <a:rPr lang="en-US" altLang="en-US" sz="1600" dirty="0"/>
              <a:t> </a:t>
            </a:r>
            <a:r>
              <a:rPr lang="en-US" altLang="en-US" sz="1600" dirty="0" err="1"/>
              <a:t>jabatan</a:t>
            </a:r>
            <a:r>
              <a:rPr lang="en-US" altLang="en-US" sz="1600" dirty="0"/>
              <a:t> JPT,JA </a:t>
            </a:r>
            <a:r>
              <a:rPr lang="en-US" altLang="en-US" sz="1600" dirty="0" err="1"/>
              <a:t>atau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jabatan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lainnya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maka</a:t>
            </a:r>
            <a:endParaRPr lang="en-US" altLang="en-US" sz="1600" dirty="0"/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altLang="en-US" sz="1600" dirty="0"/>
              <a:t>SKP </a:t>
            </a:r>
            <a:r>
              <a:rPr lang="en-US" altLang="en-US" sz="1600" dirty="0" err="1"/>
              <a:t>disusun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mengikuti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jabatan</a:t>
            </a:r>
            <a:r>
              <a:rPr lang="en-US" altLang="en-US" sz="1600" dirty="0"/>
              <a:t> JPT,JA </a:t>
            </a:r>
            <a:r>
              <a:rPr lang="en-US" altLang="en-US" sz="1600" dirty="0" err="1"/>
              <a:t>atau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Jabatan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lainnya</a:t>
            </a:r>
            <a:r>
              <a:rPr lang="en-US" altLang="en-US" sz="1600" dirty="0"/>
              <a:t>; dan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altLang="en-US" sz="1600" dirty="0" err="1"/>
              <a:t>dapat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menyusun</a:t>
            </a:r>
            <a:r>
              <a:rPr lang="en-US" altLang="en-US" sz="1600" dirty="0"/>
              <a:t> SKP JF</a:t>
            </a:r>
          </a:p>
        </p:txBody>
      </p:sp>
    </p:spTree>
    <p:extLst>
      <p:ext uri="{BB962C8B-B14F-4D97-AF65-F5344CB8AC3E}">
        <p14:creationId xmlns:p14="http://schemas.microsoft.com/office/powerpoint/2010/main" val="176946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262CD5-AD01-42E3-9173-97C12BB0D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743" y="134070"/>
            <a:ext cx="6477000" cy="1189037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LANGKAH – LANGKAH PERENCANAAN KINERJA</a:t>
            </a:r>
            <a:br>
              <a:rPr lang="en-US" dirty="0"/>
            </a:br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8A56925-75CD-4283-BB8F-657904E7B025}"/>
              </a:ext>
            </a:extLst>
          </p:cNvPr>
          <p:cNvGrpSpPr/>
          <p:nvPr/>
        </p:nvGrpSpPr>
        <p:grpSpPr>
          <a:xfrm>
            <a:off x="4941067" y="1116184"/>
            <a:ext cx="7186925" cy="5512600"/>
            <a:chOff x="4886203" y="869296"/>
            <a:chExt cx="7186925" cy="5512600"/>
          </a:xfrm>
        </p:grpSpPr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0DA013D3-E27A-47E9-B337-4BF78FED753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1721700"/>
                </p:ext>
              </p:extLst>
            </p:nvPr>
          </p:nvGraphicFramePr>
          <p:xfrm>
            <a:off x="5148712" y="869296"/>
            <a:ext cx="6600207" cy="455060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9846235-1C56-4E62-A02E-3E33DFB432C3}"/>
                </a:ext>
              </a:extLst>
            </p:cNvPr>
            <p:cNvSpPr/>
            <p:nvPr/>
          </p:nvSpPr>
          <p:spPr>
            <a:xfrm>
              <a:off x="9710928" y="5595512"/>
              <a:ext cx="1627632" cy="78638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Lampiran </a:t>
              </a:r>
              <a:r>
                <a:rPr lang="en-US" dirty="0" err="1"/>
                <a:t>Keterkaitan</a:t>
              </a:r>
              <a:r>
                <a:rPr lang="en-US" dirty="0"/>
                <a:t> Angka </a:t>
              </a:r>
              <a:r>
                <a:rPr lang="en-US" dirty="0" err="1"/>
                <a:t>Kredit</a:t>
              </a:r>
              <a:endParaRPr lang="id-ID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EE4546C-12F9-4A21-8815-5691EEB09192}"/>
                </a:ext>
              </a:extLst>
            </p:cNvPr>
            <p:cNvGrpSpPr/>
            <p:nvPr/>
          </p:nvGrpSpPr>
          <p:grpSpPr>
            <a:xfrm>
              <a:off x="9930384" y="1183173"/>
              <a:ext cx="694944" cy="765431"/>
              <a:chOff x="9976104" y="1097280"/>
              <a:chExt cx="466344" cy="548640"/>
            </a:xfrm>
          </p:grpSpPr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C2AAE332-ECC9-4949-9739-17873DB1876F}"/>
                  </a:ext>
                </a:extLst>
              </p:cNvPr>
              <p:cNvCxnSpPr/>
              <p:nvPr/>
            </p:nvCxnSpPr>
            <p:spPr>
              <a:xfrm flipV="1">
                <a:off x="9976104" y="1097280"/>
                <a:ext cx="466344" cy="22582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E3452BBA-0047-46FF-8594-5A19E5CA03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76104" y="1362176"/>
                <a:ext cx="466344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7D74AD8E-10BE-48EA-81F6-5D80BD8B3D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76104" y="1421657"/>
                <a:ext cx="466344" cy="22426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28E73E4-D9F1-4721-8338-CD6AAAF531C8}"/>
                </a:ext>
              </a:extLst>
            </p:cNvPr>
            <p:cNvGrpSpPr/>
            <p:nvPr/>
          </p:nvGrpSpPr>
          <p:grpSpPr>
            <a:xfrm>
              <a:off x="10614660" y="1013896"/>
              <a:ext cx="1458468" cy="1275851"/>
              <a:chOff x="10614660" y="1013896"/>
              <a:chExt cx="1458468" cy="1275851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D801901-1C7F-4098-A6D2-32F05070A8FA}"/>
                  </a:ext>
                </a:extLst>
              </p:cNvPr>
              <p:cNvSpPr txBox="1"/>
              <p:nvPr/>
            </p:nvSpPr>
            <p:spPr>
              <a:xfrm>
                <a:off x="10625328" y="1013896"/>
                <a:ext cx="1447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>
                    <a:solidFill>
                      <a:schemeClr val="bg1"/>
                    </a:solidFill>
                    <a:latin typeface="+mn-lt"/>
                  </a:rPr>
                  <a:t>Rencana</a:t>
                </a:r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SKP</a:t>
                </a:r>
                <a:endParaRPr lang="id-ID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E51CBC1-04CF-4701-93CD-DD528FB655EC}"/>
                  </a:ext>
                </a:extLst>
              </p:cNvPr>
              <p:cNvSpPr txBox="1"/>
              <p:nvPr/>
            </p:nvSpPr>
            <p:spPr>
              <a:xfrm>
                <a:off x="10625328" y="1383464"/>
                <a:ext cx="1447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>
                    <a:solidFill>
                      <a:schemeClr val="bg1"/>
                    </a:solidFill>
                    <a:latin typeface="+mn-lt"/>
                  </a:rPr>
                  <a:t>Reviu</a:t>
                </a:r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SKP</a:t>
                </a:r>
                <a:endParaRPr lang="id-ID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0AA5279-4D4B-42D3-B0EC-568236B5AA1A}"/>
                  </a:ext>
                </a:extLst>
              </p:cNvPr>
              <p:cNvSpPr txBox="1"/>
              <p:nvPr/>
            </p:nvSpPr>
            <p:spPr>
              <a:xfrm>
                <a:off x="10614660" y="1704972"/>
                <a:ext cx="1447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>
                    <a:solidFill>
                      <a:schemeClr val="bg1"/>
                    </a:solidFill>
                    <a:latin typeface="+mn-lt"/>
                  </a:rPr>
                  <a:t>Penetapan</a:t>
                </a:r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SKP</a:t>
                </a:r>
                <a:endParaRPr lang="id-ID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809E687-A9A1-4C7A-B73A-1E7A89467DF9}"/>
                </a:ext>
              </a:extLst>
            </p:cNvPr>
            <p:cNvGrpSpPr/>
            <p:nvPr/>
          </p:nvGrpSpPr>
          <p:grpSpPr>
            <a:xfrm>
              <a:off x="7174992" y="4359559"/>
              <a:ext cx="496824" cy="765431"/>
              <a:chOff x="9976104" y="1097280"/>
              <a:chExt cx="466344" cy="548640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A54F24F8-FFE1-475B-AA43-5AF21B10D56A}"/>
                  </a:ext>
                </a:extLst>
              </p:cNvPr>
              <p:cNvCxnSpPr/>
              <p:nvPr/>
            </p:nvCxnSpPr>
            <p:spPr>
              <a:xfrm flipV="1">
                <a:off x="9976104" y="1097280"/>
                <a:ext cx="466344" cy="22582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E0E2025D-1F66-4FED-BC22-CFED9C506F1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76104" y="1362176"/>
                <a:ext cx="466344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429AB22E-2D8D-47A0-8335-D27595EA8A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76104" y="1421657"/>
                <a:ext cx="466344" cy="22426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4C0FCFA-9ED3-440F-8DF0-F6EF18ECAB30}"/>
                </a:ext>
              </a:extLst>
            </p:cNvPr>
            <p:cNvGrpSpPr/>
            <p:nvPr/>
          </p:nvGrpSpPr>
          <p:grpSpPr>
            <a:xfrm>
              <a:off x="7719581" y="4174185"/>
              <a:ext cx="1458468" cy="1275851"/>
              <a:chOff x="10614660" y="1013896"/>
              <a:chExt cx="1458468" cy="1275851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463B7B1-06DC-4E6D-944D-37DE42EAFFEC}"/>
                  </a:ext>
                </a:extLst>
              </p:cNvPr>
              <p:cNvSpPr txBox="1"/>
              <p:nvPr/>
            </p:nvSpPr>
            <p:spPr>
              <a:xfrm>
                <a:off x="10625328" y="1013896"/>
                <a:ext cx="1447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>
                    <a:solidFill>
                      <a:schemeClr val="bg1"/>
                    </a:solidFill>
                    <a:latin typeface="+mn-lt"/>
                  </a:rPr>
                  <a:t>Rencana</a:t>
                </a:r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SKP</a:t>
                </a:r>
                <a:endParaRPr lang="id-ID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97808FD-6509-48D8-84DA-39957D95EFBC}"/>
                  </a:ext>
                </a:extLst>
              </p:cNvPr>
              <p:cNvSpPr txBox="1"/>
              <p:nvPr/>
            </p:nvSpPr>
            <p:spPr>
              <a:xfrm>
                <a:off x="10625328" y="1383464"/>
                <a:ext cx="1447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>
                    <a:solidFill>
                      <a:schemeClr val="bg1"/>
                    </a:solidFill>
                    <a:latin typeface="+mn-lt"/>
                  </a:rPr>
                  <a:t>Reviu</a:t>
                </a:r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SKP</a:t>
                </a:r>
                <a:endParaRPr lang="id-ID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B900D72-C3E0-43BF-8DA4-729200636665}"/>
                  </a:ext>
                </a:extLst>
              </p:cNvPr>
              <p:cNvSpPr txBox="1"/>
              <p:nvPr/>
            </p:nvSpPr>
            <p:spPr>
              <a:xfrm>
                <a:off x="10614660" y="1704972"/>
                <a:ext cx="1447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>
                    <a:solidFill>
                      <a:schemeClr val="bg1"/>
                    </a:solidFill>
                    <a:latin typeface="+mn-lt"/>
                  </a:rPr>
                  <a:t>Penetapan</a:t>
                </a:r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SKP</a:t>
                </a:r>
                <a:endParaRPr lang="id-ID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F1B54A8-418F-4C86-BE09-EEDB67C08A1D}"/>
                </a:ext>
              </a:extLst>
            </p:cNvPr>
            <p:cNvGrpSpPr/>
            <p:nvPr/>
          </p:nvGrpSpPr>
          <p:grpSpPr>
            <a:xfrm rot="10800000">
              <a:off x="9035998" y="4346411"/>
              <a:ext cx="496824" cy="765431"/>
              <a:chOff x="9976104" y="1097280"/>
              <a:chExt cx="466344" cy="548640"/>
            </a:xfrm>
          </p:grpSpPr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6A71480F-15D7-46E9-867D-456EE4CA7D8C}"/>
                  </a:ext>
                </a:extLst>
              </p:cNvPr>
              <p:cNvCxnSpPr/>
              <p:nvPr/>
            </p:nvCxnSpPr>
            <p:spPr>
              <a:xfrm flipV="1">
                <a:off x="9976104" y="1097280"/>
                <a:ext cx="466344" cy="22582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5D78E281-8F49-4DF2-923B-D2B567A847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76104" y="1362176"/>
                <a:ext cx="466344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C10FBB5F-048D-4064-BA99-411530D344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76104" y="1421657"/>
                <a:ext cx="466344" cy="22426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34B4132-57AC-4FF9-B737-16783E8EC10E}"/>
                </a:ext>
              </a:extLst>
            </p:cNvPr>
            <p:cNvCxnSpPr/>
            <p:nvPr/>
          </p:nvCxnSpPr>
          <p:spPr>
            <a:xfrm>
              <a:off x="10524744" y="5266944"/>
              <a:ext cx="0" cy="2560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1D8A198-0183-43F6-8AD4-9A28145E403E}"/>
                </a:ext>
              </a:extLst>
            </p:cNvPr>
            <p:cNvCxnSpPr>
              <a:cxnSpLocks/>
            </p:cNvCxnSpPr>
            <p:nvPr/>
          </p:nvCxnSpPr>
          <p:spPr>
            <a:xfrm>
              <a:off x="8429099" y="2015647"/>
              <a:ext cx="0" cy="63611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9E6B8662-4312-4FC4-B94F-2AB33E51FB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76288" y="3758184"/>
              <a:ext cx="843293" cy="58527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8E08C78F-9B08-47E5-ADBC-F8FDF56B3C48}"/>
                </a:ext>
              </a:extLst>
            </p:cNvPr>
            <p:cNvCxnSpPr>
              <a:cxnSpLocks/>
            </p:cNvCxnSpPr>
            <p:nvPr/>
          </p:nvCxnSpPr>
          <p:spPr>
            <a:xfrm>
              <a:off x="9167382" y="3745626"/>
              <a:ext cx="689850" cy="54325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64621CBB-29E3-426A-92B6-D29049872A22}"/>
                </a:ext>
              </a:extLst>
            </p:cNvPr>
            <p:cNvSpPr/>
            <p:nvPr/>
          </p:nvSpPr>
          <p:spPr>
            <a:xfrm>
              <a:off x="4886203" y="1101703"/>
              <a:ext cx="1238392" cy="1102002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Kinerja </a:t>
              </a:r>
              <a:r>
                <a:rPr lang="en-US" sz="1600" dirty="0" err="1"/>
                <a:t>Organisasi</a:t>
              </a:r>
              <a:r>
                <a:rPr lang="en-US" sz="1600" dirty="0"/>
                <a:t> (</a:t>
              </a:r>
              <a:r>
                <a:rPr lang="en-US" sz="1600" dirty="0" err="1"/>
                <a:t>Renstra</a:t>
              </a:r>
              <a:r>
                <a:rPr lang="en-US" sz="1600" dirty="0"/>
                <a:t>, PK, RKT)</a:t>
              </a:r>
              <a:endParaRPr lang="id-ID" sz="1600" dirty="0"/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D5A85522-85DA-415D-AC16-0E812D2B2889}"/>
                </a:ext>
              </a:extLst>
            </p:cNvPr>
            <p:cNvCxnSpPr/>
            <p:nvPr/>
          </p:nvCxnSpPr>
          <p:spPr>
            <a:xfrm>
              <a:off x="6208776" y="1635725"/>
              <a:ext cx="66751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A558456D-C43D-48EF-A255-212E2F92B238}"/>
                </a:ext>
              </a:extLst>
            </p:cNvPr>
            <p:cNvCxnSpPr>
              <a:cxnSpLocks/>
            </p:cNvCxnSpPr>
            <p:nvPr/>
          </p:nvCxnSpPr>
          <p:spPr>
            <a:xfrm>
              <a:off x="6208776" y="1722018"/>
              <a:ext cx="1133856" cy="14783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78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9E38B3-4686-8247-9625-49018D29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219" y="284501"/>
            <a:ext cx="8384771" cy="615553"/>
          </a:xfrm>
        </p:spPr>
        <p:txBody>
          <a:bodyPr/>
          <a:lstStyle/>
          <a:p>
            <a:r>
              <a:rPr lang="en-US" dirty="0"/>
              <a:t>SKP </a:t>
            </a:r>
            <a:r>
              <a:rPr lang="en-US" dirty="0" err="1"/>
              <a:t>Jabatan</a:t>
            </a:r>
            <a:r>
              <a:rPr lang="en-US" dirty="0"/>
              <a:t> </a:t>
            </a:r>
            <a:r>
              <a:rPr lang="en-US" dirty="0" err="1"/>
              <a:t>Pimpinan</a:t>
            </a:r>
            <a:r>
              <a:rPr lang="en-US" dirty="0"/>
              <a:t> Tinggi (JPT)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B2BD3D7-FE8E-4F50-84A3-3CFA553507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5491961"/>
              </p:ext>
            </p:extLst>
          </p:nvPr>
        </p:nvGraphicFramePr>
        <p:xfrm>
          <a:off x="173735" y="1563624"/>
          <a:ext cx="10649435" cy="4510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497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05" y="234778"/>
            <a:ext cx="10591800" cy="646332"/>
          </a:xfrm>
        </p:spPr>
        <p:txBody>
          <a:bodyPr/>
          <a:lstStyle/>
          <a:p>
            <a:r>
              <a:rPr lang="en-US" dirty="0"/>
              <a:t>Manual </a:t>
            </a:r>
            <a:r>
              <a:rPr lang="en-US" dirty="0" err="1"/>
              <a:t>Indikator</a:t>
            </a:r>
            <a:endParaRPr lang="en-US" dirty="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C826EE91-B663-46CC-99C8-A6040CBE57CC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199505" y="1031430"/>
            <a:ext cx="6676783" cy="491802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sz="19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Manual </a:t>
            </a:r>
            <a:r>
              <a:rPr lang="en-US" altLang="en-US" sz="19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Indikator</a:t>
            </a:r>
            <a:r>
              <a:rPr lang="en-US" altLang="en-US" sz="19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Kinerja </a:t>
            </a:r>
            <a:r>
              <a:rPr lang="en-US" altLang="en-US" sz="19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berfungsi</a:t>
            </a:r>
            <a:r>
              <a:rPr lang="en-US" altLang="en-US" sz="19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sz="19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sebagai</a:t>
            </a:r>
            <a:r>
              <a:rPr lang="en-US" altLang="en-US" sz="19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sz="19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panduan</a:t>
            </a:r>
            <a:r>
              <a:rPr lang="en-US" altLang="en-US" sz="19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sz="19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dalam</a:t>
            </a:r>
            <a:r>
              <a:rPr lang="en-US" altLang="en-US" sz="19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sz="19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Pemantauan</a:t>
            </a:r>
            <a:r>
              <a:rPr lang="en-US" altLang="en-US" sz="19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dan </a:t>
            </a:r>
            <a:r>
              <a:rPr lang="en-US" altLang="en-US" sz="19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Pengukuran</a:t>
            </a:r>
            <a:r>
              <a:rPr lang="en-US" altLang="en-US" sz="19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Kinerja </a:t>
            </a:r>
            <a:r>
              <a:rPr lang="en-US" altLang="en-US" sz="19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Pejabat</a:t>
            </a:r>
            <a:r>
              <a:rPr lang="en-US" altLang="en-US" sz="19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sz="19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Pimpinan</a:t>
            </a:r>
            <a:r>
              <a:rPr lang="en-US" altLang="en-US" sz="19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Tinggi dan </a:t>
            </a:r>
            <a:r>
              <a:rPr lang="en-US" altLang="en-US" sz="19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Pimpinan</a:t>
            </a:r>
            <a:r>
              <a:rPr lang="en-US" altLang="en-US" sz="19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Unit </a:t>
            </a:r>
            <a:r>
              <a:rPr lang="en-US" altLang="en-US" sz="19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Kerja</a:t>
            </a:r>
            <a:r>
              <a:rPr lang="en-US" altLang="en-US" sz="19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sz="19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Mandiri</a:t>
            </a:r>
            <a:endParaRPr lang="en-US" altLang="en-US" sz="19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sz="19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Manual </a:t>
            </a:r>
            <a:r>
              <a:rPr lang="en-US" altLang="en-US" sz="19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Indikator</a:t>
            </a:r>
            <a:r>
              <a:rPr lang="en-US" altLang="en-US" sz="19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Kinerja </a:t>
            </a:r>
            <a:r>
              <a:rPr lang="en-US" altLang="en-US" sz="19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disusun</a:t>
            </a:r>
            <a:r>
              <a:rPr lang="en-US" altLang="en-US" sz="19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sz="19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untuk</a:t>
            </a:r>
            <a:r>
              <a:rPr lang="en-US" altLang="en-US" sz="19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sz="19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setiap</a:t>
            </a:r>
            <a:r>
              <a:rPr lang="en-US" altLang="en-US" sz="19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sz="19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indikator</a:t>
            </a:r>
            <a:r>
              <a:rPr lang="en-US" altLang="en-US" sz="19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Kinerja </a:t>
            </a:r>
            <a:r>
              <a:rPr lang="en-US" altLang="en-US" sz="19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Individu</a:t>
            </a:r>
            <a:endParaRPr lang="en-US" altLang="en-US" sz="19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sz="19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Manual </a:t>
            </a:r>
            <a:r>
              <a:rPr lang="en-US" altLang="en-US" sz="19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Indikator</a:t>
            </a:r>
            <a:r>
              <a:rPr lang="en-US" altLang="en-US" sz="19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Kinerja </a:t>
            </a:r>
            <a:r>
              <a:rPr lang="en-US" altLang="en-US" sz="19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sedikitnya</a:t>
            </a:r>
            <a:r>
              <a:rPr lang="en-US" altLang="en-US" sz="19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sz="19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memuat</a:t>
            </a:r>
            <a:endParaRPr lang="en-US" altLang="en-US" sz="19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514350" lvl="1" indent="-285750">
              <a:buFont typeface="Wingdings" panose="05000000000000000000" pitchFamily="2" charset="2"/>
              <a:buChar char="Ø"/>
            </a:pPr>
            <a:r>
              <a:rPr lang="en-US" altLang="en-US" sz="19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Deskripsi</a:t>
            </a:r>
            <a:r>
              <a:rPr lang="en-US" altLang="en-US" sz="19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sz="19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rencana</a:t>
            </a:r>
            <a:r>
              <a:rPr lang="en-US" altLang="en-US" sz="19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Kinerja;</a:t>
            </a:r>
          </a:p>
          <a:p>
            <a:pPr marL="514350" lvl="1" indent="-285750">
              <a:buFont typeface="Wingdings" panose="05000000000000000000" pitchFamily="2" charset="2"/>
              <a:buChar char="Ø"/>
            </a:pPr>
            <a:r>
              <a:rPr lang="en-US" altLang="en-US" sz="19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Deskripsi</a:t>
            </a:r>
            <a:r>
              <a:rPr lang="en-US" altLang="en-US" sz="19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sz="19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indikator</a:t>
            </a:r>
            <a:r>
              <a:rPr lang="en-US" altLang="en-US" sz="19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Kinerja </a:t>
            </a:r>
            <a:r>
              <a:rPr lang="en-US" altLang="en-US" sz="19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individu</a:t>
            </a:r>
            <a:r>
              <a:rPr lang="en-US" altLang="en-US" sz="19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(IKI) yang </a:t>
            </a:r>
            <a:r>
              <a:rPr lang="en-US" altLang="en-US" sz="19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meliputi</a:t>
            </a:r>
            <a:r>
              <a:rPr lang="en-US" altLang="en-US" sz="19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sz="19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definisi</a:t>
            </a:r>
            <a:r>
              <a:rPr lang="en-US" altLang="en-US" sz="19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sz="19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operasional</a:t>
            </a:r>
            <a:r>
              <a:rPr lang="en-US" altLang="en-US" sz="19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sz="19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indikator</a:t>
            </a:r>
            <a:r>
              <a:rPr lang="en-US" altLang="en-US" sz="19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, formula </a:t>
            </a:r>
            <a:r>
              <a:rPr lang="en-US" altLang="en-US" sz="19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mengukur</a:t>
            </a:r>
            <a:r>
              <a:rPr lang="en-US" altLang="en-US" sz="19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sz="19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serta</a:t>
            </a:r>
            <a:r>
              <a:rPr lang="en-US" altLang="en-US" sz="19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sz="19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tujuan</a:t>
            </a:r>
            <a:r>
              <a:rPr lang="en-US" altLang="en-US" sz="19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;</a:t>
            </a:r>
          </a:p>
          <a:p>
            <a:pPr marL="514350" lvl="1" indent="-285750">
              <a:buFont typeface="Wingdings" panose="05000000000000000000" pitchFamily="2" charset="2"/>
              <a:buChar char="Ø"/>
            </a:pPr>
            <a:r>
              <a:rPr lang="en-US" altLang="en-US" sz="19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Satuan</a:t>
            </a:r>
            <a:r>
              <a:rPr lang="en-US" altLang="en-US" sz="19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sz="19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pengukuran</a:t>
            </a:r>
            <a:r>
              <a:rPr lang="en-US" altLang="en-US" sz="19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sz="19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indikator</a:t>
            </a:r>
            <a:r>
              <a:rPr lang="en-US" altLang="en-US" sz="19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Kinerja </a:t>
            </a:r>
            <a:r>
              <a:rPr lang="en-US" altLang="en-US" sz="19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individu</a:t>
            </a:r>
            <a:r>
              <a:rPr lang="en-US" altLang="en-US" sz="19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;</a:t>
            </a:r>
          </a:p>
          <a:p>
            <a:pPr marL="514350" lvl="1" indent="-285750">
              <a:buFont typeface="Wingdings" panose="05000000000000000000" pitchFamily="2" charset="2"/>
              <a:buChar char="Ø"/>
            </a:pPr>
            <a:r>
              <a:rPr lang="en-US" altLang="en-US" sz="19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Kualitas</a:t>
            </a:r>
            <a:r>
              <a:rPr lang="en-US" altLang="en-US" sz="19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dan </a:t>
            </a:r>
            <a:r>
              <a:rPr lang="en-US" altLang="en-US" sz="19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tingkat</a:t>
            </a:r>
            <a:r>
              <a:rPr lang="en-US" altLang="en-US" sz="19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sz="19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kendali</a:t>
            </a:r>
            <a:r>
              <a:rPr lang="en-US" altLang="en-US" sz="19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IKI (</a:t>
            </a:r>
            <a:r>
              <a:rPr lang="en-US" altLang="en-US" sz="1900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outcome, output</a:t>
            </a:r>
            <a:r>
              <a:rPr lang="en-US" altLang="en-US" sz="19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sz="19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kendali</a:t>
            </a:r>
            <a:r>
              <a:rPr lang="en-US" altLang="en-US" sz="19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sz="19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rendah</a:t>
            </a:r>
            <a:r>
              <a:rPr lang="en-US" altLang="en-US" sz="19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, dan/</a:t>
            </a:r>
            <a:r>
              <a:rPr lang="en-US" altLang="en-US" sz="19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atau</a:t>
            </a:r>
            <a:r>
              <a:rPr lang="en-US" altLang="en-US" sz="19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sz="1900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output</a:t>
            </a:r>
            <a:r>
              <a:rPr lang="en-US" altLang="en-US" sz="19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sz="19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kendali</a:t>
            </a:r>
            <a:r>
              <a:rPr lang="en-US" altLang="en-US" sz="19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sz="19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sedang</a:t>
            </a:r>
            <a:r>
              <a:rPr lang="en-US" altLang="en-US" sz="19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)</a:t>
            </a:r>
          </a:p>
          <a:p>
            <a:pPr marL="514350" lvl="1" indent="-285750">
              <a:buFont typeface="Wingdings" panose="05000000000000000000" pitchFamily="2" charset="2"/>
              <a:buChar char="Ø"/>
            </a:pPr>
            <a:r>
              <a:rPr lang="en-US" altLang="en-US" sz="19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Unit </a:t>
            </a:r>
            <a:r>
              <a:rPr lang="en-US" altLang="en-US" sz="19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penyedia</a:t>
            </a:r>
            <a:r>
              <a:rPr lang="en-US" altLang="en-US" sz="19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data </a:t>
            </a:r>
            <a:r>
              <a:rPr lang="en-US" altLang="en-US" sz="19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untuk</a:t>
            </a:r>
            <a:r>
              <a:rPr lang="en-US" altLang="en-US" sz="19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sz="19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pengukuran</a:t>
            </a:r>
            <a:r>
              <a:rPr lang="en-US" altLang="en-US" sz="19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Kinerja, dan</a:t>
            </a:r>
          </a:p>
          <a:p>
            <a:pPr marL="514350" lvl="1" indent="-285750">
              <a:buFont typeface="Wingdings" panose="05000000000000000000" pitchFamily="2" charset="2"/>
              <a:buChar char="Ø"/>
            </a:pPr>
            <a:r>
              <a:rPr lang="en-US" altLang="en-US" sz="19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Periode</a:t>
            </a:r>
            <a:r>
              <a:rPr lang="en-US" altLang="en-US" sz="19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yang </a:t>
            </a:r>
            <a:r>
              <a:rPr lang="en-US" altLang="en-US" sz="19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ditetapkan</a:t>
            </a:r>
            <a:r>
              <a:rPr lang="en-US" altLang="en-US" sz="19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sz="19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untuk</a:t>
            </a:r>
            <a:r>
              <a:rPr lang="en-US" altLang="en-US" sz="19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sz="19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pendokumentasian</a:t>
            </a:r>
            <a:r>
              <a:rPr lang="en-US" altLang="en-US" sz="19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Kinerja </a:t>
            </a:r>
            <a:r>
              <a:rPr lang="en-US" altLang="en-US" sz="19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berdasarkan</a:t>
            </a:r>
            <a:r>
              <a:rPr lang="en-US" altLang="en-US" sz="19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sz="19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jenis</a:t>
            </a:r>
            <a:r>
              <a:rPr lang="en-US" altLang="en-US" sz="19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IKI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en-US" dirty="0">
              <a:solidFill>
                <a:schemeClr val="accent2"/>
              </a:solidFill>
            </a:endParaRP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85A990B-87FA-4FF8-8E96-4626BE773B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51" t="16000" r="31600" b="5733"/>
          <a:stretch/>
        </p:blipFill>
        <p:spPr>
          <a:xfrm>
            <a:off x="6876288" y="234778"/>
            <a:ext cx="5150134" cy="574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7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286196"/>
            <a:ext cx="10591800" cy="646332"/>
          </a:xfrm>
        </p:spPr>
        <p:txBody>
          <a:bodyPr/>
          <a:lstStyle/>
          <a:p>
            <a:r>
              <a:rPr lang="en-US" dirty="0" err="1"/>
              <a:t>Reviu</a:t>
            </a:r>
            <a:r>
              <a:rPr lang="en-US" dirty="0"/>
              <a:t> SKP JPT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BC82D1-1D5A-4EB8-9BD5-6E30605C4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8" t="43954" r="-1398" b="28023"/>
          <a:stretch/>
        </p:blipFill>
        <p:spPr>
          <a:xfrm>
            <a:off x="800100" y="1161288"/>
            <a:ext cx="10840165" cy="1746504"/>
          </a:xfrm>
          <a:prstGeom prst="rect">
            <a:avLst/>
          </a:prstGeom>
        </p:spPr>
      </p:pic>
      <p:sp>
        <p:nvSpPr>
          <p:cNvPr id="8" name="Rectangle 8">
            <a:extLst>
              <a:ext uri="{FF2B5EF4-FFF2-40B4-BE49-F238E27FC236}">
                <a16:creationId xmlns:a16="http://schemas.microsoft.com/office/drawing/2014/main" id="{C826EE91-B663-46CC-99C8-A6040CBE57CC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800100" y="3070051"/>
            <a:ext cx="10970722" cy="289848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42900" indent="-342900">
              <a:buAutoNum type="arabicPeriod"/>
            </a:pPr>
            <a:r>
              <a:rPr lang="en-US" altLang="en-US" b="1" dirty="0" err="1">
                <a:solidFill>
                  <a:schemeClr val="accent2"/>
                </a:solidFill>
              </a:rPr>
              <a:t>Aspek</a:t>
            </a:r>
            <a:r>
              <a:rPr lang="en-US" altLang="en-US" b="1" dirty="0">
                <a:solidFill>
                  <a:schemeClr val="accent2"/>
                </a:solidFill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</a:rPr>
              <a:t>Keselarasan</a:t>
            </a:r>
            <a:r>
              <a:rPr lang="en-US" altLang="en-US" b="1" dirty="0">
                <a:solidFill>
                  <a:schemeClr val="accent2"/>
                </a:solidFill>
              </a:rPr>
              <a:t> Kinerja </a:t>
            </a:r>
          </a:p>
          <a:p>
            <a:pPr marL="514350" lvl="1" indent="-285750"/>
            <a:r>
              <a:rPr lang="en-US" altLang="en-US" dirty="0" err="1">
                <a:solidFill>
                  <a:schemeClr val="accent2"/>
                </a:solidFill>
              </a:rPr>
              <a:t>Apakah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b="1" dirty="0">
                <a:solidFill>
                  <a:schemeClr val="accent2"/>
                </a:solidFill>
              </a:rPr>
              <a:t>Kinerja Utama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berdasarkan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Perjanjian</a:t>
            </a:r>
            <a:r>
              <a:rPr lang="en-US" altLang="en-US" dirty="0">
                <a:solidFill>
                  <a:schemeClr val="accent2"/>
                </a:solidFill>
              </a:rPr>
              <a:t> Kinerja </a:t>
            </a:r>
            <a:r>
              <a:rPr lang="en-US" altLang="en-US" dirty="0" err="1">
                <a:solidFill>
                  <a:schemeClr val="accent2"/>
                </a:solidFill>
              </a:rPr>
              <a:t>dengan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memperhatikan</a:t>
            </a:r>
            <a:r>
              <a:rPr lang="en-US" altLang="en-US" dirty="0">
                <a:solidFill>
                  <a:schemeClr val="accent2"/>
                </a:solidFill>
              </a:rPr>
              <a:t> RKT, RENSTRA, </a:t>
            </a:r>
            <a:r>
              <a:rPr lang="en-US" altLang="en-US" dirty="0" err="1">
                <a:solidFill>
                  <a:schemeClr val="accent2"/>
                </a:solidFill>
              </a:rPr>
              <a:t>Direktif</a:t>
            </a:r>
            <a:r>
              <a:rPr lang="en-US" altLang="en-US" dirty="0">
                <a:solidFill>
                  <a:schemeClr val="accent2"/>
                </a:solidFill>
              </a:rPr>
              <a:t>, </a:t>
            </a:r>
            <a:r>
              <a:rPr lang="en-US" altLang="en-US" dirty="0" err="1">
                <a:solidFill>
                  <a:schemeClr val="accent2"/>
                </a:solidFill>
              </a:rPr>
              <a:t>atau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Rencana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Aksi</a:t>
            </a:r>
            <a:r>
              <a:rPr lang="en-US" altLang="en-US" dirty="0">
                <a:solidFill>
                  <a:schemeClr val="accent2"/>
                </a:solidFill>
              </a:rPr>
              <a:t>/</a:t>
            </a:r>
            <a:r>
              <a:rPr lang="en-US" altLang="en-US" dirty="0" err="1">
                <a:solidFill>
                  <a:schemeClr val="accent2"/>
                </a:solidFill>
              </a:rPr>
              <a:t>Inisiatif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Strategis</a:t>
            </a:r>
            <a:endParaRPr lang="en-US" altLang="en-US" dirty="0">
              <a:solidFill>
                <a:schemeClr val="accent2"/>
              </a:solidFill>
            </a:endParaRPr>
          </a:p>
          <a:p>
            <a:pPr marL="514350" lvl="1" indent="-285750"/>
            <a:r>
              <a:rPr lang="en-US" altLang="en-US" dirty="0" err="1">
                <a:solidFill>
                  <a:schemeClr val="accent2"/>
                </a:solidFill>
              </a:rPr>
              <a:t>Apakah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b="1" dirty="0">
                <a:solidFill>
                  <a:schemeClr val="accent2"/>
                </a:solidFill>
              </a:rPr>
              <a:t>Kinerja </a:t>
            </a:r>
            <a:r>
              <a:rPr lang="en-US" altLang="en-US" b="1" dirty="0" err="1">
                <a:solidFill>
                  <a:schemeClr val="accent2"/>
                </a:solidFill>
              </a:rPr>
              <a:t>Tambahan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lingkup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penugasannya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dalam</a:t>
            </a:r>
            <a:r>
              <a:rPr lang="en-US" altLang="en-US" dirty="0">
                <a:solidFill>
                  <a:schemeClr val="accent2"/>
                </a:solidFill>
              </a:rPr>
              <a:t> 1 unit, </a:t>
            </a:r>
            <a:r>
              <a:rPr lang="en-US" altLang="en-US" dirty="0" err="1">
                <a:solidFill>
                  <a:schemeClr val="accent2"/>
                </a:solidFill>
              </a:rPr>
              <a:t>dalam</a:t>
            </a:r>
            <a:r>
              <a:rPr lang="en-US" altLang="en-US" dirty="0">
                <a:solidFill>
                  <a:schemeClr val="accent2"/>
                </a:solidFill>
              </a:rPr>
              <a:t> 1 </a:t>
            </a:r>
            <a:r>
              <a:rPr lang="en-US" altLang="en-US" dirty="0" err="1">
                <a:solidFill>
                  <a:schemeClr val="accent2"/>
                </a:solidFill>
              </a:rPr>
              <a:t>instansi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beda</a:t>
            </a:r>
            <a:r>
              <a:rPr lang="en-US" altLang="en-US" dirty="0">
                <a:solidFill>
                  <a:schemeClr val="accent2"/>
                </a:solidFill>
              </a:rPr>
              <a:t> unit, </a:t>
            </a:r>
            <a:r>
              <a:rPr lang="en-US" altLang="en-US" dirty="0" err="1">
                <a:solidFill>
                  <a:schemeClr val="accent2"/>
                </a:solidFill>
              </a:rPr>
              <a:t>luar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instansi</a:t>
            </a:r>
            <a:r>
              <a:rPr lang="en-US" altLang="en-US" dirty="0">
                <a:solidFill>
                  <a:schemeClr val="accent2"/>
                </a:solidFill>
              </a:rPr>
              <a:t> dan </a:t>
            </a:r>
            <a:r>
              <a:rPr lang="en-US" altLang="en-US" dirty="0" err="1">
                <a:solidFill>
                  <a:schemeClr val="accent2"/>
                </a:solidFill>
              </a:rPr>
              <a:t>atau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skope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lebih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luas</a:t>
            </a:r>
            <a:endParaRPr lang="en-US" altLang="en-US" dirty="0">
              <a:solidFill>
                <a:schemeClr val="accent2"/>
              </a:solidFill>
            </a:endParaRPr>
          </a:p>
          <a:p>
            <a:pPr marL="514350" lvl="1" indent="-285750"/>
            <a:r>
              <a:rPr lang="en-US" altLang="en-US" dirty="0" err="1">
                <a:solidFill>
                  <a:schemeClr val="accent2"/>
                </a:solidFill>
              </a:rPr>
              <a:t>Apakah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jenis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b="1" dirty="0">
                <a:solidFill>
                  <a:schemeClr val="accent2"/>
                </a:solidFill>
              </a:rPr>
              <a:t>Kinerja </a:t>
            </a:r>
            <a:r>
              <a:rPr lang="en-US" altLang="en-US" b="1" dirty="0" err="1">
                <a:solidFill>
                  <a:schemeClr val="accent2"/>
                </a:solidFill>
              </a:rPr>
              <a:t>Tambahan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i="1" dirty="0">
                <a:solidFill>
                  <a:schemeClr val="accent2"/>
                </a:solidFill>
              </a:rPr>
              <a:t>Community Involvement </a:t>
            </a:r>
            <a:r>
              <a:rPr lang="en-US" altLang="en-US" dirty="0" err="1">
                <a:solidFill>
                  <a:schemeClr val="accent2"/>
                </a:solidFill>
              </a:rPr>
              <a:t>atau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i="1" dirty="0">
                <a:solidFill>
                  <a:schemeClr val="accent2"/>
                </a:solidFill>
              </a:rPr>
              <a:t>Development Commitment</a:t>
            </a:r>
            <a:endParaRPr lang="en-US" altLang="en-US" dirty="0">
              <a:solidFill>
                <a:schemeClr val="accent2"/>
              </a:solidFill>
            </a:endParaRPr>
          </a:p>
          <a:p>
            <a:pPr marL="342900" indent="-342900">
              <a:buAutoNum type="arabicPeriod"/>
            </a:pPr>
            <a:r>
              <a:rPr lang="en-US" altLang="en-US" b="1" dirty="0" err="1">
                <a:solidFill>
                  <a:schemeClr val="accent2"/>
                </a:solidFill>
              </a:rPr>
              <a:t>Aspek</a:t>
            </a:r>
            <a:r>
              <a:rPr lang="en-US" altLang="en-US" b="1" dirty="0">
                <a:solidFill>
                  <a:schemeClr val="accent2"/>
                </a:solidFill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</a:rPr>
              <a:t>kesetaraan</a:t>
            </a:r>
            <a:r>
              <a:rPr lang="en-US" altLang="en-US" b="1" dirty="0">
                <a:solidFill>
                  <a:schemeClr val="accent2"/>
                </a:solidFill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</a:rPr>
              <a:t>kualitas</a:t>
            </a:r>
            <a:r>
              <a:rPr lang="en-US" altLang="en-US" b="1" dirty="0">
                <a:solidFill>
                  <a:schemeClr val="accent2"/>
                </a:solidFill>
              </a:rPr>
              <a:t> dan </a:t>
            </a:r>
            <a:r>
              <a:rPr lang="en-US" altLang="en-US" b="1" dirty="0" err="1">
                <a:solidFill>
                  <a:schemeClr val="accent2"/>
                </a:solidFill>
              </a:rPr>
              <a:t>tingkat</a:t>
            </a:r>
            <a:r>
              <a:rPr lang="en-US" altLang="en-US" b="1" dirty="0">
                <a:solidFill>
                  <a:schemeClr val="accent2"/>
                </a:solidFill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</a:rPr>
              <a:t>kendali</a:t>
            </a:r>
            <a:r>
              <a:rPr lang="en-US" altLang="en-US" b="1" dirty="0">
                <a:solidFill>
                  <a:schemeClr val="accent2"/>
                </a:solidFill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</a:rPr>
              <a:t>kinerja</a:t>
            </a:r>
            <a:endParaRPr lang="en-US" altLang="en-US" b="1" dirty="0">
              <a:solidFill>
                <a:schemeClr val="accent2"/>
              </a:solidFill>
            </a:endParaRPr>
          </a:p>
          <a:p>
            <a:pPr marL="514350" lvl="1" indent="-285750"/>
            <a:r>
              <a:rPr lang="en-US" altLang="en-US" dirty="0" err="1">
                <a:solidFill>
                  <a:schemeClr val="accent2"/>
                </a:solidFill>
              </a:rPr>
              <a:t>Apakah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Indikator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sudah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sesuai</a:t>
            </a:r>
            <a:r>
              <a:rPr lang="en-US" altLang="en-US" dirty="0">
                <a:solidFill>
                  <a:schemeClr val="accent2"/>
                </a:solidFill>
              </a:rPr>
              <a:t> pada level </a:t>
            </a:r>
            <a:r>
              <a:rPr lang="en-US" altLang="en-US" i="1" dirty="0">
                <a:solidFill>
                  <a:schemeClr val="accent2"/>
                </a:solidFill>
              </a:rPr>
              <a:t>outcome</a:t>
            </a:r>
            <a:r>
              <a:rPr lang="en-US" altLang="en-US" dirty="0">
                <a:solidFill>
                  <a:schemeClr val="accent2"/>
                </a:solidFill>
              </a:rPr>
              <a:t> dan </a:t>
            </a:r>
            <a:r>
              <a:rPr lang="en-US" altLang="en-US" dirty="0" err="1">
                <a:solidFill>
                  <a:schemeClr val="accent2"/>
                </a:solidFill>
              </a:rPr>
              <a:t>kendali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rendah</a:t>
            </a:r>
            <a:endParaRPr lang="en-US" altLang="en-US" dirty="0">
              <a:solidFill>
                <a:schemeClr val="accent2"/>
              </a:solidFill>
            </a:endParaRPr>
          </a:p>
          <a:p>
            <a:pPr marL="514350" lvl="1" indent="-285750"/>
            <a:r>
              <a:rPr lang="en-US" altLang="en-US" dirty="0" err="1">
                <a:solidFill>
                  <a:schemeClr val="accent2"/>
                </a:solidFill>
              </a:rPr>
              <a:t>Apakah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indikator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sudah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sesuai</a:t>
            </a:r>
            <a:r>
              <a:rPr lang="en-US" altLang="en-US" dirty="0">
                <a:solidFill>
                  <a:schemeClr val="accent2"/>
                </a:solidFill>
              </a:rPr>
              <a:t> SMART-C</a:t>
            </a:r>
          </a:p>
          <a:p>
            <a:endParaRPr lang="en-US" alt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66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286196"/>
            <a:ext cx="10591800" cy="646332"/>
          </a:xfrm>
        </p:spPr>
        <p:txBody>
          <a:bodyPr/>
          <a:lstStyle/>
          <a:p>
            <a:r>
              <a:rPr lang="en-US" dirty="0"/>
              <a:t>PENETAPAN SKP JPT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9DFD66-2513-459D-A7FE-8BC7FB2E9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932528"/>
            <a:ext cx="11084451" cy="531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5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02AD8E-4C7C-4A1B-89B1-9A0997F4F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557652"/>
            <a:ext cx="6477000" cy="1189038"/>
          </a:xfrm>
        </p:spPr>
        <p:txBody>
          <a:bodyPr/>
          <a:lstStyle/>
          <a:p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Pembagian</a:t>
            </a:r>
            <a:r>
              <a:rPr lang="en-US" dirty="0"/>
              <a:t> Peran-Hasil</a:t>
            </a:r>
          </a:p>
        </p:txBody>
      </p:sp>
      <p:pic>
        <p:nvPicPr>
          <p:cNvPr id="45" name="Picture 4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0FE3B518-D8E6-4DB5-BCD3-01996B2EDB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48" b="86667" l="2500" r="61875">
                        <a14:foregroundMark x1="12135" y1="21852" x2="12135" y2="21852"/>
                        <a14:foregroundMark x1="11302" y1="15648" x2="11302" y2="15648"/>
                        <a14:foregroundMark x1="14740" y1="16019" x2="14740" y2="16019"/>
                        <a14:foregroundMark x1="5313" y1="27778" x2="5313" y2="27778"/>
                        <a14:foregroundMark x1="2500" y1="24537" x2="2500" y2="24537"/>
                        <a14:foregroundMark x1="7917" y1="17870" x2="7917" y2="17870"/>
                        <a14:foregroundMark x1="6719" y1="19815" x2="6719" y2="19815"/>
                        <a14:foregroundMark x1="8854" y1="16296" x2="8854" y2="16296"/>
                        <a14:foregroundMark x1="32604" y1="14537" x2="32604" y2="14537"/>
                        <a14:foregroundMark x1="15156" y1="13889" x2="15156" y2="13889"/>
                        <a14:foregroundMark x1="31302" y1="13333" x2="31302" y2="13333"/>
                        <a14:foregroundMark x1="14740" y1="13333" x2="14740" y2="13333"/>
                        <a14:foregroundMark x1="32083" y1="13148" x2="32083" y2="13148"/>
                        <a14:foregroundMark x1="11927" y1="14167" x2="11927" y2="14167"/>
                        <a14:foregroundMark x1="12865" y1="13704" x2="12865" y2="13704"/>
                        <a14:foregroundMark x1="10156" y1="15370" x2="10156" y2="15370"/>
                        <a14:foregroundMark x1="11094" y1="14352" x2="11094" y2="14352"/>
                        <a14:foregroundMark x1="35260" y1="62037" x2="35260" y2="62037"/>
                        <a14:foregroundMark x1="36563" y1="62593" x2="36563" y2="62593"/>
                        <a14:foregroundMark x1="40000" y1="58426" x2="40000" y2="58426"/>
                        <a14:foregroundMark x1="28698" y1="63611" x2="28698" y2="63611"/>
                        <a14:foregroundMark x1="23281" y1="53611" x2="23281" y2="53611"/>
                        <a14:foregroundMark x1="24792" y1="63704" x2="24792" y2="63704"/>
                        <a14:foregroundMark x1="38333" y1="60093" x2="38333" y2="60093"/>
                        <a14:foregroundMark x1="45625" y1="62407" x2="45625" y2="62407"/>
                        <a14:foregroundMark x1="40625" y1="58981" x2="40625" y2="58981"/>
                        <a14:foregroundMark x1="39792" y1="59074" x2="39792" y2="59074"/>
                        <a14:foregroundMark x1="39688" y1="58519" x2="39688" y2="58519"/>
                      </a14:backgroundRemoval>
                    </a14:imgEffect>
                  </a14:imgLayer>
                </a14:imgProps>
              </a:ext>
            </a:extLst>
          </a:blip>
          <a:srcRect l="975" t="8801" r="31300" b="4666"/>
          <a:stretch/>
        </p:blipFill>
        <p:spPr>
          <a:xfrm>
            <a:off x="373211" y="1628157"/>
            <a:ext cx="6620256" cy="4758080"/>
          </a:xfrm>
          <a:prstGeom prst="rect">
            <a:avLst/>
          </a:prstGeom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97F398ED-1759-4E6D-AA45-99C32C72D3D8}"/>
              </a:ext>
            </a:extLst>
          </p:cNvPr>
          <p:cNvSpPr/>
          <p:nvPr/>
        </p:nvSpPr>
        <p:spPr>
          <a:xfrm>
            <a:off x="3403600" y="4893736"/>
            <a:ext cx="3589867" cy="1651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err="1">
                <a:highlight>
                  <a:srgbClr val="FFFF00"/>
                </a:highlight>
              </a:rPr>
              <a:t>Ekspektasi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pimpinan</a:t>
            </a:r>
            <a:r>
              <a:rPr lang="en-US" sz="1400" dirty="0">
                <a:highlight>
                  <a:srgbClr val="FFFF00"/>
                </a:highlight>
              </a:rPr>
              <a:t> yang </a:t>
            </a:r>
            <a:r>
              <a:rPr lang="en-US" sz="1400" dirty="0" err="1">
                <a:highlight>
                  <a:srgbClr val="FFFF00"/>
                </a:highlight>
              </a:rPr>
              <a:t>dijabarkan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melalui</a:t>
            </a:r>
            <a:r>
              <a:rPr lang="en-US" sz="1400" dirty="0">
                <a:highlight>
                  <a:srgbClr val="FFFF00"/>
                </a:highlight>
              </a:rPr>
              <a:t> dialog </a:t>
            </a:r>
            <a:r>
              <a:rPr lang="en-US" sz="1400" dirty="0" err="1">
                <a:highlight>
                  <a:srgbClr val="FFFF00"/>
                </a:highlight>
              </a:rPr>
              <a:t>kinerja</a:t>
            </a:r>
            <a:r>
              <a:rPr lang="en-US" sz="1400" dirty="0"/>
              <a:t> </a:t>
            </a:r>
            <a:r>
              <a:rPr lang="en-US" sz="1400" dirty="0" err="1"/>
              <a:t>menentukan</a:t>
            </a:r>
            <a:r>
              <a:rPr lang="en-US" sz="1400" dirty="0"/>
              <a:t> </a:t>
            </a:r>
            <a:r>
              <a:rPr lang="en-US" sz="1400" dirty="0" err="1"/>
              <a:t>peran-hasil</a:t>
            </a:r>
            <a:r>
              <a:rPr lang="en-US" sz="1400" dirty="0"/>
              <a:t> </a:t>
            </a:r>
            <a:r>
              <a:rPr lang="en-US" sz="1400" dirty="0" err="1"/>
              <a:t>pegawai</a:t>
            </a: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err="1">
                <a:highlight>
                  <a:srgbClr val="FFFF00"/>
                </a:highlight>
              </a:rPr>
              <a:t>Pegawai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dapat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mendefinisikan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peran</a:t>
            </a:r>
            <a:r>
              <a:rPr lang="en-US" sz="1400" dirty="0">
                <a:highlight>
                  <a:srgbClr val="FFFF00"/>
                </a:highlight>
              </a:rPr>
              <a:t> dan </a:t>
            </a:r>
            <a:r>
              <a:rPr lang="en-US" sz="1400" dirty="0" err="1">
                <a:highlight>
                  <a:srgbClr val="FFFF00"/>
                </a:highlight>
              </a:rPr>
              <a:t>hasil</a:t>
            </a:r>
            <a:r>
              <a:rPr lang="en-US" sz="1400" dirty="0"/>
              <a:t> yang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dihasilkan</a:t>
            </a: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Peran dan output </a:t>
            </a:r>
            <a:r>
              <a:rPr lang="en-US" sz="1400" dirty="0" err="1"/>
              <a:t>individu</a:t>
            </a:r>
            <a:r>
              <a:rPr lang="en-US" sz="1400" dirty="0"/>
              <a:t> </a:t>
            </a:r>
            <a:r>
              <a:rPr lang="en-US" sz="1400" dirty="0" err="1"/>
              <a:t>harus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>
                <a:highlight>
                  <a:srgbClr val="FFFF00"/>
                </a:highlight>
              </a:rPr>
              <a:t>mensupport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kinerja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atasannya</a:t>
            </a:r>
            <a:endParaRPr lang="id-ID" sz="1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3066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34"/>
          <p:cNvSpPr/>
          <p:nvPr/>
        </p:nvSpPr>
        <p:spPr>
          <a:xfrm>
            <a:off x="1466596" y="1765300"/>
            <a:ext cx="611632" cy="564896"/>
          </a:xfrm>
          <a:custGeom>
            <a:avLst/>
            <a:gdLst/>
            <a:ahLst/>
            <a:cxnLst/>
            <a:rect l="l" t="t" r="r" b="b"/>
            <a:pathLst>
              <a:path w="917448" h="847344">
                <a:moveTo>
                  <a:pt x="0" y="423672"/>
                </a:moveTo>
                <a:lnTo>
                  <a:pt x="1520" y="458412"/>
                </a:lnTo>
                <a:lnTo>
                  <a:pt x="6003" y="492380"/>
                </a:lnTo>
                <a:lnTo>
                  <a:pt x="13330" y="525467"/>
                </a:lnTo>
                <a:lnTo>
                  <a:pt x="23384" y="557564"/>
                </a:lnTo>
                <a:lnTo>
                  <a:pt x="36046" y="588561"/>
                </a:lnTo>
                <a:lnTo>
                  <a:pt x="51198" y="618350"/>
                </a:lnTo>
                <a:lnTo>
                  <a:pt x="68722" y="646820"/>
                </a:lnTo>
                <a:lnTo>
                  <a:pt x="88501" y="673864"/>
                </a:lnTo>
                <a:lnTo>
                  <a:pt x="110416" y="699371"/>
                </a:lnTo>
                <a:lnTo>
                  <a:pt x="134350" y="723233"/>
                </a:lnTo>
                <a:lnTo>
                  <a:pt x="160183" y="745340"/>
                </a:lnTo>
                <a:lnTo>
                  <a:pt x="187799" y="765584"/>
                </a:lnTo>
                <a:lnTo>
                  <a:pt x="217079" y="783855"/>
                </a:lnTo>
                <a:lnTo>
                  <a:pt x="247905" y="800044"/>
                </a:lnTo>
                <a:lnTo>
                  <a:pt x="280160" y="814042"/>
                </a:lnTo>
                <a:lnTo>
                  <a:pt x="313724" y="825739"/>
                </a:lnTo>
                <a:lnTo>
                  <a:pt x="348481" y="835027"/>
                </a:lnTo>
                <a:lnTo>
                  <a:pt x="384312" y="841797"/>
                </a:lnTo>
                <a:lnTo>
                  <a:pt x="421098" y="845939"/>
                </a:lnTo>
                <a:lnTo>
                  <a:pt x="458724" y="847344"/>
                </a:lnTo>
                <a:lnTo>
                  <a:pt x="496349" y="845939"/>
                </a:lnTo>
                <a:lnTo>
                  <a:pt x="533135" y="841797"/>
                </a:lnTo>
                <a:lnTo>
                  <a:pt x="568966" y="835027"/>
                </a:lnTo>
                <a:lnTo>
                  <a:pt x="603723" y="825739"/>
                </a:lnTo>
                <a:lnTo>
                  <a:pt x="637287" y="814042"/>
                </a:lnTo>
                <a:lnTo>
                  <a:pt x="669542" y="800044"/>
                </a:lnTo>
                <a:lnTo>
                  <a:pt x="700368" y="783855"/>
                </a:lnTo>
                <a:lnTo>
                  <a:pt x="729648" y="765584"/>
                </a:lnTo>
                <a:lnTo>
                  <a:pt x="757264" y="745340"/>
                </a:lnTo>
                <a:lnTo>
                  <a:pt x="783097" y="723233"/>
                </a:lnTo>
                <a:lnTo>
                  <a:pt x="807031" y="699371"/>
                </a:lnTo>
                <a:lnTo>
                  <a:pt x="828946" y="673864"/>
                </a:lnTo>
                <a:lnTo>
                  <a:pt x="848725" y="646820"/>
                </a:lnTo>
                <a:lnTo>
                  <a:pt x="866249" y="618350"/>
                </a:lnTo>
                <a:lnTo>
                  <a:pt x="881401" y="588561"/>
                </a:lnTo>
                <a:lnTo>
                  <a:pt x="894063" y="557564"/>
                </a:lnTo>
                <a:lnTo>
                  <a:pt x="904117" y="525467"/>
                </a:lnTo>
                <a:lnTo>
                  <a:pt x="911444" y="492380"/>
                </a:lnTo>
                <a:lnTo>
                  <a:pt x="915927" y="458412"/>
                </a:lnTo>
                <a:lnTo>
                  <a:pt x="917448" y="423672"/>
                </a:lnTo>
                <a:lnTo>
                  <a:pt x="915927" y="388931"/>
                </a:lnTo>
                <a:lnTo>
                  <a:pt x="911444" y="354963"/>
                </a:lnTo>
                <a:lnTo>
                  <a:pt x="904117" y="321876"/>
                </a:lnTo>
                <a:lnTo>
                  <a:pt x="894063" y="289779"/>
                </a:lnTo>
                <a:lnTo>
                  <a:pt x="881401" y="258782"/>
                </a:lnTo>
                <a:lnTo>
                  <a:pt x="866249" y="228993"/>
                </a:lnTo>
                <a:lnTo>
                  <a:pt x="848725" y="200523"/>
                </a:lnTo>
                <a:lnTo>
                  <a:pt x="828946" y="173479"/>
                </a:lnTo>
                <a:lnTo>
                  <a:pt x="807031" y="147972"/>
                </a:lnTo>
                <a:lnTo>
                  <a:pt x="783097" y="124110"/>
                </a:lnTo>
                <a:lnTo>
                  <a:pt x="757264" y="102003"/>
                </a:lnTo>
                <a:lnTo>
                  <a:pt x="729648" y="81759"/>
                </a:lnTo>
                <a:lnTo>
                  <a:pt x="700368" y="63488"/>
                </a:lnTo>
                <a:lnTo>
                  <a:pt x="669542" y="47299"/>
                </a:lnTo>
                <a:lnTo>
                  <a:pt x="637287" y="33301"/>
                </a:lnTo>
                <a:lnTo>
                  <a:pt x="603723" y="21604"/>
                </a:lnTo>
                <a:lnTo>
                  <a:pt x="568966" y="12316"/>
                </a:lnTo>
                <a:lnTo>
                  <a:pt x="533135" y="5546"/>
                </a:lnTo>
                <a:lnTo>
                  <a:pt x="496349" y="1404"/>
                </a:lnTo>
                <a:lnTo>
                  <a:pt x="458724" y="0"/>
                </a:lnTo>
                <a:lnTo>
                  <a:pt x="421098" y="1404"/>
                </a:lnTo>
                <a:lnTo>
                  <a:pt x="384312" y="5546"/>
                </a:lnTo>
                <a:lnTo>
                  <a:pt x="348481" y="12316"/>
                </a:lnTo>
                <a:lnTo>
                  <a:pt x="313724" y="21604"/>
                </a:lnTo>
                <a:lnTo>
                  <a:pt x="280160" y="33301"/>
                </a:lnTo>
                <a:lnTo>
                  <a:pt x="247905" y="47299"/>
                </a:lnTo>
                <a:lnTo>
                  <a:pt x="217079" y="63488"/>
                </a:lnTo>
                <a:lnTo>
                  <a:pt x="187799" y="81759"/>
                </a:lnTo>
                <a:lnTo>
                  <a:pt x="160183" y="102003"/>
                </a:lnTo>
                <a:lnTo>
                  <a:pt x="134350" y="124110"/>
                </a:lnTo>
                <a:lnTo>
                  <a:pt x="110416" y="147972"/>
                </a:lnTo>
                <a:lnTo>
                  <a:pt x="88501" y="173479"/>
                </a:lnTo>
                <a:lnTo>
                  <a:pt x="68722" y="200523"/>
                </a:lnTo>
                <a:lnTo>
                  <a:pt x="51198" y="228993"/>
                </a:lnTo>
                <a:lnTo>
                  <a:pt x="36046" y="258782"/>
                </a:lnTo>
                <a:lnTo>
                  <a:pt x="23384" y="289779"/>
                </a:lnTo>
                <a:lnTo>
                  <a:pt x="13330" y="321876"/>
                </a:lnTo>
                <a:lnTo>
                  <a:pt x="6003" y="354963"/>
                </a:lnTo>
                <a:lnTo>
                  <a:pt x="1520" y="388931"/>
                </a:lnTo>
                <a:lnTo>
                  <a:pt x="0" y="4236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579880" y="1847087"/>
            <a:ext cx="393869" cy="400304"/>
          </a:xfrm>
          <a:custGeom>
            <a:avLst/>
            <a:gdLst/>
            <a:ahLst/>
            <a:cxnLst/>
            <a:rect l="l" t="t" r="r" b="b"/>
            <a:pathLst>
              <a:path w="590804" h="600456">
                <a:moveTo>
                  <a:pt x="416687" y="23495"/>
                </a:moveTo>
                <a:lnTo>
                  <a:pt x="329311" y="0"/>
                </a:lnTo>
                <a:lnTo>
                  <a:pt x="293243" y="65150"/>
                </a:lnTo>
                <a:lnTo>
                  <a:pt x="295529" y="65786"/>
                </a:lnTo>
                <a:lnTo>
                  <a:pt x="292323" y="65772"/>
                </a:lnTo>
                <a:lnTo>
                  <a:pt x="279473" y="66168"/>
                </a:lnTo>
                <a:lnTo>
                  <a:pt x="266746" y="67297"/>
                </a:lnTo>
                <a:lnTo>
                  <a:pt x="254173" y="69169"/>
                </a:lnTo>
                <a:lnTo>
                  <a:pt x="241786" y="71794"/>
                </a:lnTo>
                <a:lnTo>
                  <a:pt x="229616" y="75184"/>
                </a:lnTo>
                <a:lnTo>
                  <a:pt x="230124" y="74929"/>
                </a:lnTo>
                <a:lnTo>
                  <a:pt x="176656" y="23114"/>
                </a:lnTo>
                <a:lnTo>
                  <a:pt x="99949" y="71120"/>
                </a:lnTo>
                <a:lnTo>
                  <a:pt x="122300" y="140081"/>
                </a:lnTo>
                <a:lnTo>
                  <a:pt x="119996" y="142563"/>
                </a:lnTo>
                <a:lnTo>
                  <a:pt x="111704" y="152137"/>
                </a:lnTo>
                <a:lnTo>
                  <a:pt x="103921" y="162187"/>
                </a:lnTo>
                <a:lnTo>
                  <a:pt x="96688" y="172696"/>
                </a:lnTo>
                <a:lnTo>
                  <a:pt x="90043" y="183642"/>
                </a:lnTo>
                <a:lnTo>
                  <a:pt x="23368" y="182625"/>
                </a:lnTo>
                <a:lnTo>
                  <a:pt x="0" y="270001"/>
                </a:lnTo>
                <a:lnTo>
                  <a:pt x="58166" y="302387"/>
                </a:lnTo>
                <a:lnTo>
                  <a:pt x="58383" y="312286"/>
                </a:lnTo>
                <a:lnTo>
                  <a:pt x="59302" y="325032"/>
                </a:lnTo>
                <a:lnTo>
                  <a:pt x="60919" y="337661"/>
                </a:lnTo>
                <a:lnTo>
                  <a:pt x="63214" y="350146"/>
                </a:lnTo>
                <a:lnTo>
                  <a:pt x="66167" y="362458"/>
                </a:lnTo>
                <a:lnTo>
                  <a:pt x="16763" y="402590"/>
                </a:lnTo>
                <a:lnTo>
                  <a:pt x="54991" y="484632"/>
                </a:lnTo>
                <a:lnTo>
                  <a:pt x="128016" y="470408"/>
                </a:lnTo>
                <a:lnTo>
                  <a:pt x="126873" y="467995"/>
                </a:lnTo>
                <a:lnTo>
                  <a:pt x="135167" y="476412"/>
                </a:lnTo>
                <a:lnTo>
                  <a:pt x="144625" y="484861"/>
                </a:lnTo>
                <a:lnTo>
                  <a:pt x="154642" y="492734"/>
                </a:lnTo>
                <a:lnTo>
                  <a:pt x="165166" y="500026"/>
                </a:lnTo>
                <a:lnTo>
                  <a:pt x="176149" y="506729"/>
                </a:lnTo>
                <a:lnTo>
                  <a:pt x="175006" y="576961"/>
                </a:lnTo>
                <a:lnTo>
                  <a:pt x="262381" y="600456"/>
                </a:lnTo>
                <a:lnTo>
                  <a:pt x="208729" y="494212"/>
                </a:lnTo>
                <a:lnTo>
                  <a:pt x="193753" y="486707"/>
                </a:lnTo>
                <a:lnTo>
                  <a:pt x="179574" y="478121"/>
                </a:lnTo>
                <a:lnTo>
                  <a:pt x="166231" y="468520"/>
                </a:lnTo>
                <a:lnTo>
                  <a:pt x="153760" y="457972"/>
                </a:lnTo>
                <a:lnTo>
                  <a:pt x="142201" y="446541"/>
                </a:lnTo>
                <a:lnTo>
                  <a:pt x="131593" y="434295"/>
                </a:lnTo>
                <a:lnTo>
                  <a:pt x="121972" y="421300"/>
                </a:lnTo>
                <a:lnTo>
                  <a:pt x="113379" y="407622"/>
                </a:lnTo>
                <a:lnTo>
                  <a:pt x="105850" y="393328"/>
                </a:lnTo>
                <a:lnTo>
                  <a:pt x="99424" y="378484"/>
                </a:lnTo>
                <a:lnTo>
                  <a:pt x="94140" y="363156"/>
                </a:lnTo>
                <a:lnTo>
                  <a:pt x="90036" y="347412"/>
                </a:lnTo>
                <a:lnTo>
                  <a:pt x="87149" y="331317"/>
                </a:lnTo>
                <a:lnTo>
                  <a:pt x="85519" y="314937"/>
                </a:lnTo>
                <a:lnTo>
                  <a:pt x="85184" y="298340"/>
                </a:lnTo>
                <a:lnTo>
                  <a:pt x="86181" y="281591"/>
                </a:lnTo>
                <a:lnTo>
                  <a:pt x="88550" y="264756"/>
                </a:lnTo>
                <a:lnTo>
                  <a:pt x="92329" y="247903"/>
                </a:lnTo>
                <a:lnTo>
                  <a:pt x="97470" y="231430"/>
                </a:lnTo>
                <a:lnTo>
                  <a:pt x="103823" y="215676"/>
                </a:lnTo>
                <a:lnTo>
                  <a:pt x="111319" y="200682"/>
                </a:lnTo>
                <a:lnTo>
                  <a:pt x="119893" y="186485"/>
                </a:lnTo>
                <a:lnTo>
                  <a:pt x="129478" y="173124"/>
                </a:lnTo>
                <a:lnTo>
                  <a:pt x="140009" y="160638"/>
                </a:lnTo>
                <a:lnTo>
                  <a:pt x="151419" y="149064"/>
                </a:lnTo>
                <a:lnTo>
                  <a:pt x="163642" y="138442"/>
                </a:lnTo>
                <a:lnTo>
                  <a:pt x="176611" y="128809"/>
                </a:lnTo>
                <a:lnTo>
                  <a:pt x="190261" y="120205"/>
                </a:lnTo>
                <a:lnTo>
                  <a:pt x="204526" y="112668"/>
                </a:lnTo>
                <a:lnTo>
                  <a:pt x="219339" y="106236"/>
                </a:lnTo>
                <a:lnTo>
                  <a:pt x="234633" y="100947"/>
                </a:lnTo>
                <a:lnTo>
                  <a:pt x="250344" y="96841"/>
                </a:lnTo>
                <a:lnTo>
                  <a:pt x="266404" y="93956"/>
                </a:lnTo>
                <a:lnTo>
                  <a:pt x="282747" y="92330"/>
                </a:lnTo>
                <a:lnTo>
                  <a:pt x="299308" y="92001"/>
                </a:lnTo>
                <a:lnTo>
                  <a:pt x="316019" y="93009"/>
                </a:lnTo>
                <a:lnTo>
                  <a:pt x="332816" y="95391"/>
                </a:lnTo>
                <a:lnTo>
                  <a:pt x="349631" y="99187"/>
                </a:lnTo>
                <a:lnTo>
                  <a:pt x="366085" y="104329"/>
                </a:lnTo>
                <a:lnTo>
                  <a:pt x="381820" y="110684"/>
                </a:lnTo>
                <a:lnTo>
                  <a:pt x="396795" y="118185"/>
                </a:lnTo>
                <a:lnTo>
                  <a:pt x="410974" y="126766"/>
                </a:lnTo>
                <a:lnTo>
                  <a:pt x="424316" y="136360"/>
                </a:lnTo>
                <a:lnTo>
                  <a:pt x="413131" y="97282"/>
                </a:lnTo>
                <a:lnTo>
                  <a:pt x="415417" y="97917"/>
                </a:lnTo>
                <a:lnTo>
                  <a:pt x="416687" y="23495"/>
                </a:lnTo>
                <a:close/>
              </a:path>
              <a:path w="590804" h="600456">
                <a:moveTo>
                  <a:pt x="567436" y="429387"/>
                </a:moveTo>
                <a:lnTo>
                  <a:pt x="590804" y="341884"/>
                </a:lnTo>
                <a:lnTo>
                  <a:pt x="531876" y="309118"/>
                </a:lnTo>
                <a:lnTo>
                  <a:pt x="532022" y="304799"/>
                </a:lnTo>
                <a:lnTo>
                  <a:pt x="531935" y="291950"/>
                </a:lnTo>
                <a:lnTo>
                  <a:pt x="531084" y="279222"/>
                </a:lnTo>
                <a:lnTo>
                  <a:pt x="529501" y="266644"/>
                </a:lnTo>
                <a:lnTo>
                  <a:pt x="527215" y="254247"/>
                </a:lnTo>
                <a:lnTo>
                  <a:pt x="524256" y="242062"/>
                </a:lnTo>
                <a:lnTo>
                  <a:pt x="571373" y="199390"/>
                </a:lnTo>
                <a:lnTo>
                  <a:pt x="528955" y="119507"/>
                </a:lnTo>
                <a:lnTo>
                  <a:pt x="462788" y="135890"/>
                </a:lnTo>
                <a:lnTo>
                  <a:pt x="454290" y="127361"/>
                </a:lnTo>
                <a:lnTo>
                  <a:pt x="444781" y="118981"/>
                </a:lnTo>
                <a:lnTo>
                  <a:pt x="434719" y="111178"/>
                </a:lnTo>
                <a:lnTo>
                  <a:pt x="424152" y="103947"/>
                </a:lnTo>
                <a:lnTo>
                  <a:pt x="413131" y="97282"/>
                </a:lnTo>
                <a:lnTo>
                  <a:pt x="424316" y="136360"/>
                </a:lnTo>
                <a:lnTo>
                  <a:pt x="436785" y="146901"/>
                </a:lnTo>
                <a:lnTo>
                  <a:pt x="448342" y="158323"/>
                </a:lnTo>
                <a:lnTo>
                  <a:pt x="458948" y="170560"/>
                </a:lnTo>
                <a:lnTo>
                  <a:pt x="468565" y="183546"/>
                </a:lnTo>
                <a:lnTo>
                  <a:pt x="477154" y="197215"/>
                </a:lnTo>
                <a:lnTo>
                  <a:pt x="484678" y="211499"/>
                </a:lnTo>
                <a:lnTo>
                  <a:pt x="491097" y="226334"/>
                </a:lnTo>
                <a:lnTo>
                  <a:pt x="496374" y="241652"/>
                </a:lnTo>
                <a:lnTo>
                  <a:pt x="500470" y="257388"/>
                </a:lnTo>
                <a:lnTo>
                  <a:pt x="503346" y="273476"/>
                </a:lnTo>
                <a:lnTo>
                  <a:pt x="504965" y="289849"/>
                </a:lnTo>
                <a:lnTo>
                  <a:pt x="505287" y="306441"/>
                </a:lnTo>
                <a:lnTo>
                  <a:pt x="504275" y="323186"/>
                </a:lnTo>
                <a:lnTo>
                  <a:pt x="501890" y="340017"/>
                </a:lnTo>
                <a:lnTo>
                  <a:pt x="498094" y="356870"/>
                </a:lnTo>
                <a:lnTo>
                  <a:pt x="492970" y="373360"/>
                </a:lnTo>
                <a:lnTo>
                  <a:pt x="486634" y="389127"/>
                </a:lnTo>
                <a:lnTo>
                  <a:pt x="479152" y="404133"/>
                </a:lnTo>
                <a:lnTo>
                  <a:pt x="470591" y="418338"/>
                </a:lnTo>
                <a:lnTo>
                  <a:pt x="461017" y="431704"/>
                </a:lnTo>
                <a:lnTo>
                  <a:pt x="450497" y="444195"/>
                </a:lnTo>
                <a:lnTo>
                  <a:pt x="439095" y="455771"/>
                </a:lnTo>
                <a:lnTo>
                  <a:pt x="426880" y="466394"/>
                </a:lnTo>
                <a:lnTo>
                  <a:pt x="413917" y="476027"/>
                </a:lnTo>
                <a:lnTo>
                  <a:pt x="400272" y="484632"/>
                </a:lnTo>
                <a:lnTo>
                  <a:pt x="386011" y="492169"/>
                </a:lnTo>
                <a:lnTo>
                  <a:pt x="371202" y="498601"/>
                </a:lnTo>
                <a:lnTo>
                  <a:pt x="355910" y="503891"/>
                </a:lnTo>
                <a:lnTo>
                  <a:pt x="340202" y="508000"/>
                </a:lnTo>
                <a:lnTo>
                  <a:pt x="324143" y="510889"/>
                </a:lnTo>
                <a:lnTo>
                  <a:pt x="307801" y="512521"/>
                </a:lnTo>
                <a:lnTo>
                  <a:pt x="291241" y="512857"/>
                </a:lnTo>
                <a:lnTo>
                  <a:pt x="274530" y="511860"/>
                </a:lnTo>
                <a:lnTo>
                  <a:pt x="257733" y="509492"/>
                </a:lnTo>
                <a:lnTo>
                  <a:pt x="240919" y="505714"/>
                </a:lnTo>
                <a:lnTo>
                  <a:pt x="224464" y="500570"/>
                </a:lnTo>
                <a:lnTo>
                  <a:pt x="208729" y="494212"/>
                </a:lnTo>
                <a:lnTo>
                  <a:pt x="262381" y="600456"/>
                </a:lnTo>
                <a:lnTo>
                  <a:pt x="296418" y="538988"/>
                </a:lnTo>
                <a:lnTo>
                  <a:pt x="301225" y="538964"/>
                </a:lnTo>
                <a:lnTo>
                  <a:pt x="314049" y="538409"/>
                </a:lnTo>
                <a:lnTo>
                  <a:pt x="326754" y="537127"/>
                </a:lnTo>
                <a:lnTo>
                  <a:pt x="339309" y="535110"/>
                </a:lnTo>
                <a:lnTo>
                  <a:pt x="351686" y="532347"/>
                </a:lnTo>
                <a:lnTo>
                  <a:pt x="363855" y="528827"/>
                </a:lnTo>
                <a:lnTo>
                  <a:pt x="356997" y="533653"/>
                </a:lnTo>
                <a:lnTo>
                  <a:pt x="413131" y="582422"/>
                </a:lnTo>
                <a:lnTo>
                  <a:pt x="487172" y="530478"/>
                </a:lnTo>
                <a:lnTo>
                  <a:pt x="463677" y="469138"/>
                </a:lnTo>
                <a:lnTo>
                  <a:pt x="464655" y="468164"/>
                </a:lnTo>
                <a:lnTo>
                  <a:pt x="473336" y="458955"/>
                </a:lnTo>
                <a:lnTo>
                  <a:pt x="481473" y="449226"/>
                </a:lnTo>
                <a:lnTo>
                  <a:pt x="489020" y="438953"/>
                </a:lnTo>
                <a:lnTo>
                  <a:pt x="495935" y="428117"/>
                </a:lnTo>
                <a:lnTo>
                  <a:pt x="567436" y="429387"/>
                </a:lnTo>
                <a:close/>
              </a:path>
              <a:path w="590804" h="600456">
                <a:moveTo>
                  <a:pt x="261205" y="405494"/>
                </a:moveTo>
                <a:lnTo>
                  <a:pt x="249124" y="400684"/>
                </a:lnTo>
                <a:lnTo>
                  <a:pt x="237911" y="394583"/>
                </a:lnTo>
                <a:lnTo>
                  <a:pt x="227631" y="387303"/>
                </a:lnTo>
                <a:lnTo>
                  <a:pt x="218350" y="378955"/>
                </a:lnTo>
                <a:lnTo>
                  <a:pt x="219876" y="469424"/>
                </a:lnTo>
                <a:lnTo>
                  <a:pt x="233576" y="474953"/>
                </a:lnTo>
                <a:lnTo>
                  <a:pt x="247904" y="479425"/>
                </a:lnTo>
                <a:lnTo>
                  <a:pt x="262545" y="482724"/>
                </a:lnTo>
                <a:lnTo>
                  <a:pt x="277171" y="484795"/>
                </a:lnTo>
                <a:lnTo>
                  <a:pt x="291724" y="485672"/>
                </a:lnTo>
                <a:lnTo>
                  <a:pt x="306145" y="485386"/>
                </a:lnTo>
                <a:lnTo>
                  <a:pt x="320377" y="483973"/>
                </a:lnTo>
                <a:lnTo>
                  <a:pt x="334362" y="481464"/>
                </a:lnTo>
                <a:lnTo>
                  <a:pt x="348043" y="477892"/>
                </a:lnTo>
                <a:lnTo>
                  <a:pt x="361362" y="473292"/>
                </a:lnTo>
                <a:lnTo>
                  <a:pt x="374261" y="467696"/>
                </a:lnTo>
                <a:lnTo>
                  <a:pt x="386683" y="461137"/>
                </a:lnTo>
                <a:lnTo>
                  <a:pt x="398569" y="453648"/>
                </a:lnTo>
                <a:lnTo>
                  <a:pt x="409862" y="445263"/>
                </a:lnTo>
                <a:lnTo>
                  <a:pt x="420504" y="436014"/>
                </a:lnTo>
                <a:lnTo>
                  <a:pt x="430438" y="425935"/>
                </a:lnTo>
                <a:lnTo>
                  <a:pt x="439606" y="415059"/>
                </a:lnTo>
                <a:lnTo>
                  <a:pt x="447950" y="403420"/>
                </a:lnTo>
                <a:lnTo>
                  <a:pt x="455412" y="391049"/>
                </a:lnTo>
                <a:lnTo>
                  <a:pt x="461935" y="377981"/>
                </a:lnTo>
                <a:lnTo>
                  <a:pt x="467461" y="364248"/>
                </a:lnTo>
                <a:lnTo>
                  <a:pt x="471931" y="349885"/>
                </a:lnTo>
                <a:lnTo>
                  <a:pt x="475231" y="335206"/>
                </a:lnTo>
                <a:lnTo>
                  <a:pt x="477302" y="320544"/>
                </a:lnTo>
                <a:lnTo>
                  <a:pt x="478179" y="305958"/>
                </a:lnTo>
                <a:lnTo>
                  <a:pt x="477895" y="291505"/>
                </a:lnTo>
                <a:lnTo>
                  <a:pt x="476484" y="277242"/>
                </a:lnTo>
                <a:lnTo>
                  <a:pt x="473977" y="263228"/>
                </a:lnTo>
                <a:lnTo>
                  <a:pt x="470410" y="249519"/>
                </a:lnTo>
                <a:lnTo>
                  <a:pt x="465815" y="236174"/>
                </a:lnTo>
                <a:lnTo>
                  <a:pt x="460226" y="223249"/>
                </a:lnTo>
                <a:lnTo>
                  <a:pt x="453675" y="210804"/>
                </a:lnTo>
                <a:lnTo>
                  <a:pt x="446197" y="198894"/>
                </a:lnTo>
                <a:lnTo>
                  <a:pt x="437824" y="187578"/>
                </a:lnTo>
                <a:lnTo>
                  <a:pt x="428591" y="176914"/>
                </a:lnTo>
                <a:lnTo>
                  <a:pt x="418529" y="166959"/>
                </a:lnTo>
                <a:lnTo>
                  <a:pt x="407673" y="157771"/>
                </a:lnTo>
                <a:lnTo>
                  <a:pt x="396057" y="149407"/>
                </a:lnTo>
                <a:lnTo>
                  <a:pt x="383712" y="141926"/>
                </a:lnTo>
                <a:lnTo>
                  <a:pt x="370673" y="135383"/>
                </a:lnTo>
                <a:lnTo>
                  <a:pt x="356973" y="129839"/>
                </a:lnTo>
                <a:lnTo>
                  <a:pt x="342646" y="125349"/>
                </a:lnTo>
                <a:lnTo>
                  <a:pt x="327986" y="122050"/>
                </a:lnTo>
                <a:lnTo>
                  <a:pt x="313344" y="119981"/>
                </a:lnTo>
                <a:lnTo>
                  <a:pt x="298777" y="119109"/>
                </a:lnTo>
                <a:lnTo>
                  <a:pt x="284343" y="119400"/>
                </a:lnTo>
                <a:lnTo>
                  <a:pt x="270101" y="120820"/>
                </a:lnTo>
                <a:lnTo>
                  <a:pt x="256107" y="123337"/>
                </a:lnTo>
                <a:lnTo>
                  <a:pt x="242419" y="126916"/>
                </a:lnTo>
                <a:lnTo>
                  <a:pt x="229095" y="131526"/>
                </a:lnTo>
                <a:lnTo>
                  <a:pt x="216193" y="137131"/>
                </a:lnTo>
                <a:lnTo>
                  <a:pt x="203771" y="143700"/>
                </a:lnTo>
                <a:lnTo>
                  <a:pt x="191886" y="151198"/>
                </a:lnTo>
                <a:lnTo>
                  <a:pt x="180596" y="159593"/>
                </a:lnTo>
                <a:lnTo>
                  <a:pt x="169958" y="168850"/>
                </a:lnTo>
                <a:lnTo>
                  <a:pt x="160031" y="178937"/>
                </a:lnTo>
                <a:lnTo>
                  <a:pt x="150872" y="189821"/>
                </a:lnTo>
                <a:lnTo>
                  <a:pt x="142538" y="201467"/>
                </a:lnTo>
                <a:lnTo>
                  <a:pt x="135088" y="213843"/>
                </a:lnTo>
                <a:lnTo>
                  <a:pt x="128580" y="226915"/>
                </a:lnTo>
                <a:lnTo>
                  <a:pt x="123070" y="240651"/>
                </a:lnTo>
                <a:lnTo>
                  <a:pt x="118618" y="255016"/>
                </a:lnTo>
                <a:lnTo>
                  <a:pt x="115318" y="269694"/>
                </a:lnTo>
                <a:lnTo>
                  <a:pt x="113247" y="284356"/>
                </a:lnTo>
                <a:lnTo>
                  <a:pt x="112370" y="298941"/>
                </a:lnTo>
                <a:lnTo>
                  <a:pt x="112654" y="313394"/>
                </a:lnTo>
                <a:lnTo>
                  <a:pt x="114065" y="327656"/>
                </a:lnTo>
                <a:lnTo>
                  <a:pt x="116572" y="341669"/>
                </a:lnTo>
                <a:lnTo>
                  <a:pt x="120139" y="355375"/>
                </a:lnTo>
                <a:lnTo>
                  <a:pt x="124734" y="368718"/>
                </a:lnTo>
                <a:lnTo>
                  <a:pt x="130323" y="381639"/>
                </a:lnTo>
                <a:lnTo>
                  <a:pt x="136874" y="394081"/>
                </a:lnTo>
                <a:lnTo>
                  <a:pt x="144352" y="405985"/>
                </a:lnTo>
                <a:lnTo>
                  <a:pt x="152725" y="417294"/>
                </a:lnTo>
                <a:lnTo>
                  <a:pt x="161958" y="427951"/>
                </a:lnTo>
                <a:lnTo>
                  <a:pt x="172020" y="437897"/>
                </a:lnTo>
                <a:lnTo>
                  <a:pt x="182876" y="447075"/>
                </a:lnTo>
                <a:lnTo>
                  <a:pt x="194492" y="455428"/>
                </a:lnTo>
                <a:lnTo>
                  <a:pt x="192514" y="337139"/>
                </a:lnTo>
                <a:lnTo>
                  <a:pt x="189203" y="325139"/>
                </a:lnTo>
                <a:lnTo>
                  <a:pt x="187280" y="312745"/>
                </a:lnTo>
                <a:lnTo>
                  <a:pt x="186812" y="300069"/>
                </a:lnTo>
                <a:lnTo>
                  <a:pt x="187864" y="287223"/>
                </a:lnTo>
                <a:lnTo>
                  <a:pt x="190500" y="274320"/>
                </a:lnTo>
                <a:lnTo>
                  <a:pt x="197092" y="256214"/>
                </a:lnTo>
                <a:lnTo>
                  <a:pt x="203186" y="244978"/>
                </a:lnTo>
                <a:lnTo>
                  <a:pt x="210456" y="234679"/>
                </a:lnTo>
                <a:lnTo>
                  <a:pt x="218791" y="225382"/>
                </a:lnTo>
                <a:lnTo>
                  <a:pt x="228080" y="217151"/>
                </a:lnTo>
                <a:lnTo>
                  <a:pt x="238212" y="210052"/>
                </a:lnTo>
                <a:lnTo>
                  <a:pt x="249074" y="204150"/>
                </a:lnTo>
                <a:lnTo>
                  <a:pt x="260555" y="199508"/>
                </a:lnTo>
                <a:lnTo>
                  <a:pt x="272544" y="196192"/>
                </a:lnTo>
                <a:lnTo>
                  <a:pt x="284928" y="194267"/>
                </a:lnTo>
                <a:lnTo>
                  <a:pt x="297597" y="193798"/>
                </a:lnTo>
                <a:lnTo>
                  <a:pt x="310439" y="194848"/>
                </a:lnTo>
                <a:lnTo>
                  <a:pt x="323342" y="197485"/>
                </a:lnTo>
                <a:lnTo>
                  <a:pt x="341437" y="204096"/>
                </a:lnTo>
                <a:lnTo>
                  <a:pt x="352640" y="210199"/>
                </a:lnTo>
                <a:lnTo>
                  <a:pt x="362908" y="217481"/>
                </a:lnTo>
                <a:lnTo>
                  <a:pt x="372175" y="225831"/>
                </a:lnTo>
                <a:lnTo>
                  <a:pt x="380377" y="235137"/>
                </a:lnTo>
                <a:lnTo>
                  <a:pt x="387450" y="245287"/>
                </a:lnTo>
                <a:lnTo>
                  <a:pt x="393329" y="256169"/>
                </a:lnTo>
                <a:lnTo>
                  <a:pt x="397949" y="267672"/>
                </a:lnTo>
                <a:lnTo>
                  <a:pt x="401247" y="279684"/>
                </a:lnTo>
                <a:lnTo>
                  <a:pt x="403158" y="292092"/>
                </a:lnTo>
                <a:lnTo>
                  <a:pt x="403617" y="304786"/>
                </a:lnTo>
                <a:lnTo>
                  <a:pt x="402560" y="317652"/>
                </a:lnTo>
                <a:lnTo>
                  <a:pt x="399923" y="330581"/>
                </a:lnTo>
                <a:lnTo>
                  <a:pt x="393398" y="348536"/>
                </a:lnTo>
                <a:lnTo>
                  <a:pt x="387314" y="359787"/>
                </a:lnTo>
                <a:lnTo>
                  <a:pt x="380050" y="370098"/>
                </a:lnTo>
                <a:lnTo>
                  <a:pt x="371718" y="379403"/>
                </a:lnTo>
                <a:lnTo>
                  <a:pt x="362431" y="387639"/>
                </a:lnTo>
                <a:lnTo>
                  <a:pt x="352301" y="394740"/>
                </a:lnTo>
                <a:lnTo>
                  <a:pt x="341440" y="400644"/>
                </a:lnTo>
                <a:lnTo>
                  <a:pt x="329960" y="405284"/>
                </a:lnTo>
                <a:lnTo>
                  <a:pt x="317973" y="408597"/>
                </a:lnTo>
                <a:lnTo>
                  <a:pt x="305593" y="410518"/>
                </a:lnTo>
                <a:lnTo>
                  <a:pt x="292930" y="410984"/>
                </a:lnTo>
                <a:lnTo>
                  <a:pt x="280098" y="409929"/>
                </a:lnTo>
                <a:lnTo>
                  <a:pt x="267207" y="407289"/>
                </a:lnTo>
                <a:lnTo>
                  <a:pt x="261205" y="405494"/>
                </a:lnTo>
                <a:close/>
              </a:path>
              <a:path w="590804" h="600456">
                <a:moveTo>
                  <a:pt x="210133" y="369653"/>
                </a:moveTo>
                <a:lnTo>
                  <a:pt x="203045" y="359508"/>
                </a:lnTo>
                <a:lnTo>
                  <a:pt x="197150" y="348633"/>
                </a:lnTo>
                <a:lnTo>
                  <a:pt x="192514" y="337139"/>
                </a:lnTo>
                <a:lnTo>
                  <a:pt x="194492" y="455428"/>
                </a:lnTo>
                <a:lnTo>
                  <a:pt x="206837" y="462896"/>
                </a:lnTo>
                <a:lnTo>
                  <a:pt x="219876" y="469424"/>
                </a:lnTo>
                <a:lnTo>
                  <a:pt x="218350" y="378955"/>
                </a:lnTo>
                <a:lnTo>
                  <a:pt x="210133" y="36965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433068" y="3617468"/>
            <a:ext cx="653288" cy="643128"/>
          </a:xfrm>
          <a:custGeom>
            <a:avLst/>
            <a:gdLst/>
            <a:ahLst/>
            <a:cxnLst/>
            <a:rect l="l" t="t" r="r" b="b"/>
            <a:pathLst>
              <a:path w="979932" h="964692">
                <a:moveTo>
                  <a:pt x="0" y="482346"/>
                </a:moveTo>
                <a:lnTo>
                  <a:pt x="1623" y="521913"/>
                </a:lnTo>
                <a:lnTo>
                  <a:pt x="6411" y="560598"/>
                </a:lnTo>
                <a:lnTo>
                  <a:pt x="14237" y="598276"/>
                </a:lnTo>
                <a:lnTo>
                  <a:pt x="24975" y="634825"/>
                </a:lnTo>
                <a:lnTo>
                  <a:pt x="38498" y="670119"/>
                </a:lnTo>
                <a:lnTo>
                  <a:pt x="54682" y="704035"/>
                </a:lnTo>
                <a:lnTo>
                  <a:pt x="73399" y="736449"/>
                </a:lnTo>
                <a:lnTo>
                  <a:pt x="94524" y="767236"/>
                </a:lnTo>
                <a:lnTo>
                  <a:pt x="117931" y="796273"/>
                </a:lnTo>
                <a:lnTo>
                  <a:pt x="143494" y="823436"/>
                </a:lnTo>
                <a:lnTo>
                  <a:pt x="171086" y="848600"/>
                </a:lnTo>
                <a:lnTo>
                  <a:pt x="200582" y="871642"/>
                </a:lnTo>
                <a:lnTo>
                  <a:pt x="231856" y="892438"/>
                </a:lnTo>
                <a:lnTo>
                  <a:pt x="264782" y="910863"/>
                </a:lnTo>
                <a:lnTo>
                  <a:pt x="299233" y="926794"/>
                </a:lnTo>
                <a:lnTo>
                  <a:pt x="335084" y="940106"/>
                </a:lnTo>
                <a:lnTo>
                  <a:pt x="372209" y="950676"/>
                </a:lnTo>
                <a:lnTo>
                  <a:pt x="410482" y="958380"/>
                </a:lnTo>
                <a:lnTo>
                  <a:pt x="449776" y="963093"/>
                </a:lnTo>
                <a:lnTo>
                  <a:pt x="489966" y="964692"/>
                </a:lnTo>
                <a:lnTo>
                  <a:pt x="530155" y="963093"/>
                </a:lnTo>
                <a:lnTo>
                  <a:pt x="569449" y="958380"/>
                </a:lnTo>
                <a:lnTo>
                  <a:pt x="607722" y="950676"/>
                </a:lnTo>
                <a:lnTo>
                  <a:pt x="644847" y="940106"/>
                </a:lnTo>
                <a:lnTo>
                  <a:pt x="680698" y="926794"/>
                </a:lnTo>
                <a:lnTo>
                  <a:pt x="715149" y="910863"/>
                </a:lnTo>
                <a:lnTo>
                  <a:pt x="748075" y="892438"/>
                </a:lnTo>
                <a:lnTo>
                  <a:pt x="779349" y="871642"/>
                </a:lnTo>
                <a:lnTo>
                  <a:pt x="808845" y="848600"/>
                </a:lnTo>
                <a:lnTo>
                  <a:pt x="836437" y="823436"/>
                </a:lnTo>
                <a:lnTo>
                  <a:pt x="862000" y="796273"/>
                </a:lnTo>
                <a:lnTo>
                  <a:pt x="885407" y="767236"/>
                </a:lnTo>
                <a:lnTo>
                  <a:pt x="906532" y="736449"/>
                </a:lnTo>
                <a:lnTo>
                  <a:pt x="925249" y="704035"/>
                </a:lnTo>
                <a:lnTo>
                  <a:pt x="941433" y="670119"/>
                </a:lnTo>
                <a:lnTo>
                  <a:pt x="954956" y="634825"/>
                </a:lnTo>
                <a:lnTo>
                  <a:pt x="965694" y="598276"/>
                </a:lnTo>
                <a:lnTo>
                  <a:pt x="973520" y="560598"/>
                </a:lnTo>
                <a:lnTo>
                  <a:pt x="978308" y="521913"/>
                </a:lnTo>
                <a:lnTo>
                  <a:pt x="979932" y="482346"/>
                </a:lnTo>
                <a:lnTo>
                  <a:pt x="978308" y="442778"/>
                </a:lnTo>
                <a:lnTo>
                  <a:pt x="973520" y="404093"/>
                </a:lnTo>
                <a:lnTo>
                  <a:pt x="965694" y="366415"/>
                </a:lnTo>
                <a:lnTo>
                  <a:pt x="954956" y="329866"/>
                </a:lnTo>
                <a:lnTo>
                  <a:pt x="941433" y="294572"/>
                </a:lnTo>
                <a:lnTo>
                  <a:pt x="925249" y="260656"/>
                </a:lnTo>
                <a:lnTo>
                  <a:pt x="906532" y="228242"/>
                </a:lnTo>
                <a:lnTo>
                  <a:pt x="885407" y="197455"/>
                </a:lnTo>
                <a:lnTo>
                  <a:pt x="862000" y="168418"/>
                </a:lnTo>
                <a:lnTo>
                  <a:pt x="836437" y="141255"/>
                </a:lnTo>
                <a:lnTo>
                  <a:pt x="808845" y="116091"/>
                </a:lnTo>
                <a:lnTo>
                  <a:pt x="779349" y="93049"/>
                </a:lnTo>
                <a:lnTo>
                  <a:pt x="748075" y="72253"/>
                </a:lnTo>
                <a:lnTo>
                  <a:pt x="715149" y="53828"/>
                </a:lnTo>
                <a:lnTo>
                  <a:pt x="680698" y="37897"/>
                </a:lnTo>
                <a:lnTo>
                  <a:pt x="644847" y="24585"/>
                </a:lnTo>
                <a:lnTo>
                  <a:pt x="607722" y="14015"/>
                </a:lnTo>
                <a:lnTo>
                  <a:pt x="569449" y="6311"/>
                </a:lnTo>
                <a:lnTo>
                  <a:pt x="530155" y="1598"/>
                </a:lnTo>
                <a:lnTo>
                  <a:pt x="489966" y="0"/>
                </a:lnTo>
                <a:lnTo>
                  <a:pt x="449776" y="1598"/>
                </a:lnTo>
                <a:lnTo>
                  <a:pt x="410482" y="6311"/>
                </a:lnTo>
                <a:lnTo>
                  <a:pt x="372209" y="14015"/>
                </a:lnTo>
                <a:lnTo>
                  <a:pt x="335084" y="24585"/>
                </a:lnTo>
                <a:lnTo>
                  <a:pt x="299233" y="37897"/>
                </a:lnTo>
                <a:lnTo>
                  <a:pt x="264782" y="53828"/>
                </a:lnTo>
                <a:lnTo>
                  <a:pt x="231856" y="72253"/>
                </a:lnTo>
                <a:lnTo>
                  <a:pt x="200582" y="93049"/>
                </a:lnTo>
                <a:lnTo>
                  <a:pt x="171086" y="116091"/>
                </a:lnTo>
                <a:lnTo>
                  <a:pt x="143494" y="141255"/>
                </a:lnTo>
                <a:lnTo>
                  <a:pt x="117931" y="168418"/>
                </a:lnTo>
                <a:lnTo>
                  <a:pt x="94524" y="197455"/>
                </a:lnTo>
                <a:lnTo>
                  <a:pt x="73399" y="228242"/>
                </a:lnTo>
                <a:lnTo>
                  <a:pt x="54682" y="260656"/>
                </a:lnTo>
                <a:lnTo>
                  <a:pt x="38498" y="294572"/>
                </a:lnTo>
                <a:lnTo>
                  <a:pt x="24975" y="329866"/>
                </a:lnTo>
                <a:lnTo>
                  <a:pt x="14237" y="366415"/>
                </a:lnTo>
                <a:lnTo>
                  <a:pt x="6411" y="404093"/>
                </a:lnTo>
                <a:lnTo>
                  <a:pt x="1623" y="442778"/>
                </a:lnTo>
                <a:lnTo>
                  <a:pt x="0" y="4823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558883" y="3696970"/>
            <a:ext cx="400896" cy="400897"/>
          </a:xfrm>
          <a:custGeom>
            <a:avLst/>
            <a:gdLst/>
            <a:ahLst/>
            <a:cxnLst/>
            <a:rect l="l" t="t" r="r" b="b"/>
            <a:pathLst>
              <a:path w="601344" h="601345">
                <a:moveTo>
                  <a:pt x="425831" y="125095"/>
                </a:moveTo>
                <a:lnTo>
                  <a:pt x="300736" y="0"/>
                </a:lnTo>
                <a:lnTo>
                  <a:pt x="178815" y="121793"/>
                </a:lnTo>
                <a:lnTo>
                  <a:pt x="187805" y="131074"/>
                </a:lnTo>
                <a:lnTo>
                  <a:pt x="197199" y="139151"/>
                </a:lnTo>
                <a:lnTo>
                  <a:pt x="205673" y="144834"/>
                </a:lnTo>
                <a:lnTo>
                  <a:pt x="213489" y="148715"/>
                </a:lnTo>
                <a:lnTo>
                  <a:pt x="228203" y="153429"/>
                </a:lnTo>
                <a:lnTo>
                  <a:pt x="235627" y="155445"/>
                </a:lnTo>
                <a:lnTo>
                  <a:pt x="243446" y="158019"/>
                </a:lnTo>
                <a:lnTo>
                  <a:pt x="251923" y="161744"/>
                </a:lnTo>
                <a:lnTo>
                  <a:pt x="261323" y="167209"/>
                </a:lnTo>
                <a:lnTo>
                  <a:pt x="271906" y="175006"/>
                </a:lnTo>
                <a:lnTo>
                  <a:pt x="277353" y="181243"/>
                </a:lnTo>
                <a:lnTo>
                  <a:pt x="284446" y="192750"/>
                </a:lnTo>
                <a:lnTo>
                  <a:pt x="288732" y="204732"/>
                </a:lnTo>
                <a:lnTo>
                  <a:pt x="290529" y="216838"/>
                </a:lnTo>
                <a:lnTo>
                  <a:pt x="290154" y="228717"/>
                </a:lnTo>
                <a:lnTo>
                  <a:pt x="287926" y="240019"/>
                </a:lnTo>
                <a:lnTo>
                  <a:pt x="284163" y="250393"/>
                </a:lnTo>
                <a:lnTo>
                  <a:pt x="279182" y="259488"/>
                </a:lnTo>
                <a:lnTo>
                  <a:pt x="273303" y="266954"/>
                </a:lnTo>
                <a:lnTo>
                  <a:pt x="266030" y="272830"/>
                </a:lnTo>
                <a:lnTo>
                  <a:pt x="256047" y="278541"/>
                </a:lnTo>
                <a:lnTo>
                  <a:pt x="245082" y="282536"/>
                </a:lnTo>
                <a:lnTo>
                  <a:pt x="233468" y="284618"/>
                </a:lnTo>
                <a:lnTo>
                  <a:pt x="221538" y="284590"/>
                </a:lnTo>
                <a:lnTo>
                  <a:pt x="209628" y="282255"/>
                </a:lnTo>
                <a:lnTo>
                  <a:pt x="198069" y="277415"/>
                </a:lnTo>
                <a:lnTo>
                  <a:pt x="187198" y="269875"/>
                </a:lnTo>
                <a:lnTo>
                  <a:pt x="179521" y="263359"/>
                </a:lnTo>
                <a:lnTo>
                  <a:pt x="172682" y="255401"/>
                </a:lnTo>
                <a:lnTo>
                  <a:pt x="167634" y="247150"/>
                </a:lnTo>
                <a:lnTo>
                  <a:pt x="163809" y="238664"/>
                </a:lnTo>
                <a:lnTo>
                  <a:pt x="160637" y="229996"/>
                </a:lnTo>
                <a:lnTo>
                  <a:pt x="157549" y="221202"/>
                </a:lnTo>
                <a:lnTo>
                  <a:pt x="153976" y="212339"/>
                </a:lnTo>
                <a:lnTo>
                  <a:pt x="149348" y="203460"/>
                </a:lnTo>
                <a:lnTo>
                  <a:pt x="143096" y="194623"/>
                </a:lnTo>
                <a:lnTo>
                  <a:pt x="134651" y="185881"/>
                </a:lnTo>
                <a:lnTo>
                  <a:pt x="123443" y="177292"/>
                </a:lnTo>
                <a:lnTo>
                  <a:pt x="0" y="300609"/>
                </a:lnTo>
                <a:lnTo>
                  <a:pt x="120268" y="420878"/>
                </a:lnTo>
                <a:lnTo>
                  <a:pt x="114307" y="428861"/>
                </a:lnTo>
                <a:lnTo>
                  <a:pt x="105574" y="437926"/>
                </a:lnTo>
                <a:lnTo>
                  <a:pt x="96718" y="444640"/>
                </a:lnTo>
                <a:lnTo>
                  <a:pt x="87799" y="449586"/>
                </a:lnTo>
                <a:lnTo>
                  <a:pt x="78874" y="453345"/>
                </a:lnTo>
                <a:lnTo>
                  <a:pt x="70002" y="456501"/>
                </a:lnTo>
                <a:lnTo>
                  <a:pt x="61239" y="459636"/>
                </a:lnTo>
                <a:lnTo>
                  <a:pt x="52644" y="463332"/>
                </a:lnTo>
                <a:lnTo>
                  <a:pt x="44275" y="468172"/>
                </a:lnTo>
                <a:lnTo>
                  <a:pt x="36191" y="474739"/>
                </a:lnTo>
                <a:lnTo>
                  <a:pt x="28448" y="483616"/>
                </a:lnTo>
                <a:lnTo>
                  <a:pt x="21985" y="492594"/>
                </a:lnTo>
                <a:lnTo>
                  <a:pt x="16708" y="504052"/>
                </a:lnTo>
                <a:lnTo>
                  <a:pt x="13967" y="515919"/>
                </a:lnTo>
                <a:lnTo>
                  <a:pt x="13569" y="527861"/>
                </a:lnTo>
                <a:lnTo>
                  <a:pt x="15318" y="539546"/>
                </a:lnTo>
                <a:lnTo>
                  <a:pt x="19019" y="550639"/>
                </a:lnTo>
                <a:lnTo>
                  <a:pt x="24476" y="560809"/>
                </a:lnTo>
                <a:lnTo>
                  <a:pt x="31495" y="569722"/>
                </a:lnTo>
                <a:lnTo>
                  <a:pt x="35602" y="573238"/>
                </a:lnTo>
                <a:lnTo>
                  <a:pt x="44023" y="578635"/>
                </a:lnTo>
                <a:lnTo>
                  <a:pt x="53882" y="582956"/>
                </a:lnTo>
                <a:lnTo>
                  <a:pt x="64825" y="585879"/>
                </a:lnTo>
                <a:lnTo>
                  <a:pt x="76499" y="587085"/>
                </a:lnTo>
                <a:lnTo>
                  <a:pt x="88551" y="586254"/>
                </a:lnTo>
                <a:lnTo>
                  <a:pt x="100627" y="583063"/>
                </a:lnTo>
                <a:lnTo>
                  <a:pt x="112376" y="577194"/>
                </a:lnTo>
                <a:lnTo>
                  <a:pt x="123443" y="568325"/>
                </a:lnTo>
                <a:lnTo>
                  <a:pt x="129155" y="560814"/>
                </a:lnTo>
                <a:lnTo>
                  <a:pt x="135295" y="551029"/>
                </a:lnTo>
                <a:lnTo>
                  <a:pt x="139488" y="542254"/>
                </a:lnTo>
                <a:lnTo>
                  <a:pt x="142340" y="534221"/>
                </a:lnTo>
                <a:lnTo>
                  <a:pt x="144456" y="526659"/>
                </a:lnTo>
                <a:lnTo>
                  <a:pt x="146443" y="519301"/>
                </a:lnTo>
                <a:lnTo>
                  <a:pt x="148906" y="511875"/>
                </a:lnTo>
                <a:lnTo>
                  <a:pt x="152452" y="504114"/>
                </a:lnTo>
                <a:lnTo>
                  <a:pt x="157685" y="495748"/>
                </a:lnTo>
                <a:lnTo>
                  <a:pt x="165213" y="486507"/>
                </a:lnTo>
                <a:lnTo>
                  <a:pt x="175640" y="476123"/>
                </a:lnTo>
                <a:lnTo>
                  <a:pt x="300736" y="601345"/>
                </a:lnTo>
                <a:lnTo>
                  <a:pt x="426212" y="475869"/>
                </a:lnTo>
                <a:lnTo>
                  <a:pt x="420296" y="469747"/>
                </a:lnTo>
                <a:lnTo>
                  <a:pt x="410612" y="461143"/>
                </a:lnTo>
                <a:lnTo>
                  <a:pt x="401910" y="455091"/>
                </a:lnTo>
                <a:lnTo>
                  <a:pt x="393916" y="450971"/>
                </a:lnTo>
                <a:lnTo>
                  <a:pt x="386357" y="448167"/>
                </a:lnTo>
                <a:lnTo>
                  <a:pt x="378957" y="446059"/>
                </a:lnTo>
                <a:lnTo>
                  <a:pt x="371444" y="444028"/>
                </a:lnTo>
                <a:lnTo>
                  <a:pt x="363542" y="441455"/>
                </a:lnTo>
                <a:lnTo>
                  <a:pt x="354979" y="437724"/>
                </a:lnTo>
                <a:lnTo>
                  <a:pt x="345480" y="432214"/>
                </a:lnTo>
                <a:lnTo>
                  <a:pt x="334771" y="424307"/>
                </a:lnTo>
                <a:lnTo>
                  <a:pt x="329217" y="417958"/>
                </a:lnTo>
                <a:lnTo>
                  <a:pt x="322136" y="406459"/>
                </a:lnTo>
                <a:lnTo>
                  <a:pt x="317867" y="394490"/>
                </a:lnTo>
                <a:lnTo>
                  <a:pt x="316091" y="382399"/>
                </a:lnTo>
                <a:lnTo>
                  <a:pt x="316487" y="370537"/>
                </a:lnTo>
                <a:lnTo>
                  <a:pt x="318733" y="359252"/>
                </a:lnTo>
                <a:lnTo>
                  <a:pt x="322511" y="348894"/>
                </a:lnTo>
                <a:lnTo>
                  <a:pt x="327498" y="339813"/>
                </a:lnTo>
                <a:lnTo>
                  <a:pt x="333375" y="332359"/>
                </a:lnTo>
                <a:lnTo>
                  <a:pt x="340655" y="326470"/>
                </a:lnTo>
                <a:lnTo>
                  <a:pt x="350624" y="320750"/>
                </a:lnTo>
                <a:lnTo>
                  <a:pt x="361568" y="316742"/>
                </a:lnTo>
                <a:lnTo>
                  <a:pt x="373157" y="314647"/>
                </a:lnTo>
                <a:lnTo>
                  <a:pt x="385061" y="314667"/>
                </a:lnTo>
                <a:lnTo>
                  <a:pt x="396948" y="317005"/>
                </a:lnTo>
                <a:lnTo>
                  <a:pt x="408489" y="321861"/>
                </a:lnTo>
                <a:lnTo>
                  <a:pt x="419353" y="329438"/>
                </a:lnTo>
                <a:lnTo>
                  <a:pt x="424850" y="333887"/>
                </a:lnTo>
                <a:lnTo>
                  <a:pt x="432359" y="341853"/>
                </a:lnTo>
                <a:lnTo>
                  <a:pt x="437878" y="350135"/>
                </a:lnTo>
                <a:lnTo>
                  <a:pt x="441997" y="358673"/>
                </a:lnTo>
                <a:lnTo>
                  <a:pt x="445311" y="367407"/>
                </a:lnTo>
                <a:lnTo>
                  <a:pt x="448411" y="376278"/>
                </a:lnTo>
                <a:lnTo>
                  <a:pt x="451891" y="385228"/>
                </a:lnTo>
                <a:lnTo>
                  <a:pt x="456342" y="394196"/>
                </a:lnTo>
                <a:lnTo>
                  <a:pt x="462359" y="403124"/>
                </a:lnTo>
                <a:lnTo>
                  <a:pt x="470533" y="411953"/>
                </a:lnTo>
                <a:lnTo>
                  <a:pt x="481456" y="420624"/>
                </a:lnTo>
                <a:lnTo>
                  <a:pt x="601344" y="300609"/>
                </a:lnTo>
                <a:lnTo>
                  <a:pt x="481202" y="180467"/>
                </a:lnTo>
                <a:lnTo>
                  <a:pt x="488319" y="170977"/>
                </a:lnTo>
                <a:lnTo>
                  <a:pt x="497029" y="162149"/>
                </a:lnTo>
                <a:lnTo>
                  <a:pt x="505851" y="155607"/>
                </a:lnTo>
                <a:lnTo>
                  <a:pt x="514727" y="150779"/>
                </a:lnTo>
                <a:lnTo>
                  <a:pt x="523602" y="147093"/>
                </a:lnTo>
                <a:lnTo>
                  <a:pt x="532418" y="143978"/>
                </a:lnTo>
                <a:lnTo>
                  <a:pt x="541121" y="140862"/>
                </a:lnTo>
                <a:lnTo>
                  <a:pt x="549652" y="137175"/>
                </a:lnTo>
                <a:lnTo>
                  <a:pt x="557956" y="132344"/>
                </a:lnTo>
                <a:lnTo>
                  <a:pt x="565977" y="125799"/>
                </a:lnTo>
                <a:lnTo>
                  <a:pt x="573658" y="116967"/>
                </a:lnTo>
                <a:lnTo>
                  <a:pt x="580091" y="108038"/>
                </a:lnTo>
                <a:lnTo>
                  <a:pt x="585385" y="96575"/>
                </a:lnTo>
                <a:lnTo>
                  <a:pt x="588140" y="84701"/>
                </a:lnTo>
                <a:lnTo>
                  <a:pt x="588554" y="72751"/>
                </a:lnTo>
                <a:lnTo>
                  <a:pt x="586823" y="61058"/>
                </a:lnTo>
                <a:lnTo>
                  <a:pt x="583146" y="49956"/>
                </a:lnTo>
                <a:lnTo>
                  <a:pt x="577718" y="39779"/>
                </a:lnTo>
                <a:lnTo>
                  <a:pt x="570738" y="30861"/>
                </a:lnTo>
                <a:lnTo>
                  <a:pt x="566547" y="27298"/>
                </a:lnTo>
                <a:lnTo>
                  <a:pt x="558088" y="21913"/>
                </a:lnTo>
                <a:lnTo>
                  <a:pt x="548206" y="17605"/>
                </a:lnTo>
                <a:lnTo>
                  <a:pt x="537250" y="14692"/>
                </a:lnTo>
                <a:lnTo>
                  <a:pt x="525573" y="13496"/>
                </a:lnTo>
                <a:lnTo>
                  <a:pt x="513525" y="14334"/>
                </a:lnTo>
                <a:lnTo>
                  <a:pt x="501457" y="17528"/>
                </a:lnTo>
                <a:lnTo>
                  <a:pt x="489719" y="23395"/>
                </a:lnTo>
                <a:lnTo>
                  <a:pt x="478663" y="32258"/>
                </a:lnTo>
                <a:lnTo>
                  <a:pt x="472167" y="40914"/>
                </a:lnTo>
                <a:lnTo>
                  <a:pt x="466306" y="50531"/>
                </a:lnTo>
                <a:lnTo>
                  <a:pt x="462305" y="59174"/>
                </a:lnTo>
                <a:lnTo>
                  <a:pt x="459568" y="67107"/>
                </a:lnTo>
                <a:lnTo>
                  <a:pt x="457501" y="74597"/>
                </a:lnTo>
                <a:lnTo>
                  <a:pt x="455509" y="81909"/>
                </a:lnTo>
                <a:lnTo>
                  <a:pt x="452996" y="89308"/>
                </a:lnTo>
                <a:lnTo>
                  <a:pt x="449366" y="97061"/>
                </a:lnTo>
                <a:lnTo>
                  <a:pt x="444026" y="105432"/>
                </a:lnTo>
                <a:lnTo>
                  <a:pt x="436379" y="114688"/>
                </a:lnTo>
                <a:lnTo>
                  <a:pt x="425831" y="125095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466596" y="2692908"/>
            <a:ext cx="611632" cy="612648"/>
          </a:xfrm>
          <a:custGeom>
            <a:avLst/>
            <a:gdLst/>
            <a:ahLst/>
            <a:cxnLst/>
            <a:rect l="l" t="t" r="r" b="b"/>
            <a:pathLst>
              <a:path w="917448" h="918972">
                <a:moveTo>
                  <a:pt x="0" y="459486"/>
                </a:moveTo>
                <a:lnTo>
                  <a:pt x="1520" y="497168"/>
                </a:lnTo>
                <a:lnTo>
                  <a:pt x="6003" y="534011"/>
                </a:lnTo>
                <a:lnTo>
                  <a:pt x="13330" y="569898"/>
                </a:lnTo>
                <a:lnTo>
                  <a:pt x="23384" y="604711"/>
                </a:lnTo>
                <a:lnTo>
                  <a:pt x="36046" y="638329"/>
                </a:lnTo>
                <a:lnTo>
                  <a:pt x="51198" y="670636"/>
                </a:lnTo>
                <a:lnTo>
                  <a:pt x="68722" y="701514"/>
                </a:lnTo>
                <a:lnTo>
                  <a:pt x="88501" y="730843"/>
                </a:lnTo>
                <a:lnTo>
                  <a:pt x="110416" y="758505"/>
                </a:lnTo>
                <a:lnTo>
                  <a:pt x="134350" y="784383"/>
                </a:lnTo>
                <a:lnTo>
                  <a:pt x="160183" y="808358"/>
                </a:lnTo>
                <a:lnTo>
                  <a:pt x="187799" y="830311"/>
                </a:lnTo>
                <a:lnTo>
                  <a:pt x="217079" y="850125"/>
                </a:lnTo>
                <a:lnTo>
                  <a:pt x="247905" y="867681"/>
                </a:lnTo>
                <a:lnTo>
                  <a:pt x="280160" y="882860"/>
                </a:lnTo>
                <a:lnTo>
                  <a:pt x="313724" y="895545"/>
                </a:lnTo>
                <a:lnTo>
                  <a:pt x="348481" y="905616"/>
                </a:lnTo>
                <a:lnTo>
                  <a:pt x="384312" y="912957"/>
                </a:lnTo>
                <a:lnTo>
                  <a:pt x="421098" y="917448"/>
                </a:lnTo>
                <a:lnTo>
                  <a:pt x="458724" y="918972"/>
                </a:lnTo>
                <a:lnTo>
                  <a:pt x="496349" y="917448"/>
                </a:lnTo>
                <a:lnTo>
                  <a:pt x="533135" y="912957"/>
                </a:lnTo>
                <a:lnTo>
                  <a:pt x="568966" y="905616"/>
                </a:lnTo>
                <a:lnTo>
                  <a:pt x="603723" y="895545"/>
                </a:lnTo>
                <a:lnTo>
                  <a:pt x="637287" y="882860"/>
                </a:lnTo>
                <a:lnTo>
                  <a:pt x="669542" y="867681"/>
                </a:lnTo>
                <a:lnTo>
                  <a:pt x="700368" y="850125"/>
                </a:lnTo>
                <a:lnTo>
                  <a:pt x="729648" y="830311"/>
                </a:lnTo>
                <a:lnTo>
                  <a:pt x="757264" y="808358"/>
                </a:lnTo>
                <a:lnTo>
                  <a:pt x="783097" y="784383"/>
                </a:lnTo>
                <a:lnTo>
                  <a:pt x="807031" y="758505"/>
                </a:lnTo>
                <a:lnTo>
                  <a:pt x="828946" y="730843"/>
                </a:lnTo>
                <a:lnTo>
                  <a:pt x="848725" y="701514"/>
                </a:lnTo>
                <a:lnTo>
                  <a:pt x="866249" y="670636"/>
                </a:lnTo>
                <a:lnTo>
                  <a:pt x="881401" y="638329"/>
                </a:lnTo>
                <a:lnTo>
                  <a:pt x="894063" y="604711"/>
                </a:lnTo>
                <a:lnTo>
                  <a:pt x="904117" y="569898"/>
                </a:lnTo>
                <a:lnTo>
                  <a:pt x="911444" y="534011"/>
                </a:lnTo>
                <a:lnTo>
                  <a:pt x="915927" y="497168"/>
                </a:lnTo>
                <a:lnTo>
                  <a:pt x="917448" y="459486"/>
                </a:lnTo>
                <a:lnTo>
                  <a:pt x="915927" y="421803"/>
                </a:lnTo>
                <a:lnTo>
                  <a:pt x="911444" y="384960"/>
                </a:lnTo>
                <a:lnTo>
                  <a:pt x="904117" y="349073"/>
                </a:lnTo>
                <a:lnTo>
                  <a:pt x="894063" y="314260"/>
                </a:lnTo>
                <a:lnTo>
                  <a:pt x="881401" y="280642"/>
                </a:lnTo>
                <a:lnTo>
                  <a:pt x="866249" y="248335"/>
                </a:lnTo>
                <a:lnTo>
                  <a:pt x="848725" y="217457"/>
                </a:lnTo>
                <a:lnTo>
                  <a:pt x="828946" y="188128"/>
                </a:lnTo>
                <a:lnTo>
                  <a:pt x="807031" y="160466"/>
                </a:lnTo>
                <a:lnTo>
                  <a:pt x="783097" y="134588"/>
                </a:lnTo>
                <a:lnTo>
                  <a:pt x="757264" y="110613"/>
                </a:lnTo>
                <a:lnTo>
                  <a:pt x="729648" y="88660"/>
                </a:lnTo>
                <a:lnTo>
                  <a:pt x="700368" y="68846"/>
                </a:lnTo>
                <a:lnTo>
                  <a:pt x="669542" y="51290"/>
                </a:lnTo>
                <a:lnTo>
                  <a:pt x="637287" y="36111"/>
                </a:lnTo>
                <a:lnTo>
                  <a:pt x="603723" y="23426"/>
                </a:lnTo>
                <a:lnTo>
                  <a:pt x="568966" y="13355"/>
                </a:lnTo>
                <a:lnTo>
                  <a:pt x="533135" y="6014"/>
                </a:lnTo>
                <a:lnTo>
                  <a:pt x="496349" y="1523"/>
                </a:lnTo>
                <a:lnTo>
                  <a:pt x="458724" y="0"/>
                </a:lnTo>
                <a:lnTo>
                  <a:pt x="421098" y="1523"/>
                </a:lnTo>
                <a:lnTo>
                  <a:pt x="384312" y="6014"/>
                </a:lnTo>
                <a:lnTo>
                  <a:pt x="348481" y="13355"/>
                </a:lnTo>
                <a:lnTo>
                  <a:pt x="313724" y="23426"/>
                </a:lnTo>
                <a:lnTo>
                  <a:pt x="280160" y="36111"/>
                </a:lnTo>
                <a:lnTo>
                  <a:pt x="247905" y="51290"/>
                </a:lnTo>
                <a:lnTo>
                  <a:pt x="217079" y="68846"/>
                </a:lnTo>
                <a:lnTo>
                  <a:pt x="187799" y="88660"/>
                </a:lnTo>
                <a:lnTo>
                  <a:pt x="160183" y="110613"/>
                </a:lnTo>
                <a:lnTo>
                  <a:pt x="134350" y="134588"/>
                </a:lnTo>
                <a:lnTo>
                  <a:pt x="110416" y="160466"/>
                </a:lnTo>
                <a:lnTo>
                  <a:pt x="88501" y="188128"/>
                </a:lnTo>
                <a:lnTo>
                  <a:pt x="68722" y="217457"/>
                </a:lnTo>
                <a:lnTo>
                  <a:pt x="51198" y="248335"/>
                </a:lnTo>
                <a:lnTo>
                  <a:pt x="36046" y="280642"/>
                </a:lnTo>
                <a:lnTo>
                  <a:pt x="23384" y="314260"/>
                </a:lnTo>
                <a:lnTo>
                  <a:pt x="13330" y="349073"/>
                </a:lnTo>
                <a:lnTo>
                  <a:pt x="6003" y="384960"/>
                </a:lnTo>
                <a:lnTo>
                  <a:pt x="1520" y="421803"/>
                </a:lnTo>
                <a:lnTo>
                  <a:pt x="0" y="4594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591056" y="2836673"/>
            <a:ext cx="356616" cy="334263"/>
          </a:xfrm>
          <a:custGeom>
            <a:avLst/>
            <a:gdLst/>
            <a:ahLst/>
            <a:cxnLst/>
            <a:rect l="l" t="t" r="r" b="b"/>
            <a:pathLst>
              <a:path w="534924" h="501395">
                <a:moveTo>
                  <a:pt x="78026" y="403339"/>
                </a:moveTo>
                <a:lnTo>
                  <a:pt x="89062" y="400677"/>
                </a:lnTo>
                <a:lnTo>
                  <a:pt x="100230" y="398881"/>
                </a:lnTo>
                <a:lnTo>
                  <a:pt x="111512" y="397937"/>
                </a:lnTo>
                <a:lnTo>
                  <a:pt x="122889" y="397832"/>
                </a:lnTo>
                <a:lnTo>
                  <a:pt x="134345" y="398553"/>
                </a:lnTo>
                <a:lnTo>
                  <a:pt x="145860" y="400086"/>
                </a:lnTo>
                <a:lnTo>
                  <a:pt x="157417" y="402419"/>
                </a:lnTo>
                <a:lnTo>
                  <a:pt x="168998" y="405538"/>
                </a:lnTo>
                <a:lnTo>
                  <a:pt x="180585" y="409429"/>
                </a:lnTo>
                <a:lnTo>
                  <a:pt x="192160" y="414081"/>
                </a:lnTo>
                <a:lnTo>
                  <a:pt x="203705" y="419478"/>
                </a:lnTo>
                <a:lnTo>
                  <a:pt x="215202" y="425609"/>
                </a:lnTo>
                <a:lnTo>
                  <a:pt x="226633" y="432460"/>
                </a:lnTo>
                <a:lnTo>
                  <a:pt x="237980" y="440017"/>
                </a:lnTo>
                <a:lnTo>
                  <a:pt x="249224" y="448268"/>
                </a:lnTo>
                <a:lnTo>
                  <a:pt x="260350" y="457200"/>
                </a:lnTo>
                <a:lnTo>
                  <a:pt x="260350" y="66420"/>
                </a:lnTo>
                <a:lnTo>
                  <a:pt x="250041" y="55637"/>
                </a:lnTo>
                <a:lnTo>
                  <a:pt x="239620" y="45571"/>
                </a:lnTo>
                <a:lnTo>
                  <a:pt x="229183" y="36424"/>
                </a:lnTo>
                <a:lnTo>
                  <a:pt x="218669" y="28227"/>
                </a:lnTo>
                <a:lnTo>
                  <a:pt x="208014" y="21010"/>
                </a:lnTo>
                <a:lnTo>
                  <a:pt x="197157" y="14804"/>
                </a:lnTo>
                <a:lnTo>
                  <a:pt x="186036" y="9639"/>
                </a:lnTo>
                <a:lnTo>
                  <a:pt x="174588" y="5545"/>
                </a:lnTo>
                <a:lnTo>
                  <a:pt x="162753" y="2554"/>
                </a:lnTo>
                <a:lnTo>
                  <a:pt x="150466" y="695"/>
                </a:lnTo>
                <a:lnTo>
                  <a:pt x="137668" y="0"/>
                </a:lnTo>
                <a:lnTo>
                  <a:pt x="127119" y="317"/>
                </a:lnTo>
                <a:lnTo>
                  <a:pt x="115501" y="1487"/>
                </a:lnTo>
                <a:lnTo>
                  <a:pt x="103388" y="3534"/>
                </a:lnTo>
                <a:lnTo>
                  <a:pt x="90747" y="6475"/>
                </a:lnTo>
                <a:lnTo>
                  <a:pt x="77547" y="10328"/>
                </a:lnTo>
                <a:lnTo>
                  <a:pt x="63754" y="15112"/>
                </a:lnTo>
                <a:lnTo>
                  <a:pt x="63627" y="71119"/>
                </a:lnTo>
                <a:lnTo>
                  <a:pt x="16891" y="70865"/>
                </a:lnTo>
                <a:lnTo>
                  <a:pt x="16891" y="122046"/>
                </a:lnTo>
                <a:lnTo>
                  <a:pt x="0" y="122046"/>
                </a:lnTo>
                <a:lnTo>
                  <a:pt x="0" y="501395"/>
                </a:lnTo>
                <a:lnTo>
                  <a:pt x="534924" y="501395"/>
                </a:lnTo>
                <a:lnTo>
                  <a:pt x="534924" y="122046"/>
                </a:lnTo>
                <a:lnTo>
                  <a:pt x="515239" y="122046"/>
                </a:lnTo>
                <a:lnTo>
                  <a:pt x="515239" y="70865"/>
                </a:lnTo>
                <a:lnTo>
                  <a:pt x="471297" y="71119"/>
                </a:lnTo>
                <a:lnTo>
                  <a:pt x="471170" y="15112"/>
                </a:lnTo>
                <a:lnTo>
                  <a:pt x="458127" y="10569"/>
                </a:lnTo>
                <a:lnTo>
                  <a:pt x="432223" y="3673"/>
                </a:lnTo>
                <a:lnTo>
                  <a:pt x="408437" y="359"/>
                </a:lnTo>
                <a:lnTo>
                  <a:pt x="397256" y="0"/>
                </a:lnTo>
                <a:lnTo>
                  <a:pt x="384646" y="676"/>
                </a:lnTo>
                <a:lnTo>
                  <a:pt x="360510" y="5492"/>
                </a:lnTo>
                <a:lnTo>
                  <a:pt x="337932" y="14718"/>
                </a:lnTo>
                <a:lnTo>
                  <a:pt x="316414" y="28111"/>
                </a:lnTo>
                <a:lnTo>
                  <a:pt x="295460" y="45426"/>
                </a:lnTo>
                <a:lnTo>
                  <a:pt x="274574" y="66420"/>
                </a:lnTo>
                <a:lnTo>
                  <a:pt x="274574" y="457200"/>
                </a:lnTo>
                <a:lnTo>
                  <a:pt x="279368" y="453255"/>
                </a:lnTo>
                <a:lnTo>
                  <a:pt x="290547" y="444616"/>
                </a:lnTo>
                <a:lnTo>
                  <a:pt x="301838" y="436664"/>
                </a:lnTo>
                <a:lnTo>
                  <a:pt x="313224" y="429410"/>
                </a:lnTo>
                <a:lnTo>
                  <a:pt x="324686" y="422869"/>
                </a:lnTo>
                <a:lnTo>
                  <a:pt x="336205" y="417053"/>
                </a:lnTo>
                <a:lnTo>
                  <a:pt x="347765" y="411977"/>
                </a:lnTo>
                <a:lnTo>
                  <a:pt x="359348" y="407652"/>
                </a:lnTo>
                <a:lnTo>
                  <a:pt x="370934" y="404093"/>
                </a:lnTo>
                <a:lnTo>
                  <a:pt x="382507" y="401313"/>
                </a:lnTo>
                <a:lnTo>
                  <a:pt x="394048" y="399324"/>
                </a:lnTo>
                <a:lnTo>
                  <a:pt x="405540" y="398140"/>
                </a:lnTo>
                <a:lnTo>
                  <a:pt x="416964" y="397775"/>
                </a:lnTo>
                <a:lnTo>
                  <a:pt x="428302" y="398241"/>
                </a:lnTo>
                <a:lnTo>
                  <a:pt x="439537" y="399552"/>
                </a:lnTo>
                <a:lnTo>
                  <a:pt x="450650" y="401721"/>
                </a:lnTo>
                <a:lnTo>
                  <a:pt x="461624" y="404761"/>
                </a:lnTo>
                <a:lnTo>
                  <a:pt x="472440" y="408686"/>
                </a:lnTo>
                <a:lnTo>
                  <a:pt x="472268" y="360451"/>
                </a:lnTo>
                <a:lnTo>
                  <a:pt x="472100" y="312216"/>
                </a:lnTo>
                <a:lnTo>
                  <a:pt x="471937" y="263982"/>
                </a:lnTo>
                <a:lnTo>
                  <a:pt x="471781" y="215747"/>
                </a:lnTo>
                <a:lnTo>
                  <a:pt x="471636" y="167512"/>
                </a:lnTo>
                <a:lnTo>
                  <a:pt x="471503" y="119278"/>
                </a:lnTo>
                <a:lnTo>
                  <a:pt x="471424" y="87121"/>
                </a:lnTo>
                <a:lnTo>
                  <a:pt x="495427" y="87121"/>
                </a:lnTo>
                <a:lnTo>
                  <a:pt x="493903" y="447928"/>
                </a:lnTo>
                <a:lnTo>
                  <a:pt x="488268" y="445818"/>
                </a:lnTo>
                <a:lnTo>
                  <a:pt x="474244" y="440982"/>
                </a:lnTo>
                <a:lnTo>
                  <a:pt x="460942" y="437012"/>
                </a:lnTo>
                <a:lnTo>
                  <a:pt x="448273" y="433870"/>
                </a:lnTo>
                <a:lnTo>
                  <a:pt x="436150" y="431515"/>
                </a:lnTo>
                <a:lnTo>
                  <a:pt x="424484" y="429908"/>
                </a:lnTo>
                <a:lnTo>
                  <a:pt x="413189" y="429009"/>
                </a:lnTo>
                <a:lnTo>
                  <a:pt x="402177" y="428777"/>
                </a:lnTo>
                <a:lnTo>
                  <a:pt x="391359" y="429175"/>
                </a:lnTo>
                <a:lnTo>
                  <a:pt x="380647" y="430161"/>
                </a:lnTo>
                <a:lnTo>
                  <a:pt x="369955" y="431696"/>
                </a:lnTo>
                <a:lnTo>
                  <a:pt x="359195" y="433741"/>
                </a:lnTo>
                <a:lnTo>
                  <a:pt x="348277" y="436255"/>
                </a:lnTo>
                <a:lnTo>
                  <a:pt x="337116" y="439199"/>
                </a:lnTo>
                <a:lnTo>
                  <a:pt x="325623" y="442533"/>
                </a:lnTo>
                <a:lnTo>
                  <a:pt x="313709" y="446218"/>
                </a:lnTo>
                <a:lnTo>
                  <a:pt x="301289" y="450213"/>
                </a:lnTo>
                <a:lnTo>
                  <a:pt x="288273" y="454480"/>
                </a:lnTo>
                <a:lnTo>
                  <a:pt x="274574" y="458977"/>
                </a:lnTo>
                <a:lnTo>
                  <a:pt x="274574" y="461644"/>
                </a:lnTo>
                <a:lnTo>
                  <a:pt x="260350" y="459358"/>
                </a:lnTo>
                <a:lnTo>
                  <a:pt x="260350" y="458977"/>
                </a:lnTo>
                <a:lnTo>
                  <a:pt x="249512" y="455621"/>
                </a:lnTo>
                <a:lnTo>
                  <a:pt x="237136" y="451679"/>
                </a:lnTo>
                <a:lnTo>
                  <a:pt x="225165" y="447820"/>
                </a:lnTo>
                <a:lnTo>
                  <a:pt x="213539" y="444101"/>
                </a:lnTo>
                <a:lnTo>
                  <a:pt x="202194" y="440580"/>
                </a:lnTo>
                <a:lnTo>
                  <a:pt x="191067" y="437317"/>
                </a:lnTo>
                <a:lnTo>
                  <a:pt x="180098" y="434370"/>
                </a:lnTo>
                <a:lnTo>
                  <a:pt x="169222" y="431797"/>
                </a:lnTo>
                <a:lnTo>
                  <a:pt x="158379" y="429656"/>
                </a:lnTo>
                <a:lnTo>
                  <a:pt x="147505" y="428006"/>
                </a:lnTo>
                <a:lnTo>
                  <a:pt x="136538" y="426905"/>
                </a:lnTo>
                <a:lnTo>
                  <a:pt x="125416" y="426412"/>
                </a:lnTo>
                <a:lnTo>
                  <a:pt x="114076" y="426585"/>
                </a:lnTo>
                <a:lnTo>
                  <a:pt x="102456" y="427483"/>
                </a:lnTo>
                <a:lnTo>
                  <a:pt x="90494" y="429163"/>
                </a:lnTo>
                <a:lnTo>
                  <a:pt x="78127" y="431684"/>
                </a:lnTo>
                <a:lnTo>
                  <a:pt x="65292" y="435106"/>
                </a:lnTo>
                <a:lnTo>
                  <a:pt x="51928" y="439485"/>
                </a:lnTo>
                <a:lnTo>
                  <a:pt x="37973" y="444880"/>
                </a:lnTo>
                <a:lnTo>
                  <a:pt x="39497" y="87121"/>
                </a:lnTo>
                <a:lnTo>
                  <a:pt x="63500" y="87121"/>
                </a:lnTo>
                <a:lnTo>
                  <a:pt x="62484" y="408686"/>
                </a:lnTo>
                <a:lnTo>
                  <a:pt x="67140" y="406879"/>
                </a:lnTo>
                <a:lnTo>
                  <a:pt x="78026" y="403339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777229" y="1744981"/>
            <a:ext cx="628903" cy="631951"/>
          </a:xfrm>
          <a:custGeom>
            <a:avLst/>
            <a:gdLst/>
            <a:ahLst/>
            <a:cxnLst/>
            <a:rect l="l" t="t" r="r" b="b"/>
            <a:pathLst>
              <a:path w="943355" h="947927">
                <a:moveTo>
                  <a:pt x="0" y="473963"/>
                </a:moveTo>
                <a:lnTo>
                  <a:pt x="1563" y="512834"/>
                </a:lnTo>
                <a:lnTo>
                  <a:pt x="6174" y="550839"/>
                </a:lnTo>
                <a:lnTo>
                  <a:pt x="13709" y="587857"/>
                </a:lnTo>
                <a:lnTo>
                  <a:pt x="24048" y="623767"/>
                </a:lnTo>
                <a:lnTo>
                  <a:pt x="37070" y="658445"/>
                </a:lnTo>
                <a:lnTo>
                  <a:pt x="52652" y="691770"/>
                </a:lnTo>
                <a:lnTo>
                  <a:pt x="70673" y="723620"/>
                </a:lnTo>
                <a:lnTo>
                  <a:pt x="91013" y="753874"/>
                </a:lnTo>
                <a:lnTo>
                  <a:pt x="113549" y="782408"/>
                </a:lnTo>
                <a:lnTo>
                  <a:pt x="138160" y="809101"/>
                </a:lnTo>
                <a:lnTo>
                  <a:pt x="164724" y="833831"/>
                </a:lnTo>
                <a:lnTo>
                  <a:pt x="193121" y="856475"/>
                </a:lnTo>
                <a:lnTo>
                  <a:pt x="223228" y="876913"/>
                </a:lnTo>
                <a:lnTo>
                  <a:pt x="254925" y="895021"/>
                </a:lnTo>
                <a:lnTo>
                  <a:pt x="288089" y="910679"/>
                </a:lnTo>
                <a:lnTo>
                  <a:pt x="322600" y="923763"/>
                </a:lnTo>
                <a:lnTo>
                  <a:pt x="358335" y="934152"/>
                </a:lnTo>
                <a:lnTo>
                  <a:pt x="395175" y="941724"/>
                </a:lnTo>
                <a:lnTo>
                  <a:pt x="432996" y="946356"/>
                </a:lnTo>
                <a:lnTo>
                  <a:pt x="471677" y="947927"/>
                </a:lnTo>
                <a:lnTo>
                  <a:pt x="510359" y="946356"/>
                </a:lnTo>
                <a:lnTo>
                  <a:pt x="548180" y="941724"/>
                </a:lnTo>
                <a:lnTo>
                  <a:pt x="585020" y="934152"/>
                </a:lnTo>
                <a:lnTo>
                  <a:pt x="620755" y="923763"/>
                </a:lnTo>
                <a:lnTo>
                  <a:pt x="655266" y="910679"/>
                </a:lnTo>
                <a:lnTo>
                  <a:pt x="688430" y="895021"/>
                </a:lnTo>
                <a:lnTo>
                  <a:pt x="720127" y="876913"/>
                </a:lnTo>
                <a:lnTo>
                  <a:pt x="750234" y="856475"/>
                </a:lnTo>
                <a:lnTo>
                  <a:pt x="778631" y="833831"/>
                </a:lnTo>
                <a:lnTo>
                  <a:pt x="805195" y="809101"/>
                </a:lnTo>
                <a:lnTo>
                  <a:pt x="829806" y="782408"/>
                </a:lnTo>
                <a:lnTo>
                  <a:pt x="852342" y="753874"/>
                </a:lnTo>
                <a:lnTo>
                  <a:pt x="872682" y="723620"/>
                </a:lnTo>
                <a:lnTo>
                  <a:pt x="890703" y="691770"/>
                </a:lnTo>
                <a:lnTo>
                  <a:pt x="906285" y="658445"/>
                </a:lnTo>
                <a:lnTo>
                  <a:pt x="919307" y="623767"/>
                </a:lnTo>
                <a:lnTo>
                  <a:pt x="929646" y="587857"/>
                </a:lnTo>
                <a:lnTo>
                  <a:pt x="937181" y="550839"/>
                </a:lnTo>
                <a:lnTo>
                  <a:pt x="941792" y="512834"/>
                </a:lnTo>
                <a:lnTo>
                  <a:pt x="943355" y="473963"/>
                </a:lnTo>
                <a:lnTo>
                  <a:pt x="941792" y="435093"/>
                </a:lnTo>
                <a:lnTo>
                  <a:pt x="937181" y="397088"/>
                </a:lnTo>
                <a:lnTo>
                  <a:pt x="929646" y="360070"/>
                </a:lnTo>
                <a:lnTo>
                  <a:pt x="919307" y="324160"/>
                </a:lnTo>
                <a:lnTo>
                  <a:pt x="906285" y="289482"/>
                </a:lnTo>
                <a:lnTo>
                  <a:pt x="890703" y="256157"/>
                </a:lnTo>
                <a:lnTo>
                  <a:pt x="872682" y="224307"/>
                </a:lnTo>
                <a:lnTo>
                  <a:pt x="852342" y="194053"/>
                </a:lnTo>
                <a:lnTo>
                  <a:pt x="829806" y="165519"/>
                </a:lnTo>
                <a:lnTo>
                  <a:pt x="805195" y="138826"/>
                </a:lnTo>
                <a:lnTo>
                  <a:pt x="778631" y="114096"/>
                </a:lnTo>
                <a:lnTo>
                  <a:pt x="750234" y="91452"/>
                </a:lnTo>
                <a:lnTo>
                  <a:pt x="720127" y="71014"/>
                </a:lnTo>
                <a:lnTo>
                  <a:pt x="688430" y="52906"/>
                </a:lnTo>
                <a:lnTo>
                  <a:pt x="655266" y="37248"/>
                </a:lnTo>
                <a:lnTo>
                  <a:pt x="620755" y="24164"/>
                </a:lnTo>
                <a:lnTo>
                  <a:pt x="585020" y="13775"/>
                </a:lnTo>
                <a:lnTo>
                  <a:pt x="548180" y="6203"/>
                </a:lnTo>
                <a:lnTo>
                  <a:pt x="510359" y="1571"/>
                </a:lnTo>
                <a:lnTo>
                  <a:pt x="471677" y="0"/>
                </a:lnTo>
                <a:lnTo>
                  <a:pt x="432996" y="1571"/>
                </a:lnTo>
                <a:lnTo>
                  <a:pt x="395175" y="6203"/>
                </a:lnTo>
                <a:lnTo>
                  <a:pt x="358335" y="13775"/>
                </a:lnTo>
                <a:lnTo>
                  <a:pt x="322600" y="24164"/>
                </a:lnTo>
                <a:lnTo>
                  <a:pt x="288089" y="37248"/>
                </a:lnTo>
                <a:lnTo>
                  <a:pt x="254925" y="52906"/>
                </a:lnTo>
                <a:lnTo>
                  <a:pt x="223228" y="71014"/>
                </a:lnTo>
                <a:lnTo>
                  <a:pt x="193121" y="91452"/>
                </a:lnTo>
                <a:lnTo>
                  <a:pt x="164724" y="114096"/>
                </a:lnTo>
                <a:lnTo>
                  <a:pt x="138160" y="138826"/>
                </a:lnTo>
                <a:lnTo>
                  <a:pt x="113549" y="165519"/>
                </a:lnTo>
                <a:lnTo>
                  <a:pt x="91013" y="194053"/>
                </a:lnTo>
                <a:lnTo>
                  <a:pt x="70673" y="224307"/>
                </a:lnTo>
                <a:lnTo>
                  <a:pt x="52652" y="256157"/>
                </a:lnTo>
                <a:lnTo>
                  <a:pt x="37070" y="289482"/>
                </a:lnTo>
                <a:lnTo>
                  <a:pt x="24048" y="324160"/>
                </a:lnTo>
                <a:lnTo>
                  <a:pt x="13709" y="360070"/>
                </a:lnTo>
                <a:lnTo>
                  <a:pt x="6174" y="397088"/>
                </a:lnTo>
                <a:lnTo>
                  <a:pt x="1563" y="435093"/>
                </a:lnTo>
                <a:lnTo>
                  <a:pt x="0" y="473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938264" y="1905000"/>
            <a:ext cx="354584" cy="358648"/>
          </a:xfrm>
          <a:custGeom>
            <a:avLst/>
            <a:gdLst/>
            <a:ahLst/>
            <a:cxnLst/>
            <a:rect l="l" t="t" r="r" b="b"/>
            <a:pathLst>
              <a:path w="531876" h="537972">
                <a:moveTo>
                  <a:pt x="261904" y="306923"/>
                </a:moveTo>
                <a:lnTo>
                  <a:pt x="274997" y="302133"/>
                </a:lnTo>
                <a:lnTo>
                  <a:pt x="284187" y="291994"/>
                </a:lnTo>
                <a:lnTo>
                  <a:pt x="287654" y="278256"/>
                </a:lnTo>
                <a:lnTo>
                  <a:pt x="287654" y="273939"/>
                </a:lnTo>
                <a:lnTo>
                  <a:pt x="286638" y="269875"/>
                </a:lnTo>
                <a:lnTo>
                  <a:pt x="284860" y="266192"/>
                </a:lnTo>
                <a:lnTo>
                  <a:pt x="445134" y="105282"/>
                </a:lnTo>
                <a:lnTo>
                  <a:pt x="474599" y="107188"/>
                </a:lnTo>
                <a:lnTo>
                  <a:pt x="531876" y="49783"/>
                </a:lnTo>
                <a:lnTo>
                  <a:pt x="485139" y="46863"/>
                </a:lnTo>
                <a:lnTo>
                  <a:pt x="482219" y="0"/>
                </a:lnTo>
                <a:lnTo>
                  <a:pt x="425069" y="57403"/>
                </a:lnTo>
                <a:lnTo>
                  <a:pt x="426847" y="86741"/>
                </a:lnTo>
                <a:lnTo>
                  <a:pt x="263778" y="250444"/>
                </a:lnTo>
                <a:lnTo>
                  <a:pt x="258825" y="249427"/>
                </a:lnTo>
                <a:lnTo>
                  <a:pt x="255844" y="249581"/>
                </a:lnTo>
                <a:lnTo>
                  <a:pt x="242745" y="254379"/>
                </a:lnTo>
                <a:lnTo>
                  <a:pt x="233576" y="264548"/>
                </a:lnTo>
                <a:lnTo>
                  <a:pt x="230124" y="278256"/>
                </a:lnTo>
                <a:lnTo>
                  <a:pt x="230276" y="281261"/>
                </a:lnTo>
                <a:lnTo>
                  <a:pt x="235035" y="294433"/>
                </a:lnTo>
                <a:lnTo>
                  <a:pt x="245146" y="303629"/>
                </a:lnTo>
                <a:lnTo>
                  <a:pt x="258825" y="307085"/>
                </a:lnTo>
                <a:lnTo>
                  <a:pt x="261904" y="306923"/>
                </a:lnTo>
                <a:close/>
              </a:path>
              <a:path w="531876" h="537972">
                <a:moveTo>
                  <a:pt x="204139" y="292649"/>
                </a:moveTo>
                <a:lnTo>
                  <a:pt x="202310" y="278256"/>
                </a:lnTo>
                <a:lnTo>
                  <a:pt x="202481" y="273831"/>
                </a:lnTo>
                <a:lnTo>
                  <a:pt x="205370" y="259831"/>
                </a:lnTo>
                <a:lnTo>
                  <a:pt x="211478" y="247324"/>
                </a:lnTo>
                <a:lnTo>
                  <a:pt x="220341" y="236780"/>
                </a:lnTo>
                <a:lnTo>
                  <a:pt x="231495" y="228668"/>
                </a:lnTo>
                <a:lnTo>
                  <a:pt x="244477" y="223456"/>
                </a:lnTo>
                <a:lnTo>
                  <a:pt x="258825" y="221615"/>
                </a:lnTo>
                <a:lnTo>
                  <a:pt x="264413" y="221742"/>
                </a:lnTo>
                <a:lnTo>
                  <a:pt x="267080" y="222376"/>
                </a:lnTo>
                <a:lnTo>
                  <a:pt x="302005" y="187325"/>
                </a:lnTo>
                <a:lnTo>
                  <a:pt x="296441" y="184768"/>
                </a:lnTo>
                <a:lnTo>
                  <a:pt x="284517" y="180674"/>
                </a:lnTo>
                <a:lnTo>
                  <a:pt x="271930" y="178152"/>
                </a:lnTo>
                <a:lnTo>
                  <a:pt x="258825" y="177292"/>
                </a:lnTo>
                <a:lnTo>
                  <a:pt x="255540" y="177344"/>
                </a:lnTo>
                <a:lnTo>
                  <a:pt x="241080" y="178855"/>
                </a:lnTo>
                <a:lnTo>
                  <a:pt x="227306" y="182339"/>
                </a:lnTo>
                <a:lnTo>
                  <a:pt x="214364" y="187651"/>
                </a:lnTo>
                <a:lnTo>
                  <a:pt x="202399" y="194643"/>
                </a:lnTo>
                <a:lnTo>
                  <a:pt x="191557" y="203167"/>
                </a:lnTo>
                <a:lnTo>
                  <a:pt x="181984" y="213077"/>
                </a:lnTo>
                <a:lnTo>
                  <a:pt x="173825" y="224225"/>
                </a:lnTo>
                <a:lnTo>
                  <a:pt x="167226" y="236465"/>
                </a:lnTo>
                <a:lnTo>
                  <a:pt x="162332" y="249648"/>
                </a:lnTo>
                <a:lnTo>
                  <a:pt x="159288" y="263627"/>
                </a:lnTo>
                <a:lnTo>
                  <a:pt x="158242" y="278256"/>
                </a:lnTo>
                <a:lnTo>
                  <a:pt x="158294" y="281550"/>
                </a:lnTo>
                <a:lnTo>
                  <a:pt x="159796" y="296048"/>
                </a:lnTo>
                <a:lnTo>
                  <a:pt x="163262" y="309863"/>
                </a:lnTo>
                <a:lnTo>
                  <a:pt x="168547" y="322850"/>
                </a:lnTo>
                <a:lnTo>
                  <a:pt x="175505" y="334860"/>
                </a:lnTo>
                <a:lnTo>
                  <a:pt x="183991" y="345746"/>
                </a:lnTo>
                <a:lnTo>
                  <a:pt x="193858" y="355361"/>
                </a:lnTo>
                <a:lnTo>
                  <a:pt x="204961" y="363558"/>
                </a:lnTo>
                <a:lnTo>
                  <a:pt x="217155" y="370190"/>
                </a:lnTo>
                <a:lnTo>
                  <a:pt x="230294" y="375109"/>
                </a:lnTo>
                <a:lnTo>
                  <a:pt x="244233" y="378169"/>
                </a:lnTo>
                <a:lnTo>
                  <a:pt x="258825" y="379222"/>
                </a:lnTo>
                <a:lnTo>
                  <a:pt x="262213" y="379165"/>
                </a:lnTo>
                <a:lnTo>
                  <a:pt x="276664" y="377642"/>
                </a:lnTo>
                <a:lnTo>
                  <a:pt x="290434" y="374149"/>
                </a:lnTo>
                <a:lnTo>
                  <a:pt x="303375" y="368831"/>
                </a:lnTo>
                <a:lnTo>
                  <a:pt x="315343" y="361836"/>
                </a:lnTo>
                <a:lnTo>
                  <a:pt x="326189" y="353311"/>
                </a:lnTo>
                <a:lnTo>
                  <a:pt x="335769" y="343403"/>
                </a:lnTo>
                <a:lnTo>
                  <a:pt x="343935" y="332258"/>
                </a:lnTo>
                <a:lnTo>
                  <a:pt x="350541" y="320024"/>
                </a:lnTo>
                <a:lnTo>
                  <a:pt x="355441" y="306848"/>
                </a:lnTo>
                <a:lnTo>
                  <a:pt x="358488" y="292877"/>
                </a:lnTo>
                <a:lnTo>
                  <a:pt x="359536" y="278256"/>
                </a:lnTo>
                <a:lnTo>
                  <a:pt x="358838" y="266411"/>
                </a:lnTo>
                <a:lnTo>
                  <a:pt x="356463" y="253711"/>
                </a:lnTo>
                <a:lnTo>
                  <a:pt x="352479" y="241657"/>
                </a:lnTo>
                <a:lnTo>
                  <a:pt x="346963" y="230377"/>
                </a:lnTo>
                <a:lnTo>
                  <a:pt x="313435" y="264159"/>
                </a:lnTo>
                <a:lnTo>
                  <a:pt x="314705" y="268604"/>
                </a:lnTo>
                <a:lnTo>
                  <a:pt x="315340" y="273430"/>
                </a:lnTo>
                <a:lnTo>
                  <a:pt x="315340" y="278256"/>
                </a:lnTo>
                <a:lnTo>
                  <a:pt x="315163" y="282798"/>
                </a:lnTo>
                <a:lnTo>
                  <a:pt x="312255" y="296821"/>
                </a:lnTo>
                <a:lnTo>
                  <a:pt x="306139" y="309335"/>
                </a:lnTo>
                <a:lnTo>
                  <a:pt x="297276" y="319878"/>
                </a:lnTo>
                <a:lnTo>
                  <a:pt x="286129" y="327984"/>
                </a:lnTo>
                <a:lnTo>
                  <a:pt x="273158" y="333188"/>
                </a:lnTo>
                <a:lnTo>
                  <a:pt x="258825" y="335025"/>
                </a:lnTo>
                <a:lnTo>
                  <a:pt x="254302" y="334847"/>
                </a:lnTo>
                <a:lnTo>
                  <a:pt x="240339" y="331925"/>
                </a:lnTo>
                <a:lnTo>
                  <a:pt x="227880" y="325779"/>
                </a:lnTo>
                <a:lnTo>
                  <a:pt x="217386" y="316875"/>
                </a:lnTo>
                <a:lnTo>
                  <a:pt x="209318" y="305677"/>
                </a:lnTo>
                <a:lnTo>
                  <a:pt x="204139" y="292649"/>
                </a:lnTo>
                <a:close/>
              </a:path>
              <a:path w="531876" h="537972">
                <a:moveTo>
                  <a:pt x="140889" y="140280"/>
                </a:moveTo>
                <a:lnTo>
                  <a:pt x="130682" y="149764"/>
                </a:lnTo>
                <a:lnTo>
                  <a:pt x="121226" y="160001"/>
                </a:lnTo>
                <a:lnTo>
                  <a:pt x="112567" y="170943"/>
                </a:lnTo>
                <a:lnTo>
                  <a:pt x="104752" y="182543"/>
                </a:lnTo>
                <a:lnTo>
                  <a:pt x="97828" y="194756"/>
                </a:lnTo>
                <a:lnTo>
                  <a:pt x="91840" y="207533"/>
                </a:lnTo>
                <a:lnTo>
                  <a:pt x="86837" y="220829"/>
                </a:lnTo>
                <a:lnTo>
                  <a:pt x="82864" y="234596"/>
                </a:lnTo>
                <a:lnTo>
                  <a:pt x="79969" y="248788"/>
                </a:lnTo>
                <a:lnTo>
                  <a:pt x="78197" y="263357"/>
                </a:lnTo>
                <a:lnTo>
                  <a:pt x="77597" y="278256"/>
                </a:lnTo>
                <a:lnTo>
                  <a:pt x="78197" y="293174"/>
                </a:lnTo>
                <a:lnTo>
                  <a:pt x="79969" y="307760"/>
                </a:lnTo>
                <a:lnTo>
                  <a:pt x="82864" y="321966"/>
                </a:lnTo>
                <a:lnTo>
                  <a:pt x="86837" y="335746"/>
                </a:lnTo>
                <a:lnTo>
                  <a:pt x="91840" y="349053"/>
                </a:lnTo>
                <a:lnTo>
                  <a:pt x="97828" y="361841"/>
                </a:lnTo>
                <a:lnTo>
                  <a:pt x="104752" y="374062"/>
                </a:lnTo>
                <a:lnTo>
                  <a:pt x="112567" y="385670"/>
                </a:lnTo>
                <a:lnTo>
                  <a:pt x="121226" y="396618"/>
                </a:lnTo>
                <a:lnTo>
                  <a:pt x="130682" y="406860"/>
                </a:lnTo>
                <a:lnTo>
                  <a:pt x="140889" y="416348"/>
                </a:lnTo>
                <a:lnTo>
                  <a:pt x="151800" y="425036"/>
                </a:lnTo>
                <a:lnTo>
                  <a:pt x="163368" y="432877"/>
                </a:lnTo>
                <a:lnTo>
                  <a:pt x="175547" y="439824"/>
                </a:lnTo>
                <a:lnTo>
                  <a:pt x="188289" y="445831"/>
                </a:lnTo>
                <a:lnTo>
                  <a:pt x="201549" y="450851"/>
                </a:lnTo>
                <a:lnTo>
                  <a:pt x="215279" y="454836"/>
                </a:lnTo>
                <a:lnTo>
                  <a:pt x="229433" y="457741"/>
                </a:lnTo>
                <a:lnTo>
                  <a:pt x="243964" y="459518"/>
                </a:lnTo>
                <a:lnTo>
                  <a:pt x="258825" y="460121"/>
                </a:lnTo>
                <a:lnTo>
                  <a:pt x="273687" y="459518"/>
                </a:lnTo>
                <a:lnTo>
                  <a:pt x="288218" y="457741"/>
                </a:lnTo>
                <a:lnTo>
                  <a:pt x="302372" y="454836"/>
                </a:lnTo>
                <a:lnTo>
                  <a:pt x="316102" y="450851"/>
                </a:lnTo>
                <a:lnTo>
                  <a:pt x="329362" y="445831"/>
                </a:lnTo>
                <a:lnTo>
                  <a:pt x="342104" y="439824"/>
                </a:lnTo>
                <a:lnTo>
                  <a:pt x="354283" y="432877"/>
                </a:lnTo>
                <a:lnTo>
                  <a:pt x="365851" y="425036"/>
                </a:lnTo>
                <a:lnTo>
                  <a:pt x="376762" y="416348"/>
                </a:lnTo>
                <a:lnTo>
                  <a:pt x="386968" y="406860"/>
                </a:lnTo>
                <a:lnTo>
                  <a:pt x="396425" y="396618"/>
                </a:lnTo>
                <a:lnTo>
                  <a:pt x="405084" y="385670"/>
                </a:lnTo>
                <a:lnTo>
                  <a:pt x="412899" y="374062"/>
                </a:lnTo>
                <a:lnTo>
                  <a:pt x="419823" y="361841"/>
                </a:lnTo>
                <a:lnTo>
                  <a:pt x="425811" y="349053"/>
                </a:lnTo>
                <a:lnTo>
                  <a:pt x="430814" y="335746"/>
                </a:lnTo>
                <a:lnTo>
                  <a:pt x="434787" y="321966"/>
                </a:lnTo>
                <a:lnTo>
                  <a:pt x="437682" y="307760"/>
                </a:lnTo>
                <a:lnTo>
                  <a:pt x="439454" y="293174"/>
                </a:lnTo>
                <a:lnTo>
                  <a:pt x="440054" y="278256"/>
                </a:lnTo>
                <a:lnTo>
                  <a:pt x="439725" y="267247"/>
                </a:lnTo>
                <a:lnTo>
                  <a:pt x="438451" y="254045"/>
                </a:lnTo>
                <a:lnTo>
                  <a:pt x="436250" y="241127"/>
                </a:lnTo>
                <a:lnTo>
                  <a:pt x="433156" y="228531"/>
                </a:lnTo>
                <a:lnTo>
                  <a:pt x="429205" y="216295"/>
                </a:lnTo>
                <a:lnTo>
                  <a:pt x="424430" y="204457"/>
                </a:lnTo>
                <a:lnTo>
                  <a:pt x="418867" y="193053"/>
                </a:lnTo>
                <a:lnTo>
                  <a:pt x="412549" y="182123"/>
                </a:lnTo>
                <a:lnTo>
                  <a:pt x="405510" y="171703"/>
                </a:lnTo>
                <a:lnTo>
                  <a:pt x="371221" y="206121"/>
                </a:lnTo>
                <a:lnTo>
                  <a:pt x="377142" y="216096"/>
                </a:lnTo>
                <a:lnTo>
                  <a:pt x="382544" y="227524"/>
                </a:lnTo>
                <a:lnTo>
                  <a:pt x="386842" y="239527"/>
                </a:lnTo>
                <a:lnTo>
                  <a:pt x="389980" y="252032"/>
                </a:lnTo>
                <a:lnTo>
                  <a:pt x="391903" y="264966"/>
                </a:lnTo>
                <a:lnTo>
                  <a:pt x="392556" y="278256"/>
                </a:lnTo>
                <a:lnTo>
                  <a:pt x="391893" y="291686"/>
                </a:lnTo>
                <a:lnTo>
                  <a:pt x="389695" y="305962"/>
                </a:lnTo>
                <a:lnTo>
                  <a:pt x="386039" y="319701"/>
                </a:lnTo>
                <a:lnTo>
                  <a:pt x="381009" y="332820"/>
                </a:lnTo>
                <a:lnTo>
                  <a:pt x="374688" y="345236"/>
                </a:lnTo>
                <a:lnTo>
                  <a:pt x="367159" y="356865"/>
                </a:lnTo>
                <a:lnTo>
                  <a:pt x="358506" y="367624"/>
                </a:lnTo>
                <a:lnTo>
                  <a:pt x="348813" y="377430"/>
                </a:lnTo>
                <a:lnTo>
                  <a:pt x="338162" y="386199"/>
                </a:lnTo>
                <a:lnTo>
                  <a:pt x="326638" y="393848"/>
                </a:lnTo>
                <a:lnTo>
                  <a:pt x="314322" y="400293"/>
                </a:lnTo>
                <a:lnTo>
                  <a:pt x="301300" y="405451"/>
                </a:lnTo>
                <a:lnTo>
                  <a:pt x="287655" y="409238"/>
                </a:lnTo>
                <a:lnTo>
                  <a:pt x="273468" y="411572"/>
                </a:lnTo>
                <a:lnTo>
                  <a:pt x="258825" y="412369"/>
                </a:lnTo>
                <a:lnTo>
                  <a:pt x="245538" y="411713"/>
                </a:lnTo>
                <a:lnTo>
                  <a:pt x="231304" y="409519"/>
                </a:lnTo>
                <a:lnTo>
                  <a:pt x="217604" y="405861"/>
                </a:lnTo>
                <a:lnTo>
                  <a:pt x="204524" y="400824"/>
                </a:lnTo>
                <a:lnTo>
                  <a:pt x="192145" y="394491"/>
                </a:lnTo>
                <a:lnTo>
                  <a:pt x="180551" y="386946"/>
                </a:lnTo>
                <a:lnTo>
                  <a:pt x="169824" y="378271"/>
                </a:lnTo>
                <a:lnTo>
                  <a:pt x="160049" y="368551"/>
                </a:lnTo>
                <a:lnTo>
                  <a:pt x="151307" y="357870"/>
                </a:lnTo>
                <a:lnTo>
                  <a:pt x="143683" y="346310"/>
                </a:lnTo>
                <a:lnTo>
                  <a:pt x="137258" y="333955"/>
                </a:lnTo>
                <a:lnTo>
                  <a:pt x="132117" y="320888"/>
                </a:lnTo>
                <a:lnTo>
                  <a:pt x="128341" y="307194"/>
                </a:lnTo>
                <a:lnTo>
                  <a:pt x="126015" y="292956"/>
                </a:lnTo>
                <a:lnTo>
                  <a:pt x="125222" y="278256"/>
                </a:lnTo>
                <a:lnTo>
                  <a:pt x="125874" y="264923"/>
                </a:lnTo>
                <a:lnTo>
                  <a:pt x="128059" y="250638"/>
                </a:lnTo>
                <a:lnTo>
                  <a:pt x="131702" y="236889"/>
                </a:lnTo>
                <a:lnTo>
                  <a:pt x="136718" y="223760"/>
                </a:lnTo>
                <a:lnTo>
                  <a:pt x="143025" y="211334"/>
                </a:lnTo>
                <a:lnTo>
                  <a:pt x="150541" y="199696"/>
                </a:lnTo>
                <a:lnTo>
                  <a:pt x="159180" y="188928"/>
                </a:lnTo>
                <a:lnTo>
                  <a:pt x="168862" y="179114"/>
                </a:lnTo>
                <a:lnTo>
                  <a:pt x="179503" y="170337"/>
                </a:lnTo>
                <a:lnTo>
                  <a:pt x="191018" y="162682"/>
                </a:lnTo>
                <a:lnTo>
                  <a:pt x="203327" y="156231"/>
                </a:lnTo>
                <a:lnTo>
                  <a:pt x="216345" y="151069"/>
                </a:lnTo>
                <a:lnTo>
                  <a:pt x="229990" y="147278"/>
                </a:lnTo>
                <a:lnTo>
                  <a:pt x="244177" y="144942"/>
                </a:lnTo>
                <a:lnTo>
                  <a:pt x="258825" y="144145"/>
                </a:lnTo>
                <a:lnTo>
                  <a:pt x="265720" y="144320"/>
                </a:lnTo>
                <a:lnTo>
                  <a:pt x="278822" y="145642"/>
                </a:lnTo>
                <a:lnTo>
                  <a:pt x="291496" y="148224"/>
                </a:lnTo>
                <a:lnTo>
                  <a:pt x="303673" y="152019"/>
                </a:lnTo>
                <a:lnTo>
                  <a:pt x="315284" y="156982"/>
                </a:lnTo>
                <a:lnTo>
                  <a:pt x="326262" y="163068"/>
                </a:lnTo>
                <a:lnTo>
                  <a:pt x="361060" y="128143"/>
                </a:lnTo>
                <a:lnTo>
                  <a:pt x="345784" y="118744"/>
                </a:lnTo>
                <a:lnTo>
                  <a:pt x="334500" y="113054"/>
                </a:lnTo>
                <a:lnTo>
                  <a:pt x="322782" y="108145"/>
                </a:lnTo>
                <a:lnTo>
                  <a:pt x="310661" y="104051"/>
                </a:lnTo>
                <a:lnTo>
                  <a:pt x="298172" y="100808"/>
                </a:lnTo>
                <a:lnTo>
                  <a:pt x="285348" y="98448"/>
                </a:lnTo>
                <a:lnTo>
                  <a:pt x="272221" y="97007"/>
                </a:lnTo>
                <a:lnTo>
                  <a:pt x="258825" y="96520"/>
                </a:lnTo>
                <a:lnTo>
                  <a:pt x="243964" y="97122"/>
                </a:lnTo>
                <a:lnTo>
                  <a:pt x="229433" y="98899"/>
                </a:lnTo>
                <a:lnTo>
                  <a:pt x="215279" y="101804"/>
                </a:lnTo>
                <a:lnTo>
                  <a:pt x="201548" y="105788"/>
                </a:lnTo>
                <a:lnTo>
                  <a:pt x="188289" y="110807"/>
                </a:lnTo>
                <a:lnTo>
                  <a:pt x="175547" y="116812"/>
                </a:lnTo>
                <a:lnTo>
                  <a:pt x="163368" y="123758"/>
                </a:lnTo>
                <a:lnTo>
                  <a:pt x="151800" y="131596"/>
                </a:lnTo>
                <a:lnTo>
                  <a:pt x="140889" y="140280"/>
                </a:lnTo>
                <a:close/>
              </a:path>
              <a:path w="531876" h="537972">
                <a:moveTo>
                  <a:pt x="858" y="299550"/>
                </a:moveTo>
                <a:lnTo>
                  <a:pt x="3389" y="320371"/>
                </a:lnTo>
                <a:lnTo>
                  <a:pt x="7526" y="340652"/>
                </a:lnTo>
                <a:lnTo>
                  <a:pt x="13201" y="360326"/>
                </a:lnTo>
                <a:lnTo>
                  <a:pt x="20349" y="379327"/>
                </a:lnTo>
                <a:lnTo>
                  <a:pt x="28903" y="397587"/>
                </a:lnTo>
                <a:lnTo>
                  <a:pt x="38794" y="415039"/>
                </a:lnTo>
                <a:lnTo>
                  <a:pt x="49958" y="431618"/>
                </a:lnTo>
                <a:lnTo>
                  <a:pt x="62327" y="447254"/>
                </a:lnTo>
                <a:lnTo>
                  <a:pt x="75834" y="461883"/>
                </a:lnTo>
                <a:lnTo>
                  <a:pt x="90413" y="475436"/>
                </a:lnTo>
                <a:lnTo>
                  <a:pt x="105997" y="487846"/>
                </a:lnTo>
                <a:lnTo>
                  <a:pt x="122518" y="499047"/>
                </a:lnTo>
                <a:lnTo>
                  <a:pt x="139911" y="508972"/>
                </a:lnTo>
                <a:lnTo>
                  <a:pt x="158109" y="517554"/>
                </a:lnTo>
                <a:lnTo>
                  <a:pt x="177044" y="524726"/>
                </a:lnTo>
                <a:lnTo>
                  <a:pt x="196650" y="530420"/>
                </a:lnTo>
                <a:lnTo>
                  <a:pt x="216860" y="534571"/>
                </a:lnTo>
                <a:lnTo>
                  <a:pt x="237607" y="537110"/>
                </a:lnTo>
                <a:lnTo>
                  <a:pt x="258825" y="537972"/>
                </a:lnTo>
                <a:lnTo>
                  <a:pt x="280061" y="537110"/>
                </a:lnTo>
                <a:lnTo>
                  <a:pt x="300822" y="534571"/>
                </a:lnTo>
                <a:lnTo>
                  <a:pt x="321043" y="530420"/>
                </a:lnTo>
                <a:lnTo>
                  <a:pt x="340656" y="524726"/>
                </a:lnTo>
                <a:lnTo>
                  <a:pt x="359596" y="517554"/>
                </a:lnTo>
                <a:lnTo>
                  <a:pt x="377796" y="508972"/>
                </a:lnTo>
                <a:lnTo>
                  <a:pt x="395189" y="499047"/>
                </a:lnTo>
                <a:lnTo>
                  <a:pt x="411709" y="487846"/>
                </a:lnTo>
                <a:lnTo>
                  <a:pt x="427290" y="475436"/>
                </a:lnTo>
                <a:lnTo>
                  <a:pt x="441864" y="461883"/>
                </a:lnTo>
                <a:lnTo>
                  <a:pt x="455366" y="447254"/>
                </a:lnTo>
                <a:lnTo>
                  <a:pt x="467729" y="431618"/>
                </a:lnTo>
                <a:lnTo>
                  <a:pt x="478887" y="415039"/>
                </a:lnTo>
                <a:lnTo>
                  <a:pt x="488772" y="397587"/>
                </a:lnTo>
                <a:lnTo>
                  <a:pt x="497320" y="379327"/>
                </a:lnTo>
                <a:lnTo>
                  <a:pt x="504462" y="360326"/>
                </a:lnTo>
                <a:lnTo>
                  <a:pt x="510133" y="340652"/>
                </a:lnTo>
                <a:lnTo>
                  <a:pt x="514265" y="320371"/>
                </a:lnTo>
                <a:lnTo>
                  <a:pt x="516794" y="299550"/>
                </a:lnTo>
                <a:lnTo>
                  <a:pt x="517651" y="278256"/>
                </a:lnTo>
                <a:lnTo>
                  <a:pt x="517630" y="274846"/>
                </a:lnTo>
                <a:lnTo>
                  <a:pt x="515943" y="248231"/>
                </a:lnTo>
                <a:lnTo>
                  <a:pt x="511657" y="222415"/>
                </a:lnTo>
                <a:lnTo>
                  <a:pt x="504899" y="197531"/>
                </a:lnTo>
                <a:lnTo>
                  <a:pt x="495792" y="173711"/>
                </a:lnTo>
                <a:lnTo>
                  <a:pt x="484465" y="151088"/>
                </a:lnTo>
                <a:lnTo>
                  <a:pt x="471043" y="129794"/>
                </a:lnTo>
                <a:lnTo>
                  <a:pt x="448690" y="128397"/>
                </a:lnTo>
                <a:lnTo>
                  <a:pt x="427227" y="149859"/>
                </a:lnTo>
                <a:lnTo>
                  <a:pt x="432257" y="156691"/>
                </a:lnTo>
                <a:lnTo>
                  <a:pt x="439224" y="167224"/>
                </a:lnTo>
                <a:lnTo>
                  <a:pt x="451244" y="189557"/>
                </a:lnTo>
                <a:lnTo>
                  <a:pt x="460551" y="213403"/>
                </a:lnTo>
                <a:lnTo>
                  <a:pt x="466948" y="238552"/>
                </a:lnTo>
                <a:lnTo>
                  <a:pt x="470241" y="264793"/>
                </a:lnTo>
                <a:lnTo>
                  <a:pt x="470661" y="278256"/>
                </a:lnTo>
                <a:lnTo>
                  <a:pt x="469959" y="295683"/>
                </a:lnTo>
                <a:lnTo>
                  <a:pt x="467888" y="312721"/>
                </a:lnTo>
                <a:lnTo>
                  <a:pt x="464503" y="329317"/>
                </a:lnTo>
                <a:lnTo>
                  <a:pt x="459859" y="345415"/>
                </a:lnTo>
                <a:lnTo>
                  <a:pt x="454011" y="360961"/>
                </a:lnTo>
                <a:lnTo>
                  <a:pt x="447012" y="375901"/>
                </a:lnTo>
                <a:lnTo>
                  <a:pt x="438917" y="390179"/>
                </a:lnTo>
                <a:lnTo>
                  <a:pt x="429782" y="403741"/>
                </a:lnTo>
                <a:lnTo>
                  <a:pt x="419660" y="416532"/>
                </a:lnTo>
                <a:lnTo>
                  <a:pt x="408606" y="428498"/>
                </a:lnTo>
                <a:lnTo>
                  <a:pt x="396675" y="439583"/>
                </a:lnTo>
                <a:lnTo>
                  <a:pt x="383922" y="449734"/>
                </a:lnTo>
                <a:lnTo>
                  <a:pt x="370400" y="458895"/>
                </a:lnTo>
                <a:lnTo>
                  <a:pt x="356165" y="467013"/>
                </a:lnTo>
                <a:lnTo>
                  <a:pt x="341270" y="474031"/>
                </a:lnTo>
                <a:lnTo>
                  <a:pt x="325772" y="479896"/>
                </a:lnTo>
                <a:lnTo>
                  <a:pt x="309723" y="484553"/>
                </a:lnTo>
                <a:lnTo>
                  <a:pt x="293180" y="487947"/>
                </a:lnTo>
                <a:lnTo>
                  <a:pt x="276196" y="490023"/>
                </a:lnTo>
                <a:lnTo>
                  <a:pt x="258825" y="490727"/>
                </a:lnTo>
                <a:lnTo>
                  <a:pt x="241456" y="490023"/>
                </a:lnTo>
                <a:lnTo>
                  <a:pt x="224475" y="487947"/>
                </a:lnTo>
                <a:lnTo>
                  <a:pt x="207935" y="484553"/>
                </a:lnTo>
                <a:lnTo>
                  <a:pt x="191892" y="479896"/>
                </a:lnTo>
                <a:lnTo>
                  <a:pt x="176401" y="474031"/>
                </a:lnTo>
                <a:lnTo>
                  <a:pt x="161514" y="467013"/>
                </a:lnTo>
                <a:lnTo>
                  <a:pt x="147287" y="458895"/>
                </a:lnTo>
                <a:lnTo>
                  <a:pt x="133774" y="449734"/>
                </a:lnTo>
                <a:lnTo>
                  <a:pt x="121030" y="439583"/>
                </a:lnTo>
                <a:lnTo>
                  <a:pt x="109108" y="428498"/>
                </a:lnTo>
                <a:lnTo>
                  <a:pt x="98064" y="416532"/>
                </a:lnTo>
                <a:lnTo>
                  <a:pt x="87952" y="403741"/>
                </a:lnTo>
                <a:lnTo>
                  <a:pt x="78825" y="390179"/>
                </a:lnTo>
                <a:lnTo>
                  <a:pt x="70739" y="375901"/>
                </a:lnTo>
                <a:lnTo>
                  <a:pt x="63748" y="360961"/>
                </a:lnTo>
                <a:lnTo>
                  <a:pt x="57905" y="345415"/>
                </a:lnTo>
                <a:lnTo>
                  <a:pt x="53267" y="329317"/>
                </a:lnTo>
                <a:lnTo>
                  <a:pt x="49886" y="312721"/>
                </a:lnTo>
                <a:lnTo>
                  <a:pt x="47818" y="295683"/>
                </a:lnTo>
                <a:lnTo>
                  <a:pt x="47117" y="278256"/>
                </a:lnTo>
                <a:lnTo>
                  <a:pt x="47818" y="260830"/>
                </a:lnTo>
                <a:lnTo>
                  <a:pt x="49886" y="243792"/>
                </a:lnTo>
                <a:lnTo>
                  <a:pt x="53267" y="227196"/>
                </a:lnTo>
                <a:lnTo>
                  <a:pt x="57905" y="211098"/>
                </a:lnTo>
                <a:lnTo>
                  <a:pt x="63748" y="195552"/>
                </a:lnTo>
                <a:lnTo>
                  <a:pt x="70739" y="180612"/>
                </a:lnTo>
                <a:lnTo>
                  <a:pt x="78825" y="166334"/>
                </a:lnTo>
                <a:lnTo>
                  <a:pt x="87952" y="152772"/>
                </a:lnTo>
                <a:lnTo>
                  <a:pt x="98064" y="139981"/>
                </a:lnTo>
                <a:lnTo>
                  <a:pt x="109108" y="128016"/>
                </a:lnTo>
                <a:lnTo>
                  <a:pt x="121030" y="116930"/>
                </a:lnTo>
                <a:lnTo>
                  <a:pt x="133774" y="106779"/>
                </a:lnTo>
                <a:lnTo>
                  <a:pt x="147287" y="97618"/>
                </a:lnTo>
                <a:lnTo>
                  <a:pt x="161514" y="89500"/>
                </a:lnTo>
                <a:lnTo>
                  <a:pt x="176401" y="82482"/>
                </a:lnTo>
                <a:lnTo>
                  <a:pt x="191892" y="76617"/>
                </a:lnTo>
                <a:lnTo>
                  <a:pt x="207935" y="71960"/>
                </a:lnTo>
                <a:lnTo>
                  <a:pt x="224475" y="68566"/>
                </a:lnTo>
                <a:lnTo>
                  <a:pt x="241456" y="66490"/>
                </a:lnTo>
                <a:lnTo>
                  <a:pt x="258825" y="65785"/>
                </a:lnTo>
                <a:lnTo>
                  <a:pt x="262574" y="65818"/>
                </a:lnTo>
                <a:lnTo>
                  <a:pt x="289087" y="67945"/>
                </a:lnTo>
                <a:lnTo>
                  <a:pt x="314584" y="73253"/>
                </a:lnTo>
                <a:lnTo>
                  <a:pt x="338858" y="81546"/>
                </a:lnTo>
                <a:lnTo>
                  <a:pt x="361701" y="92626"/>
                </a:lnTo>
                <a:lnTo>
                  <a:pt x="382904" y="106299"/>
                </a:lnTo>
                <a:lnTo>
                  <a:pt x="406780" y="82296"/>
                </a:lnTo>
                <a:lnTo>
                  <a:pt x="405637" y="64516"/>
                </a:lnTo>
                <a:lnTo>
                  <a:pt x="393928" y="56808"/>
                </a:lnTo>
                <a:lnTo>
                  <a:pt x="371837" y="44586"/>
                </a:lnTo>
                <a:lnTo>
                  <a:pt x="348495" y="34556"/>
                </a:lnTo>
                <a:lnTo>
                  <a:pt x="324032" y="26844"/>
                </a:lnTo>
                <a:lnTo>
                  <a:pt x="298578" y="21578"/>
                </a:lnTo>
                <a:lnTo>
                  <a:pt x="272264" y="18884"/>
                </a:lnTo>
                <a:lnTo>
                  <a:pt x="258825" y="18542"/>
                </a:lnTo>
                <a:lnTo>
                  <a:pt x="237607" y="19403"/>
                </a:lnTo>
                <a:lnTo>
                  <a:pt x="216860" y="21942"/>
                </a:lnTo>
                <a:lnTo>
                  <a:pt x="196650" y="26093"/>
                </a:lnTo>
                <a:lnTo>
                  <a:pt x="177044" y="31787"/>
                </a:lnTo>
                <a:lnTo>
                  <a:pt x="158109" y="38959"/>
                </a:lnTo>
                <a:lnTo>
                  <a:pt x="139911" y="47541"/>
                </a:lnTo>
                <a:lnTo>
                  <a:pt x="122518" y="57466"/>
                </a:lnTo>
                <a:lnTo>
                  <a:pt x="105997" y="68667"/>
                </a:lnTo>
                <a:lnTo>
                  <a:pt x="90413" y="81077"/>
                </a:lnTo>
                <a:lnTo>
                  <a:pt x="75834" y="94630"/>
                </a:lnTo>
                <a:lnTo>
                  <a:pt x="62327" y="109259"/>
                </a:lnTo>
                <a:lnTo>
                  <a:pt x="49958" y="124895"/>
                </a:lnTo>
                <a:lnTo>
                  <a:pt x="38794" y="141474"/>
                </a:lnTo>
                <a:lnTo>
                  <a:pt x="28903" y="158926"/>
                </a:lnTo>
                <a:lnTo>
                  <a:pt x="20349" y="177186"/>
                </a:lnTo>
                <a:lnTo>
                  <a:pt x="13201" y="196187"/>
                </a:lnTo>
                <a:lnTo>
                  <a:pt x="7526" y="215861"/>
                </a:lnTo>
                <a:lnTo>
                  <a:pt x="3389" y="236142"/>
                </a:lnTo>
                <a:lnTo>
                  <a:pt x="858" y="256963"/>
                </a:lnTo>
                <a:lnTo>
                  <a:pt x="0" y="278256"/>
                </a:lnTo>
                <a:lnTo>
                  <a:pt x="858" y="29955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747765" y="2737611"/>
            <a:ext cx="629919" cy="615696"/>
          </a:xfrm>
          <a:custGeom>
            <a:avLst/>
            <a:gdLst/>
            <a:ahLst/>
            <a:cxnLst/>
            <a:rect l="l" t="t" r="r" b="b"/>
            <a:pathLst>
              <a:path w="944879" h="923544">
                <a:moveTo>
                  <a:pt x="0" y="461772"/>
                </a:moveTo>
                <a:lnTo>
                  <a:pt x="1566" y="499642"/>
                </a:lnTo>
                <a:lnTo>
                  <a:pt x="6185" y="536670"/>
                </a:lnTo>
                <a:lnTo>
                  <a:pt x="13734" y="572736"/>
                </a:lnTo>
                <a:lnTo>
                  <a:pt x="24091" y="607722"/>
                </a:lnTo>
                <a:lnTo>
                  <a:pt x="37135" y="641508"/>
                </a:lnTo>
                <a:lnTo>
                  <a:pt x="52744" y="673976"/>
                </a:lnTo>
                <a:lnTo>
                  <a:pt x="70797" y="705007"/>
                </a:lnTo>
                <a:lnTo>
                  <a:pt x="91171" y="734482"/>
                </a:lnTo>
                <a:lnTo>
                  <a:pt x="113745" y="762282"/>
                </a:lnTo>
                <a:lnTo>
                  <a:pt x="138398" y="788289"/>
                </a:lnTo>
                <a:lnTo>
                  <a:pt x="165007" y="812382"/>
                </a:lnTo>
                <a:lnTo>
                  <a:pt x="193450" y="834444"/>
                </a:lnTo>
                <a:lnTo>
                  <a:pt x="223606" y="854356"/>
                </a:lnTo>
                <a:lnTo>
                  <a:pt x="255354" y="871999"/>
                </a:lnTo>
                <a:lnTo>
                  <a:pt x="288571" y="887253"/>
                </a:lnTo>
                <a:lnTo>
                  <a:pt x="323136" y="900001"/>
                </a:lnTo>
                <a:lnTo>
                  <a:pt x="358927" y="910122"/>
                </a:lnTo>
                <a:lnTo>
                  <a:pt x="395823" y="917499"/>
                </a:lnTo>
                <a:lnTo>
                  <a:pt x="433701" y="922013"/>
                </a:lnTo>
                <a:lnTo>
                  <a:pt x="472439" y="923544"/>
                </a:lnTo>
                <a:lnTo>
                  <a:pt x="511178" y="922013"/>
                </a:lnTo>
                <a:lnTo>
                  <a:pt x="549056" y="917499"/>
                </a:lnTo>
                <a:lnTo>
                  <a:pt x="585952" y="910122"/>
                </a:lnTo>
                <a:lnTo>
                  <a:pt x="621743" y="900001"/>
                </a:lnTo>
                <a:lnTo>
                  <a:pt x="656308" y="887253"/>
                </a:lnTo>
                <a:lnTo>
                  <a:pt x="689525" y="871999"/>
                </a:lnTo>
                <a:lnTo>
                  <a:pt x="721273" y="854356"/>
                </a:lnTo>
                <a:lnTo>
                  <a:pt x="751429" y="834444"/>
                </a:lnTo>
                <a:lnTo>
                  <a:pt x="779872" y="812382"/>
                </a:lnTo>
                <a:lnTo>
                  <a:pt x="806481" y="788289"/>
                </a:lnTo>
                <a:lnTo>
                  <a:pt x="831134" y="762282"/>
                </a:lnTo>
                <a:lnTo>
                  <a:pt x="853708" y="734482"/>
                </a:lnTo>
                <a:lnTo>
                  <a:pt x="874082" y="705007"/>
                </a:lnTo>
                <a:lnTo>
                  <a:pt x="892135" y="673976"/>
                </a:lnTo>
                <a:lnTo>
                  <a:pt x="907744" y="641508"/>
                </a:lnTo>
                <a:lnTo>
                  <a:pt x="920788" y="607722"/>
                </a:lnTo>
                <a:lnTo>
                  <a:pt x="931145" y="572736"/>
                </a:lnTo>
                <a:lnTo>
                  <a:pt x="938694" y="536670"/>
                </a:lnTo>
                <a:lnTo>
                  <a:pt x="943313" y="499642"/>
                </a:lnTo>
                <a:lnTo>
                  <a:pt x="944879" y="461772"/>
                </a:lnTo>
                <a:lnTo>
                  <a:pt x="943313" y="423901"/>
                </a:lnTo>
                <a:lnTo>
                  <a:pt x="938694" y="386873"/>
                </a:lnTo>
                <a:lnTo>
                  <a:pt x="931145" y="350807"/>
                </a:lnTo>
                <a:lnTo>
                  <a:pt x="920788" y="315821"/>
                </a:lnTo>
                <a:lnTo>
                  <a:pt x="907744" y="282035"/>
                </a:lnTo>
                <a:lnTo>
                  <a:pt x="892135" y="249567"/>
                </a:lnTo>
                <a:lnTo>
                  <a:pt x="874082" y="218536"/>
                </a:lnTo>
                <a:lnTo>
                  <a:pt x="853708" y="189061"/>
                </a:lnTo>
                <a:lnTo>
                  <a:pt x="831134" y="161261"/>
                </a:lnTo>
                <a:lnTo>
                  <a:pt x="806481" y="135255"/>
                </a:lnTo>
                <a:lnTo>
                  <a:pt x="779872" y="111161"/>
                </a:lnTo>
                <a:lnTo>
                  <a:pt x="751429" y="89099"/>
                </a:lnTo>
                <a:lnTo>
                  <a:pt x="721273" y="69187"/>
                </a:lnTo>
                <a:lnTo>
                  <a:pt x="689525" y="51544"/>
                </a:lnTo>
                <a:lnTo>
                  <a:pt x="656308" y="36290"/>
                </a:lnTo>
                <a:lnTo>
                  <a:pt x="621743" y="23542"/>
                </a:lnTo>
                <a:lnTo>
                  <a:pt x="585952" y="13421"/>
                </a:lnTo>
                <a:lnTo>
                  <a:pt x="549056" y="6044"/>
                </a:lnTo>
                <a:lnTo>
                  <a:pt x="511178" y="1530"/>
                </a:lnTo>
                <a:lnTo>
                  <a:pt x="472439" y="0"/>
                </a:lnTo>
                <a:lnTo>
                  <a:pt x="433701" y="1530"/>
                </a:lnTo>
                <a:lnTo>
                  <a:pt x="395823" y="6044"/>
                </a:lnTo>
                <a:lnTo>
                  <a:pt x="358927" y="13421"/>
                </a:lnTo>
                <a:lnTo>
                  <a:pt x="323136" y="23542"/>
                </a:lnTo>
                <a:lnTo>
                  <a:pt x="288571" y="36290"/>
                </a:lnTo>
                <a:lnTo>
                  <a:pt x="255354" y="51544"/>
                </a:lnTo>
                <a:lnTo>
                  <a:pt x="223606" y="69187"/>
                </a:lnTo>
                <a:lnTo>
                  <a:pt x="193450" y="89099"/>
                </a:lnTo>
                <a:lnTo>
                  <a:pt x="165007" y="111161"/>
                </a:lnTo>
                <a:lnTo>
                  <a:pt x="138398" y="135255"/>
                </a:lnTo>
                <a:lnTo>
                  <a:pt x="113745" y="161261"/>
                </a:lnTo>
                <a:lnTo>
                  <a:pt x="91171" y="189061"/>
                </a:lnTo>
                <a:lnTo>
                  <a:pt x="70797" y="218536"/>
                </a:lnTo>
                <a:lnTo>
                  <a:pt x="52744" y="249567"/>
                </a:lnTo>
                <a:lnTo>
                  <a:pt x="37135" y="282035"/>
                </a:lnTo>
                <a:lnTo>
                  <a:pt x="24091" y="315821"/>
                </a:lnTo>
                <a:lnTo>
                  <a:pt x="13734" y="350807"/>
                </a:lnTo>
                <a:lnTo>
                  <a:pt x="6185" y="386873"/>
                </a:lnTo>
                <a:lnTo>
                  <a:pt x="1566" y="423901"/>
                </a:lnTo>
                <a:lnTo>
                  <a:pt x="0" y="4617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871208" y="2818384"/>
            <a:ext cx="282533" cy="98298"/>
          </a:xfrm>
          <a:custGeom>
            <a:avLst/>
            <a:gdLst/>
            <a:ahLst/>
            <a:cxnLst/>
            <a:rect l="l" t="t" r="r" b="b"/>
            <a:pathLst>
              <a:path w="423799" h="147447">
                <a:moveTo>
                  <a:pt x="111746" y="82750"/>
                </a:moveTo>
                <a:lnTo>
                  <a:pt x="108458" y="147447"/>
                </a:lnTo>
                <a:lnTo>
                  <a:pt x="112127" y="133877"/>
                </a:lnTo>
                <a:lnTo>
                  <a:pt x="125551" y="79304"/>
                </a:lnTo>
                <a:lnTo>
                  <a:pt x="111746" y="82750"/>
                </a:lnTo>
                <a:close/>
              </a:path>
              <a:path w="423799" h="147447">
                <a:moveTo>
                  <a:pt x="163449" y="210185"/>
                </a:moveTo>
                <a:lnTo>
                  <a:pt x="173913" y="204417"/>
                </a:lnTo>
                <a:lnTo>
                  <a:pt x="184135" y="196033"/>
                </a:lnTo>
                <a:lnTo>
                  <a:pt x="192563" y="185861"/>
                </a:lnTo>
                <a:lnTo>
                  <a:pt x="198924" y="174184"/>
                </a:lnTo>
                <a:lnTo>
                  <a:pt x="202942" y="161285"/>
                </a:lnTo>
                <a:lnTo>
                  <a:pt x="204343" y="147447"/>
                </a:lnTo>
                <a:lnTo>
                  <a:pt x="203648" y="137619"/>
                </a:lnTo>
                <a:lnTo>
                  <a:pt x="200189" y="123827"/>
                </a:lnTo>
                <a:lnTo>
                  <a:pt x="194110" y="111305"/>
                </a:lnTo>
                <a:lnTo>
                  <a:pt x="185723" y="100364"/>
                </a:lnTo>
                <a:lnTo>
                  <a:pt x="175343" y="91313"/>
                </a:lnTo>
                <a:lnTo>
                  <a:pt x="163283" y="84464"/>
                </a:lnTo>
                <a:lnTo>
                  <a:pt x="149858" y="80127"/>
                </a:lnTo>
                <a:lnTo>
                  <a:pt x="135382" y="78612"/>
                </a:lnTo>
                <a:lnTo>
                  <a:pt x="125551" y="79304"/>
                </a:lnTo>
                <a:lnTo>
                  <a:pt x="112127" y="133877"/>
                </a:lnTo>
                <a:lnTo>
                  <a:pt x="121790" y="124205"/>
                </a:lnTo>
                <a:lnTo>
                  <a:pt x="135382" y="120523"/>
                </a:lnTo>
                <a:lnTo>
                  <a:pt x="148951" y="124192"/>
                </a:lnTo>
                <a:lnTo>
                  <a:pt x="158623" y="133855"/>
                </a:lnTo>
                <a:lnTo>
                  <a:pt x="162306" y="147447"/>
                </a:lnTo>
                <a:lnTo>
                  <a:pt x="158636" y="161016"/>
                </a:lnTo>
                <a:lnTo>
                  <a:pt x="148973" y="170688"/>
                </a:lnTo>
                <a:lnTo>
                  <a:pt x="135382" y="174371"/>
                </a:lnTo>
                <a:lnTo>
                  <a:pt x="121812" y="170701"/>
                </a:lnTo>
                <a:lnTo>
                  <a:pt x="112140" y="161038"/>
                </a:lnTo>
                <a:lnTo>
                  <a:pt x="108458" y="147447"/>
                </a:lnTo>
                <a:lnTo>
                  <a:pt x="111746" y="82750"/>
                </a:lnTo>
                <a:lnTo>
                  <a:pt x="99204" y="88810"/>
                </a:lnTo>
                <a:lnTo>
                  <a:pt x="88239" y="97173"/>
                </a:lnTo>
                <a:lnTo>
                  <a:pt x="79164" y="107528"/>
                </a:lnTo>
                <a:lnTo>
                  <a:pt x="72294" y="119566"/>
                </a:lnTo>
                <a:lnTo>
                  <a:pt x="67941" y="132976"/>
                </a:lnTo>
                <a:lnTo>
                  <a:pt x="66421" y="147447"/>
                </a:lnTo>
                <a:lnTo>
                  <a:pt x="67551" y="159895"/>
                </a:lnTo>
                <a:lnTo>
                  <a:pt x="71311" y="172904"/>
                </a:lnTo>
                <a:lnTo>
                  <a:pt x="77443" y="184720"/>
                </a:lnTo>
                <a:lnTo>
                  <a:pt x="85671" y="195061"/>
                </a:lnTo>
                <a:lnTo>
                  <a:pt x="95720" y="203643"/>
                </a:lnTo>
                <a:lnTo>
                  <a:pt x="107315" y="210185"/>
                </a:lnTo>
                <a:lnTo>
                  <a:pt x="56769" y="210185"/>
                </a:lnTo>
                <a:lnTo>
                  <a:pt x="38130" y="213310"/>
                </a:lnTo>
                <a:lnTo>
                  <a:pt x="15116" y="228351"/>
                </a:lnTo>
                <a:lnTo>
                  <a:pt x="1833" y="252501"/>
                </a:lnTo>
                <a:lnTo>
                  <a:pt x="0" y="266826"/>
                </a:lnTo>
                <a:lnTo>
                  <a:pt x="0" y="493522"/>
                </a:lnTo>
                <a:lnTo>
                  <a:pt x="3126" y="512096"/>
                </a:lnTo>
                <a:lnTo>
                  <a:pt x="18184" y="535061"/>
                </a:lnTo>
                <a:lnTo>
                  <a:pt x="42391" y="548330"/>
                </a:lnTo>
                <a:lnTo>
                  <a:pt x="56769" y="550163"/>
                </a:lnTo>
                <a:lnTo>
                  <a:pt x="436626" y="550163"/>
                </a:lnTo>
                <a:lnTo>
                  <a:pt x="455264" y="547038"/>
                </a:lnTo>
                <a:lnTo>
                  <a:pt x="478278" y="531997"/>
                </a:lnTo>
                <a:lnTo>
                  <a:pt x="491561" y="507847"/>
                </a:lnTo>
                <a:lnTo>
                  <a:pt x="493395" y="493522"/>
                </a:lnTo>
                <a:lnTo>
                  <a:pt x="493395" y="470153"/>
                </a:lnTo>
                <a:lnTo>
                  <a:pt x="530606" y="470153"/>
                </a:lnTo>
                <a:lnTo>
                  <a:pt x="536575" y="465074"/>
                </a:lnTo>
                <a:lnTo>
                  <a:pt x="537845" y="458343"/>
                </a:lnTo>
                <a:lnTo>
                  <a:pt x="638556" y="542036"/>
                </a:lnTo>
                <a:lnTo>
                  <a:pt x="638556" y="218312"/>
                </a:lnTo>
                <a:lnTo>
                  <a:pt x="537845" y="302006"/>
                </a:lnTo>
                <a:lnTo>
                  <a:pt x="536575" y="295275"/>
                </a:lnTo>
                <a:lnTo>
                  <a:pt x="530606" y="290195"/>
                </a:lnTo>
                <a:lnTo>
                  <a:pt x="493395" y="290195"/>
                </a:lnTo>
                <a:lnTo>
                  <a:pt x="493395" y="266826"/>
                </a:lnTo>
                <a:lnTo>
                  <a:pt x="493208" y="262205"/>
                </a:lnTo>
                <a:lnTo>
                  <a:pt x="490268" y="248252"/>
                </a:lnTo>
                <a:lnTo>
                  <a:pt x="484114" y="235790"/>
                </a:lnTo>
                <a:lnTo>
                  <a:pt x="475210" y="225287"/>
                </a:lnTo>
                <a:lnTo>
                  <a:pt x="464018" y="217207"/>
                </a:lnTo>
                <a:lnTo>
                  <a:pt x="451003" y="212018"/>
                </a:lnTo>
                <a:lnTo>
                  <a:pt x="436626" y="210185"/>
                </a:lnTo>
                <a:lnTo>
                  <a:pt x="360934" y="210185"/>
                </a:lnTo>
                <a:lnTo>
                  <a:pt x="364080" y="208640"/>
                </a:lnTo>
                <a:lnTo>
                  <a:pt x="365771" y="127352"/>
                </a:lnTo>
                <a:lnTo>
                  <a:pt x="359952" y="140015"/>
                </a:lnTo>
                <a:lnTo>
                  <a:pt x="351274" y="150708"/>
                </a:lnTo>
                <a:lnTo>
                  <a:pt x="340221" y="158945"/>
                </a:lnTo>
                <a:lnTo>
                  <a:pt x="327277" y="164242"/>
                </a:lnTo>
                <a:lnTo>
                  <a:pt x="312928" y="166115"/>
                </a:lnTo>
                <a:lnTo>
                  <a:pt x="310357" y="166058"/>
                </a:lnTo>
                <a:lnTo>
                  <a:pt x="296182" y="163563"/>
                </a:lnTo>
                <a:lnTo>
                  <a:pt x="283509" y="157734"/>
                </a:lnTo>
                <a:lnTo>
                  <a:pt x="272818" y="149056"/>
                </a:lnTo>
                <a:lnTo>
                  <a:pt x="264588" y="138009"/>
                </a:lnTo>
                <a:lnTo>
                  <a:pt x="259298" y="125078"/>
                </a:lnTo>
                <a:lnTo>
                  <a:pt x="257429" y="110744"/>
                </a:lnTo>
                <a:lnTo>
                  <a:pt x="257486" y="108184"/>
                </a:lnTo>
                <a:lnTo>
                  <a:pt x="259982" y="94058"/>
                </a:lnTo>
                <a:lnTo>
                  <a:pt x="265815" y="81418"/>
                </a:lnTo>
                <a:lnTo>
                  <a:pt x="266383" y="10161"/>
                </a:lnTo>
                <a:lnTo>
                  <a:pt x="254147" y="16762"/>
                </a:lnTo>
                <a:lnTo>
                  <a:pt x="242898" y="24788"/>
                </a:lnTo>
                <a:lnTo>
                  <a:pt x="232755" y="34119"/>
                </a:lnTo>
                <a:lnTo>
                  <a:pt x="223841" y="44634"/>
                </a:lnTo>
                <a:lnTo>
                  <a:pt x="216275" y="56212"/>
                </a:lnTo>
                <a:lnTo>
                  <a:pt x="210181" y="68733"/>
                </a:lnTo>
                <a:lnTo>
                  <a:pt x="205677" y="82075"/>
                </a:lnTo>
                <a:lnTo>
                  <a:pt x="202887" y="96119"/>
                </a:lnTo>
                <a:lnTo>
                  <a:pt x="201930" y="110744"/>
                </a:lnTo>
                <a:lnTo>
                  <a:pt x="201994" y="114551"/>
                </a:lnTo>
                <a:lnTo>
                  <a:pt x="203336" y="128416"/>
                </a:lnTo>
                <a:lnTo>
                  <a:pt x="206336" y="141726"/>
                </a:lnTo>
                <a:lnTo>
                  <a:pt x="210889" y="154372"/>
                </a:lnTo>
                <a:lnTo>
                  <a:pt x="216889" y="166244"/>
                </a:lnTo>
                <a:lnTo>
                  <a:pt x="224232" y="177234"/>
                </a:lnTo>
                <a:lnTo>
                  <a:pt x="232812" y="187232"/>
                </a:lnTo>
                <a:lnTo>
                  <a:pt x="242524" y="196129"/>
                </a:lnTo>
                <a:lnTo>
                  <a:pt x="253262" y="203816"/>
                </a:lnTo>
                <a:lnTo>
                  <a:pt x="264922" y="210185"/>
                </a:lnTo>
                <a:lnTo>
                  <a:pt x="163449" y="210185"/>
                </a:lnTo>
                <a:close/>
              </a:path>
              <a:path w="423799" h="147447">
                <a:moveTo>
                  <a:pt x="266383" y="10161"/>
                </a:moveTo>
                <a:lnTo>
                  <a:pt x="265815" y="81418"/>
                </a:lnTo>
                <a:lnTo>
                  <a:pt x="274506" y="70747"/>
                </a:lnTo>
                <a:lnTo>
                  <a:pt x="285574" y="62527"/>
                </a:lnTo>
                <a:lnTo>
                  <a:pt x="298541" y="57241"/>
                </a:lnTo>
                <a:lnTo>
                  <a:pt x="312928" y="55372"/>
                </a:lnTo>
                <a:lnTo>
                  <a:pt x="315386" y="55425"/>
                </a:lnTo>
                <a:lnTo>
                  <a:pt x="329536" y="57900"/>
                </a:lnTo>
                <a:lnTo>
                  <a:pt x="342199" y="63719"/>
                </a:lnTo>
                <a:lnTo>
                  <a:pt x="352892" y="72397"/>
                </a:lnTo>
                <a:lnTo>
                  <a:pt x="361129" y="83450"/>
                </a:lnTo>
                <a:lnTo>
                  <a:pt x="366426" y="96394"/>
                </a:lnTo>
                <a:lnTo>
                  <a:pt x="368300" y="110744"/>
                </a:lnTo>
                <a:lnTo>
                  <a:pt x="368246" y="113202"/>
                </a:lnTo>
                <a:lnTo>
                  <a:pt x="365771" y="127352"/>
                </a:lnTo>
                <a:lnTo>
                  <a:pt x="364080" y="208640"/>
                </a:lnTo>
                <a:lnTo>
                  <a:pt x="375478" y="201909"/>
                </a:lnTo>
                <a:lnTo>
                  <a:pt x="385934" y="193886"/>
                </a:lnTo>
                <a:lnTo>
                  <a:pt x="395342" y="184682"/>
                </a:lnTo>
                <a:lnTo>
                  <a:pt x="403593" y="174404"/>
                </a:lnTo>
                <a:lnTo>
                  <a:pt x="410584" y="163162"/>
                </a:lnTo>
                <a:lnTo>
                  <a:pt x="416205" y="151066"/>
                </a:lnTo>
                <a:lnTo>
                  <a:pt x="420353" y="138225"/>
                </a:lnTo>
                <a:lnTo>
                  <a:pt x="422919" y="124747"/>
                </a:lnTo>
                <a:lnTo>
                  <a:pt x="423799" y="110744"/>
                </a:lnTo>
                <a:lnTo>
                  <a:pt x="423687" y="105725"/>
                </a:lnTo>
                <a:lnTo>
                  <a:pt x="422093" y="91276"/>
                </a:lnTo>
                <a:lnTo>
                  <a:pt x="418705" y="77449"/>
                </a:lnTo>
                <a:lnTo>
                  <a:pt x="413645" y="64366"/>
                </a:lnTo>
                <a:lnTo>
                  <a:pt x="407034" y="52146"/>
                </a:lnTo>
                <a:lnTo>
                  <a:pt x="398994" y="40911"/>
                </a:lnTo>
                <a:lnTo>
                  <a:pt x="389647" y="30782"/>
                </a:lnTo>
                <a:lnTo>
                  <a:pt x="379115" y="21880"/>
                </a:lnTo>
                <a:lnTo>
                  <a:pt x="367518" y="14325"/>
                </a:lnTo>
                <a:lnTo>
                  <a:pt x="354980" y="8239"/>
                </a:lnTo>
                <a:lnTo>
                  <a:pt x="341620" y="3742"/>
                </a:lnTo>
                <a:lnTo>
                  <a:pt x="327563" y="955"/>
                </a:lnTo>
                <a:lnTo>
                  <a:pt x="312928" y="0"/>
                </a:lnTo>
                <a:lnTo>
                  <a:pt x="307797" y="115"/>
                </a:lnTo>
                <a:lnTo>
                  <a:pt x="293329" y="1717"/>
                </a:lnTo>
                <a:lnTo>
                  <a:pt x="279484" y="5105"/>
                </a:lnTo>
                <a:lnTo>
                  <a:pt x="266383" y="10161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126067" y="4905163"/>
            <a:ext cx="2458805" cy="274320"/>
          </a:xfrm>
          <a:custGeom>
            <a:avLst/>
            <a:gdLst/>
            <a:ahLst/>
            <a:cxnLst/>
            <a:rect l="l" t="t" r="r" b="b"/>
            <a:pathLst>
              <a:path w="3688207" h="411479">
                <a:moveTo>
                  <a:pt x="0" y="411479"/>
                </a:moveTo>
                <a:lnTo>
                  <a:pt x="3688207" y="411479"/>
                </a:lnTo>
                <a:lnTo>
                  <a:pt x="3688207" y="0"/>
                </a:lnTo>
                <a:lnTo>
                  <a:pt x="0" y="0"/>
                </a:lnTo>
                <a:lnTo>
                  <a:pt x="0" y="411479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584871" y="4905163"/>
            <a:ext cx="7971028" cy="274320"/>
          </a:xfrm>
          <a:custGeom>
            <a:avLst/>
            <a:gdLst/>
            <a:ahLst/>
            <a:cxnLst/>
            <a:rect l="l" t="t" r="r" b="b"/>
            <a:pathLst>
              <a:path w="11956542" h="411479">
                <a:moveTo>
                  <a:pt x="0" y="411479"/>
                </a:moveTo>
                <a:lnTo>
                  <a:pt x="11956542" y="411479"/>
                </a:lnTo>
                <a:lnTo>
                  <a:pt x="11956542" y="0"/>
                </a:lnTo>
                <a:lnTo>
                  <a:pt x="0" y="0"/>
                </a:lnTo>
                <a:lnTo>
                  <a:pt x="0" y="411479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126067" y="5179483"/>
            <a:ext cx="2458805" cy="457200"/>
          </a:xfrm>
          <a:custGeom>
            <a:avLst/>
            <a:gdLst/>
            <a:ahLst/>
            <a:cxnLst/>
            <a:rect l="l" t="t" r="r" b="b"/>
            <a:pathLst>
              <a:path w="3688207" h="685800">
                <a:moveTo>
                  <a:pt x="0" y="685800"/>
                </a:moveTo>
                <a:lnTo>
                  <a:pt x="3688207" y="685800"/>
                </a:lnTo>
                <a:lnTo>
                  <a:pt x="3688207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4E9E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584872" y="5179483"/>
            <a:ext cx="2608833" cy="457200"/>
          </a:xfrm>
          <a:custGeom>
            <a:avLst/>
            <a:gdLst/>
            <a:ahLst/>
            <a:cxnLst/>
            <a:rect l="l" t="t" r="r" b="b"/>
            <a:pathLst>
              <a:path w="3913250" h="685800">
                <a:moveTo>
                  <a:pt x="0" y="685800"/>
                </a:moveTo>
                <a:lnTo>
                  <a:pt x="3913250" y="685800"/>
                </a:lnTo>
                <a:lnTo>
                  <a:pt x="391325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4E9E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193706" y="5179483"/>
            <a:ext cx="2969006" cy="457200"/>
          </a:xfrm>
          <a:custGeom>
            <a:avLst/>
            <a:gdLst/>
            <a:ahLst/>
            <a:cxnLst/>
            <a:rect l="l" t="t" r="r" b="b"/>
            <a:pathLst>
              <a:path w="4453509" h="685800">
                <a:moveTo>
                  <a:pt x="0" y="685800"/>
                </a:moveTo>
                <a:lnTo>
                  <a:pt x="4453509" y="685800"/>
                </a:lnTo>
                <a:lnTo>
                  <a:pt x="4453509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4E9E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9162627" y="5179483"/>
            <a:ext cx="2393273" cy="457200"/>
          </a:xfrm>
          <a:custGeom>
            <a:avLst/>
            <a:gdLst/>
            <a:ahLst/>
            <a:cxnLst/>
            <a:rect l="l" t="t" r="r" b="b"/>
            <a:pathLst>
              <a:path w="3589909" h="685800">
                <a:moveTo>
                  <a:pt x="0" y="685800"/>
                </a:moveTo>
                <a:lnTo>
                  <a:pt x="3589909" y="685800"/>
                </a:lnTo>
                <a:lnTo>
                  <a:pt x="3589909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4E9E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126067" y="5636709"/>
            <a:ext cx="2458805" cy="628827"/>
          </a:xfrm>
          <a:custGeom>
            <a:avLst/>
            <a:gdLst/>
            <a:ahLst/>
            <a:cxnLst/>
            <a:rect l="l" t="t" r="r" b="b"/>
            <a:pathLst>
              <a:path w="3688207" h="943241">
                <a:moveTo>
                  <a:pt x="0" y="943241"/>
                </a:moveTo>
                <a:lnTo>
                  <a:pt x="3688207" y="943241"/>
                </a:lnTo>
                <a:lnTo>
                  <a:pt x="3688207" y="0"/>
                </a:lnTo>
                <a:lnTo>
                  <a:pt x="0" y="0"/>
                </a:lnTo>
                <a:lnTo>
                  <a:pt x="0" y="9432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584872" y="5636709"/>
            <a:ext cx="2608833" cy="628827"/>
          </a:xfrm>
          <a:custGeom>
            <a:avLst/>
            <a:gdLst/>
            <a:ahLst/>
            <a:cxnLst/>
            <a:rect l="l" t="t" r="r" b="b"/>
            <a:pathLst>
              <a:path w="3913250" h="943241">
                <a:moveTo>
                  <a:pt x="0" y="943241"/>
                </a:moveTo>
                <a:lnTo>
                  <a:pt x="3913250" y="943241"/>
                </a:lnTo>
                <a:lnTo>
                  <a:pt x="3913250" y="0"/>
                </a:lnTo>
                <a:lnTo>
                  <a:pt x="0" y="0"/>
                </a:lnTo>
                <a:lnTo>
                  <a:pt x="0" y="9432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193706" y="5636709"/>
            <a:ext cx="2969006" cy="628827"/>
          </a:xfrm>
          <a:custGeom>
            <a:avLst/>
            <a:gdLst/>
            <a:ahLst/>
            <a:cxnLst/>
            <a:rect l="l" t="t" r="r" b="b"/>
            <a:pathLst>
              <a:path w="4453509" h="943241">
                <a:moveTo>
                  <a:pt x="0" y="943241"/>
                </a:moveTo>
                <a:lnTo>
                  <a:pt x="4453509" y="943241"/>
                </a:lnTo>
                <a:lnTo>
                  <a:pt x="4453509" y="0"/>
                </a:lnTo>
                <a:lnTo>
                  <a:pt x="0" y="0"/>
                </a:lnTo>
                <a:lnTo>
                  <a:pt x="0" y="9432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9162627" y="5636709"/>
            <a:ext cx="2393273" cy="628827"/>
          </a:xfrm>
          <a:custGeom>
            <a:avLst/>
            <a:gdLst/>
            <a:ahLst/>
            <a:cxnLst/>
            <a:rect l="l" t="t" r="r" b="b"/>
            <a:pathLst>
              <a:path w="3589909" h="943241">
                <a:moveTo>
                  <a:pt x="0" y="943241"/>
                </a:moveTo>
                <a:lnTo>
                  <a:pt x="3589909" y="943241"/>
                </a:lnTo>
                <a:lnTo>
                  <a:pt x="3589909" y="0"/>
                </a:lnTo>
                <a:lnTo>
                  <a:pt x="0" y="0"/>
                </a:lnTo>
                <a:lnTo>
                  <a:pt x="0" y="9432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126067" y="6265536"/>
            <a:ext cx="2458805" cy="498187"/>
          </a:xfrm>
          <a:custGeom>
            <a:avLst/>
            <a:gdLst/>
            <a:ahLst/>
            <a:cxnLst/>
            <a:rect l="l" t="t" r="r" b="b"/>
            <a:pathLst>
              <a:path w="3688207" h="747280">
                <a:moveTo>
                  <a:pt x="0" y="747280"/>
                </a:moveTo>
                <a:lnTo>
                  <a:pt x="3688207" y="747280"/>
                </a:lnTo>
                <a:lnTo>
                  <a:pt x="3688207" y="0"/>
                </a:lnTo>
                <a:lnTo>
                  <a:pt x="0" y="0"/>
                </a:lnTo>
                <a:lnTo>
                  <a:pt x="0" y="747280"/>
                </a:lnTo>
                <a:close/>
              </a:path>
            </a:pathLst>
          </a:custGeom>
          <a:solidFill>
            <a:srgbClr val="F4E9E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584872" y="6265536"/>
            <a:ext cx="2608833" cy="498187"/>
          </a:xfrm>
          <a:custGeom>
            <a:avLst/>
            <a:gdLst/>
            <a:ahLst/>
            <a:cxnLst/>
            <a:rect l="l" t="t" r="r" b="b"/>
            <a:pathLst>
              <a:path w="3913250" h="747280">
                <a:moveTo>
                  <a:pt x="0" y="747280"/>
                </a:moveTo>
                <a:lnTo>
                  <a:pt x="3913250" y="747280"/>
                </a:lnTo>
                <a:lnTo>
                  <a:pt x="3913250" y="0"/>
                </a:lnTo>
                <a:lnTo>
                  <a:pt x="0" y="0"/>
                </a:lnTo>
                <a:lnTo>
                  <a:pt x="0" y="747280"/>
                </a:lnTo>
                <a:close/>
              </a:path>
            </a:pathLst>
          </a:custGeom>
          <a:solidFill>
            <a:srgbClr val="F4E9E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193706" y="6265536"/>
            <a:ext cx="2969006" cy="498187"/>
          </a:xfrm>
          <a:custGeom>
            <a:avLst/>
            <a:gdLst/>
            <a:ahLst/>
            <a:cxnLst/>
            <a:rect l="l" t="t" r="r" b="b"/>
            <a:pathLst>
              <a:path w="4453509" h="747280">
                <a:moveTo>
                  <a:pt x="0" y="747280"/>
                </a:moveTo>
                <a:lnTo>
                  <a:pt x="4453509" y="747280"/>
                </a:lnTo>
                <a:lnTo>
                  <a:pt x="4453509" y="0"/>
                </a:lnTo>
                <a:lnTo>
                  <a:pt x="0" y="0"/>
                </a:lnTo>
                <a:lnTo>
                  <a:pt x="0" y="747280"/>
                </a:lnTo>
                <a:close/>
              </a:path>
            </a:pathLst>
          </a:custGeom>
          <a:solidFill>
            <a:srgbClr val="F4E9E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9162627" y="6265536"/>
            <a:ext cx="2393273" cy="498187"/>
          </a:xfrm>
          <a:custGeom>
            <a:avLst/>
            <a:gdLst/>
            <a:ahLst/>
            <a:cxnLst/>
            <a:rect l="l" t="t" r="r" b="b"/>
            <a:pathLst>
              <a:path w="3589909" h="747280">
                <a:moveTo>
                  <a:pt x="0" y="747280"/>
                </a:moveTo>
                <a:lnTo>
                  <a:pt x="3589909" y="747280"/>
                </a:lnTo>
                <a:lnTo>
                  <a:pt x="3589909" y="0"/>
                </a:lnTo>
                <a:lnTo>
                  <a:pt x="0" y="0"/>
                </a:lnTo>
                <a:lnTo>
                  <a:pt x="0" y="747280"/>
                </a:lnTo>
                <a:close/>
              </a:path>
            </a:pathLst>
          </a:custGeom>
          <a:solidFill>
            <a:srgbClr val="F4E9E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584871" y="4900930"/>
            <a:ext cx="0" cy="1867027"/>
          </a:xfrm>
          <a:custGeom>
            <a:avLst/>
            <a:gdLst/>
            <a:ahLst/>
            <a:cxnLst/>
            <a:rect l="l" t="t" r="r" b="b"/>
            <a:pathLst>
              <a:path h="2800540">
                <a:moveTo>
                  <a:pt x="0" y="0"/>
                </a:moveTo>
                <a:lnTo>
                  <a:pt x="0" y="280054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3584871" y="4900930"/>
            <a:ext cx="0" cy="1867027"/>
          </a:xfrm>
          <a:custGeom>
            <a:avLst/>
            <a:gdLst/>
            <a:ahLst/>
            <a:cxnLst/>
            <a:rect l="l" t="t" r="r" b="b"/>
            <a:pathLst>
              <a:path h="2800540">
                <a:moveTo>
                  <a:pt x="0" y="280054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6193705" y="5175250"/>
            <a:ext cx="0" cy="1592707"/>
          </a:xfrm>
          <a:custGeom>
            <a:avLst/>
            <a:gdLst/>
            <a:ahLst/>
            <a:cxnLst/>
            <a:rect l="l" t="t" r="r" b="b"/>
            <a:pathLst>
              <a:path h="2389060">
                <a:moveTo>
                  <a:pt x="0" y="0"/>
                </a:moveTo>
                <a:lnTo>
                  <a:pt x="0" y="238906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6193705" y="5175250"/>
            <a:ext cx="0" cy="1592707"/>
          </a:xfrm>
          <a:custGeom>
            <a:avLst/>
            <a:gdLst/>
            <a:ahLst/>
            <a:cxnLst/>
            <a:rect l="l" t="t" r="r" b="b"/>
            <a:pathLst>
              <a:path h="2389060">
                <a:moveTo>
                  <a:pt x="0" y="238906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9162627" y="5175250"/>
            <a:ext cx="0" cy="1592707"/>
          </a:xfrm>
          <a:custGeom>
            <a:avLst/>
            <a:gdLst/>
            <a:ahLst/>
            <a:cxnLst/>
            <a:rect l="l" t="t" r="r" b="b"/>
            <a:pathLst>
              <a:path h="2389060">
                <a:moveTo>
                  <a:pt x="0" y="0"/>
                </a:moveTo>
                <a:lnTo>
                  <a:pt x="0" y="238906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9162627" y="5175250"/>
            <a:ext cx="0" cy="1592707"/>
          </a:xfrm>
          <a:custGeom>
            <a:avLst/>
            <a:gdLst/>
            <a:ahLst/>
            <a:cxnLst/>
            <a:rect l="l" t="t" r="r" b="b"/>
            <a:pathLst>
              <a:path h="2389060">
                <a:moveTo>
                  <a:pt x="0" y="238906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121833" y="5179483"/>
            <a:ext cx="10438299" cy="0"/>
          </a:xfrm>
          <a:custGeom>
            <a:avLst/>
            <a:gdLst/>
            <a:ahLst/>
            <a:cxnLst/>
            <a:rect l="l" t="t" r="r" b="b"/>
            <a:pathLst>
              <a:path w="15657448">
                <a:moveTo>
                  <a:pt x="0" y="0"/>
                </a:moveTo>
                <a:lnTo>
                  <a:pt x="1565744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121833" y="5179483"/>
            <a:ext cx="10438299" cy="0"/>
          </a:xfrm>
          <a:custGeom>
            <a:avLst/>
            <a:gdLst/>
            <a:ahLst/>
            <a:cxnLst/>
            <a:rect l="l" t="t" r="r" b="b"/>
            <a:pathLst>
              <a:path w="15657448">
                <a:moveTo>
                  <a:pt x="1565744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1121833" y="5636683"/>
            <a:ext cx="10438299" cy="0"/>
          </a:xfrm>
          <a:custGeom>
            <a:avLst/>
            <a:gdLst/>
            <a:ahLst/>
            <a:cxnLst/>
            <a:rect l="l" t="t" r="r" b="b"/>
            <a:pathLst>
              <a:path w="15657448">
                <a:moveTo>
                  <a:pt x="0" y="0"/>
                </a:moveTo>
                <a:lnTo>
                  <a:pt x="1565744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121833" y="5636683"/>
            <a:ext cx="10438299" cy="0"/>
          </a:xfrm>
          <a:custGeom>
            <a:avLst/>
            <a:gdLst/>
            <a:ahLst/>
            <a:cxnLst/>
            <a:rect l="l" t="t" r="r" b="b"/>
            <a:pathLst>
              <a:path w="15657448">
                <a:moveTo>
                  <a:pt x="1565744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121833" y="6265536"/>
            <a:ext cx="10438299" cy="0"/>
          </a:xfrm>
          <a:custGeom>
            <a:avLst/>
            <a:gdLst/>
            <a:ahLst/>
            <a:cxnLst/>
            <a:rect l="l" t="t" r="r" b="b"/>
            <a:pathLst>
              <a:path w="15657448">
                <a:moveTo>
                  <a:pt x="0" y="0"/>
                </a:moveTo>
                <a:lnTo>
                  <a:pt x="1565744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121833" y="6265536"/>
            <a:ext cx="10438299" cy="0"/>
          </a:xfrm>
          <a:custGeom>
            <a:avLst/>
            <a:gdLst/>
            <a:ahLst/>
            <a:cxnLst/>
            <a:rect l="l" t="t" r="r" b="b"/>
            <a:pathLst>
              <a:path w="15657448">
                <a:moveTo>
                  <a:pt x="1565744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126067" y="4900930"/>
            <a:ext cx="0" cy="1867027"/>
          </a:xfrm>
          <a:custGeom>
            <a:avLst/>
            <a:gdLst/>
            <a:ahLst/>
            <a:cxnLst/>
            <a:rect l="l" t="t" r="r" b="b"/>
            <a:pathLst>
              <a:path h="2800540">
                <a:moveTo>
                  <a:pt x="0" y="0"/>
                </a:moveTo>
                <a:lnTo>
                  <a:pt x="0" y="280054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1126067" y="4900930"/>
            <a:ext cx="0" cy="1867027"/>
          </a:xfrm>
          <a:custGeom>
            <a:avLst/>
            <a:gdLst/>
            <a:ahLst/>
            <a:cxnLst/>
            <a:rect l="l" t="t" r="r" b="b"/>
            <a:pathLst>
              <a:path h="2800540">
                <a:moveTo>
                  <a:pt x="0" y="280054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1555899" y="4900930"/>
            <a:ext cx="0" cy="1867027"/>
          </a:xfrm>
          <a:custGeom>
            <a:avLst/>
            <a:gdLst/>
            <a:ahLst/>
            <a:cxnLst/>
            <a:rect l="l" t="t" r="r" b="b"/>
            <a:pathLst>
              <a:path h="2800540">
                <a:moveTo>
                  <a:pt x="0" y="0"/>
                </a:moveTo>
                <a:lnTo>
                  <a:pt x="0" y="280054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11555899" y="4900930"/>
            <a:ext cx="0" cy="1867027"/>
          </a:xfrm>
          <a:custGeom>
            <a:avLst/>
            <a:gdLst/>
            <a:ahLst/>
            <a:cxnLst/>
            <a:rect l="l" t="t" r="r" b="b"/>
            <a:pathLst>
              <a:path h="2800540">
                <a:moveTo>
                  <a:pt x="0" y="280054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1121833" y="4905163"/>
            <a:ext cx="10438299" cy="0"/>
          </a:xfrm>
          <a:custGeom>
            <a:avLst/>
            <a:gdLst/>
            <a:ahLst/>
            <a:cxnLst/>
            <a:rect l="l" t="t" r="r" b="b"/>
            <a:pathLst>
              <a:path w="15657448">
                <a:moveTo>
                  <a:pt x="0" y="0"/>
                </a:moveTo>
                <a:lnTo>
                  <a:pt x="1565744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1121833" y="4905163"/>
            <a:ext cx="10438299" cy="0"/>
          </a:xfrm>
          <a:custGeom>
            <a:avLst/>
            <a:gdLst/>
            <a:ahLst/>
            <a:cxnLst/>
            <a:rect l="l" t="t" r="r" b="b"/>
            <a:pathLst>
              <a:path w="15657448">
                <a:moveTo>
                  <a:pt x="1565744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1121833" y="6763723"/>
            <a:ext cx="10438299" cy="0"/>
          </a:xfrm>
          <a:custGeom>
            <a:avLst/>
            <a:gdLst/>
            <a:ahLst/>
            <a:cxnLst/>
            <a:rect l="l" t="t" r="r" b="b"/>
            <a:pathLst>
              <a:path w="15657448">
                <a:moveTo>
                  <a:pt x="0" y="0"/>
                </a:moveTo>
                <a:lnTo>
                  <a:pt x="1565744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121833" y="6763723"/>
            <a:ext cx="10438299" cy="0"/>
          </a:xfrm>
          <a:custGeom>
            <a:avLst/>
            <a:gdLst/>
            <a:ahLst/>
            <a:cxnLst/>
            <a:rect l="l" t="t" r="r" b="b"/>
            <a:pathLst>
              <a:path w="15657448">
                <a:moveTo>
                  <a:pt x="1565744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781304" y="1695535"/>
            <a:ext cx="4050030" cy="3037332"/>
          </a:xfrm>
          <a:custGeom>
            <a:avLst/>
            <a:gdLst/>
            <a:ahLst/>
            <a:cxnLst/>
            <a:rect l="l" t="t" r="r" b="b"/>
            <a:pathLst>
              <a:path w="6075045" h="4555998">
                <a:moveTo>
                  <a:pt x="6011545" y="4524248"/>
                </a:moveTo>
                <a:lnTo>
                  <a:pt x="5998844" y="4524248"/>
                </a:lnTo>
                <a:lnTo>
                  <a:pt x="5998845" y="4555998"/>
                </a:lnTo>
                <a:lnTo>
                  <a:pt x="6075045" y="4517898"/>
                </a:lnTo>
                <a:lnTo>
                  <a:pt x="6011545" y="4524248"/>
                </a:lnTo>
                <a:close/>
              </a:path>
              <a:path w="6075045" h="4555998">
                <a:moveTo>
                  <a:pt x="6011545" y="4511548"/>
                </a:moveTo>
                <a:lnTo>
                  <a:pt x="5998845" y="4479798"/>
                </a:lnTo>
                <a:lnTo>
                  <a:pt x="5998845" y="4511547"/>
                </a:lnTo>
                <a:lnTo>
                  <a:pt x="6011545" y="4511548"/>
                </a:lnTo>
                <a:close/>
              </a:path>
              <a:path w="6075045" h="4555998">
                <a:moveTo>
                  <a:pt x="0" y="12700"/>
                </a:moveTo>
                <a:lnTo>
                  <a:pt x="609727" y="12699"/>
                </a:lnTo>
                <a:lnTo>
                  <a:pt x="609726" y="6350"/>
                </a:lnTo>
                <a:lnTo>
                  <a:pt x="616076" y="12700"/>
                </a:lnTo>
                <a:lnTo>
                  <a:pt x="616076" y="4524248"/>
                </a:lnTo>
                <a:lnTo>
                  <a:pt x="5998844" y="4524248"/>
                </a:lnTo>
                <a:lnTo>
                  <a:pt x="622426" y="4517898"/>
                </a:lnTo>
                <a:lnTo>
                  <a:pt x="622426" y="2794"/>
                </a:lnTo>
                <a:lnTo>
                  <a:pt x="619632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  <a:path w="6075045" h="4555998">
                <a:moveTo>
                  <a:pt x="616076" y="12700"/>
                </a:moveTo>
                <a:lnTo>
                  <a:pt x="609726" y="6350"/>
                </a:lnTo>
                <a:lnTo>
                  <a:pt x="609726" y="4521327"/>
                </a:lnTo>
                <a:lnTo>
                  <a:pt x="612520" y="4524248"/>
                </a:lnTo>
                <a:lnTo>
                  <a:pt x="616076" y="4524248"/>
                </a:lnTo>
                <a:lnTo>
                  <a:pt x="616076" y="12700"/>
                </a:lnTo>
                <a:close/>
              </a:path>
              <a:path w="6075045" h="4555998">
                <a:moveTo>
                  <a:pt x="622427" y="4511547"/>
                </a:moveTo>
                <a:lnTo>
                  <a:pt x="622426" y="4517898"/>
                </a:lnTo>
                <a:lnTo>
                  <a:pt x="5998844" y="4524248"/>
                </a:lnTo>
                <a:lnTo>
                  <a:pt x="6011545" y="4524248"/>
                </a:lnTo>
                <a:lnTo>
                  <a:pt x="6075045" y="4517898"/>
                </a:lnTo>
                <a:lnTo>
                  <a:pt x="5998845" y="4479798"/>
                </a:lnTo>
                <a:lnTo>
                  <a:pt x="6011545" y="4511548"/>
                </a:lnTo>
                <a:lnTo>
                  <a:pt x="622427" y="4511547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7823200" y="1645751"/>
            <a:ext cx="3739473" cy="3087793"/>
          </a:xfrm>
          <a:custGeom>
            <a:avLst/>
            <a:gdLst/>
            <a:ahLst/>
            <a:cxnLst/>
            <a:rect l="l" t="t" r="r" b="b"/>
            <a:pathLst>
              <a:path w="5609209" h="4631690">
                <a:moveTo>
                  <a:pt x="5596509" y="12699"/>
                </a:moveTo>
                <a:lnTo>
                  <a:pt x="5596509" y="4593590"/>
                </a:lnTo>
                <a:lnTo>
                  <a:pt x="76200" y="4587239"/>
                </a:lnTo>
                <a:lnTo>
                  <a:pt x="63500" y="4587240"/>
                </a:lnTo>
                <a:lnTo>
                  <a:pt x="63500" y="4599940"/>
                </a:lnTo>
                <a:lnTo>
                  <a:pt x="5602859" y="4599940"/>
                </a:lnTo>
                <a:lnTo>
                  <a:pt x="5602859" y="4587240"/>
                </a:lnTo>
                <a:lnTo>
                  <a:pt x="5596509" y="12699"/>
                </a:lnTo>
                <a:close/>
              </a:path>
              <a:path w="5609209" h="4631690">
                <a:moveTo>
                  <a:pt x="5602859" y="0"/>
                </a:moveTo>
                <a:lnTo>
                  <a:pt x="5380736" y="0"/>
                </a:lnTo>
                <a:lnTo>
                  <a:pt x="5380736" y="12700"/>
                </a:lnTo>
                <a:lnTo>
                  <a:pt x="5596509" y="12699"/>
                </a:lnTo>
                <a:lnTo>
                  <a:pt x="5602859" y="4587240"/>
                </a:lnTo>
                <a:lnTo>
                  <a:pt x="5602859" y="4599940"/>
                </a:lnTo>
                <a:lnTo>
                  <a:pt x="5606415" y="4599940"/>
                </a:lnTo>
                <a:lnTo>
                  <a:pt x="5602859" y="12700"/>
                </a:lnTo>
                <a:lnTo>
                  <a:pt x="5596509" y="6350"/>
                </a:lnTo>
                <a:lnTo>
                  <a:pt x="5602859" y="0"/>
                </a:lnTo>
                <a:close/>
              </a:path>
              <a:path w="5609209" h="4631690">
                <a:moveTo>
                  <a:pt x="5596509" y="6350"/>
                </a:moveTo>
                <a:lnTo>
                  <a:pt x="5602859" y="12700"/>
                </a:lnTo>
                <a:lnTo>
                  <a:pt x="5606415" y="4599940"/>
                </a:lnTo>
                <a:lnTo>
                  <a:pt x="5609209" y="4597146"/>
                </a:lnTo>
                <a:lnTo>
                  <a:pt x="5609209" y="2794"/>
                </a:lnTo>
                <a:lnTo>
                  <a:pt x="5606415" y="0"/>
                </a:lnTo>
                <a:lnTo>
                  <a:pt x="5602859" y="0"/>
                </a:lnTo>
                <a:lnTo>
                  <a:pt x="5596509" y="6350"/>
                </a:lnTo>
                <a:close/>
              </a:path>
              <a:path w="5609209" h="4631690">
                <a:moveTo>
                  <a:pt x="5596508" y="4587240"/>
                </a:moveTo>
                <a:lnTo>
                  <a:pt x="76200" y="4587239"/>
                </a:lnTo>
                <a:lnTo>
                  <a:pt x="5596509" y="4593590"/>
                </a:lnTo>
                <a:lnTo>
                  <a:pt x="5596508" y="4587240"/>
                </a:lnTo>
                <a:close/>
              </a:path>
              <a:path w="5609209" h="4631690">
                <a:moveTo>
                  <a:pt x="76200" y="4587239"/>
                </a:moveTo>
                <a:lnTo>
                  <a:pt x="76200" y="4555490"/>
                </a:lnTo>
                <a:lnTo>
                  <a:pt x="0" y="4593590"/>
                </a:lnTo>
                <a:lnTo>
                  <a:pt x="76200" y="4631690"/>
                </a:lnTo>
                <a:lnTo>
                  <a:pt x="76199" y="4599940"/>
                </a:lnTo>
                <a:lnTo>
                  <a:pt x="63500" y="4599940"/>
                </a:lnTo>
                <a:lnTo>
                  <a:pt x="63500" y="4587240"/>
                </a:lnTo>
                <a:lnTo>
                  <a:pt x="76200" y="4587239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503934" y="448479"/>
            <a:ext cx="9213937" cy="2284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467" marR="0" lvl="0" indent="0" algn="l" defTabSz="914400" rtl="0" eaLnBrk="1" fontAlgn="auto" latinLnBrk="0" hangingPunct="1">
              <a:lnSpc>
                <a:spcPts val="1780"/>
              </a:lnSpc>
              <a:spcBef>
                <a:spcPts val="8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+mn-ea"/>
                <a:cs typeface="Arial Rounded MT Bold"/>
              </a:rPr>
              <a:t>MEN</a:t>
            </a:r>
            <a:r>
              <a:rPr kumimoji="0" sz="1667" b="0" i="0" u="none" strike="noStrike" kern="1200" cap="none" spc="-8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+mn-ea"/>
                <a:cs typeface="Arial Rounded MT Bold"/>
              </a:rPr>
              <a:t>U</a:t>
            </a:r>
            <a:r>
              <a:rPr kumimoji="0" sz="1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+mn-ea"/>
                <a:cs typeface="Arial Rounded MT Bold"/>
              </a:rPr>
              <a:t>ANGKAN</a:t>
            </a:r>
            <a:r>
              <a:rPr kumimoji="0" sz="1667" b="0" i="0" u="none" strike="noStrike" kern="1200" cap="none" spc="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+mn-ea"/>
                <a:cs typeface="Arial Rounded MT Bold"/>
              </a:rPr>
              <a:t> </a:t>
            </a:r>
            <a:r>
              <a:rPr kumimoji="0" sz="1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+mn-ea"/>
                <a:cs typeface="Arial Rounded MT Bold"/>
              </a:rPr>
              <a:t>PER</a:t>
            </a:r>
            <a:r>
              <a:rPr kumimoji="0" sz="1667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+mn-ea"/>
                <a:cs typeface="Arial Rounded MT Bold"/>
              </a:rPr>
              <a:t>A</a:t>
            </a:r>
            <a:r>
              <a:rPr kumimoji="0" sz="1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+mn-ea"/>
                <a:cs typeface="Arial Rounded MT Bold"/>
              </a:rPr>
              <a:t>N I</a:t>
            </a:r>
            <a:r>
              <a:rPr kumimoji="0" sz="1667" b="0" i="0" u="none" strike="noStrike" kern="1200" cap="none" spc="-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+mn-ea"/>
                <a:cs typeface="Arial Rounded MT Bold"/>
              </a:rPr>
              <a:t>N</a:t>
            </a:r>
            <a:r>
              <a:rPr kumimoji="0" sz="1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+mn-ea"/>
                <a:cs typeface="Arial Rounded MT Bold"/>
              </a:rPr>
              <a:t>DIV</a:t>
            </a:r>
            <a:r>
              <a:rPr kumimoji="0" sz="1667" b="0" i="0" u="none" strike="noStrike" kern="120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+mn-ea"/>
                <a:cs typeface="Arial Rounded MT Bold"/>
              </a:rPr>
              <a:t>I</a:t>
            </a:r>
            <a:r>
              <a:rPr kumimoji="0" sz="1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+mn-ea"/>
                <a:cs typeface="Arial Rounded MT Bold"/>
              </a:rPr>
              <a:t>DU</a:t>
            </a:r>
            <a:r>
              <a:rPr kumimoji="0" sz="1667" b="0" i="0" u="none" strike="noStrike" kern="1200" cap="none" spc="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+mn-ea"/>
                <a:cs typeface="Arial Rounded MT Bold"/>
              </a:rPr>
              <a:t> </a:t>
            </a:r>
            <a:r>
              <a:rPr kumimoji="0" sz="1667" b="0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+mn-ea"/>
                <a:cs typeface="Arial Rounded MT Bold"/>
              </a:rPr>
              <a:t>D</a:t>
            </a:r>
            <a:r>
              <a:rPr kumimoji="0" sz="1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+mn-ea"/>
                <a:cs typeface="Arial Rounded MT Bold"/>
              </a:rPr>
              <a:t>A</a:t>
            </a:r>
            <a:r>
              <a:rPr kumimoji="0" sz="1667" b="0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+mn-ea"/>
                <a:cs typeface="Arial Rounded MT Bold"/>
              </a:rPr>
              <a:t>L</a:t>
            </a:r>
            <a:r>
              <a:rPr kumimoji="0" sz="1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+mn-ea"/>
                <a:cs typeface="Arial Rounded MT Bold"/>
              </a:rPr>
              <a:t>AM</a:t>
            </a:r>
            <a:r>
              <a:rPr kumimoji="0" sz="1667" b="0" i="0" u="none" strike="noStrike" kern="1200" cap="none" spc="-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+mn-ea"/>
                <a:cs typeface="Arial Rounded MT Bold"/>
              </a:rPr>
              <a:t> </a:t>
            </a:r>
            <a:r>
              <a:rPr kumimoji="0" sz="1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+mn-ea"/>
                <a:cs typeface="Arial Rounded MT Bold"/>
              </a:rPr>
              <a:t>TIM</a:t>
            </a:r>
            <a:r>
              <a:rPr kumimoji="0" sz="1667" b="0" i="0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+mn-ea"/>
                <a:cs typeface="Arial Rounded MT Bold"/>
              </a:rPr>
              <a:t> </a:t>
            </a:r>
            <a:r>
              <a:rPr kumimoji="0" sz="1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+mn-ea"/>
                <a:cs typeface="Arial Rounded MT Bold"/>
              </a:rPr>
              <a:t>BE</a:t>
            </a:r>
            <a:r>
              <a:rPr kumimoji="0" sz="1667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+mn-ea"/>
                <a:cs typeface="Arial Rounded MT Bold"/>
              </a:rPr>
              <a:t>R</a:t>
            </a:r>
            <a:r>
              <a:rPr kumimoji="0" sz="1667" b="0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+mn-ea"/>
                <a:cs typeface="Arial Rounded MT Bold"/>
              </a:rPr>
              <a:t>D</a:t>
            </a:r>
            <a:r>
              <a:rPr kumimoji="0" sz="1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+mn-ea"/>
                <a:cs typeface="Arial Rounded MT Bold"/>
              </a:rPr>
              <a:t>AS</a:t>
            </a:r>
            <a:r>
              <a:rPr kumimoji="0" sz="1667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+mn-ea"/>
                <a:cs typeface="Arial Rounded MT Bold"/>
              </a:rPr>
              <a:t>A</a:t>
            </a:r>
            <a:r>
              <a:rPr kumimoji="0" sz="1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+mn-ea"/>
                <a:cs typeface="Arial Rounded MT Bold"/>
              </a:rPr>
              <a:t>RKAN</a:t>
            </a:r>
            <a:r>
              <a:rPr kumimoji="0" sz="1667" b="0" i="0" u="none" strike="noStrike" kern="1200" cap="none" spc="-6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+mn-ea"/>
                <a:cs typeface="Arial Rounded MT Bold"/>
              </a:rPr>
              <a:t> </a:t>
            </a:r>
            <a:r>
              <a:rPr kumimoji="0" sz="1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+mn-ea"/>
                <a:cs typeface="Arial Rounded MT Bold"/>
              </a:rPr>
              <a:t>PENYE</a:t>
            </a:r>
            <a:r>
              <a:rPr kumimoji="0" sz="1667" b="0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+mn-ea"/>
                <a:cs typeface="Arial Rounded MT Bold"/>
              </a:rPr>
              <a:t>L</a:t>
            </a:r>
            <a:r>
              <a:rPr kumimoji="0" sz="1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+mn-ea"/>
                <a:cs typeface="Arial Rounded MT Bold"/>
              </a:rPr>
              <a:t>AR</a:t>
            </a:r>
            <a:r>
              <a:rPr kumimoji="0" sz="1667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+mn-ea"/>
                <a:cs typeface="Arial Rounded MT Bold"/>
              </a:rPr>
              <a:t>A</a:t>
            </a:r>
            <a:r>
              <a:rPr kumimoji="0" sz="1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+mn-ea"/>
                <a:cs typeface="Arial Rounded MT Bold"/>
              </a:rPr>
              <a:t>SAN</a:t>
            </a:r>
            <a:r>
              <a:rPr kumimoji="0" sz="1667" b="0" i="0" u="none" strike="noStrike" kern="1200" cap="none" spc="-4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+mn-ea"/>
                <a:cs typeface="Arial Rounded MT Bold"/>
              </a:rPr>
              <a:t> </a:t>
            </a:r>
            <a:r>
              <a:rPr kumimoji="0" sz="1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+mn-ea"/>
                <a:cs typeface="Arial Rounded MT Bold"/>
              </a:rPr>
              <a:t>KINER</a:t>
            </a:r>
            <a:r>
              <a:rPr kumimoji="0" sz="1667" b="0" i="0" u="none" strike="noStrike" kern="1200" cap="none" spc="-4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+mn-ea"/>
                <a:cs typeface="Arial Rounded MT Bold"/>
              </a:rPr>
              <a:t>J</a:t>
            </a:r>
            <a:r>
              <a:rPr kumimoji="0" sz="1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+mn-ea"/>
                <a:cs typeface="Arial Rounded MT Bold"/>
              </a:rPr>
              <a:t>A</a:t>
            </a:r>
            <a:endParaRPr kumimoji="0" sz="16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/>
              <a:ea typeface="+mn-ea"/>
              <a:cs typeface="Arial Rounded MT Bold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8620" y="1041925"/>
            <a:ext cx="624878" cy="2203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467" marR="0" lvl="0" indent="0" algn="l" defTabSz="914400" rtl="0" eaLnBrk="1" fontAlgn="auto" latinLnBrk="0" hangingPunct="1">
              <a:lnSpc>
                <a:spcPts val="1697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Kinerja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22253" y="1041925"/>
            <a:ext cx="651024" cy="2203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467" marR="0" lvl="0" indent="0" algn="l" defTabSz="914400" rtl="0" eaLnBrk="1" fontAlgn="auto" latinLnBrk="0" hangingPunct="1">
              <a:lnSpc>
                <a:spcPts val="1697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3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2400" b="0" i="0" u="none" strike="noStrike" kern="1200" cap="none" spc="0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</a:t>
            </a:r>
            <a:r>
              <a:rPr kumimoji="0" sz="2400" b="0" i="0" u="none" strike="noStrike" kern="1200" cap="none" spc="-26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0" i="0" u="none" strike="noStrike" kern="1200" cap="none" spc="0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an)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69822" y="1041925"/>
            <a:ext cx="9814356" cy="2203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467" marR="0" lvl="0" indent="0" algn="l" defTabSz="914400" rtl="0" eaLnBrk="1" fontAlgn="auto" latinLnBrk="0" hangingPunct="1">
              <a:lnSpc>
                <a:spcPts val="1697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indi</a:t>
            </a:r>
            <a:r>
              <a:rPr kumimoji="0" sz="2400" b="0" i="0" u="none" strike="noStrike" kern="1200" cap="none" spc="-6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400" b="0" i="0" u="none" strike="noStrike" kern="1200" cap="none" spc="0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idu</a:t>
            </a:r>
            <a:r>
              <a:rPr kumimoji="0" sz="2400" b="0" i="0" u="none" strike="noStrike" kern="1200" cap="none" spc="3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dituan</a:t>
            </a:r>
            <a:r>
              <a:rPr kumimoji="0" sz="2400" b="0" i="0" u="none" strike="noStrike" kern="1200" cap="none" spc="-6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400" b="0" i="0" u="none" strike="noStrike" kern="1200" cap="none" spc="-23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400" b="0" i="0" u="none" strike="noStrike" kern="1200" cap="none" spc="0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2400" b="0" i="0" u="none" strike="noStrike" kern="1200" cap="none" spc="-9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dalam</a:t>
            </a:r>
            <a:r>
              <a:rPr kumimoji="0" sz="2400" b="0" i="0" u="none" strike="noStrike" kern="1200" cap="none" spc="355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1" u="none" strike="noStrike" kern="1200" cap="none" spc="0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Mat</a:t>
            </a:r>
            <a:r>
              <a:rPr kumimoji="0" sz="2400" b="1" i="1" u="none" strike="noStrike" kern="1200" cap="none" spc="-3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1" u="none" strike="noStrike" kern="1200" cap="none" spc="0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1" i="1" u="none" strike="noStrike" kern="1200" cap="none" spc="-19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400" b="1" i="1" u="none" strike="noStrike" kern="1200" cap="none" spc="0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 </a:t>
            </a:r>
            <a:r>
              <a:rPr kumimoji="0" sz="2400" b="1" i="1" u="none" strike="noStrike" kern="1200" cap="none" spc="-29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400" b="1" i="1" u="none" strike="noStrike" kern="1200" cap="none" spc="0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1" u="none" strike="noStrike" kern="1200" cap="none" spc="-6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1" u="none" strike="noStrike" kern="1200" cap="none" spc="0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2400" b="1" i="1" u="none" strike="noStrike" kern="1200" cap="none" spc="-3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2400" b="1" i="1" u="none" strike="noStrike" kern="1200" cap="none" spc="0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Hasil</a:t>
            </a:r>
            <a:r>
              <a:rPr kumimoji="0" sz="2400" b="0" i="0" u="none" strike="noStrike" kern="1200" cap="none" spc="0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2400" b="0" i="0" u="none" strike="noStrike" kern="1200" cap="none" spc="-6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2400" b="0" i="0" u="none" strike="noStrike" kern="1200" cap="none" spc="-17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0" i="0" u="none" strike="noStrike" kern="1200" cap="none" spc="0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tri</a:t>
            </a:r>
            <a:r>
              <a:rPr kumimoji="0" sz="2400" b="0" i="0" u="none" strike="noStrike" kern="1200" cap="none" spc="-13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400" b="0" i="0" u="none" strike="noStrike" kern="1200" cap="none" spc="0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400" b="0" i="0" u="none" strike="noStrike" kern="1200" cap="none" spc="-13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</a:t>
            </a:r>
            <a:r>
              <a:rPr kumimoji="0" sz="2400" b="0" i="0" u="none" strike="noStrike" kern="1200" cap="none" spc="-26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0" i="0" u="none" strike="noStrike" kern="1200" cap="none" spc="0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 hasil</a:t>
            </a:r>
            <a:r>
              <a:rPr kumimoji="0" sz="2400" b="0" i="0" u="none" strike="noStrike" kern="1200" cap="none" spc="-13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</a:t>
            </a:r>
            <a:r>
              <a:rPr kumimoji="0" sz="2400" b="0" i="0" u="none" strike="noStrike" kern="1200" cap="none" spc="-33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0" i="0" u="none" strike="noStrike" kern="1200" cap="none" spc="-19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2400" b="0" i="0" u="none" strike="noStrike" kern="1200" cap="none" spc="0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alah sebuah </a:t>
            </a:r>
            <a:r>
              <a:rPr kumimoji="0" sz="2400" b="0" i="0" u="none" strike="noStrike" kern="1200" cap="none" spc="-17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0" i="0" u="none" strike="noStrike" kern="1200" cap="none" spc="0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abel</a:t>
            </a:r>
            <a:r>
              <a:rPr kumimoji="0" sz="2400" b="0" i="0" u="none" strike="noStrike" kern="1200" cap="none" spc="-6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9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2400" b="0" i="0" u="none" strike="noStrike" kern="1200" cap="none" spc="0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ang</a:t>
            </a:r>
            <a:r>
              <a:rPr kumimoji="0" sz="2400" b="0" i="0" u="none" strike="noStrike" kern="1200" cap="none" spc="-13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mengide</a:t>
            </a:r>
            <a:r>
              <a:rPr kumimoji="0" sz="2400" b="0" i="0" u="none" strike="noStrike" kern="1200" cap="none" spc="-13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0" i="0" u="none" strike="noStrike" kern="1200" cap="none" spc="0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tifi</a:t>
            </a:r>
            <a:r>
              <a:rPr kumimoji="0" sz="2400" b="0" i="0" u="none" strike="noStrike" kern="1200" cap="none" spc="-26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400" b="0" i="0" u="none" strike="noStrike" kern="1200" cap="none" spc="0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asi</a:t>
            </a:r>
            <a:r>
              <a:rPr kumimoji="0" sz="2400" b="0" i="0" u="none" strike="noStrike" kern="1200" cap="none" spc="-17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hasil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182181" y="1041925"/>
            <a:ext cx="436981" cy="2203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467" marR="0" lvl="0" indent="0" algn="l" defTabSz="914400" rtl="0" eaLnBrk="1" fontAlgn="auto" latinLnBrk="0" hangingPunct="1">
              <a:lnSpc>
                <a:spcPts val="1697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19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2400" b="0" i="0" u="none" strike="noStrike" kern="1200" cap="none" spc="0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ang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616013" y="1041925"/>
            <a:ext cx="509073" cy="2203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467" marR="0" lvl="0" indent="0" algn="l" defTabSz="914400" rtl="0" eaLnBrk="1" fontAlgn="auto" latinLnBrk="0" hangingPunct="1">
              <a:lnSpc>
                <a:spcPts val="1697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harus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77518" y="1286086"/>
            <a:ext cx="4907497" cy="220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467" marR="0" lvl="0" indent="0" algn="l" defTabSz="914400" rtl="0" eaLnBrk="1" fontAlgn="auto" latinLnBrk="0" hangingPunct="1">
              <a:lnSpc>
                <a:spcPts val="1697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dihasil</a:t>
            </a:r>
            <a:r>
              <a:rPr kumimoji="0" sz="2400" b="0" i="0" u="none" strike="noStrike" kern="1200" cap="none" spc="-23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400" b="0" i="0" u="none" strike="noStrike" kern="1200" cap="none" spc="0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2400" b="0" i="0" u="none" strike="noStrike" kern="1200" cap="none" spc="-9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oleh s</a:t>
            </a:r>
            <a:r>
              <a:rPr kumimoji="0" sz="2400" b="0" i="0" u="none" strike="noStrike" kern="1200" cap="none" spc="-6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0" i="0" u="none" strike="noStrike" kern="1200" cap="none" spc="0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tiap</a:t>
            </a:r>
            <a:r>
              <a:rPr kumimoji="0" sz="2400" b="0" i="0" u="none" strike="noStrike" kern="1200" cap="none" spc="-6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0" i="0" u="none" strike="noStrike" kern="1200" cap="none" spc="3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0" i="0" u="none" strike="noStrike" kern="1200" cap="none" spc="13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400" b="0" i="0" u="none" strike="noStrike" kern="1200" cap="none" spc="-6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400" b="0" i="0" u="none" strike="noStrike" kern="1200" cap="none" spc="0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400" b="0" i="0" u="none" strike="noStrike" kern="1200" cap="none" spc="-17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0" i="0" u="none" strike="noStrike" kern="1200" cap="none" spc="0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0" i="0" u="none" strike="noStrike" kern="1200" cap="none" spc="-19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unit </a:t>
            </a:r>
            <a:r>
              <a:rPr kumimoji="0" sz="2400" b="0" i="0" u="none" strike="noStrike" kern="1200" cap="none" spc="-46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400" b="0" i="0" u="none" strike="noStrike" kern="1200" cap="none" spc="0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0" i="0" u="none" strike="noStrike" kern="1200" cap="none" spc="3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0" i="0" u="none" strike="noStrike" kern="1200" cap="none" spc="0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ja</a:t>
            </a:r>
            <a:r>
              <a:rPr kumimoji="0" sz="2400" b="0" i="0" u="none" strike="noStrike" kern="1200" cap="none" spc="-6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400" b="0" i="0" u="none" strike="noStrike" kern="1200" cap="none" spc="-17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0" i="0" u="none" strike="noStrike" kern="1200" cap="none" spc="0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tuk</a:t>
            </a:r>
            <a:r>
              <a:rPr kumimoji="0" sz="2400" b="0" i="0" u="none" strike="noStrike" kern="1200" cap="none" spc="-9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mendu</a:t>
            </a:r>
            <a:r>
              <a:rPr kumimoji="0" sz="2400" b="0" i="0" u="none" strike="noStrike" kern="1200" cap="none" spc="-19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400" b="0" i="0" u="none" strike="noStrike" kern="1200" cap="none" spc="0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ung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384206" y="1286086"/>
            <a:ext cx="999281" cy="220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467" marR="0" lvl="0" indent="0" algn="l" defTabSz="914400" rtl="0" eaLnBrk="1" fontAlgn="auto" latinLnBrk="0" hangingPunct="1">
              <a:lnSpc>
                <a:spcPts val="1697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pen</a:t>
            </a:r>
            <a:r>
              <a:rPr kumimoji="0" sz="2400" b="0" i="0" u="none" strike="noStrike" kern="1200" cap="none" spc="-9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2400" b="0" i="0" u="none" strike="noStrike" kern="1200" cap="none" spc="0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apai</a:t>
            </a:r>
            <a:r>
              <a:rPr kumimoji="0" sz="2400" b="0" i="0" u="none" strike="noStrike" kern="1200" cap="none" spc="3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0" i="0" u="none" strike="noStrike" kern="1200" cap="none" spc="0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380901" y="1286086"/>
            <a:ext cx="3364303" cy="220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467" marR="0" lvl="0" indent="0" algn="l" defTabSz="914400" rtl="0" eaLnBrk="1" fontAlgn="auto" latinLnBrk="0" hangingPunct="1">
              <a:lnSpc>
                <a:spcPts val="1697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tim</a:t>
            </a:r>
            <a:r>
              <a:rPr kumimoji="0" sz="2400" b="0" i="0" u="none" strike="noStrike" kern="1200" cap="none" spc="-6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46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400" b="0" i="0" u="none" strike="noStrike" kern="1200" cap="none" spc="0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0" i="0" u="none" strike="noStrike" kern="1200" cap="none" spc="3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0" i="0" u="none" strike="noStrike" kern="1200" cap="none" spc="0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ja</a:t>
            </a:r>
            <a:r>
              <a:rPr kumimoji="0" sz="2400" b="0" i="0" u="none" strike="noStrike" kern="1200" cap="none" spc="-13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400" b="0" i="0" u="none" strike="noStrike" kern="1200" cap="none" spc="3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0" i="0" u="none" strike="noStrike" kern="1200" cap="none" spc="-23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0" i="0" u="none" strike="noStrike" kern="1200" cap="none" spc="0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400" b="0" i="0" u="none" strike="noStrike" kern="1200" cap="none" spc="3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0" i="0" u="none" strike="noStrike" kern="1200" cap="none" spc="0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</a:t>
            </a:r>
            <a:r>
              <a:rPr kumimoji="0" sz="2400" b="0" i="0" u="none" strike="noStrike" kern="1200" cap="none" spc="3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0" i="0" u="none" strike="noStrike" kern="1200" cap="none" spc="-23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400" b="0" i="0" u="none" strike="noStrike" kern="1200" cap="none" spc="0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2400" b="0" i="0" u="none" strike="noStrike" kern="1200" cap="none" spc="-13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1" u="none" strike="noStrike" kern="1200" cap="none" spc="-9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2400" b="0" i="1" u="none" strike="noStrike" kern="1200" cap="none" spc="0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</a:t>
            </a:r>
            <a:r>
              <a:rPr kumimoji="0" sz="2400" b="0" i="1" u="none" strike="noStrike" kern="1200" cap="none" spc="-6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2400" b="0" i="1" u="none" strike="noStrike" kern="1200" cap="none" spc="0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ading</a:t>
            </a:r>
            <a:r>
              <a:rPr kumimoji="0" sz="2400" b="0" i="1" u="none" strike="noStrike" kern="1200" cap="none" spc="13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kiner</a:t>
            </a:r>
            <a:r>
              <a:rPr kumimoji="0" sz="2400" b="0" i="0" u="none" strike="noStrike" kern="1200" cap="none" spc="6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</a:t>
            </a:r>
            <a:r>
              <a:rPr kumimoji="0" sz="2400" b="0" i="0" u="none" strike="noStrike" kern="1200" cap="none" spc="3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0" i="0" u="none" strike="noStrike" kern="1200" cap="none" spc="0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560141" y="1779185"/>
            <a:ext cx="3514485" cy="7249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467" marR="19439" lvl="0" indent="0" algn="l" defTabSz="914400" rtl="0" eaLnBrk="1" fontAlgn="auto" latinLnBrk="0" hangingPunct="1">
              <a:lnSpc>
                <a:spcPts val="1290"/>
              </a:lnSpc>
              <a:spcBef>
                <a:spcPts val="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3" normalizeH="0" baseline="3034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800" b="1" i="0" u="none" strike="noStrike" kern="1200" cap="none" spc="0" normalizeH="0" baseline="3034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ang</a:t>
            </a:r>
            <a:r>
              <a:rPr kumimoji="0" sz="1800" b="1" i="0" u="none" strike="noStrike" kern="1200" cap="none" spc="-13" normalizeH="0" baseline="3034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800" b="1" i="0" u="none" strike="noStrike" kern="1200" cap="none" spc="0" normalizeH="0" baseline="3034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1800" b="1" i="0" u="none" strike="noStrike" kern="1200" cap="none" spc="-3" normalizeH="0" baseline="3034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3034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467" marR="0" lvl="0" indent="0" algn="l" defTabSz="914400" rtl="0" eaLnBrk="1" fontAlgn="auto" latinLnBrk="0" hangingPunct="1">
              <a:lnSpc>
                <a:spcPts val="1440"/>
              </a:lnSpc>
              <a:spcBef>
                <a:spcPts val="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200" b="0" i="0" u="none" strike="noStrike" kern="1200" cap="none" spc="-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200" b="0" i="0" u="none" strike="noStrike" kern="1200" cap="none" spc="-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elah</a:t>
            </a:r>
            <a:r>
              <a:rPr kumimoji="0" sz="1200" b="0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</a:t>
            </a:r>
            <a:r>
              <a:rPr kumimoji="0" sz="1200" b="0" i="0" u="none" strike="noStrike" kern="1200" cap="none" spc="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200" b="0" i="0" u="none" strike="noStrike" kern="1200" cap="none" spc="-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200" b="0" i="0" u="none" strike="noStrike" kern="120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200" b="0" i="0" u="none" strike="noStrike" kern="1200" cap="none" spc="-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120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200" b="0" i="0" u="none" strike="noStrike" kern="1200" cap="none" spc="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20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200" b="0" i="0" u="none" strike="noStrike" kern="120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1200" b="0" i="0" u="none" strike="noStrike" kern="1200" cap="none" spc="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nd</a:t>
            </a:r>
            <a:r>
              <a:rPr kumimoji="0" sz="1200" b="0" i="0" u="none" strike="noStrike" kern="1200" cap="none" spc="-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vidu</a:t>
            </a:r>
            <a:r>
              <a:rPr kumimoji="0" sz="1200" b="0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tu</a:t>
            </a:r>
            <a:r>
              <a:rPr kumimoji="0" sz="1200" b="0" i="0" u="none" strike="noStrike" kern="1200" cap="none" spc="-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200" b="0" i="0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 p</a:t>
            </a:r>
            <a:r>
              <a:rPr kumimoji="0" sz="120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200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</a:t>
            </a:r>
            <a:r>
              <a:rPr kumimoji="0" sz="120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200" b="0" i="0" u="none" strike="noStrike" kern="1200" cap="none" spc="-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20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/ha</a:t>
            </a:r>
            <a:r>
              <a:rPr kumimoji="0" sz="120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200" b="0" i="0" u="none" strike="noStrike" kern="1200" cap="none" spc="-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200" b="0" i="0" u="none" strike="noStrike" kern="1200" cap="none" spc="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erja</a:t>
            </a:r>
            <a:r>
              <a:rPr kumimoji="0" sz="1200" b="0" i="0" u="none" strike="noStrike" kern="1200" cap="none" spc="-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ang</a:t>
            </a:r>
            <a:r>
              <a:rPr kumimoji="0" sz="1200" b="0" i="0" u="none" strike="noStrike" kern="1200" cap="none" spc="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</a:t>
            </a:r>
            <a:r>
              <a:rPr kumimoji="0" sz="1200" b="0" i="0" u="none" strike="noStrike" kern="1200" cap="none" spc="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200" b="0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200" b="0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am</a:t>
            </a:r>
            <a:r>
              <a:rPr kumimoji="0" sz="120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</a:t>
            </a:r>
            <a:r>
              <a:rPr kumimoji="0" sz="1200" b="0" i="0" u="none" strike="noStrike" kern="120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1200" b="0" i="0" u="none" strike="noStrike" kern="1200" cap="none" spc="1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200" b="0" i="0" u="none" strike="noStrike" kern="120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20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200" b="0" i="0" u="none" strike="noStrike" kern="120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200" b="0" i="0" u="none" strike="noStrike" kern="1200" cap="none" spc="-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20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 </a:t>
            </a:r>
            <a:r>
              <a:rPr kumimoji="0" sz="1200" b="0" i="0" u="none" strike="noStrike" kern="120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200" b="0" i="0" u="none" strike="noStrike" kern="1200" cap="none" spc="-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</a:t>
            </a:r>
            <a:r>
              <a:rPr kumimoji="0" sz="1200" b="0" i="0" u="none" strike="noStrike" kern="1200" cap="none" spc="-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200" b="0" i="0" u="none" strike="noStrike" kern="1200" cap="none" spc="-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20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rja dima</a:t>
            </a:r>
            <a:r>
              <a:rPr kumimoji="0" sz="1200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20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30044" y="1826937"/>
            <a:ext cx="3676701" cy="6068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467" marR="19439" lvl="0" indent="0" algn="l" defTabSz="914400" rtl="0" eaLnBrk="1" fontAlgn="auto" latinLnBrk="0" hangingPunct="1">
              <a:lnSpc>
                <a:spcPts val="1290"/>
              </a:lnSpc>
              <a:spcBef>
                <a:spcPts val="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3" normalizeH="0" baseline="3034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800" b="1" i="0" u="none" strike="noStrike" kern="1200" cap="none" spc="0" normalizeH="0" baseline="3034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ang</a:t>
            </a:r>
            <a:r>
              <a:rPr kumimoji="0" sz="1800" b="1" i="0" u="none" strike="noStrike" kern="1200" cap="none" spc="-13" normalizeH="0" baseline="3034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800" b="1" i="0" u="none" strike="noStrike" kern="1200" cap="none" spc="0" normalizeH="0" baseline="3034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1800" b="1" i="0" u="none" strike="noStrike" kern="1200" cap="none" spc="-3" normalizeH="0" baseline="3034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3034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467" marR="0" lvl="0" indent="0" algn="l" defTabSz="914400" rtl="0" eaLnBrk="1" fontAlgn="auto" latinLnBrk="0" hangingPunct="1">
              <a:lnSpc>
                <a:spcPts val="1440"/>
              </a:lnSpc>
              <a:spcBef>
                <a:spcPts val="5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7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ul</a:t>
            </a:r>
            <a:r>
              <a:rPr kumimoji="0" sz="1200" b="0" i="0" u="none" strike="noStrike" kern="120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200" b="0" i="0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120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200" b="0" i="0" u="none" strike="noStrike" kern="120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200" b="0" i="0" u="none" strike="noStrike" kern="1200" cap="none" spc="-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erme</a:t>
            </a:r>
            <a:r>
              <a:rPr kumimoji="0" sz="120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200" b="0" i="0" u="none" strike="noStrike" kern="1200" cap="none" spc="-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200" b="0" i="0" u="none" strike="noStrike" kern="120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200" b="0" i="0" u="none" strike="noStrike" kern="1200" cap="none" spc="-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200" b="0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ou</a:t>
            </a:r>
            <a:r>
              <a:rPr kumimoji="0" sz="1200" b="0" i="0" u="none" strike="noStrike" kern="1200" cap="none" spc="-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ome/</a:t>
            </a:r>
            <a:r>
              <a:rPr kumimoji="0" sz="1200" b="0" i="0" u="none" strike="noStrike" kern="1200" cap="none" spc="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200" b="0" i="0" u="none" strike="noStrike" kern="1200" cap="none" spc="-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oduk</a:t>
            </a:r>
            <a:r>
              <a:rPr kumimoji="0" sz="1200" b="0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 </a:t>
            </a:r>
            <a:r>
              <a:rPr kumimoji="0" sz="1200" b="0" i="0" u="none" strike="noStrike" kern="1200" cap="none" spc="-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200" b="0" i="0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200" b="0" i="0" u="none" strike="noStrike" kern="1200" cap="none" spc="-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120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200" b="0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0" u="none" strike="noStrike" kern="120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20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erja di</a:t>
            </a:r>
            <a:r>
              <a:rPr kumimoji="0" sz="1200" b="0" i="0" u="none" strike="noStrike" kern="1200" cap="none" spc="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baris pal</a:t>
            </a:r>
            <a:r>
              <a:rPr kumimoji="0" sz="1200" b="0" i="0" u="none" strike="noStrike" kern="1200" cap="none" spc="-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</a:t>
            </a:r>
            <a:r>
              <a:rPr kumimoji="0" sz="1200" b="0" i="0" u="none" strike="noStrike" kern="1200" cap="none" spc="1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200" b="0" i="0" u="none" strike="noStrike" kern="1200" cap="none" spc="-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</a:t>
            </a:r>
            <a:r>
              <a:rPr kumimoji="0" sz="1200" b="0" i="0" u="none" strike="noStrike" kern="1200" cap="none" spc="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ab</a:t>
            </a:r>
            <a:r>
              <a:rPr kumimoji="0" sz="120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200" b="0" i="0" u="none" strike="noStrike" kern="1200" cap="none" spc="-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130044" y="2717546"/>
            <a:ext cx="3312356" cy="6513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467" marR="19439" lvl="0" indent="0" algn="l" defTabSz="914400" rtl="0" eaLnBrk="1" fontAlgn="auto" latinLnBrk="0" hangingPunct="1">
              <a:lnSpc>
                <a:spcPts val="1290"/>
              </a:lnSpc>
              <a:spcBef>
                <a:spcPts val="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3" normalizeH="0" baseline="3034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800" b="1" i="0" u="none" strike="noStrike" kern="1200" cap="none" spc="0" normalizeH="0" baseline="3034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ang</a:t>
            </a:r>
            <a:r>
              <a:rPr kumimoji="0" sz="1800" b="1" i="0" u="none" strike="noStrike" kern="1200" cap="none" spc="-13" normalizeH="0" baseline="3034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800" b="1" i="0" u="none" strike="noStrike" kern="1200" cap="none" spc="0" normalizeH="0" baseline="3034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1800" b="1" i="0" u="none" strike="noStrike" kern="1200" cap="none" spc="-3" normalizeH="0" baseline="3034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3034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467" marR="0" lvl="0" indent="0" algn="l" defTabSz="914400" rtl="0" eaLnBrk="1" fontAlgn="auto" latinLnBrk="0" hangingPunct="1">
              <a:lnSpc>
                <a:spcPts val="1440"/>
              </a:lnSpc>
              <a:spcBef>
                <a:spcPts val="8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200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200" b="0" i="0" u="none" strike="noStrike" kern="1200" cap="none" spc="-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</a:t>
            </a:r>
            <a:r>
              <a:rPr kumimoji="0" sz="1200" b="0" i="0" u="none" strike="noStrike" kern="1200" cap="none" spc="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</a:t>
            </a:r>
            <a:r>
              <a:rPr kumimoji="0" sz="1200" b="0" i="0" u="none" strike="noStrike" kern="1200" cap="none" spc="-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</a:t>
            </a:r>
            <a:r>
              <a:rPr kumimoji="0" sz="120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20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200" b="0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200" b="0" i="0" u="none" strike="noStrike" kern="1200" cap="none" spc="-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200" b="0" i="0" u="none" strike="noStrike" kern="1200" cap="none" spc="-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200" b="0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0" u="none" strike="noStrike" kern="120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200" b="0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erja</a:t>
            </a:r>
            <a:r>
              <a:rPr kumimoji="0" sz="1200" b="0" i="0" u="none" strike="noStrike" kern="1200" cap="none" spc="-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200" b="0" i="0" u="none" strike="noStrike" kern="1200" cap="none" spc="-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</a:t>
            </a:r>
            <a:r>
              <a:rPr kumimoji="0" sz="120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</a:t>
            </a:r>
            <a:r>
              <a:rPr kumimoji="0" sz="1200" b="0" i="0" u="none" strike="noStrike" kern="1200" cap="none" spc="-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</a:t>
            </a:r>
            <a:r>
              <a:rPr kumimoji="0" sz="1200" b="0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20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200" b="0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erjaan po</a:t>
            </a:r>
            <a:r>
              <a:rPr kumimoji="0" sz="120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200" b="0" i="0" u="none" strike="noStrike" kern="1200" cap="none" spc="-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</a:t>
            </a:r>
            <a:r>
              <a:rPr kumimoji="0" sz="1200" b="0" i="0" u="none" strike="noStrike" kern="120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120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4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200" b="0" i="0" u="none" strike="noStrike" kern="1200" cap="none" spc="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200" b="0" i="0" u="none" strike="noStrike" kern="120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200" b="0" i="0" u="none" strike="noStrike" kern="1200" cap="none" spc="-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1200" b="0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200" b="0" i="0" u="none" strike="noStrike" kern="1200" cap="none" spc="-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 k</a:t>
            </a:r>
            <a:r>
              <a:rPr kumimoji="0" sz="1200" b="0" i="0" u="none" strike="noStrike" kern="1200" cap="none" spc="-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ri</a:t>
            </a:r>
            <a:r>
              <a:rPr kumimoji="0" sz="120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200" b="0" i="0" u="none" strike="noStrike" kern="120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0" u="none" strike="noStrike" kern="1200" cap="none" spc="-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ri</a:t>
            </a:r>
            <a:r>
              <a:rPr kumimoji="0" sz="1200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20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49388" y="2741930"/>
            <a:ext cx="3347357" cy="524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220" marR="22861" lvl="0" indent="0" algn="l" defTabSz="914400" rtl="0" eaLnBrk="1" fontAlgn="auto" latinLnBrk="0" hangingPunct="1">
              <a:lnSpc>
                <a:spcPts val="1290"/>
              </a:lnSpc>
              <a:spcBef>
                <a:spcPts val="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3" normalizeH="0" baseline="3034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800" b="1" i="0" u="none" strike="noStrike" kern="1200" cap="none" spc="0" normalizeH="0" baseline="3034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ang</a:t>
            </a:r>
            <a:r>
              <a:rPr kumimoji="0" sz="1800" b="1" i="0" u="none" strike="noStrike" kern="1200" cap="none" spc="-13" normalizeH="0" baseline="3034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800" b="1" i="0" u="none" strike="noStrike" kern="1200" cap="none" spc="0" normalizeH="0" baseline="3034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1800" b="1" i="0" u="none" strike="noStrike" kern="1200" cap="none" spc="-3" normalizeH="0" baseline="3034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3034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467" marR="0" lvl="0" indent="0" algn="l" defTabSz="914400" rtl="0" eaLnBrk="1" fontAlgn="auto" latinLnBrk="0" hangingPunct="1">
              <a:lnSpc>
                <a:spcPts val="1359"/>
              </a:lnSpc>
              <a:spcBef>
                <a:spcPts val="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26" normalizeH="0" baseline="303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800" b="0" i="0" u="none" strike="noStrike" kern="1200" cap="none" spc="0" normalizeH="0" baseline="303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0" i="0" u="none" strike="noStrike" kern="1200" cap="none" spc="3" normalizeH="0" baseline="303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0" i="0" u="none" strike="noStrike" kern="1200" cap="none" spc="-13" normalizeH="0" baseline="303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800" b="0" i="0" u="none" strike="noStrike" kern="1200" cap="none" spc="0" normalizeH="0" baseline="303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</a:t>
            </a:r>
            <a:r>
              <a:rPr kumimoji="0" sz="1800" b="0" i="0" u="none" strike="noStrike" kern="1200" cap="none" spc="3" normalizeH="0" baseline="303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800" b="0" i="0" u="none" strike="noStrike" kern="1200" cap="none" spc="-3" normalizeH="0" baseline="303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800" b="0" i="0" u="none" strike="noStrike" kern="1200" cap="none" spc="0" normalizeH="0" baseline="303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1800" b="0" i="0" u="none" strike="noStrike" kern="1200" cap="none" spc="13" normalizeH="0" baseline="303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303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dari</a:t>
            </a:r>
            <a:r>
              <a:rPr kumimoji="0" sz="1800" b="0" i="0" u="none" strike="noStrike" kern="1200" cap="none" spc="6" normalizeH="0" baseline="303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303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800" b="0" i="0" u="none" strike="noStrike" kern="1200" cap="none" spc="3" normalizeH="0" baseline="303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0" i="0" u="none" strike="noStrike" kern="1200" cap="none" spc="-26" normalizeH="0" baseline="303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0" i="0" u="none" strike="noStrike" kern="1200" cap="none" spc="0" normalizeH="0" baseline="303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1800" b="0" i="0" u="none" strike="noStrike" kern="1200" cap="none" spc="13" normalizeH="0" baseline="303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3" normalizeH="0" baseline="303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800" b="0" i="0" u="none" strike="noStrike" kern="1200" cap="none" spc="0" normalizeH="0" baseline="303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nd</a:t>
            </a:r>
            <a:r>
              <a:rPr kumimoji="0" sz="1800" b="0" i="0" u="none" strike="noStrike" kern="1200" cap="none" spc="-3" normalizeH="0" baseline="303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800" b="0" i="0" u="none" strike="noStrike" kern="1200" cap="none" spc="0" normalizeH="0" baseline="303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vidu</a:t>
            </a:r>
            <a:r>
              <a:rPr kumimoji="0" sz="1800" b="0" i="0" u="none" strike="noStrike" kern="1200" cap="none" spc="19" normalizeH="0" baseline="303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303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800" b="0" i="0" u="none" strike="noStrike" kern="1200" cap="none" spc="-23" normalizeH="0" baseline="303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800" b="0" i="0" u="none" strike="noStrike" kern="1200" cap="none" spc="0" normalizeH="0" baseline="303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1800" b="0" i="0" u="none" strike="noStrike" kern="1200" cap="none" spc="3" normalizeH="0" baseline="303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303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</a:t>
            </a:r>
            <a:r>
              <a:rPr kumimoji="0" sz="1800" b="0" i="0" u="none" strike="noStrike" kern="1200" cap="none" spc="6" normalizeH="0" baseline="303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0" i="0" u="none" strike="noStrike" kern="1200" cap="none" spc="0" normalizeH="0" baseline="303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ja</a:t>
            </a:r>
            <a:r>
              <a:rPr kumimoji="0" sz="1800" b="0" i="0" u="none" strike="noStrike" kern="1200" cap="none" spc="3" normalizeH="0" baseline="303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800" b="0" i="0" u="none" strike="noStrike" kern="1200" cap="none" spc="0" normalizeH="0" baseline="303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 </a:t>
            </a:r>
            <a:r>
              <a:rPr kumimoji="0" sz="1800" b="0" i="0" u="none" strike="noStrike" kern="1200" cap="none" spc="-19" normalizeH="0" baseline="303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0" i="0" u="none" strike="noStrike" kern="1200" cap="none" spc="0" normalizeH="0" baseline="303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0" i="0" u="none" strike="noStrike" kern="1200" cap="none" spc="3" normalizeH="0" baseline="303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0" i="0" u="none" strike="noStrike" kern="1200" cap="none" spc="-13" normalizeH="0" baseline="303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800" b="0" i="0" u="none" strike="noStrike" kern="1200" cap="none" spc="0" normalizeH="0" baseline="303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ana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467" marR="22861" lvl="0" indent="0" algn="l" defTabSz="914400" rtl="0" eaLnBrk="1" fontAlgn="auto" latinLnBrk="0" hangingPunct="1">
              <a:lnSpc>
                <a:spcPts val="1440"/>
              </a:lnSpc>
              <a:spcBef>
                <a:spcPts val="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800" b="0" i="0" u="none" strike="noStrike" kern="1200" cap="none" spc="-3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800" b="0" i="0" u="none" strike="noStrike" kern="1200" cap="none" spc="0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0" i="0" u="none" strike="noStrike" kern="1200" cap="none" spc="3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0" i="0" u="none" strike="noStrike" kern="1200" cap="none" spc="0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rja di</a:t>
            </a:r>
            <a:r>
              <a:rPr kumimoji="0" sz="1800" b="0" i="0" u="none" strike="noStrike" kern="1200" cap="none" spc="6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dalam</a:t>
            </a:r>
            <a:r>
              <a:rPr kumimoji="0" sz="1800" b="0" i="0" u="none" strike="noStrike" kern="1200" cap="none" spc="3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SKP</a:t>
            </a:r>
            <a:r>
              <a:rPr kumimoji="0" sz="1800" b="0" i="0" u="none" strike="noStrike" kern="1200" cap="none" spc="6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800" b="0" i="0" u="none" strike="noStrike" kern="1200" cap="none" spc="3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0" i="0" u="none" strike="noStrike" kern="1200" cap="none" spc="-19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800" b="0" i="0" u="none" strike="noStrike" kern="1200" cap="none" spc="-6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800" b="0" i="0" u="none" strike="noStrike" kern="1200" cap="none" spc="-17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800" b="0" i="0" u="none" strike="noStrike" kern="1200" cap="none" spc="0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ai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30044" y="3579115"/>
            <a:ext cx="3610111" cy="1252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467" marR="0" lvl="0" indent="0" algn="l" defTabSz="914400" rtl="0" eaLnBrk="1" fontAlgn="auto" latinLnBrk="0" hangingPunct="1">
              <a:lnSpc>
                <a:spcPts val="1290"/>
              </a:lnSpc>
              <a:spcBef>
                <a:spcPts val="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3" normalizeH="0" baseline="3034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800" b="1" i="0" u="none" strike="noStrike" kern="1200" cap="none" spc="0" normalizeH="0" baseline="3034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ang</a:t>
            </a:r>
            <a:r>
              <a:rPr kumimoji="0" sz="1800" b="1" i="0" u="none" strike="noStrike" kern="1200" cap="none" spc="-13" normalizeH="0" baseline="3034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800" b="1" i="0" u="none" strike="noStrike" kern="1200" cap="none" spc="0" normalizeH="0" baseline="3034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1800" b="1" i="0" u="none" strike="noStrike" kern="1200" cap="none" spc="-3" normalizeH="0" baseline="3034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3034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467" marR="185966" lvl="0" indent="0" algn="l" defTabSz="914400" rtl="0" eaLnBrk="1" fontAlgn="auto" latinLnBrk="0" hangingPunct="1">
              <a:lnSpc>
                <a:spcPts val="1440"/>
              </a:lnSpc>
              <a:spcBef>
                <a:spcPts val="48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200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tuk se</a:t>
            </a:r>
            <a:r>
              <a:rPr kumimoji="0" sz="1200" b="0" i="0" u="none" strike="noStrike" kern="1200" cap="none" spc="-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</a:t>
            </a:r>
            <a:r>
              <a:rPr kumimoji="0" sz="120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se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 </a:t>
            </a:r>
            <a:r>
              <a:rPr kumimoji="0" sz="1200" b="0" i="0" u="none" strike="noStrike" kern="1200" cap="none" spc="-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ab</a:t>
            </a:r>
            <a:r>
              <a:rPr kumimoji="0" sz="120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200" b="0" i="0" u="none" strike="noStrike" kern="1200" cap="none" spc="-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1200" b="0" i="0" u="none" strike="noStrike" kern="1200" cap="none" spc="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aj</a:t>
            </a:r>
            <a:r>
              <a:rPr kumimoji="0" sz="120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200" b="0" i="0" u="none" strike="noStrike" kern="120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120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20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200" b="0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200" b="0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200" b="0" i="0" u="none" strike="noStrike" kern="1200" cap="none" spc="-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aan</a:t>
            </a:r>
            <a:r>
              <a:rPr kumimoji="0" sz="120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200" b="0" i="0" u="none" strike="noStrike" kern="1200" cap="none" spc="-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  <a:r>
              <a:rPr kumimoji="0" sz="1200" b="0" i="0" u="none" strike="noStrike" kern="1200" cap="none" spc="1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Apa</a:t>
            </a:r>
            <a:r>
              <a:rPr kumimoji="0" sz="1200" b="0" i="0" u="none" strike="noStrike" kern="1200" cap="none" spc="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ang harus</a:t>
            </a:r>
            <a:r>
              <a:rPr kumimoji="0" sz="1200" b="0" i="0" u="none" strike="noStrike" kern="1200" cap="none" spc="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diha</a:t>
            </a:r>
            <a:r>
              <a:rPr kumimoji="0" sz="120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200" b="0" i="0" u="none" strike="noStrike" kern="1200" cap="none" spc="-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il</a:t>
            </a:r>
            <a:r>
              <a:rPr kumimoji="0" sz="1200" b="0" i="0" u="none" strike="noStrike" kern="120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1200" b="0" i="0" u="none" strike="noStrike" kern="1200" cap="none" spc="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200" b="0" i="0" u="none" strike="noStrike" kern="1200" cap="none" spc="-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</a:t>
            </a:r>
            <a:r>
              <a:rPr kumimoji="0" sz="120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</a:t>
            </a:r>
            <a:r>
              <a:rPr kumimoji="0" sz="1200" b="0" i="0" u="none" strike="noStrike" kern="120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200" b="0" i="0" u="none" strike="noStrike" kern="1200" cap="none" spc="-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200" b="0" i="0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1200" b="0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200" b="0" i="0" u="none" strike="noStrike" kern="1200" cap="none" spc="-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eh</a:t>
            </a:r>
            <a:r>
              <a:rPr kumimoji="0" sz="1200" b="0" i="0" u="none" strike="noStrike" kern="1200" cap="none" spc="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1200" b="0" i="0" u="none" strike="noStrike" kern="1200" cap="none" spc="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200" b="0" i="0" u="none" strike="noStrike" kern="1200" cap="none" spc="-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200" b="0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un</a:t>
            </a:r>
            <a:r>
              <a:rPr kumimoji="0" sz="1200" b="0" i="0" u="none" strike="noStrike" kern="1200" cap="none" spc="-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 </a:t>
            </a:r>
            <a:r>
              <a:rPr kumimoji="0" sz="1200" b="0" i="0" u="none" strike="noStrike" kern="1200" cap="none" spc="-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misal</a:t>
            </a:r>
            <a:r>
              <a:rPr kumimoji="0" sz="1200" b="0" i="0" u="none" strike="noStrike" kern="120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20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  <a:r>
              <a:rPr kumimoji="0" sz="1200" b="0" i="0" u="none" strike="noStrike" kern="1200" cap="none" spc="1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</a:t>
            </a:r>
            <a:r>
              <a:rPr kumimoji="0" sz="1200" b="0" i="0" u="none" strike="noStrike" kern="1200" cap="none" spc="-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ny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ele</a:t>
            </a:r>
            <a:r>
              <a:rPr kumimoji="0" sz="120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ai</a:t>
            </a:r>
            <a:r>
              <a:rPr kumimoji="0" sz="1200" b="0" i="0" u="none" strike="noStrike" kern="120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20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n…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 u</a:t>
            </a:r>
            <a:r>
              <a:rPr kumimoji="0" sz="1200" b="0" i="0" u="none" strike="noStrike" kern="1200" cap="none" spc="-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tuk me</a:t>
            </a:r>
            <a:r>
              <a:rPr kumimoji="0" sz="1200" b="0" i="0" u="none" strike="noStrike" kern="1200" cap="none" spc="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du</a:t>
            </a:r>
            <a:r>
              <a:rPr kumimoji="0" sz="1200" b="0" i="0" u="none" strike="noStrike" kern="1200" cap="none" spc="-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ung</a:t>
            </a:r>
            <a:r>
              <a:rPr kumimoji="0" sz="1200" b="0" i="0" u="none" strike="noStrike" kern="1200" cap="none" spc="1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20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200" b="0" i="0" u="none" strike="noStrike" kern="120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tu p</a:t>
            </a:r>
            <a:r>
              <a:rPr kumimoji="0" sz="1200" b="0" i="0" u="none" strike="noStrike" kern="1200" cap="none" spc="-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oduk </a:t>
            </a:r>
            <a:r>
              <a:rPr kumimoji="0" sz="1200" b="0" i="0" u="none" strike="noStrike" kern="120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200" b="0" i="0" u="none" strike="noStrike" kern="1200" cap="none" spc="-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</a:t>
            </a:r>
            <a:r>
              <a:rPr kumimoji="0" sz="120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200" b="0" i="0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200" b="0" i="0" u="none" strike="noStrike" kern="1200" cap="none" spc="-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20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20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?</a:t>
            </a:r>
          </a:p>
          <a:p>
            <a:pPr marL="0" marR="8467" lvl="0" indent="0" algn="r" defTabSz="914400" rtl="0" eaLnBrk="1" fontAlgn="auto" latinLnBrk="0" hangingPunct="1">
              <a:lnSpc>
                <a:spcPct val="101725"/>
              </a:lnSpc>
              <a:spcBef>
                <a:spcPts val="2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6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1600" b="1" i="0" u="none" strike="noStrike" kern="1200" cap="none" spc="-39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OH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67494" y="4611709"/>
            <a:ext cx="806905" cy="220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467" marR="0" lvl="0" indent="0" algn="l" defTabSz="914400" rtl="0" eaLnBrk="1" fontAlgn="auto" latinLnBrk="0" hangingPunct="1">
              <a:lnSpc>
                <a:spcPts val="1697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2400" b="1" i="0" u="none" strike="noStrike" kern="1200" cap="none" spc="-126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1" i="0" u="none" strike="noStrike" kern="1200" cap="none" spc="0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TRI</a:t>
            </a:r>
            <a:r>
              <a:rPr kumimoji="0" sz="2400" b="1" i="0" u="none" strike="noStrike" kern="1200" cap="none" spc="-9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400" b="1" i="0" u="none" strike="noStrike" kern="1200" cap="none" spc="0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72979" y="4611709"/>
            <a:ext cx="1176343" cy="220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467" marR="0" lvl="0" indent="0" algn="l" defTabSz="914400" rtl="0" eaLnBrk="1" fontAlgn="auto" latinLnBrk="0" hangingPunct="1">
              <a:lnSpc>
                <a:spcPts val="1697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</a:t>
            </a:r>
            <a:r>
              <a:rPr kumimoji="0" sz="2400" b="1" i="0" u="none" strike="noStrike" kern="1200" cap="none" spc="3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1" i="0" u="none" strike="noStrike" kern="1200" cap="none" spc="3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-3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2400" b="1" i="0" u="none" strike="noStrike" kern="1200" cap="none" spc="0" normalizeH="0" baseline="341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HASIL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711013" y="5430520"/>
            <a:ext cx="1319569" cy="1693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467" marR="0" lvl="0" indent="0" algn="l" defTabSz="914400" rtl="0" eaLnBrk="1" fontAlgn="auto" latinLnBrk="0" hangingPunct="1">
              <a:lnSpc>
                <a:spcPts val="1290"/>
              </a:lnSpc>
              <a:spcBef>
                <a:spcPts val="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303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(R</a:t>
            </a:r>
            <a:r>
              <a:rPr kumimoji="0" sz="1800" b="1" i="0" u="none" strike="noStrike" kern="1200" cap="none" spc="-3" normalizeH="0" baseline="303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0" normalizeH="0" baseline="303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NCANA KINER</a:t>
            </a:r>
            <a:r>
              <a:rPr kumimoji="0" sz="1800" b="1" i="0" u="none" strike="noStrike" kern="1200" cap="none" spc="-23" normalizeH="0" baseline="303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</a:t>
            </a:r>
            <a:r>
              <a:rPr kumimoji="0" sz="1800" b="1" i="0" u="none" strike="noStrike" kern="1200" cap="none" spc="0" normalizeH="0" baseline="303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26067" y="4905163"/>
            <a:ext cx="2458805" cy="274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3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45122" marR="0" lvl="0" indent="0" algn="l" defTabSz="914400" rtl="0" eaLnBrk="1" fontAlgn="auto" latinLnBrk="0" hangingPunct="1">
              <a:lnSpc>
                <a:spcPct val="1017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NAMA </a:t>
            </a:r>
            <a:r>
              <a:rPr kumimoji="0" sz="1200" b="1" i="0" u="none" strike="noStrike" kern="1200" cap="none" spc="-1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1200" b="1" i="0" u="none" strike="noStrike" kern="1200" cap="none" spc="-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-1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200" b="1" i="0" u="none" strike="noStrike" kern="1200" cap="none" spc="-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200" b="1" i="0" u="none" strike="noStrike" kern="1200" cap="none" spc="-9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200" b="1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1200" b="1" i="0" u="none" strike="noStrike" kern="1200" cap="none" spc="-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200" b="1" i="0" u="none" strike="noStrike" kern="1200" cap="none" spc="-1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200" b="1" i="0" u="none" strike="noStrike" kern="1200" cap="none" spc="-4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200" b="1" i="0" u="none" strike="noStrike" kern="1200" cap="none" spc="-5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AI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84872" y="4905163"/>
            <a:ext cx="7971027" cy="274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3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223070" marR="0" lvl="0" indent="0" algn="l" defTabSz="914400" rtl="0" eaLnBrk="1" fontAlgn="auto" latinLnBrk="0" hangingPunct="1">
              <a:lnSpc>
                <a:spcPct val="1017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INTE</a:t>
            </a:r>
            <a:r>
              <a:rPr kumimoji="0" sz="1200" b="1" i="0" u="none" strike="noStrike" kern="1200" cap="none" spc="-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MEDI</a:t>
            </a:r>
            <a:r>
              <a:rPr kumimoji="0" sz="1200" b="1" i="0" u="none" strike="noStrike" kern="1200" cap="none" spc="-9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</a:t>
            </a:r>
            <a:r>
              <a:rPr kumimoji="0" sz="1200" b="1" i="0" u="none" strike="noStrike" kern="1200" cap="none" spc="-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OU</a:t>
            </a:r>
            <a:r>
              <a:rPr kumimoji="0" sz="1200" b="1" i="0" u="none" strike="noStrike" kern="1200" cap="none" spc="-2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1" i="0" u="none" strike="noStrike" kern="1200" cap="none" spc="-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200" b="1" i="0" u="none" strike="noStrike" kern="1200" cap="none" spc="-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200" b="1" i="0" u="none" strike="noStrike" kern="1200" cap="none" spc="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1200" b="1" i="0" u="none" strike="noStrike" kern="1200" cap="none" spc="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200" b="1" i="0" u="none" strike="noStrike" kern="1200" cap="none" spc="-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ODUK </a:t>
            </a:r>
            <a:r>
              <a:rPr kumimoji="0" sz="1200" b="1" i="0" u="none" strike="noStrike" kern="1200" cap="none" spc="-1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1200" b="1" i="0" u="none" strike="noStrike" kern="1200" cap="none" spc="-5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1200" b="1" i="0" u="none" strike="noStrike" kern="1200" cap="none" spc="-9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200" b="1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1" i="0" u="none" strike="noStrike" kern="1200" cap="none" spc="-2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200" b="1" i="0" u="none" strike="noStrike" kern="1200" cap="none" spc="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-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200" b="1" i="0" u="none" strike="noStrike" kern="1200" cap="none" spc="-9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200" b="1" i="0" u="none" strike="noStrike" kern="1200" cap="none" spc="-10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ANAN</a:t>
            </a:r>
            <a:r>
              <a:rPr kumimoji="0" sz="1200" b="1" i="0" u="none" strike="noStrike" kern="1200" cap="none" spc="-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TIM</a:t>
            </a:r>
            <a:r>
              <a:rPr kumimoji="0" sz="1200" b="1" i="0" u="none" strike="noStrike" kern="1200" cap="none" spc="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KE</a:t>
            </a:r>
            <a:r>
              <a:rPr kumimoji="0" sz="1200" b="1" i="0" u="none" strike="noStrike" kern="1200" cap="none" spc="-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200" b="1" i="0" u="none" strike="noStrike" kern="1200" cap="none" spc="-1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</a:t>
            </a:r>
            <a:r>
              <a:rPr kumimoji="0" sz="1200" b="1" i="0" u="none" strike="noStrike" kern="1200" cap="none" spc="-7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200" b="1" i="0" u="none" strike="noStrike" kern="1200" cap="none" spc="-1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200" b="1" i="0" u="none" strike="noStrike" kern="1200" cap="none" spc="-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UNIT KE</a:t>
            </a:r>
            <a:r>
              <a:rPr kumimoji="0" sz="1200" b="1" i="0" u="none" strike="noStrike" kern="1200" cap="none" spc="-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200" b="1" i="0" u="none" strike="noStrike" kern="1200" cap="none" spc="-1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26067" y="5179483"/>
            <a:ext cx="2458805" cy="457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"/>
              </a:lnSpc>
              <a:spcBef>
                <a:spcPts val="1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1529" marR="0" lvl="0" indent="0" algn="l" defTabSz="914400" rtl="0" eaLnBrk="1" fontAlgn="auto" latinLnBrk="0" hangingPunct="1">
              <a:lnSpc>
                <a:spcPct val="101725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200" b="1" i="0" u="none" strike="noStrike" kern="1200" cap="none" spc="-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1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TIM</a:t>
            </a:r>
            <a:r>
              <a:rPr kumimoji="0" sz="1200" b="1" i="0" u="none" strike="noStrike" kern="120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KE</a:t>
            </a:r>
            <a:r>
              <a:rPr kumimoji="0" sz="1200" b="1" i="0" u="none" strike="noStrike" kern="120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200" b="1" i="0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84872" y="5179483"/>
            <a:ext cx="2608833" cy="457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3"/>
              </a:lnSpc>
              <a:spcBef>
                <a:spcPts val="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65185" marR="864474" lvl="0" indent="0" algn="ctr" defTabSz="914400" rtl="0" eaLnBrk="1" fontAlgn="auto" latinLnBrk="0" hangingPunct="1">
              <a:lnSpc>
                <a:spcPct val="1017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</a:t>
            </a:r>
            <a:r>
              <a:rPr kumimoji="0" sz="1200" b="1" i="0" u="none" strike="noStrike" kern="120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 HASIL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45022" marR="644306" lvl="0" indent="0" algn="ctr" defTabSz="914400" rtl="0" eaLnBrk="1" fontAlgn="auto" latinLnBrk="0" hangingPunct="1">
              <a:lnSpc>
                <a:spcPts val="1457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(R</a:t>
            </a:r>
            <a:r>
              <a:rPr kumimoji="0" sz="1800" b="1" i="0" u="none" strike="noStrike" kern="1200" cap="none" spc="-3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0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NCANA KINER</a:t>
            </a:r>
            <a:r>
              <a:rPr kumimoji="0" sz="1800" b="1" i="0" u="none" strike="noStrike" kern="1200" cap="none" spc="-23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</a:t>
            </a:r>
            <a:r>
              <a:rPr kumimoji="0" sz="1800" b="1" i="0" u="none" strike="noStrike" kern="1200" cap="none" spc="0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93706" y="5179483"/>
            <a:ext cx="2968921" cy="457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3"/>
              </a:lnSpc>
              <a:spcBef>
                <a:spcPts val="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045280" marR="1044484" lvl="0" indent="0" algn="ctr" defTabSz="914400" rtl="0" eaLnBrk="1" fontAlgn="auto" latinLnBrk="0" hangingPunct="1">
              <a:lnSpc>
                <a:spcPct val="1017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</a:t>
            </a:r>
            <a:r>
              <a:rPr kumimoji="0" sz="1200" b="1" i="0" u="none" strike="noStrike" kern="120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 HASIL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42560" marR="806874" lvl="0" indent="0" algn="ctr" defTabSz="914400" rtl="0" eaLnBrk="1" fontAlgn="auto" latinLnBrk="0" hangingPunct="1">
              <a:lnSpc>
                <a:spcPts val="1457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(R</a:t>
            </a:r>
            <a:r>
              <a:rPr kumimoji="0" sz="1800" b="1" i="0" u="none" strike="noStrike" kern="1200" cap="none" spc="-3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0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NCANA KINER</a:t>
            </a:r>
            <a:r>
              <a:rPr kumimoji="0" sz="1800" b="1" i="0" u="none" strike="noStrike" kern="1200" cap="none" spc="-23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</a:t>
            </a:r>
            <a:r>
              <a:rPr kumimoji="0" sz="1800" b="1" i="0" u="none" strike="noStrike" kern="1200" cap="none" spc="0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62627" y="5179483"/>
            <a:ext cx="2393272" cy="457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3"/>
              </a:lnSpc>
              <a:spcBef>
                <a:spcPts val="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80411" marR="0" lvl="0" indent="0" algn="l" defTabSz="914400" rtl="0" eaLnBrk="1" fontAlgn="auto" latinLnBrk="0" hangingPunct="1">
              <a:lnSpc>
                <a:spcPct val="1017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</a:t>
            </a:r>
            <a:r>
              <a:rPr kumimoji="0" sz="1200" b="1" i="0" u="none" strike="noStrike" kern="120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 HASIL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26067" y="5636684"/>
            <a:ext cx="2458805" cy="6288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3"/>
              </a:lnSpc>
              <a:spcBef>
                <a:spcPts val="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1529" marR="0" lvl="0" indent="0" algn="l" defTabSz="914400" rtl="0" eaLnBrk="1" fontAlgn="auto" latinLnBrk="0" hangingPunct="1">
              <a:lnSpc>
                <a:spcPct val="1017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1200" b="0" i="0" u="none" strike="noStrike" kern="1200" cap="none" spc="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200" b="0" i="0" u="none" strike="noStrike" kern="1200" cap="none" spc="-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200" b="0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T</a:t>
            </a:r>
            <a:r>
              <a:rPr kumimoji="0" sz="1200" b="0" i="0" u="none" strike="noStrike" kern="1200" cap="none" spc="-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200" b="0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erja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84872" y="5636684"/>
            <a:ext cx="2608833" cy="6288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3"/>
              </a:lnSpc>
              <a:spcBef>
                <a:spcPts val="1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1867" marR="0" lvl="0" indent="0" algn="l" defTabSz="914400" rtl="0" eaLnBrk="1" fontAlgn="auto" latinLnBrk="0" hangingPunct="1">
              <a:lnSpc>
                <a:spcPct val="1017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r>
              <a:rPr kumimoji="0" sz="1200" b="0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200" b="0" i="0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120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</a:t>
            </a:r>
            <a:r>
              <a:rPr kumimoji="0" sz="120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200" b="0" i="0" u="none" strike="noStrike" kern="1200" cap="none" spc="-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200" b="0" i="0" u="none" strike="noStrike" kern="1200" cap="none" spc="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1200" b="0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20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2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ana</a:t>
            </a:r>
            <a:r>
              <a:rPr kumimoji="0" sz="1200" b="0" i="0" u="none" strike="noStrike" kern="1200" cap="none" spc="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200" b="0" i="0" u="none" strike="noStrike" kern="1200" cap="none" spc="-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20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rja)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91867" marR="0" lvl="0" indent="0" algn="l" defTabSz="914400" rtl="0" eaLnBrk="1" fontAlgn="auto" latinLnBrk="0" hangingPunct="1">
              <a:lnSpc>
                <a:spcPts val="1457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16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r>
              <a:rPr kumimoji="0" sz="1800" b="0" i="0" u="none" strike="noStrike" kern="1200" cap="none" spc="150" normalizeH="0" baseline="16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6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800" b="0" i="0" u="none" strike="noStrike" kern="1200" cap="none" spc="0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0" i="0" u="none" strike="noStrike" kern="1200" cap="none" spc="-23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0" i="0" u="none" strike="noStrike" kern="1200" cap="none" spc="0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1800" b="0" i="0" u="none" strike="noStrike" kern="1200" cap="none" spc="3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</a:t>
            </a:r>
            <a:r>
              <a:rPr kumimoji="0" sz="1800" b="0" i="0" u="none" strike="noStrike" kern="1200" cap="none" spc="3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0" i="0" u="none" strike="noStrike" kern="1200" cap="none" spc="-3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800" b="0" i="0" u="none" strike="noStrike" kern="1200" cap="none" spc="0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800" b="0" i="0" u="none" strike="noStrike" kern="1200" cap="none" spc="6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3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1800" b="0" i="0" u="none" strike="noStrike" kern="1200" cap="none" spc="-19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0" i="0" u="none" strike="noStrike" kern="1200" cap="none" spc="0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0" i="0" u="none" strike="noStrike" kern="1200" cap="none" spc="3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0" i="0" u="none" strike="noStrike" kern="1200" cap="none" spc="-13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800" b="0" i="0" u="none" strike="noStrike" kern="1200" cap="none" spc="0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ana</a:t>
            </a:r>
            <a:r>
              <a:rPr kumimoji="0" sz="1800" b="0" i="0" u="none" strike="noStrike" kern="1200" cap="none" spc="23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800" b="0" i="0" u="none" strike="noStrike" kern="1200" cap="none" spc="-3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800" b="0" i="0" u="none" strike="noStrike" kern="1200" cap="none" spc="0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0" i="0" u="none" strike="noStrike" kern="1200" cap="none" spc="3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0" i="0" u="none" strike="noStrike" kern="1200" cap="none" spc="0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rja)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93706" y="5636684"/>
            <a:ext cx="2968921" cy="6288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3"/>
              </a:lnSpc>
              <a:spcBef>
                <a:spcPts val="1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1868" marR="0" lvl="0" indent="0" algn="l" defTabSz="914400" rtl="0" eaLnBrk="1" fontAlgn="auto" latinLnBrk="0" hangingPunct="1">
              <a:lnSpc>
                <a:spcPct val="1017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r>
              <a:rPr kumimoji="0" sz="1200" b="0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200" b="0" i="0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120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</a:t>
            </a:r>
            <a:r>
              <a:rPr kumimoji="0" sz="120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200" b="0" i="0" u="none" strike="noStrike" kern="1200" cap="none" spc="-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200" b="0" i="0" u="none" strike="noStrike" kern="1200" cap="none" spc="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1200" b="0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20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2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ana</a:t>
            </a:r>
            <a:r>
              <a:rPr kumimoji="0" sz="1200" b="0" i="0" u="none" strike="noStrike" kern="1200" cap="none" spc="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200" b="0" i="0" u="none" strike="noStrike" kern="1200" cap="none" spc="-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20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rja)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91868" marR="0" lvl="0" indent="0" algn="l" defTabSz="914400" rtl="0" eaLnBrk="1" fontAlgn="auto" latinLnBrk="0" hangingPunct="1">
              <a:lnSpc>
                <a:spcPts val="1457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16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r>
              <a:rPr kumimoji="0" sz="1800" b="0" i="0" u="none" strike="noStrike" kern="1200" cap="none" spc="150" normalizeH="0" baseline="16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6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800" b="0" i="0" u="none" strike="noStrike" kern="1200" cap="none" spc="0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0" i="0" u="none" strike="noStrike" kern="1200" cap="none" spc="-23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0" i="0" u="none" strike="noStrike" kern="1200" cap="none" spc="0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1800" b="0" i="0" u="none" strike="noStrike" kern="1200" cap="none" spc="3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</a:t>
            </a:r>
            <a:r>
              <a:rPr kumimoji="0" sz="1800" b="0" i="0" u="none" strike="noStrike" kern="1200" cap="none" spc="3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0" i="0" u="none" strike="noStrike" kern="1200" cap="none" spc="-3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800" b="0" i="0" u="none" strike="noStrike" kern="1200" cap="none" spc="0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800" b="0" i="0" u="none" strike="noStrike" kern="1200" cap="none" spc="6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3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1800" b="0" i="0" u="none" strike="noStrike" kern="1200" cap="none" spc="-19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0" i="0" u="none" strike="noStrike" kern="1200" cap="none" spc="0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0" i="0" u="none" strike="noStrike" kern="1200" cap="none" spc="3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0" i="0" u="none" strike="noStrike" kern="1200" cap="none" spc="-13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800" b="0" i="0" u="none" strike="noStrike" kern="1200" cap="none" spc="0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ana</a:t>
            </a:r>
            <a:r>
              <a:rPr kumimoji="0" sz="1800" b="0" i="0" u="none" strike="noStrike" kern="1200" cap="none" spc="23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800" b="0" i="0" u="none" strike="noStrike" kern="1200" cap="none" spc="-3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800" b="0" i="0" u="none" strike="noStrike" kern="1200" cap="none" spc="0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0" i="0" u="none" strike="noStrike" kern="1200" cap="none" spc="3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0" i="0" u="none" strike="noStrike" kern="1200" cap="none" spc="0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rja)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62627" y="5636684"/>
            <a:ext cx="2393272" cy="6288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3"/>
              </a:lnSpc>
              <a:spcBef>
                <a:spcPts val="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2291" marR="0" lvl="0" indent="0" algn="l" defTabSz="914400" rtl="0" eaLnBrk="1" fontAlgn="auto" latinLnBrk="0" hangingPunct="1">
              <a:lnSpc>
                <a:spcPct val="1017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200" b="0" i="0" u="none" strike="noStrike" kern="1200" cap="none" spc="-3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26067" y="6265536"/>
            <a:ext cx="2458805" cy="4981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3"/>
              </a:lnSpc>
              <a:spcBef>
                <a:spcPts val="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1529" marR="0" lvl="0" indent="0" algn="l" defTabSz="914400" rtl="0" eaLnBrk="1" fontAlgn="auto" latinLnBrk="0" hangingPunct="1">
              <a:lnSpc>
                <a:spcPct val="1017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1200" b="0" i="0" u="none" strike="noStrike" kern="1200" cap="none" spc="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200" b="0" i="0" u="none" strike="noStrike" kern="1200" cap="none" spc="-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200" b="0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T</a:t>
            </a:r>
            <a:r>
              <a:rPr kumimoji="0" sz="1200" b="0" i="0" u="none" strike="noStrike" kern="1200" cap="none" spc="-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200" b="0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erja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84872" y="6265536"/>
            <a:ext cx="2608833" cy="4981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3"/>
              </a:lnSpc>
              <a:spcBef>
                <a:spcPts val="1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1867" marR="0" lvl="0" indent="0" algn="l" defTabSz="914400" rtl="0" eaLnBrk="1" fontAlgn="auto" latinLnBrk="0" hangingPunct="1">
              <a:lnSpc>
                <a:spcPct val="1017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r>
              <a:rPr kumimoji="0" sz="1200" b="0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200" b="0" i="0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120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</a:t>
            </a:r>
            <a:r>
              <a:rPr kumimoji="0" sz="120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200" b="0" i="0" u="none" strike="noStrike" kern="1200" cap="none" spc="-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200" b="0" i="0" u="none" strike="noStrike" kern="1200" cap="none" spc="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1200" b="0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20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2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ana</a:t>
            </a:r>
            <a:r>
              <a:rPr kumimoji="0" sz="1200" b="0" i="0" u="none" strike="noStrike" kern="1200" cap="none" spc="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200" b="0" i="0" u="none" strike="noStrike" kern="1200" cap="none" spc="-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20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rja)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91867" marR="0" lvl="0" indent="0" algn="l" defTabSz="914400" rtl="0" eaLnBrk="1" fontAlgn="auto" latinLnBrk="0" hangingPunct="1">
              <a:lnSpc>
                <a:spcPts val="1457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16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r>
              <a:rPr kumimoji="0" sz="1800" b="0" i="0" u="none" strike="noStrike" kern="1200" cap="none" spc="150" normalizeH="0" baseline="16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6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800" b="0" i="0" u="none" strike="noStrike" kern="1200" cap="none" spc="0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0" i="0" u="none" strike="noStrike" kern="1200" cap="none" spc="-23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0" i="0" u="none" strike="noStrike" kern="1200" cap="none" spc="0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1800" b="0" i="0" u="none" strike="noStrike" kern="1200" cap="none" spc="3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</a:t>
            </a:r>
            <a:r>
              <a:rPr kumimoji="0" sz="1800" b="0" i="0" u="none" strike="noStrike" kern="1200" cap="none" spc="3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0" i="0" u="none" strike="noStrike" kern="1200" cap="none" spc="-3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800" b="0" i="0" u="none" strike="noStrike" kern="1200" cap="none" spc="0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800" b="0" i="0" u="none" strike="noStrike" kern="1200" cap="none" spc="6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3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1800" b="0" i="0" u="none" strike="noStrike" kern="1200" cap="none" spc="-19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0" i="0" u="none" strike="noStrike" kern="1200" cap="none" spc="0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0" i="0" u="none" strike="noStrike" kern="1200" cap="none" spc="3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0" i="0" u="none" strike="noStrike" kern="1200" cap="none" spc="-13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800" b="0" i="0" u="none" strike="noStrike" kern="1200" cap="none" spc="0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ana</a:t>
            </a:r>
            <a:r>
              <a:rPr kumimoji="0" sz="1800" b="0" i="0" u="none" strike="noStrike" kern="1200" cap="none" spc="23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800" b="0" i="0" u="none" strike="noStrike" kern="1200" cap="none" spc="-3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800" b="0" i="0" u="none" strike="noStrike" kern="1200" cap="none" spc="0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0" i="0" u="none" strike="noStrike" kern="1200" cap="none" spc="3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0" i="0" u="none" strike="noStrike" kern="1200" cap="none" spc="0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rja)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93706" y="6265536"/>
            <a:ext cx="2968921" cy="4981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3"/>
              </a:lnSpc>
              <a:spcBef>
                <a:spcPts val="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1868" marR="0" lvl="0" indent="0" algn="l" defTabSz="914400" rtl="0" eaLnBrk="1" fontAlgn="auto" latinLnBrk="0" hangingPunct="1">
              <a:lnSpc>
                <a:spcPct val="1017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200" b="0" i="0" u="none" strike="noStrike" kern="1200" cap="none" spc="-3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162627" y="6265536"/>
            <a:ext cx="2393272" cy="4981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3"/>
              </a:lnSpc>
              <a:spcBef>
                <a:spcPts val="1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2291" marR="0" lvl="0" indent="0" algn="l" defTabSz="914400" rtl="0" eaLnBrk="1" fontAlgn="auto" latinLnBrk="0" hangingPunct="1">
              <a:lnSpc>
                <a:spcPct val="1017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r>
              <a:rPr kumimoji="0" sz="1200" b="0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200" b="0" i="0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120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</a:t>
            </a:r>
            <a:r>
              <a:rPr kumimoji="0" sz="120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200" b="0" i="0" u="none" strike="noStrike" kern="1200" cap="none" spc="-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200" b="0" i="0" u="none" strike="noStrike" kern="1200" cap="none" spc="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1200" b="0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20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2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ana</a:t>
            </a:r>
            <a:r>
              <a:rPr kumimoji="0" sz="1200" b="0" i="0" u="none" strike="noStrike" kern="1200" cap="none" spc="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200" b="0" i="0" u="none" strike="noStrike" kern="1200" cap="none" spc="-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20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rja)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92291" marR="0" lvl="0" indent="0" algn="l" defTabSz="914400" rtl="0" eaLnBrk="1" fontAlgn="auto" latinLnBrk="0" hangingPunct="1">
              <a:lnSpc>
                <a:spcPts val="1457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16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r>
              <a:rPr kumimoji="0" sz="1800" b="0" i="0" u="none" strike="noStrike" kern="1200" cap="none" spc="150" normalizeH="0" baseline="16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6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800" b="0" i="0" u="none" strike="noStrike" kern="1200" cap="none" spc="0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0" i="0" u="none" strike="noStrike" kern="1200" cap="none" spc="-23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0" i="0" u="none" strike="noStrike" kern="1200" cap="none" spc="0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1800" b="0" i="0" u="none" strike="noStrike" kern="1200" cap="none" spc="3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</a:t>
            </a:r>
            <a:r>
              <a:rPr kumimoji="0" sz="1800" b="0" i="0" u="none" strike="noStrike" kern="1200" cap="none" spc="3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0" i="0" u="none" strike="noStrike" kern="1200" cap="none" spc="-3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800" b="0" i="0" u="none" strike="noStrike" kern="1200" cap="none" spc="0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800" b="0" i="0" u="none" strike="noStrike" kern="1200" cap="none" spc="6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3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1800" b="0" i="0" u="none" strike="noStrike" kern="1200" cap="none" spc="-19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0" i="0" u="none" strike="noStrike" kern="1200" cap="none" spc="0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0" i="0" u="none" strike="noStrike" kern="1200" cap="none" spc="3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0" i="0" u="none" strike="noStrike" kern="1200" cap="none" spc="-13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800" b="0" i="0" u="none" strike="noStrike" kern="1200" cap="none" spc="0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ana</a:t>
            </a:r>
            <a:r>
              <a:rPr kumimoji="0" sz="1800" b="0" i="0" u="none" strike="noStrike" kern="1200" cap="none" spc="23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800" b="0" i="0" u="none" strike="noStrike" kern="1200" cap="none" spc="-3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800" b="0" i="0" u="none" strike="noStrike" kern="1200" cap="none" spc="0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0" i="0" u="none" strike="noStrike" kern="1200" cap="none" spc="3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0" i="0" u="none" strike="noStrike" kern="1200" cap="none" spc="0" normalizeH="0" baseline="151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rja)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7944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" y="186838"/>
            <a:ext cx="10591800" cy="646332"/>
          </a:xfrm>
        </p:spPr>
        <p:txBody>
          <a:bodyPr/>
          <a:lstStyle/>
          <a:p>
            <a:r>
              <a:rPr lang="en-US" dirty="0" err="1"/>
              <a:t>Transformasi</a:t>
            </a:r>
            <a:r>
              <a:rPr lang="en-US" dirty="0"/>
              <a:t> SKP </a:t>
            </a: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AD64B8D8-3F50-4DEA-9006-352118161C25}"/>
              </a:ext>
            </a:extLst>
          </p:cNvPr>
          <p:cNvSpPr txBox="1"/>
          <p:nvPr/>
        </p:nvSpPr>
        <p:spPr>
          <a:xfrm>
            <a:off x="7592060" y="2999317"/>
            <a:ext cx="3941657" cy="2001403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600" b="1" spc="-3" dirty="0">
                <a:solidFill>
                  <a:schemeClr val="bg1"/>
                </a:solidFill>
                <a:latin typeface="Calibri"/>
                <a:cs typeface="Calibri"/>
              </a:rPr>
              <a:t>Kinerja</a:t>
            </a:r>
            <a:r>
              <a:rPr sz="1600" b="1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spc="-3" dirty="0">
                <a:solidFill>
                  <a:schemeClr val="bg1"/>
                </a:solidFill>
                <a:latin typeface="Calibri"/>
                <a:cs typeface="Calibri"/>
              </a:rPr>
              <a:t>Utama</a:t>
            </a:r>
            <a:r>
              <a:rPr sz="1600" b="1" spc="-17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spc="-3" dirty="0">
                <a:solidFill>
                  <a:schemeClr val="bg1"/>
                </a:solidFill>
                <a:latin typeface="Calibri"/>
                <a:cs typeface="Calibri"/>
              </a:rPr>
              <a:t>Individu</a:t>
            </a:r>
            <a:endParaRPr sz="16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50203">
              <a:spcBef>
                <a:spcPts val="10"/>
              </a:spcBef>
            </a:pPr>
            <a:r>
              <a:rPr sz="1500" spc="-7" dirty="0">
                <a:solidFill>
                  <a:schemeClr val="bg1"/>
                </a:solidFill>
                <a:latin typeface="Calibri"/>
                <a:cs typeface="Calibri"/>
              </a:rPr>
              <a:t>Penjabaran</a:t>
            </a:r>
            <a:r>
              <a:rPr sz="1500" spc="-17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bg1"/>
                </a:solidFill>
                <a:latin typeface="Calibri"/>
                <a:cs typeface="Calibri"/>
              </a:rPr>
              <a:t>kinerja</a:t>
            </a:r>
            <a:r>
              <a:rPr sz="1500" spc="-17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spc="-3" dirty="0">
                <a:solidFill>
                  <a:schemeClr val="bg1"/>
                </a:solidFill>
                <a:latin typeface="Calibri"/>
                <a:cs typeface="Calibri"/>
              </a:rPr>
              <a:t>berdasarkan</a:t>
            </a:r>
            <a:r>
              <a:rPr sz="1500" spc="-17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i="1" spc="-3" dirty="0">
                <a:solidFill>
                  <a:schemeClr val="bg1"/>
                </a:solidFill>
                <a:latin typeface="Calibri"/>
                <a:cs typeface="Calibri"/>
              </a:rPr>
              <a:t>cascading</a:t>
            </a:r>
            <a:endParaRPr sz="15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50203"/>
            <a:r>
              <a:rPr sz="1500" dirty="0">
                <a:solidFill>
                  <a:schemeClr val="bg1"/>
                </a:solidFill>
                <a:latin typeface="Calibri"/>
                <a:cs typeface="Calibri"/>
              </a:rPr>
              <a:t>berbasis</a:t>
            </a:r>
            <a:r>
              <a:rPr sz="15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bg1"/>
                </a:solidFill>
                <a:latin typeface="Calibri"/>
                <a:cs typeface="Calibri"/>
              </a:rPr>
              <a:t>hasil</a:t>
            </a:r>
            <a:r>
              <a:rPr sz="1500" spc="-17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spc="-3" dirty="0">
                <a:solidFill>
                  <a:schemeClr val="bg1"/>
                </a:solidFill>
                <a:latin typeface="Calibri"/>
                <a:cs typeface="Calibri"/>
              </a:rPr>
              <a:t>berdasarkan</a:t>
            </a:r>
            <a:r>
              <a:rPr sz="1500" spc="-23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spc="-3" dirty="0">
                <a:solidFill>
                  <a:schemeClr val="bg1"/>
                </a:solidFill>
                <a:latin typeface="Calibri"/>
                <a:cs typeface="Calibri"/>
              </a:rPr>
              <a:t>dialog</a:t>
            </a:r>
            <a:r>
              <a:rPr sz="15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bg1"/>
                </a:solidFill>
                <a:latin typeface="Calibri"/>
                <a:cs typeface="Calibri"/>
              </a:rPr>
              <a:t>kinerja</a:t>
            </a:r>
          </a:p>
          <a:p>
            <a:pPr marR="1773855" algn="r">
              <a:spcBef>
                <a:spcPts val="873"/>
              </a:spcBef>
            </a:pPr>
            <a:r>
              <a:rPr sz="1600" b="1" spc="-10" dirty="0">
                <a:solidFill>
                  <a:schemeClr val="bg1"/>
                </a:solidFill>
                <a:latin typeface="Calibri"/>
                <a:cs typeface="Calibri"/>
              </a:rPr>
              <a:t>Indikator</a:t>
            </a:r>
            <a:r>
              <a:rPr sz="1600" b="1" spc="-13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spc="-3" dirty="0">
                <a:solidFill>
                  <a:schemeClr val="bg1"/>
                </a:solidFill>
                <a:latin typeface="Calibri"/>
                <a:cs typeface="Calibri"/>
              </a:rPr>
              <a:t>Kinerja</a:t>
            </a:r>
            <a:r>
              <a:rPr sz="1600" b="1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spc="-3" dirty="0">
                <a:solidFill>
                  <a:schemeClr val="bg1"/>
                </a:solidFill>
                <a:latin typeface="Calibri"/>
                <a:cs typeface="Calibri"/>
              </a:rPr>
              <a:t>Individu</a:t>
            </a:r>
            <a:endParaRPr sz="16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R="1757345" algn="r">
              <a:spcBef>
                <a:spcPts val="13"/>
              </a:spcBef>
            </a:pPr>
            <a:r>
              <a:rPr sz="1500" spc="-3" dirty="0">
                <a:solidFill>
                  <a:schemeClr val="bg1"/>
                </a:solidFill>
                <a:latin typeface="Calibri"/>
                <a:cs typeface="Calibri"/>
              </a:rPr>
              <a:t>Memperhatikan</a:t>
            </a:r>
            <a:r>
              <a:rPr sz="1500" spc="-43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spc="-3" dirty="0">
                <a:solidFill>
                  <a:schemeClr val="bg1"/>
                </a:solidFill>
                <a:latin typeface="Calibri"/>
                <a:cs typeface="Calibri"/>
              </a:rPr>
              <a:t>Kriteria</a:t>
            </a:r>
            <a:r>
              <a:rPr sz="1500" spc="-43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bg1"/>
                </a:solidFill>
                <a:latin typeface="Calibri"/>
                <a:cs typeface="Calibri"/>
              </a:rPr>
              <a:t>:</a:t>
            </a:r>
          </a:p>
          <a:p>
            <a:pPr marL="232422" marR="3387" algn="just"/>
            <a:r>
              <a:rPr sz="1500" b="1" spc="-3" dirty="0">
                <a:solidFill>
                  <a:schemeClr val="bg1"/>
                </a:solidFill>
                <a:latin typeface="Calibri"/>
                <a:cs typeface="Calibri"/>
              </a:rPr>
              <a:t>Spesifik, </a:t>
            </a:r>
            <a:r>
              <a:rPr sz="1500" b="1" spc="-37" dirty="0">
                <a:solidFill>
                  <a:schemeClr val="bg1"/>
                </a:solidFill>
                <a:latin typeface="Calibri"/>
                <a:cs typeface="Calibri"/>
              </a:rPr>
              <a:t>Terukur, </a:t>
            </a:r>
            <a:r>
              <a:rPr sz="1500" b="1" spc="-3" dirty="0">
                <a:solidFill>
                  <a:schemeClr val="bg1"/>
                </a:solidFill>
                <a:latin typeface="Calibri"/>
                <a:cs typeface="Calibri"/>
              </a:rPr>
              <a:t>Realistis, </a:t>
            </a:r>
            <a:r>
              <a:rPr sz="1500" b="1" dirty="0">
                <a:solidFill>
                  <a:schemeClr val="bg1"/>
                </a:solidFill>
                <a:latin typeface="Calibri"/>
                <a:cs typeface="Calibri"/>
              </a:rPr>
              <a:t>memiliki </a:t>
            </a:r>
            <a:r>
              <a:rPr sz="1500" b="1" spc="-7" dirty="0">
                <a:solidFill>
                  <a:schemeClr val="bg1"/>
                </a:solidFill>
                <a:latin typeface="Calibri"/>
                <a:cs typeface="Calibri"/>
              </a:rPr>
              <a:t>batas waktu </a:t>
            </a:r>
            <a:r>
              <a:rPr sz="1500" b="1" spc="-3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chemeClr val="bg1"/>
                </a:solidFill>
                <a:latin typeface="Calibri"/>
                <a:cs typeface="Calibri"/>
              </a:rPr>
              <a:t>pencapaian,</a:t>
            </a:r>
            <a:r>
              <a:rPr sz="1500" b="1" spc="3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chemeClr val="bg1"/>
                </a:solidFill>
                <a:latin typeface="Calibri"/>
                <a:cs typeface="Calibri"/>
              </a:rPr>
              <a:t>dan </a:t>
            </a:r>
            <a:r>
              <a:rPr sz="1500" b="1" spc="-7" dirty="0">
                <a:solidFill>
                  <a:schemeClr val="bg1"/>
                </a:solidFill>
                <a:latin typeface="Calibri"/>
                <a:cs typeface="Calibri"/>
              </a:rPr>
              <a:t>menyesuaikan </a:t>
            </a:r>
            <a:r>
              <a:rPr sz="1500" b="1" spc="-10" dirty="0">
                <a:solidFill>
                  <a:schemeClr val="bg1"/>
                </a:solidFill>
                <a:latin typeface="Calibri"/>
                <a:cs typeface="Calibri"/>
              </a:rPr>
              <a:t>kondisi </a:t>
            </a:r>
            <a:r>
              <a:rPr sz="1500" b="1" spc="-7" dirty="0">
                <a:solidFill>
                  <a:schemeClr val="bg1"/>
                </a:solidFill>
                <a:latin typeface="Calibri"/>
                <a:cs typeface="Calibri"/>
              </a:rPr>
              <a:t>internal </a:t>
            </a:r>
            <a:r>
              <a:rPr sz="1500" b="1" spc="-3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b="1" spc="-3" dirty="0">
                <a:solidFill>
                  <a:schemeClr val="bg1"/>
                </a:solidFill>
                <a:latin typeface="Calibri"/>
                <a:cs typeface="Calibri"/>
              </a:rPr>
              <a:t>dan </a:t>
            </a:r>
            <a:r>
              <a:rPr sz="1500" b="1" spc="-7" dirty="0">
                <a:solidFill>
                  <a:schemeClr val="bg1"/>
                </a:solidFill>
                <a:latin typeface="Calibri"/>
                <a:cs typeface="Calibri"/>
              </a:rPr>
              <a:t>ekstenal</a:t>
            </a:r>
            <a:r>
              <a:rPr sz="1500" b="1" spc="-13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b="1" spc="-7" dirty="0">
                <a:solidFill>
                  <a:schemeClr val="bg1"/>
                </a:solidFill>
                <a:latin typeface="Calibri"/>
                <a:cs typeface="Calibri"/>
              </a:rPr>
              <a:t>organisasi</a:t>
            </a:r>
            <a:endParaRPr sz="15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12" name="object 6">
            <a:extLst>
              <a:ext uri="{FF2B5EF4-FFF2-40B4-BE49-F238E27FC236}">
                <a16:creationId xmlns:a16="http://schemas.microsoft.com/office/drawing/2014/main" id="{60096AAF-1A50-4531-B53B-A1201A317162}"/>
              </a:ext>
            </a:extLst>
          </p:cNvPr>
          <p:cNvGrpSpPr/>
          <p:nvPr/>
        </p:nvGrpSpPr>
        <p:grpSpPr>
          <a:xfrm>
            <a:off x="2048256" y="1618488"/>
            <a:ext cx="7821083" cy="1376257"/>
            <a:chOff x="3072383" y="2427732"/>
            <a:chExt cx="11731625" cy="2064385"/>
          </a:xfrm>
        </p:grpSpPr>
        <p:sp>
          <p:nvSpPr>
            <p:cNvPr id="20" name="object 7">
              <a:extLst>
                <a:ext uri="{FF2B5EF4-FFF2-40B4-BE49-F238E27FC236}">
                  <a16:creationId xmlns:a16="http://schemas.microsoft.com/office/drawing/2014/main" id="{19DFC287-6382-4075-B6AC-EA99DADC3E0B}"/>
                </a:ext>
              </a:extLst>
            </p:cNvPr>
            <p:cNvSpPr/>
            <p:nvPr/>
          </p:nvSpPr>
          <p:spPr>
            <a:xfrm>
              <a:off x="3749039" y="3405505"/>
              <a:ext cx="4411980" cy="76200"/>
            </a:xfrm>
            <a:custGeom>
              <a:avLst/>
              <a:gdLst/>
              <a:ahLst/>
              <a:cxnLst/>
              <a:rect l="l" t="t" r="r" b="b"/>
              <a:pathLst>
                <a:path w="4411980" h="76200">
                  <a:moveTo>
                    <a:pt x="37973" y="0"/>
                  </a:moveTo>
                  <a:lnTo>
                    <a:pt x="23199" y="3006"/>
                  </a:lnTo>
                  <a:lnTo>
                    <a:pt x="11128" y="11191"/>
                  </a:lnTo>
                  <a:lnTo>
                    <a:pt x="2986" y="23306"/>
                  </a:lnTo>
                  <a:lnTo>
                    <a:pt x="0" y="38100"/>
                  </a:lnTo>
                  <a:lnTo>
                    <a:pt x="3008" y="52947"/>
                  </a:lnTo>
                  <a:lnTo>
                    <a:pt x="11207" y="65055"/>
                  </a:lnTo>
                  <a:lnTo>
                    <a:pt x="23360" y="73211"/>
                  </a:lnTo>
                  <a:lnTo>
                    <a:pt x="38226" y="76200"/>
                  </a:lnTo>
                  <a:lnTo>
                    <a:pt x="53000" y="73138"/>
                  </a:lnTo>
                  <a:lnTo>
                    <a:pt x="65071" y="64944"/>
                  </a:lnTo>
                  <a:lnTo>
                    <a:pt x="73213" y="52822"/>
                  </a:lnTo>
                  <a:lnTo>
                    <a:pt x="74641" y="45720"/>
                  </a:lnTo>
                  <a:lnTo>
                    <a:pt x="38100" y="45720"/>
                  </a:lnTo>
                  <a:lnTo>
                    <a:pt x="38100" y="30479"/>
                  </a:lnTo>
                  <a:lnTo>
                    <a:pt x="74660" y="30378"/>
                  </a:lnTo>
                  <a:lnTo>
                    <a:pt x="73191" y="23127"/>
                  </a:lnTo>
                  <a:lnTo>
                    <a:pt x="64992" y="11033"/>
                  </a:lnTo>
                  <a:lnTo>
                    <a:pt x="52839" y="2915"/>
                  </a:lnTo>
                  <a:lnTo>
                    <a:pt x="37973" y="0"/>
                  </a:lnTo>
                  <a:close/>
                </a:path>
                <a:path w="4411980" h="76200">
                  <a:moveTo>
                    <a:pt x="74660" y="30378"/>
                  </a:moveTo>
                  <a:lnTo>
                    <a:pt x="38100" y="30479"/>
                  </a:lnTo>
                  <a:lnTo>
                    <a:pt x="38100" y="45720"/>
                  </a:lnTo>
                  <a:lnTo>
                    <a:pt x="74662" y="45618"/>
                  </a:lnTo>
                  <a:lnTo>
                    <a:pt x="76200" y="37973"/>
                  </a:lnTo>
                  <a:lnTo>
                    <a:pt x="74660" y="30378"/>
                  </a:lnTo>
                  <a:close/>
                </a:path>
                <a:path w="4411980" h="76200">
                  <a:moveTo>
                    <a:pt x="74662" y="45618"/>
                  </a:moveTo>
                  <a:lnTo>
                    <a:pt x="38100" y="45720"/>
                  </a:lnTo>
                  <a:lnTo>
                    <a:pt x="74641" y="45720"/>
                  </a:lnTo>
                  <a:close/>
                </a:path>
                <a:path w="4411980" h="76200">
                  <a:moveTo>
                    <a:pt x="83820" y="30352"/>
                  </a:moveTo>
                  <a:lnTo>
                    <a:pt x="74660" y="30378"/>
                  </a:lnTo>
                  <a:lnTo>
                    <a:pt x="76200" y="37973"/>
                  </a:lnTo>
                  <a:lnTo>
                    <a:pt x="74662" y="45618"/>
                  </a:lnTo>
                  <a:lnTo>
                    <a:pt x="83820" y="45593"/>
                  </a:lnTo>
                  <a:lnTo>
                    <a:pt x="83820" y="30352"/>
                  </a:lnTo>
                  <a:close/>
                </a:path>
                <a:path w="4411980" h="76200">
                  <a:moveTo>
                    <a:pt x="144780" y="30225"/>
                  </a:moveTo>
                  <a:lnTo>
                    <a:pt x="99060" y="30225"/>
                  </a:lnTo>
                  <a:lnTo>
                    <a:pt x="99060" y="45466"/>
                  </a:lnTo>
                  <a:lnTo>
                    <a:pt x="144780" y="45466"/>
                  </a:lnTo>
                  <a:lnTo>
                    <a:pt x="144780" y="30225"/>
                  </a:lnTo>
                  <a:close/>
                </a:path>
                <a:path w="4411980" h="76200">
                  <a:moveTo>
                    <a:pt x="205739" y="30099"/>
                  </a:moveTo>
                  <a:lnTo>
                    <a:pt x="160020" y="30099"/>
                  </a:lnTo>
                  <a:lnTo>
                    <a:pt x="160020" y="45339"/>
                  </a:lnTo>
                  <a:lnTo>
                    <a:pt x="205739" y="45339"/>
                  </a:lnTo>
                  <a:lnTo>
                    <a:pt x="205739" y="30099"/>
                  </a:lnTo>
                  <a:close/>
                </a:path>
                <a:path w="4411980" h="76200">
                  <a:moveTo>
                    <a:pt x="266700" y="29845"/>
                  </a:moveTo>
                  <a:lnTo>
                    <a:pt x="220980" y="29972"/>
                  </a:lnTo>
                  <a:lnTo>
                    <a:pt x="220980" y="45212"/>
                  </a:lnTo>
                  <a:lnTo>
                    <a:pt x="266700" y="45085"/>
                  </a:lnTo>
                  <a:lnTo>
                    <a:pt x="266700" y="29845"/>
                  </a:lnTo>
                  <a:close/>
                </a:path>
                <a:path w="4411980" h="76200">
                  <a:moveTo>
                    <a:pt x="327660" y="29718"/>
                  </a:moveTo>
                  <a:lnTo>
                    <a:pt x="281939" y="29845"/>
                  </a:lnTo>
                  <a:lnTo>
                    <a:pt x="281939" y="45085"/>
                  </a:lnTo>
                  <a:lnTo>
                    <a:pt x="327660" y="44958"/>
                  </a:lnTo>
                  <a:lnTo>
                    <a:pt x="327660" y="29718"/>
                  </a:lnTo>
                  <a:close/>
                </a:path>
                <a:path w="4411980" h="76200">
                  <a:moveTo>
                    <a:pt x="388620" y="29591"/>
                  </a:moveTo>
                  <a:lnTo>
                    <a:pt x="342900" y="29718"/>
                  </a:lnTo>
                  <a:lnTo>
                    <a:pt x="342900" y="44958"/>
                  </a:lnTo>
                  <a:lnTo>
                    <a:pt x="388620" y="44830"/>
                  </a:lnTo>
                  <a:lnTo>
                    <a:pt x="388620" y="29591"/>
                  </a:lnTo>
                  <a:close/>
                </a:path>
                <a:path w="4411980" h="76200">
                  <a:moveTo>
                    <a:pt x="449580" y="29464"/>
                  </a:moveTo>
                  <a:lnTo>
                    <a:pt x="403860" y="29591"/>
                  </a:lnTo>
                  <a:lnTo>
                    <a:pt x="403860" y="44830"/>
                  </a:lnTo>
                  <a:lnTo>
                    <a:pt x="449580" y="44703"/>
                  </a:lnTo>
                  <a:lnTo>
                    <a:pt x="449580" y="29464"/>
                  </a:lnTo>
                  <a:close/>
                </a:path>
                <a:path w="4411980" h="76200">
                  <a:moveTo>
                    <a:pt x="510539" y="29337"/>
                  </a:moveTo>
                  <a:lnTo>
                    <a:pt x="464820" y="29464"/>
                  </a:lnTo>
                  <a:lnTo>
                    <a:pt x="464820" y="44703"/>
                  </a:lnTo>
                  <a:lnTo>
                    <a:pt x="510539" y="44576"/>
                  </a:lnTo>
                  <a:lnTo>
                    <a:pt x="510539" y="29337"/>
                  </a:lnTo>
                  <a:close/>
                </a:path>
                <a:path w="4411980" h="76200">
                  <a:moveTo>
                    <a:pt x="571500" y="29210"/>
                  </a:moveTo>
                  <a:lnTo>
                    <a:pt x="525780" y="29337"/>
                  </a:lnTo>
                  <a:lnTo>
                    <a:pt x="525780" y="44576"/>
                  </a:lnTo>
                  <a:lnTo>
                    <a:pt x="571500" y="44450"/>
                  </a:lnTo>
                  <a:lnTo>
                    <a:pt x="571500" y="29210"/>
                  </a:lnTo>
                  <a:close/>
                </a:path>
                <a:path w="4411980" h="76200">
                  <a:moveTo>
                    <a:pt x="632460" y="29083"/>
                  </a:moveTo>
                  <a:lnTo>
                    <a:pt x="586739" y="29210"/>
                  </a:lnTo>
                  <a:lnTo>
                    <a:pt x="586739" y="44450"/>
                  </a:lnTo>
                  <a:lnTo>
                    <a:pt x="632460" y="44323"/>
                  </a:lnTo>
                  <a:lnTo>
                    <a:pt x="632460" y="29083"/>
                  </a:lnTo>
                  <a:close/>
                </a:path>
                <a:path w="4411980" h="76200">
                  <a:moveTo>
                    <a:pt x="693420" y="28955"/>
                  </a:moveTo>
                  <a:lnTo>
                    <a:pt x="647700" y="29083"/>
                  </a:lnTo>
                  <a:lnTo>
                    <a:pt x="647700" y="44323"/>
                  </a:lnTo>
                  <a:lnTo>
                    <a:pt x="693420" y="44196"/>
                  </a:lnTo>
                  <a:lnTo>
                    <a:pt x="693420" y="28955"/>
                  </a:lnTo>
                  <a:close/>
                </a:path>
                <a:path w="4411980" h="76200">
                  <a:moveTo>
                    <a:pt x="754380" y="28828"/>
                  </a:moveTo>
                  <a:lnTo>
                    <a:pt x="708660" y="28955"/>
                  </a:lnTo>
                  <a:lnTo>
                    <a:pt x="708660" y="44196"/>
                  </a:lnTo>
                  <a:lnTo>
                    <a:pt x="754380" y="44069"/>
                  </a:lnTo>
                  <a:lnTo>
                    <a:pt x="754380" y="28828"/>
                  </a:lnTo>
                  <a:close/>
                </a:path>
                <a:path w="4411980" h="76200">
                  <a:moveTo>
                    <a:pt x="815339" y="28701"/>
                  </a:moveTo>
                  <a:lnTo>
                    <a:pt x="769620" y="28701"/>
                  </a:lnTo>
                  <a:lnTo>
                    <a:pt x="769620" y="43942"/>
                  </a:lnTo>
                  <a:lnTo>
                    <a:pt x="815339" y="43942"/>
                  </a:lnTo>
                  <a:lnTo>
                    <a:pt x="815339" y="28701"/>
                  </a:lnTo>
                  <a:close/>
                </a:path>
                <a:path w="4411980" h="76200">
                  <a:moveTo>
                    <a:pt x="876300" y="28575"/>
                  </a:moveTo>
                  <a:lnTo>
                    <a:pt x="830580" y="28575"/>
                  </a:lnTo>
                  <a:lnTo>
                    <a:pt x="830580" y="43815"/>
                  </a:lnTo>
                  <a:lnTo>
                    <a:pt x="876300" y="43815"/>
                  </a:lnTo>
                  <a:lnTo>
                    <a:pt x="876300" y="28575"/>
                  </a:lnTo>
                  <a:close/>
                </a:path>
                <a:path w="4411980" h="76200">
                  <a:moveTo>
                    <a:pt x="937260" y="28321"/>
                  </a:moveTo>
                  <a:lnTo>
                    <a:pt x="891539" y="28448"/>
                  </a:lnTo>
                  <a:lnTo>
                    <a:pt x="891539" y="43688"/>
                  </a:lnTo>
                  <a:lnTo>
                    <a:pt x="937260" y="43561"/>
                  </a:lnTo>
                  <a:lnTo>
                    <a:pt x="937260" y="28321"/>
                  </a:lnTo>
                  <a:close/>
                </a:path>
                <a:path w="4411980" h="76200">
                  <a:moveTo>
                    <a:pt x="998220" y="28194"/>
                  </a:moveTo>
                  <a:lnTo>
                    <a:pt x="952500" y="28321"/>
                  </a:lnTo>
                  <a:lnTo>
                    <a:pt x="952500" y="43561"/>
                  </a:lnTo>
                  <a:lnTo>
                    <a:pt x="998220" y="43434"/>
                  </a:lnTo>
                  <a:lnTo>
                    <a:pt x="998220" y="28194"/>
                  </a:lnTo>
                  <a:close/>
                </a:path>
                <a:path w="4411980" h="76200">
                  <a:moveTo>
                    <a:pt x="1059180" y="28067"/>
                  </a:moveTo>
                  <a:lnTo>
                    <a:pt x="1013460" y="28194"/>
                  </a:lnTo>
                  <a:lnTo>
                    <a:pt x="1013460" y="43434"/>
                  </a:lnTo>
                  <a:lnTo>
                    <a:pt x="1059180" y="43306"/>
                  </a:lnTo>
                  <a:lnTo>
                    <a:pt x="1059180" y="28067"/>
                  </a:lnTo>
                  <a:close/>
                </a:path>
                <a:path w="4411980" h="76200">
                  <a:moveTo>
                    <a:pt x="1120139" y="27940"/>
                  </a:moveTo>
                  <a:lnTo>
                    <a:pt x="1074420" y="28067"/>
                  </a:lnTo>
                  <a:lnTo>
                    <a:pt x="1074420" y="43306"/>
                  </a:lnTo>
                  <a:lnTo>
                    <a:pt x="1120139" y="43179"/>
                  </a:lnTo>
                  <a:lnTo>
                    <a:pt x="1120139" y="27940"/>
                  </a:lnTo>
                  <a:close/>
                </a:path>
                <a:path w="4411980" h="76200">
                  <a:moveTo>
                    <a:pt x="1181100" y="27813"/>
                  </a:moveTo>
                  <a:lnTo>
                    <a:pt x="1135380" y="27940"/>
                  </a:lnTo>
                  <a:lnTo>
                    <a:pt x="1135380" y="43179"/>
                  </a:lnTo>
                  <a:lnTo>
                    <a:pt x="1181100" y="43052"/>
                  </a:lnTo>
                  <a:lnTo>
                    <a:pt x="1181100" y="27813"/>
                  </a:lnTo>
                  <a:close/>
                </a:path>
                <a:path w="4411980" h="76200">
                  <a:moveTo>
                    <a:pt x="1242060" y="27686"/>
                  </a:moveTo>
                  <a:lnTo>
                    <a:pt x="1196339" y="27813"/>
                  </a:lnTo>
                  <a:lnTo>
                    <a:pt x="1196339" y="43052"/>
                  </a:lnTo>
                  <a:lnTo>
                    <a:pt x="1242060" y="42925"/>
                  </a:lnTo>
                  <a:lnTo>
                    <a:pt x="1242060" y="27686"/>
                  </a:lnTo>
                  <a:close/>
                </a:path>
                <a:path w="4411980" h="76200">
                  <a:moveTo>
                    <a:pt x="1303020" y="27559"/>
                  </a:moveTo>
                  <a:lnTo>
                    <a:pt x="1257300" y="27686"/>
                  </a:lnTo>
                  <a:lnTo>
                    <a:pt x="1257300" y="42925"/>
                  </a:lnTo>
                  <a:lnTo>
                    <a:pt x="1303020" y="42799"/>
                  </a:lnTo>
                  <a:lnTo>
                    <a:pt x="1303020" y="27559"/>
                  </a:lnTo>
                  <a:close/>
                </a:path>
                <a:path w="4411980" h="76200">
                  <a:moveTo>
                    <a:pt x="1363980" y="27431"/>
                  </a:moveTo>
                  <a:lnTo>
                    <a:pt x="1318260" y="27559"/>
                  </a:lnTo>
                  <a:lnTo>
                    <a:pt x="1318260" y="42799"/>
                  </a:lnTo>
                  <a:lnTo>
                    <a:pt x="1363980" y="42672"/>
                  </a:lnTo>
                  <a:lnTo>
                    <a:pt x="1363980" y="27431"/>
                  </a:lnTo>
                  <a:close/>
                </a:path>
                <a:path w="4411980" h="76200">
                  <a:moveTo>
                    <a:pt x="1424939" y="27304"/>
                  </a:moveTo>
                  <a:lnTo>
                    <a:pt x="1379220" y="27431"/>
                  </a:lnTo>
                  <a:lnTo>
                    <a:pt x="1379220" y="42545"/>
                  </a:lnTo>
                  <a:lnTo>
                    <a:pt x="1424939" y="42545"/>
                  </a:lnTo>
                  <a:lnTo>
                    <a:pt x="1424939" y="27304"/>
                  </a:lnTo>
                  <a:close/>
                </a:path>
                <a:path w="4411980" h="76200">
                  <a:moveTo>
                    <a:pt x="1485900" y="27177"/>
                  </a:moveTo>
                  <a:lnTo>
                    <a:pt x="1440180" y="27177"/>
                  </a:lnTo>
                  <a:lnTo>
                    <a:pt x="1440180" y="42418"/>
                  </a:lnTo>
                  <a:lnTo>
                    <a:pt x="1485900" y="42418"/>
                  </a:lnTo>
                  <a:lnTo>
                    <a:pt x="1485900" y="27177"/>
                  </a:lnTo>
                  <a:close/>
                </a:path>
                <a:path w="4411980" h="76200">
                  <a:moveTo>
                    <a:pt x="1546860" y="27050"/>
                  </a:moveTo>
                  <a:lnTo>
                    <a:pt x="1501139" y="27050"/>
                  </a:lnTo>
                  <a:lnTo>
                    <a:pt x="1501139" y="42291"/>
                  </a:lnTo>
                  <a:lnTo>
                    <a:pt x="1546860" y="42164"/>
                  </a:lnTo>
                  <a:lnTo>
                    <a:pt x="1546860" y="27050"/>
                  </a:lnTo>
                  <a:close/>
                </a:path>
                <a:path w="4411980" h="76200">
                  <a:moveTo>
                    <a:pt x="1607820" y="26797"/>
                  </a:moveTo>
                  <a:lnTo>
                    <a:pt x="1562100" y="26924"/>
                  </a:lnTo>
                  <a:lnTo>
                    <a:pt x="1562100" y="42164"/>
                  </a:lnTo>
                  <a:lnTo>
                    <a:pt x="1607820" y="42037"/>
                  </a:lnTo>
                  <a:lnTo>
                    <a:pt x="1607820" y="26797"/>
                  </a:lnTo>
                  <a:close/>
                </a:path>
                <a:path w="4411980" h="76200">
                  <a:moveTo>
                    <a:pt x="1668780" y="26670"/>
                  </a:moveTo>
                  <a:lnTo>
                    <a:pt x="1623060" y="26797"/>
                  </a:lnTo>
                  <a:lnTo>
                    <a:pt x="1623060" y="42037"/>
                  </a:lnTo>
                  <a:lnTo>
                    <a:pt x="1668780" y="41910"/>
                  </a:lnTo>
                  <a:lnTo>
                    <a:pt x="1668780" y="26670"/>
                  </a:lnTo>
                  <a:close/>
                </a:path>
                <a:path w="4411980" h="76200">
                  <a:moveTo>
                    <a:pt x="1729739" y="26543"/>
                  </a:moveTo>
                  <a:lnTo>
                    <a:pt x="1684020" y="26670"/>
                  </a:lnTo>
                  <a:lnTo>
                    <a:pt x="1684020" y="41910"/>
                  </a:lnTo>
                  <a:lnTo>
                    <a:pt x="1729739" y="41783"/>
                  </a:lnTo>
                  <a:lnTo>
                    <a:pt x="1729739" y="26543"/>
                  </a:lnTo>
                  <a:close/>
                </a:path>
                <a:path w="4411980" h="76200">
                  <a:moveTo>
                    <a:pt x="1790700" y="26416"/>
                  </a:moveTo>
                  <a:lnTo>
                    <a:pt x="1744980" y="26543"/>
                  </a:lnTo>
                  <a:lnTo>
                    <a:pt x="1744980" y="41783"/>
                  </a:lnTo>
                  <a:lnTo>
                    <a:pt x="1790700" y="41655"/>
                  </a:lnTo>
                  <a:lnTo>
                    <a:pt x="1790700" y="26416"/>
                  </a:lnTo>
                  <a:close/>
                </a:path>
                <a:path w="4411980" h="76200">
                  <a:moveTo>
                    <a:pt x="1851660" y="26289"/>
                  </a:moveTo>
                  <a:lnTo>
                    <a:pt x="1805939" y="26416"/>
                  </a:lnTo>
                  <a:lnTo>
                    <a:pt x="1805939" y="41655"/>
                  </a:lnTo>
                  <a:lnTo>
                    <a:pt x="1851660" y="41528"/>
                  </a:lnTo>
                  <a:lnTo>
                    <a:pt x="1851660" y="26289"/>
                  </a:lnTo>
                  <a:close/>
                </a:path>
                <a:path w="4411980" h="76200">
                  <a:moveTo>
                    <a:pt x="1912620" y="26162"/>
                  </a:moveTo>
                  <a:lnTo>
                    <a:pt x="1866900" y="26289"/>
                  </a:lnTo>
                  <a:lnTo>
                    <a:pt x="1866900" y="41528"/>
                  </a:lnTo>
                  <a:lnTo>
                    <a:pt x="1912620" y="41401"/>
                  </a:lnTo>
                  <a:lnTo>
                    <a:pt x="1912620" y="26162"/>
                  </a:lnTo>
                  <a:close/>
                </a:path>
                <a:path w="4411980" h="76200">
                  <a:moveTo>
                    <a:pt x="1973580" y="26035"/>
                  </a:moveTo>
                  <a:lnTo>
                    <a:pt x="1927860" y="26162"/>
                  </a:lnTo>
                  <a:lnTo>
                    <a:pt x="1927860" y="41401"/>
                  </a:lnTo>
                  <a:lnTo>
                    <a:pt x="1973580" y="41275"/>
                  </a:lnTo>
                  <a:lnTo>
                    <a:pt x="1973580" y="26035"/>
                  </a:lnTo>
                  <a:close/>
                </a:path>
                <a:path w="4411980" h="76200">
                  <a:moveTo>
                    <a:pt x="2034539" y="25908"/>
                  </a:moveTo>
                  <a:lnTo>
                    <a:pt x="1988820" y="26035"/>
                  </a:lnTo>
                  <a:lnTo>
                    <a:pt x="1988820" y="41275"/>
                  </a:lnTo>
                  <a:lnTo>
                    <a:pt x="2034539" y="41148"/>
                  </a:lnTo>
                  <a:lnTo>
                    <a:pt x="2034539" y="25908"/>
                  </a:lnTo>
                  <a:close/>
                </a:path>
                <a:path w="4411980" h="76200">
                  <a:moveTo>
                    <a:pt x="2095500" y="25780"/>
                  </a:moveTo>
                  <a:lnTo>
                    <a:pt x="2049780" y="25780"/>
                  </a:lnTo>
                  <a:lnTo>
                    <a:pt x="2049780" y="41021"/>
                  </a:lnTo>
                  <a:lnTo>
                    <a:pt x="2095500" y="41021"/>
                  </a:lnTo>
                  <a:lnTo>
                    <a:pt x="2095500" y="25780"/>
                  </a:lnTo>
                  <a:close/>
                </a:path>
                <a:path w="4411980" h="76200">
                  <a:moveTo>
                    <a:pt x="2156460" y="25653"/>
                  </a:moveTo>
                  <a:lnTo>
                    <a:pt x="2110740" y="25653"/>
                  </a:lnTo>
                  <a:lnTo>
                    <a:pt x="2110740" y="40894"/>
                  </a:lnTo>
                  <a:lnTo>
                    <a:pt x="2156460" y="40894"/>
                  </a:lnTo>
                  <a:lnTo>
                    <a:pt x="2156460" y="25653"/>
                  </a:lnTo>
                  <a:close/>
                </a:path>
                <a:path w="4411980" h="76200">
                  <a:moveTo>
                    <a:pt x="2217420" y="25400"/>
                  </a:moveTo>
                  <a:lnTo>
                    <a:pt x="2171700" y="25526"/>
                  </a:lnTo>
                  <a:lnTo>
                    <a:pt x="2171700" y="40767"/>
                  </a:lnTo>
                  <a:lnTo>
                    <a:pt x="2217420" y="40640"/>
                  </a:lnTo>
                  <a:lnTo>
                    <a:pt x="2217420" y="25400"/>
                  </a:lnTo>
                  <a:close/>
                </a:path>
                <a:path w="4411980" h="76200">
                  <a:moveTo>
                    <a:pt x="2278380" y="25273"/>
                  </a:moveTo>
                  <a:lnTo>
                    <a:pt x="2232660" y="25400"/>
                  </a:lnTo>
                  <a:lnTo>
                    <a:pt x="2232660" y="40640"/>
                  </a:lnTo>
                  <a:lnTo>
                    <a:pt x="2278380" y="40513"/>
                  </a:lnTo>
                  <a:lnTo>
                    <a:pt x="2278380" y="25273"/>
                  </a:lnTo>
                  <a:close/>
                </a:path>
                <a:path w="4411980" h="76200">
                  <a:moveTo>
                    <a:pt x="2339340" y="25146"/>
                  </a:moveTo>
                  <a:lnTo>
                    <a:pt x="2293620" y="25273"/>
                  </a:lnTo>
                  <a:lnTo>
                    <a:pt x="2293620" y="40513"/>
                  </a:lnTo>
                  <a:lnTo>
                    <a:pt x="2339340" y="40386"/>
                  </a:lnTo>
                  <a:lnTo>
                    <a:pt x="2339340" y="25146"/>
                  </a:lnTo>
                  <a:close/>
                </a:path>
                <a:path w="4411980" h="76200">
                  <a:moveTo>
                    <a:pt x="2400300" y="25019"/>
                  </a:moveTo>
                  <a:lnTo>
                    <a:pt x="2354580" y="25146"/>
                  </a:lnTo>
                  <a:lnTo>
                    <a:pt x="2354580" y="40386"/>
                  </a:lnTo>
                  <a:lnTo>
                    <a:pt x="2400300" y="40259"/>
                  </a:lnTo>
                  <a:lnTo>
                    <a:pt x="2400300" y="25019"/>
                  </a:lnTo>
                  <a:close/>
                </a:path>
                <a:path w="4411980" h="76200">
                  <a:moveTo>
                    <a:pt x="2461260" y="24892"/>
                  </a:moveTo>
                  <a:lnTo>
                    <a:pt x="2415540" y="25019"/>
                  </a:lnTo>
                  <a:lnTo>
                    <a:pt x="2415540" y="40259"/>
                  </a:lnTo>
                  <a:lnTo>
                    <a:pt x="2461260" y="40131"/>
                  </a:lnTo>
                  <a:lnTo>
                    <a:pt x="2461260" y="24892"/>
                  </a:lnTo>
                  <a:close/>
                </a:path>
                <a:path w="4411980" h="76200">
                  <a:moveTo>
                    <a:pt x="2522220" y="24765"/>
                  </a:moveTo>
                  <a:lnTo>
                    <a:pt x="2476500" y="24892"/>
                  </a:lnTo>
                  <a:lnTo>
                    <a:pt x="2476500" y="40131"/>
                  </a:lnTo>
                  <a:lnTo>
                    <a:pt x="2522220" y="40004"/>
                  </a:lnTo>
                  <a:lnTo>
                    <a:pt x="2522220" y="24765"/>
                  </a:lnTo>
                  <a:close/>
                </a:path>
                <a:path w="4411980" h="76200">
                  <a:moveTo>
                    <a:pt x="2583180" y="24638"/>
                  </a:moveTo>
                  <a:lnTo>
                    <a:pt x="2537460" y="24765"/>
                  </a:lnTo>
                  <a:lnTo>
                    <a:pt x="2537460" y="40004"/>
                  </a:lnTo>
                  <a:lnTo>
                    <a:pt x="2583180" y="39877"/>
                  </a:lnTo>
                  <a:lnTo>
                    <a:pt x="2583180" y="24638"/>
                  </a:lnTo>
                  <a:close/>
                </a:path>
                <a:path w="4411980" h="76200">
                  <a:moveTo>
                    <a:pt x="2644140" y="24511"/>
                  </a:moveTo>
                  <a:lnTo>
                    <a:pt x="2598420" y="24638"/>
                  </a:lnTo>
                  <a:lnTo>
                    <a:pt x="2598420" y="39877"/>
                  </a:lnTo>
                  <a:lnTo>
                    <a:pt x="2644140" y="39750"/>
                  </a:lnTo>
                  <a:lnTo>
                    <a:pt x="2644140" y="24511"/>
                  </a:lnTo>
                  <a:close/>
                </a:path>
                <a:path w="4411980" h="76200">
                  <a:moveTo>
                    <a:pt x="2705100" y="24384"/>
                  </a:moveTo>
                  <a:lnTo>
                    <a:pt x="2659380" y="24511"/>
                  </a:lnTo>
                  <a:lnTo>
                    <a:pt x="2659380" y="39750"/>
                  </a:lnTo>
                  <a:lnTo>
                    <a:pt x="2705100" y="39624"/>
                  </a:lnTo>
                  <a:lnTo>
                    <a:pt x="2705100" y="24384"/>
                  </a:lnTo>
                  <a:close/>
                </a:path>
                <a:path w="4411980" h="76200">
                  <a:moveTo>
                    <a:pt x="2766060" y="24256"/>
                  </a:moveTo>
                  <a:lnTo>
                    <a:pt x="2720340" y="24256"/>
                  </a:lnTo>
                  <a:lnTo>
                    <a:pt x="2720340" y="39497"/>
                  </a:lnTo>
                  <a:lnTo>
                    <a:pt x="2766060" y="39497"/>
                  </a:lnTo>
                  <a:lnTo>
                    <a:pt x="2766060" y="24256"/>
                  </a:lnTo>
                  <a:close/>
                </a:path>
                <a:path w="4411980" h="76200">
                  <a:moveTo>
                    <a:pt x="2827019" y="24129"/>
                  </a:moveTo>
                  <a:lnTo>
                    <a:pt x="2781300" y="24129"/>
                  </a:lnTo>
                  <a:lnTo>
                    <a:pt x="2781300" y="39370"/>
                  </a:lnTo>
                  <a:lnTo>
                    <a:pt x="2827019" y="39370"/>
                  </a:lnTo>
                  <a:lnTo>
                    <a:pt x="2827019" y="24129"/>
                  </a:lnTo>
                  <a:close/>
                </a:path>
                <a:path w="4411980" h="76200">
                  <a:moveTo>
                    <a:pt x="2887980" y="23875"/>
                  </a:moveTo>
                  <a:lnTo>
                    <a:pt x="2842260" y="24002"/>
                  </a:lnTo>
                  <a:lnTo>
                    <a:pt x="2842260" y="39243"/>
                  </a:lnTo>
                  <a:lnTo>
                    <a:pt x="2887980" y="39116"/>
                  </a:lnTo>
                  <a:lnTo>
                    <a:pt x="2887980" y="23875"/>
                  </a:lnTo>
                  <a:close/>
                </a:path>
                <a:path w="4411980" h="76200">
                  <a:moveTo>
                    <a:pt x="2948940" y="23749"/>
                  </a:moveTo>
                  <a:lnTo>
                    <a:pt x="2903219" y="23875"/>
                  </a:lnTo>
                  <a:lnTo>
                    <a:pt x="2903219" y="39116"/>
                  </a:lnTo>
                  <a:lnTo>
                    <a:pt x="2948940" y="38989"/>
                  </a:lnTo>
                  <a:lnTo>
                    <a:pt x="2948940" y="23749"/>
                  </a:lnTo>
                  <a:close/>
                </a:path>
                <a:path w="4411980" h="76200">
                  <a:moveTo>
                    <a:pt x="3009900" y="23622"/>
                  </a:moveTo>
                  <a:lnTo>
                    <a:pt x="2964180" y="23749"/>
                  </a:lnTo>
                  <a:lnTo>
                    <a:pt x="2964180" y="38989"/>
                  </a:lnTo>
                  <a:lnTo>
                    <a:pt x="3009900" y="38862"/>
                  </a:lnTo>
                  <a:lnTo>
                    <a:pt x="3009900" y="23622"/>
                  </a:lnTo>
                  <a:close/>
                </a:path>
                <a:path w="4411980" h="76200">
                  <a:moveTo>
                    <a:pt x="3070860" y="23495"/>
                  </a:moveTo>
                  <a:lnTo>
                    <a:pt x="3025140" y="23622"/>
                  </a:lnTo>
                  <a:lnTo>
                    <a:pt x="3025140" y="38862"/>
                  </a:lnTo>
                  <a:lnTo>
                    <a:pt x="3070860" y="38735"/>
                  </a:lnTo>
                  <a:lnTo>
                    <a:pt x="3070860" y="23495"/>
                  </a:lnTo>
                  <a:close/>
                </a:path>
                <a:path w="4411980" h="76200">
                  <a:moveTo>
                    <a:pt x="3131819" y="23368"/>
                  </a:moveTo>
                  <a:lnTo>
                    <a:pt x="3086100" y="23495"/>
                  </a:lnTo>
                  <a:lnTo>
                    <a:pt x="3086100" y="38735"/>
                  </a:lnTo>
                  <a:lnTo>
                    <a:pt x="3131819" y="38608"/>
                  </a:lnTo>
                  <a:lnTo>
                    <a:pt x="3131819" y="23368"/>
                  </a:lnTo>
                  <a:close/>
                </a:path>
                <a:path w="4411980" h="76200">
                  <a:moveTo>
                    <a:pt x="3192780" y="23241"/>
                  </a:moveTo>
                  <a:lnTo>
                    <a:pt x="3147060" y="23368"/>
                  </a:lnTo>
                  <a:lnTo>
                    <a:pt x="3147060" y="38608"/>
                  </a:lnTo>
                  <a:lnTo>
                    <a:pt x="3192780" y="38480"/>
                  </a:lnTo>
                  <a:lnTo>
                    <a:pt x="3192780" y="23241"/>
                  </a:lnTo>
                  <a:close/>
                </a:path>
                <a:path w="4411980" h="76200">
                  <a:moveTo>
                    <a:pt x="3253740" y="23114"/>
                  </a:moveTo>
                  <a:lnTo>
                    <a:pt x="3208019" y="23241"/>
                  </a:lnTo>
                  <a:lnTo>
                    <a:pt x="3208019" y="38480"/>
                  </a:lnTo>
                  <a:lnTo>
                    <a:pt x="3253740" y="38353"/>
                  </a:lnTo>
                  <a:lnTo>
                    <a:pt x="3253740" y="23114"/>
                  </a:lnTo>
                  <a:close/>
                </a:path>
                <a:path w="4411980" h="76200">
                  <a:moveTo>
                    <a:pt x="3314700" y="22987"/>
                  </a:moveTo>
                  <a:lnTo>
                    <a:pt x="3268980" y="23114"/>
                  </a:lnTo>
                  <a:lnTo>
                    <a:pt x="3268980" y="38353"/>
                  </a:lnTo>
                  <a:lnTo>
                    <a:pt x="3314700" y="38226"/>
                  </a:lnTo>
                  <a:lnTo>
                    <a:pt x="3314700" y="22987"/>
                  </a:lnTo>
                  <a:close/>
                </a:path>
                <a:path w="4411980" h="76200">
                  <a:moveTo>
                    <a:pt x="3375660" y="22860"/>
                  </a:moveTo>
                  <a:lnTo>
                    <a:pt x="3329940" y="22987"/>
                  </a:lnTo>
                  <a:lnTo>
                    <a:pt x="3329940" y="38226"/>
                  </a:lnTo>
                  <a:lnTo>
                    <a:pt x="3375660" y="38100"/>
                  </a:lnTo>
                  <a:lnTo>
                    <a:pt x="3375660" y="22860"/>
                  </a:lnTo>
                  <a:close/>
                </a:path>
                <a:path w="4411980" h="76200">
                  <a:moveTo>
                    <a:pt x="3436619" y="22733"/>
                  </a:moveTo>
                  <a:lnTo>
                    <a:pt x="3390900" y="22733"/>
                  </a:lnTo>
                  <a:lnTo>
                    <a:pt x="3390900" y="37973"/>
                  </a:lnTo>
                  <a:lnTo>
                    <a:pt x="3436619" y="37973"/>
                  </a:lnTo>
                  <a:lnTo>
                    <a:pt x="3436619" y="22733"/>
                  </a:lnTo>
                  <a:close/>
                </a:path>
                <a:path w="4411980" h="76200">
                  <a:moveTo>
                    <a:pt x="3497580" y="22605"/>
                  </a:moveTo>
                  <a:lnTo>
                    <a:pt x="3451860" y="22605"/>
                  </a:lnTo>
                  <a:lnTo>
                    <a:pt x="3451860" y="37846"/>
                  </a:lnTo>
                  <a:lnTo>
                    <a:pt x="3497580" y="37846"/>
                  </a:lnTo>
                  <a:lnTo>
                    <a:pt x="3497580" y="22605"/>
                  </a:lnTo>
                  <a:close/>
                </a:path>
                <a:path w="4411980" h="76200">
                  <a:moveTo>
                    <a:pt x="3558540" y="22351"/>
                  </a:moveTo>
                  <a:lnTo>
                    <a:pt x="3512819" y="22478"/>
                  </a:lnTo>
                  <a:lnTo>
                    <a:pt x="3512819" y="37719"/>
                  </a:lnTo>
                  <a:lnTo>
                    <a:pt x="3558540" y="37592"/>
                  </a:lnTo>
                  <a:lnTo>
                    <a:pt x="3558540" y="22351"/>
                  </a:lnTo>
                  <a:close/>
                </a:path>
                <a:path w="4411980" h="76200">
                  <a:moveTo>
                    <a:pt x="3619500" y="22225"/>
                  </a:moveTo>
                  <a:lnTo>
                    <a:pt x="3573780" y="22351"/>
                  </a:lnTo>
                  <a:lnTo>
                    <a:pt x="3573780" y="37592"/>
                  </a:lnTo>
                  <a:lnTo>
                    <a:pt x="3619500" y="37465"/>
                  </a:lnTo>
                  <a:lnTo>
                    <a:pt x="3619500" y="22225"/>
                  </a:lnTo>
                  <a:close/>
                </a:path>
                <a:path w="4411980" h="76200">
                  <a:moveTo>
                    <a:pt x="3680460" y="22098"/>
                  </a:moveTo>
                  <a:lnTo>
                    <a:pt x="3634740" y="22225"/>
                  </a:lnTo>
                  <a:lnTo>
                    <a:pt x="3634740" y="37465"/>
                  </a:lnTo>
                  <a:lnTo>
                    <a:pt x="3680460" y="37338"/>
                  </a:lnTo>
                  <a:lnTo>
                    <a:pt x="3680460" y="22098"/>
                  </a:lnTo>
                  <a:close/>
                </a:path>
                <a:path w="4411980" h="76200">
                  <a:moveTo>
                    <a:pt x="3741419" y="21971"/>
                  </a:moveTo>
                  <a:lnTo>
                    <a:pt x="3695700" y="22098"/>
                  </a:lnTo>
                  <a:lnTo>
                    <a:pt x="3695700" y="37338"/>
                  </a:lnTo>
                  <a:lnTo>
                    <a:pt x="3741419" y="37211"/>
                  </a:lnTo>
                  <a:lnTo>
                    <a:pt x="3741419" y="21971"/>
                  </a:lnTo>
                  <a:close/>
                </a:path>
                <a:path w="4411980" h="76200">
                  <a:moveTo>
                    <a:pt x="3802380" y="21844"/>
                  </a:moveTo>
                  <a:lnTo>
                    <a:pt x="3756660" y="21971"/>
                  </a:lnTo>
                  <a:lnTo>
                    <a:pt x="3756660" y="37211"/>
                  </a:lnTo>
                  <a:lnTo>
                    <a:pt x="3802380" y="37084"/>
                  </a:lnTo>
                  <a:lnTo>
                    <a:pt x="3802380" y="21844"/>
                  </a:lnTo>
                  <a:close/>
                </a:path>
                <a:path w="4411980" h="76200">
                  <a:moveTo>
                    <a:pt x="3863340" y="21717"/>
                  </a:moveTo>
                  <a:lnTo>
                    <a:pt x="3817619" y="21844"/>
                  </a:lnTo>
                  <a:lnTo>
                    <a:pt x="3817619" y="37084"/>
                  </a:lnTo>
                  <a:lnTo>
                    <a:pt x="3863340" y="36956"/>
                  </a:lnTo>
                  <a:lnTo>
                    <a:pt x="3863340" y="21717"/>
                  </a:lnTo>
                  <a:close/>
                </a:path>
                <a:path w="4411980" h="76200">
                  <a:moveTo>
                    <a:pt x="3924300" y="21590"/>
                  </a:moveTo>
                  <a:lnTo>
                    <a:pt x="3878580" y="21717"/>
                  </a:lnTo>
                  <a:lnTo>
                    <a:pt x="3878580" y="36956"/>
                  </a:lnTo>
                  <a:lnTo>
                    <a:pt x="3924300" y="36829"/>
                  </a:lnTo>
                  <a:lnTo>
                    <a:pt x="3924300" y="21590"/>
                  </a:lnTo>
                  <a:close/>
                </a:path>
                <a:path w="4411980" h="76200">
                  <a:moveTo>
                    <a:pt x="3985260" y="21463"/>
                  </a:moveTo>
                  <a:lnTo>
                    <a:pt x="3939540" y="21590"/>
                  </a:lnTo>
                  <a:lnTo>
                    <a:pt x="3939540" y="36829"/>
                  </a:lnTo>
                  <a:lnTo>
                    <a:pt x="3985260" y="36702"/>
                  </a:lnTo>
                  <a:lnTo>
                    <a:pt x="3985260" y="21463"/>
                  </a:lnTo>
                  <a:close/>
                </a:path>
                <a:path w="4411980" h="76200">
                  <a:moveTo>
                    <a:pt x="4046219" y="21336"/>
                  </a:moveTo>
                  <a:lnTo>
                    <a:pt x="4000500" y="21336"/>
                  </a:lnTo>
                  <a:lnTo>
                    <a:pt x="4000500" y="36575"/>
                  </a:lnTo>
                  <a:lnTo>
                    <a:pt x="4046219" y="36575"/>
                  </a:lnTo>
                  <a:lnTo>
                    <a:pt x="4046219" y="21336"/>
                  </a:lnTo>
                  <a:close/>
                </a:path>
                <a:path w="4411980" h="76200">
                  <a:moveTo>
                    <a:pt x="4107180" y="21209"/>
                  </a:moveTo>
                  <a:lnTo>
                    <a:pt x="4061460" y="21209"/>
                  </a:lnTo>
                  <a:lnTo>
                    <a:pt x="4061460" y="36449"/>
                  </a:lnTo>
                  <a:lnTo>
                    <a:pt x="4107180" y="36449"/>
                  </a:lnTo>
                  <a:lnTo>
                    <a:pt x="4107180" y="21209"/>
                  </a:lnTo>
                  <a:close/>
                </a:path>
                <a:path w="4411980" h="76200">
                  <a:moveTo>
                    <a:pt x="4168140" y="20954"/>
                  </a:moveTo>
                  <a:lnTo>
                    <a:pt x="4122419" y="21081"/>
                  </a:lnTo>
                  <a:lnTo>
                    <a:pt x="4122419" y="36322"/>
                  </a:lnTo>
                  <a:lnTo>
                    <a:pt x="4168140" y="36195"/>
                  </a:lnTo>
                  <a:lnTo>
                    <a:pt x="4168140" y="20954"/>
                  </a:lnTo>
                  <a:close/>
                </a:path>
                <a:path w="4411980" h="76200">
                  <a:moveTo>
                    <a:pt x="4229100" y="20827"/>
                  </a:moveTo>
                  <a:lnTo>
                    <a:pt x="4183380" y="20954"/>
                  </a:lnTo>
                  <a:lnTo>
                    <a:pt x="4183380" y="36195"/>
                  </a:lnTo>
                  <a:lnTo>
                    <a:pt x="4229100" y="36068"/>
                  </a:lnTo>
                  <a:lnTo>
                    <a:pt x="4229100" y="20827"/>
                  </a:lnTo>
                  <a:close/>
                </a:path>
                <a:path w="4411980" h="76200">
                  <a:moveTo>
                    <a:pt x="4290060" y="20700"/>
                  </a:moveTo>
                  <a:lnTo>
                    <a:pt x="4244340" y="20827"/>
                  </a:lnTo>
                  <a:lnTo>
                    <a:pt x="4244340" y="36068"/>
                  </a:lnTo>
                  <a:lnTo>
                    <a:pt x="4290060" y="35941"/>
                  </a:lnTo>
                  <a:lnTo>
                    <a:pt x="4290060" y="20700"/>
                  </a:lnTo>
                  <a:close/>
                </a:path>
                <a:path w="4411980" h="76200">
                  <a:moveTo>
                    <a:pt x="4351020" y="20574"/>
                  </a:moveTo>
                  <a:lnTo>
                    <a:pt x="4305300" y="20700"/>
                  </a:lnTo>
                  <a:lnTo>
                    <a:pt x="4305300" y="35941"/>
                  </a:lnTo>
                  <a:lnTo>
                    <a:pt x="4351020" y="35814"/>
                  </a:lnTo>
                  <a:lnTo>
                    <a:pt x="4351020" y="20574"/>
                  </a:lnTo>
                  <a:close/>
                </a:path>
                <a:path w="4411980" h="76200">
                  <a:moveTo>
                    <a:pt x="4411980" y="20447"/>
                  </a:moveTo>
                  <a:lnTo>
                    <a:pt x="4366260" y="20574"/>
                  </a:lnTo>
                  <a:lnTo>
                    <a:pt x="4366260" y="35814"/>
                  </a:lnTo>
                  <a:lnTo>
                    <a:pt x="4411980" y="35687"/>
                  </a:lnTo>
                  <a:lnTo>
                    <a:pt x="4411980" y="20447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1" name="object 8">
              <a:extLst>
                <a:ext uri="{FF2B5EF4-FFF2-40B4-BE49-F238E27FC236}">
                  <a16:creationId xmlns:a16="http://schemas.microsoft.com/office/drawing/2014/main" id="{91C4B9A6-4BC4-4DD2-AFAB-387C7ABFD90A}"/>
                </a:ext>
              </a:extLst>
            </p:cNvPr>
            <p:cNvSpPr/>
            <p:nvPr/>
          </p:nvSpPr>
          <p:spPr>
            <a:xfrm>
              <a:off x="9712452" y="3387852"/>
              <a:ext cx="5092065" cy="76200"/>
            </a:xfrm>
            <a:custGeom>
              <a:avLst/>
              <a:gdLst/>
              <a:ahLst/>
              <a:cxnLst/>
              <a:rect l="l" t="t" r="r" b="b"/>
              <a:pathLst>
                <a:path w="5092065" h="76200">
                  <a:moveTo>
                    <a:pt x="45720" y="30479"/>
                  </a:moveTo>
                  <a:lnTo>
                    <a:pt x="0" y="30479"/>
                  </a:lnTo>
                  <a:lnTo>
                    <a:pt x="0" y="45720"/>
                  </a:lnTo>
                  <a:lnTo>
                    <a:pt x="45720" y="45720"/>
                  </a:lnTo>
                  <a:lnTo>
                    <a:pt x="45720" y="30479"/>
                  </a:lnTo>
                  <a:close/>
                </a:path>
                <a:path w="5092065" h="76200">
                  <a:moveTo>
                    <a:pt x="106679" y="30479"/>
                  </a:moveTo>
                  <a:lnTo>
                    <a:pt x="60959" y="30479"/>
                  </a:lnTo>
                  <a:lnTo>
                    <a:pt x="60959" y="45720"/>
                  </a:lnTo>
                  <a:lnTo>
                    <a:pt x="106679" y="45720"/>
                  </a:lnTo>
                  <a:lnTo>
                    <a:pt x="106679" y="30479"/>
                  </a:lnTo>
                  <a:close/>
                </a:path>
                <a:path w="5092065" h="76200">
                  <a:moveTo>
                    <a:pt x="167640" y="30479"/>
                  </a:moveTo>
                  <a:lnTo>
                    <a:pt x="121920" y="30479"/>
                  </a:lnTo>
                  <a:lnTo>
                    <a:pt x="121920" y="45720"/>
                  </a:lnTo>
                  <a:lnTo>
                    <a:pt x="167640" y="45720"/>
                  </a:lnTo>
                  <a:lnTo>
                    <a:pt x="167640" y="30479"/>
                  </a:lnTo>
                  <a:close/>
                </a:path>
                <a:path w="5092065" h="76200">
                  <a:moveTo>
                    <a:pt x="228600" y="30479"/>
                  </a:moveTo>
                  <a:lnTo>
                    <a:pt x="182879" y="30479"/>
                  </a:lnTo>
                  <a:lnTo>
                    <a:pt x="182879" y="45720"/>
                  </a:lnTo>
                  <a:lnTo>
                    <a:pt x="228600" y="45720"/>
                  </a:lnTo>
                  <a:lnTo>
                    <a:pt x="228600" y="30479"/>
                  </a:lnTo>
                  <a:close/>
                </a:path>
                <a:path w="5092065" h="76200">
                  <a:moveTo>
                    <a:pt x="289559" y="30479"/>
                  </a:moveTo>
                  <a:lnTo>
                    <a:pt x="243840" y="30479"/>
                  </a:lnTo>
                  <a:lnTo>
                    <a:pt x="243840" y="45720"/>
                  </a:lnTo>
                  <a:lnTo>
                    <a:pt x="289559" y="45720"/>
                  </a:lnTo>
                  <a:lnTo>
                    <a:pt x="289559" y="30479"/>
                  </a:lnTo>
                  <a:close/>
                </a:path>
                <a:path w="5092065" h="76200">
                  <a:moveTo>
                    <a:pt x="350520" y="30479"/>
                  </a:moveTo>
                  <a:lnTo>
                    <a:pt x="304800" y="30479"/>
                  </a:lnTo>
                  <a:lnTo>
                    <a:pt x="304800" y="45720"/>
                  </a:lnTo>
                  <a:lnTo>
                    <a:pt x="350520" y="45720"/>
                  </a:lnTo>
                  <a:lnTo>
                    <a:pt x="350520" y="30479"/>
                  </a:lnTo>
                  <a:close/>
                </a:path>
                <a:path w="5092065" h="76200">
                  <a:moveTo>
                    <a:pt x="411479" y="30479"/>
                  </a:moveTo>
                  <a:lnTo>
                    <a:pt x="365759" y="30479"/>
                  </a:lnTo>
                  <a:lnTo>
                    <a:pt x="365759" y="45720"/>
                  </a:lnTo>
                  <a:lnTo>
                    <a:pt x="411479" y="45720"/>
                  </a:lnTo>
                  <a:lnTo>
                    <a:pt x="411479" y="30479"/>
                  </a:lnTo>
                  <a:close/>
                </a:path>
                <a:path w="5092065" h="76200">
                  <a:moveTo>
                    <a:pt x="472440" y="30479"/>
                  </a:moveTo>
                  <a:lnTo>
                    <a:pt x="426720" y="30479"/>
                  </a:lnTo>
                  <a:lnTo>
                    <a:pt x="426720" y="45720"/>
                  </a:lnTo>
                  <a:lnTo>
                    <a:pt x="472440" y="45720"/>
                  </a:lnTo>
                  <a:lnTo>
                    <a:pt x="472440" y="30479"/>
                  </a:lnTo>
                  <a:close/>
                </a:path>
                <a:path w="5092065" h="76200">
                  <a:moveTo>
                    <a:pt x="533400" y="30479"/>
                  </a:moveTo>
                  <a:lnTo>
                    <a:pt x="487679" y="30479"/>
                  </a:lnTo>
                  <a:lnTo>
                    <a:pt x="487679" y="45720"/>
                  </a:lnTo>
                  <a:lnTo>
                    <a:pt x="533400" y="45720"/>
                  </a:lnTo>
                  <a:lnTo>
                    <a:pt x="533400" y="30479"/>
                  </a:lnTo>
                  <a:close/>
                </a:path>
                <a:path w="5092065" h="76200">
                  <a:moveTo>
                    <a:pt x="594359" y="30479"/>
                  </a:moveTo>
                  <a:lnTo>
                    <a:pt x="548640" y="30479"/>
                  </a:lnTo>
                  <a:lnTo>
                    <a:pt x="548640" y="45720"/>
                  </a:lnTo>
                  <a:lnTo>
                    <a:pt x="594359" y="45720"/>
                  </a:lnTo>
                  <a:lnTo>
                    <a:pt x="594359" y="30479"/>
                  </a:lnTo>
                  <a:close/>
                </a:path>
                <a:path w="5092065" h="76200">
                  <a:moveTo>
                    <a:pt x="655320" y="30479"/>
                  </a:moveTo>
                  <a:lnTo>
                    <a:pt x="609600" y="30479"/>
                  </a:lnTo>
                  <a:lnTo>
                    <a:pt x="609600" y="45720"/>
                  </a:lnTo>
                  <a:lnTo>
                    <a:pt x="655320" y="45720"/>
                  </a:lnTo>
                  <a:lnTo>
                    <a:pt x="655320" y="30479"/>
                  </a:lnTo>
                  <a:close/>
                </a:path>
                <a:path w="5092065" h="76200">
                  <a:moveTo>
                    <a:pt x="716279" y="30479"/>
                  </a:moveTo>
                  <a:lnTo>
                    <a:pt x="670559" y="30479"/>
                  </a:lnTo>
                  <a:lnTo>
                    <a:pt x="670559" y="45720"/>
                  </a:lnTo>
                  <a:lnTo>
                    <a:pt x="716279" y="45720"/>
                  </a:lnTo>
                  <a:lnTo>
                    <a:pt x="716279" y="30479"/>
                  </a:lnTo>
                  <a:close/>
                </a:path>
                <a:path w="5092065" h="76200">
                  <a:moveTo>
                    <a:pt x="777240" y="30479"/>
                  </a:moveTo>
                  <a:lnTo>
                    <a:pt x="731520" y="30479"/>
                  </a:lnTo>
                  <a:lnTo>
                    <a:pt x="731520" y="45720"/>
                  </a:lnTo>
                  <a:lnTo>
                    <a:pt x="777240" y="45720"/>
                  </a:lnTo>
                  <a:lnTo>
                    <a:pt x="777240" y="30479"/>
                  </a:lnTo>
                  <a:close/>
                </a:path>
                <a:path w="5092065" h="76200">
                  <a:moveTo>
                    <a:pt x="838200" y="30479"/>
                  </a:moveTo>
                  <a:lnTo>
                    <a:pt x="792479" y="30479"/>
                  </a:lnTo>
                  <a:lnTo>
                    <a:pt x="792479" y="45720"/>
                  </a:lnTo>
                  <a:lnTo>
                    <a:pt x="838200" y="45720"/>
                  </a:lnTo>
                  <a:lnTo>
                    <a:pt x="838200" y="30479"/>
                  </a:lnTo>
                  <a:close/>
                </a:path>
                <a:path w="5092065" h="76200">
                  <a:moveTo>
                    <a:pt x="899159" y="30479"/>
                  </a:moveTo>
                  <a:lnTo>
                    <a:pt x="853440" y="30479"/>
                  </a:lnTo>
                  <a:lnTo>
                    <a:pt x="853440" y="45720"/>
                  </a:lnTo>
                  <a:lnTo>
                    <a:pt x="899159" y="45720"/>
                  </a:lnTo>
                  <a:lnTo>
                    <a:pt x="899159" y="30479"/>
                  </a:lnTo>
                  <a:close/>
                </a:path>
                <a:path w="5092065" h="76200">
                  <a:moveTo>
                    <a:pt x="960120" y="30479"/>
                  </a:moveTo>
                  <a:lnTo>
                    <a:pt x="914400" y="30479"/>
                  </a:lnTo>
                  <a:lnTo>
                    <a:pt x="914400" y="45720"/>
                  </a:lnTo>
                  <a:lnTo>
                    <a:pt x="960120" y="45720"/>
                  </a:lnTo>
                  <a:lnTo>
                    <a:pt x="960120" y="30479"/>
                  </a:lnTo>
                  <a:close/>
                </a:path>
                <a:path w="5092065" h="76200">
                  <a:moveTo>
                    <a:pt x="1021079" y="30479"/>
                  </a:moveTo>
                  <a:lnTo>
                    <a:pt x="975359" y="30479"/>
                  </a:lnTo>
                  <a:lnTo>
                    <a:pt x="975359" y="45720"/>
                  </a:lnTo>
                  <a:lnTo>
                    <a:pt x="1021079" y="45720"/>
                  </a:lnTo>
                  <a:lnTo>
                    <a:pt x="1021079" y="30479"/>
                  </a:lnTo>
                  <a:close/>
                </a:path>
                <a:path w="5092065" h="76200">
                  <a:moveTo>
                    <a:pt x="1082040" y="30479"/>
                  </a:moveTo>
                  <a:lnTo>
                    <a:pt x="1036320" y="30479"/>
                  </a:lnTo>
                  <a:lnTo>
                    <a:pt x="1036320" y="45720"/>
                  </a:lnTo>
                  <a:lnTo>
                    <a:pt x="1082040" y="45720"/>
                  </a:lnTo>
                  <a:lnTo>
                    <a:pt x="1082040" y="30479"/>
                  </a:lnTo>
                  <a:close/>
                </a:path>
                <a:path w="5092065" h="76200">
                  <a:moveTo>
                    <a:pt x="1143000" y="30479"/>
                  </a:moveTo>
                  <a:lnTo>
                    <a:pt x="1097279" y="30479"/>
                  </a:lnTo>
                  <a:lnTo>
                    <a:pt x="1097279" y="45720"/>
                  </a:lnTo>
                  <a:lnTo>
                    <a:pt x="1143000" y="45720"/>
                  </a:lnTo>
                  <a:lnTo>
                    <a:pt x="1143000" y="30479"/>
                  </a:lnTo>
                  <a:close/>
                </a:path>
                <a:path w="5092065" h="76200">
                  <a:moveTo>
                    <a:pt x="1203959" y="30479"/>
                  </a:moveTo>
                  <a:lnTo>
                    <a:pt x="1158240" y="30479"/>
                  </a:lnTo>
                  <a:lnTo>
                    <a:pt x="1158240" y="45720"/>
                  </a:lnTo>
                  <a:lnTo>
                    <a:pt x="1203959" y="45720"/>
                  </a:lnTo>
                  <a:lnTo>
                    <a:pt x="1203959" y="30479"/>
                  </a:lnTo>
                  <a:close/>
                </a:path>
                <a:path w="5092065" h="76200">
                  <a:moveTo>
                    <a:pt x="1264920" y="30479"/>
                  </a:moveTo>
                  <a:lnTo>
                    <a:pt x="1219200" y="30479"/>
                  </a:lnTo>
                  <a:lnTo>
                    <a:pt x="1219200" y="45720"/>
                  </a:lnTo>
                  <a:lnTo>
                    <a:pt x="1264920" y="45720"/>
                  </a:lnTo>
                  <a:lnTo>
                    <a:pt x="1264920" y="30479"/>
                  </a:lnTo>
                  <a:close/>
                </a:path>
                <a:path w="5092065" h="76200">
                  <a:moveTo>
                    <a:pt x="1325879" y="30479"/>
                  </a:moveTo>
                  <a:lnTo>
                    <a:pt x="1280159" y="30479"/>
                  </a:lnTo>
                  <a:lnTo>
                    <a:pt x="1280159" y="45720"/>
                  </a:lnTo>
                  <a:lnTo>
                    <a:pt x="1325879" y="45720"/>
                  </a:lnTo>
                  <a:lnTo>
                    <a:pt x="1325879" y="30479"/>
                  </a:lnTo>
                  <a:close/>
                </a:path>
                <a:path w="5092065" h="76200">
                  <a:moveTo>
                    <a:pt x="1386840" y="30479"/>
                  </a:moveTo>
                  <a:lnTo>
                    <a:pt x="1341120" y="30479"/>
                  </a:lnTo>
                  <a:lnTo>
                    <a:pt x="1341120" y="45720"/>
                  </a:lnTo>
                  <a:lnTo>
                    <a:pt x="1386840" y="45720"/>
                  </a:lnTo>
                  <a:lnTo>
                    <a:pt x="1386840" y="30479"/>
                  </a:lnTo>
                  <a:close/>
                </a:path>
                <a:path w="5092065" h="76200">
                  <a:moveTo>
                    <a:pt x="1447800" y="30479"/>
                  </a:moveTo>
                  <a:lnTo>
                    <a:pt x="1402079" y="30479"/>
                  </a:lnTo>
                  <a:lnTo>
                    <a:pt x="1402079" y="45720"/>
                  </a:lnTo>
                  <a:lnTo>
                    <a:pt x="1447800" y="45720"/>
                  </a:lnTo>
                  <a:lnTo>
                    <a:pt x="1447800" y="30479"/>
                  </a:lnTo>
                  <a:close/>
                </a:path>
                <a:path w="5092065" h="76200">
                  <a:moveTo>
                    <a:pt x="1508759" y="30479"/>
                  </a:moveTo>
                  <a:lnTo>
                    <a:pt x="1463040" y="30479"/>
                  </a:lnTo>
                  <a:lnTo>
                    <a:pt x="1463040" y="45720"/>
                  </a:lnTo>
                  <a:lnTo>
                    <a:pt x="1508759" y="45720"/>
                  </a:lnTo>
                  <a:lnTo>
                    <a:pt x="1508759" y="30479"/>
                  </a:lnTo>
                  <a:close/>
                </a:path>
                <a:path w="5092065" h="76200">
                  <a:moveTo>
                    <a:pt x="1569720" y="30479"/>
                  </a:moveTo>
                  <a:lnTo>
                    <a:pt x="1524000" y="30479"/>
                  </a:lnTo>
                  <a:lnTo>
                    <a:pt x="1524000" y="45720"/>
                  </a:lnTo>
                  <a:lnTo>
                    <a:pt x="1569720" y="45720"/>
                  </a:lnTo>
                  <a:lnTo>
                    <a:pt x="1569720" y="30479"/>
                  </a:lnTo>
                  <a:close/>
                </a:path>
                <a:path w="5092065" h="76200">
                  <a:moveTo>
                    <a:pt x="1630679" y="30479"/>
                  </a:moveTo>
                  <a:lnTo>
                    <a:pt x="1584959" y="30479"/>
                  </a:lnTo>
                  <a:lnTo>
                    <a:pt x="1584959" y="45720"/>
                  </a:lnTo>
                  <a:lnTo>
                    <a:pt x="1630679" y="45720"/>
                  </a:lnTo>
                  <a:lnTo>
                    <a:pt x="1630679" y="30479"/>
                  </a:lnTo>
                  <a:close/>
                </a:path>
                <a:path w="5092065" h="76200">
                  <a:moveTo>
                    <a:pt x="1691640" y="30479"/>
                  </a:moveTo>
                  <a:lnTo>
                    <a:pt x="1645920" y="30479"/>
                  </a:lnTo>
                  <a:lnTo>
                    <a:pt x="1645920" y="45720"/>
                  </a:lnTo>
                  <a:lnTo>
                    <a:pt x="1691640" y="45720"/>
                  </a:lnTo>
                  <a:lnTo>
                    <a:pt x="1691640" y="30479"/>
                  </a:lnTo>
                  <a:close/>
                </a:path>
                <a:path w="5092065" h="76200">
                  <a:moveTo>
                    <a:pt x="1752600" y="30479"/>
                  </a:moveTo>
                  <a:lnTo>
                    <a:pt x="1706879" y="30479"/>
                  </a:lnTo>
                  <a:lnTo>
                    <a:pt x="1706879" y="45720"/>
                  </a:lnTo>
                  <a:lnTo>
                    <a:pt x="1752600" y="45720"/>
                  </a:lnTo>
                  <a:lnTo>
                    <a:pt x="1752600" y="30479"/>
                  </a:lnTo>
                  <a:close/>
                </a:path>
                <a:path w="5092065" h="76200">
                  <a:moveTo>
                    <a:pt x="1813559" y="30479"/>
                  </a:moveTo>
                  <a:lnTo>
                    <a:pt x="1767840" y="30479"/>
                  </a:lnTo>
                  <a:lnTo>
                    <a:pt x="1767840" y="45720"/>
                  </a:lnTo>
                  <a:lnTo>
                    <a:pt x="1813559" y="45720"/>
                  </a:lnTo>
                  <a:lnTo>
                    <a:pt x="1813559" y="30479"/>
                  </a:lnTo>
                  <a:close/>
                </a:path>
                <a:path w="5092065" h="76200">
                  <a:moveTo>
                    <a:pt x="1874520" y="30479"/>
                  </a:moveTo>
                  <a:lnTo>
                    <a:pt x="1828800" y="30479"/>
                  </a:lnTo>
                  <a:lnTo>
                    <a:pt x="1828800" y="45720"/>
                  </a:lnTo>
                  <a:lnTo>
                    <a:pt x="1874520" y="45720"/>
                  </a:lnTo>
                  <a:lnTo>
                    <a:pt x="1874520" y="30479"/>
                  </a:lnTo>
                  <a:close/>
                </a:path>
                <a:path w="5092065" h="76200">
                  <a:moveTo>
                    <a:pt x="1935479" y="30479"/>
                  </a:moveTo>
                  <a:lnTo>
                    <a:pt x="1889759" y="30479"/>
                  </a:lnTo>
                  <a:lnTo>
                    <a:pt x="1889759" y="45720"/>
                  </a:lnTo>
                  <a:lnTo>
                    <a:pt x="1935479" y="45720"/>
                  </a:lnTo>
                  <a:lnTo>
                    <a:pt x="1935479" y="30479"/>
                  </a:lnTo>
                  <a:close/>
                </a:path>
                <a:path w="5092065" h="76200">
                  <a:moveTo>
                    <a:pt x="1996440" y="30479"/>
                  </a:moveTo>
                  <a:lnTo>
                    <a:pt x="1950720" y="30479"/>
                  </a:lnTo>
                  <a:lnTo>
                    <a:pt x="1950720" y="45720"/>
                  </a:lnTo>
                  <a:lnTo>
                    <a:pt x="1996440" y="45720"/>
                  </a:lnTo>
                  <a:lnTo>
                    <a:pt x="1996440" y="30479"/>
                  </a:lnTo>
                  <a:close/>
                </a:path>
                <a:path w="5092065" h="76200">
                  <a:moveTo>
                    <a:pt x="2057400" y="30479"/>
                  </a:moveTo>
                  <a:lnTo>
                    <a:pt x="2011679" y="30479"/>
                  </a:lnTo>
                  <a:lnTo>
                    <a:pt x="2011679" y="45720"/>
                  </a:lnTo>
                  <a:lnTo>
                    <a:pt x="2057400" y="45720"/>
                  </a:lnTo>
                  <a:lnTo>
                    <a:pt x="2057400" y="30479"/>
                  </a:lnTo>
                  <a:close/>
                </a:path>
                <a:path w="5092065" h="76200">
                  <a:moveTo>
                    <a:pt x="2118359" y="30479"/>
                  </a:moveTo>
                  <a:lnTo>
                    <a:pt x="2072640" y="30479"/>
                  </a:lnTo>
                  <a:lnTo>
                    <a:pt x="2072640" y="45720"/>
                  </a:lnTo>
                  <a:lnTo>
                    <a:pt x="2118359" y="45720"/>
                  </a:lnTo>
                  <a:lnTo>
                    <a:pt x="2118359" y="30479"/>
                  </a:lnTo>
                  <a:close/>
                </a:path>
                <a:path w="5092065" h="76200">
                  <a:moveTo>
                    <a:pt x="2179320" y="30479"/>
                  </a:moveTo>
                  <a:lnTo>
                    <a:pt x="2133600" y="30479"/>
                  </a:lnTo>
                  <a:lnTo>
                    <a:pt x="2133600" y="45720"/>
                  </a:lnTo>
                  <a:lnTo>
                    <a:pt x="2179320" y="45720"/>
                  </a:lnTo>
                  <a:lnTo>
                    <a:pt x="2179320" y="30479"/>
                  </a:lnTo>
                  <a:close/>
                </a:path>
                <a:path w="5092065" h="76200">
                  <a:moveTo>
                    <a:pt x="2240279" y="30479"/>
                  </a:moveTo>
                  <a:lnTo>
                    <a:pt x="2194559" y="30479"/>
                  </a:lnTo>
                  <a:lnTo>
                    <a:pt x="2194559" y="45720"/>
                  </a:lnTo>
                  <a:lnTo>
                    <a:pt x="2240279" y="45720"/>
                  </a:lnTo>
                  <a:lnTo>
                    <a:pt x="2240279" y="30479"/>
                  </a:lnTo>
                  <a:close/>
                </a:path>
                <a:path w="5092065" h="76200">
                  <a:moveTo>
                    <a:pt x="2301240" y="30479"/>
                  </a:moveTo>
                  <a:lnTo>
                    <a:pt x="2255520" y="30479"/>
                  </a:lnTo>
                  <a:lnTo>
                    <a:pt x="2255520" y="45720"/>
                  </a:lnTo>
                  <a:lnTo>
                    <a:pt x="2301240" y="45720"/>
                  </a:lnTo>
                  <a:lnTo>
                    <a:pt x="2301240" y="30479"/>
                  </a:lnTo>
                  <a:close/>
                </a:path>
                <a:path w="5092065" h="76200">
                  <a:moveTo>
                    <a:pt x="2362200" y="30479"/>
                  </a:moveTo>
                  <a:lnTo>
                    <a:pt x="2316479" y="30479"/>
                  </a:lnTo>
                  <a:lnTo>
                    <a:pt x="2316479" y="45720"/>
                  </a:lnTo>
                  <a:lnTo>
                    <a:pt x="2362200" y="45720"/>
                  </a:lnTo>
                  <a:lnTo>
                    <a:pt x="2362200" y="30479"/>
                  </a:lnTo>
                  <a:close/>
                </a:path>
                <a:path w="5092065" h="76200">
                  <a:moveTo>
                    <a:pt x="2423159" y="30479"/>
                  </a:moveTo>
                  <a:lnTo>
                    <a:pt x="2377440" y="30479"/>
                  </a:lnTo>
                  <a:lnTo>
                    <a:pt x="2377440" y="45720"/>
                  </a:lnTo>
                  <a:lnTo>
                    <a:pt x="2423159" y="45720"/>
                  </a:lnTo>
                  <a:lnTo>
                    <a:pt x="2423159" y="30479"/>
                  </a:lnTo>
                  <a:close/>
                </a:path>
                <a:path w="5092065" h="76200">
                  <a:moveTo>
                    <a:pt x="2484120" y="30479"/>
                  </a:moveTo>
                  <a:lnTo>
                    <a:pt x="2438400" y="30479"/>
                  </a:lnTo>
                  <a:lnTo>
                    <a:pt x="2438400" y="45720"/>
                  </a:lnTo>
                  <a:lnTo>
                    <a:pt x="2484120" y="45720"/>
                  </a:lnTo>
                  <a:lnTo>
                    <a:pt x="2484120" y="30479"/>
                  </a:lnTo>
                  <a:close/>
                </a:path>
                <a:path w="5092065" h="76200">
                  <a:moveTo>
                    <a:pt x="2545079" y="30479"/>
                  </a:moveTo>
                  <a:lnTo>
                    <a:pt x="2499359" y="30479"/>
                  </a:lnTo>
                  <a:lnTo>
                    <a:pt x="2499359" y="45720"/>
                  </a:lnTo>
                  <a:lnTo>
                    <a:pt x="2545079" y="45720"/>
                  </a:lnTo>
                  <a:lnTo>
                    <a:pt x="2545079" y="30479"/>
                  </a:lnTo>
                  <a:close/>
                </a:path>
                <a:path w="5092065" h="76200">
                  <a:moveTo>
                    <a:pt x="2606040" y="30479"/>
                  </a:moveTo>
                  <a:lnTo>
                    <a:pt x="2560320" y="30479"/>
                  </a:lnTo>
                  <a:lnTo>
                    <a:pt x="2560320" y="45720"/>
                  </a:lnTo>
                  <a:lnTo>
                    <a:pt x="2606040" y="45720"/>
                  </a:lnTo>
                  <a:lnTo>
                    <a:pt x="2606040" y="30479"/>
                  </a:lnTo>
                  <a:close/>
                </a:path>
                <a:path w="5092065" h="76200">
                  <a:moveTo>
                    <a:pt x="2667000" y="30479"/>
                  </a:moveTo>
                  <a:lnTo>
                    <a:pt x="2621279" y="30479"/>
                  </a:lnTo>
                  <a:lnTo>
                    <a:pt x="2621279" y="45720"/>
                  </a:lnTo>
                  <a:lnTo>
                    <a:pt x="2667000" y="45720"/>
                  </a:lnTo>
                  <a:lnTo>
                    <a:pt x="2667000" y="30479"/>
                  </a:lnTo>
                  <a:close/>
                </a:path>
                <a:path w="5092065" h="76200">
                  <a:moveTo>
                    <a:pt x="2727959" y="30479"/>
                  </a:moveTo>
                  <a:lnTo>
                    <a:pt x="2682240" y="30479"/>
                  </a:lnTo>
                  <a:lnTo>
                    <a:pt x="2682240" y="45720"/>
                  </a:lnTo>
                  <a:lnTo>
                    <a:pt x="2727959" y="45720"/>
                  </a:lnTo>
                  <a:lnTo>
                    <a:pt x="2727959" y="30479"/>
                  </a:lnTo>
                  <a:close/>
                </a:path>
                <a:path w="5092065" h="76200">
                  <a:moveTo>
                    <a:pt x="2788920" y="30479"/>
                  </a:moveTo>
                  <a:lnTo>
                    <a:pt x="2743200" y="30479"/>
                  </a:lnTo>
                  <a:lnTo>
                    <a:pt x="2743200" y="45720"/>
                  </a:lnTo>
                  <a:lnTo>
                    <a:pt x="2788920" y="45720"/>
                  </a:lnTo>
                  <a:lnTo>
                    <a:pt x="2788920" y="30479"/>
                  </a:lnTo>
                  <a:close/>
                </a:path>
                <a:path w="5092065" h="76200">
                  <a:moveTo>
                    <a:pt x="2849879" y="30479"/>
                  </a:moveTo>
                  <a:lnTo>
                    <a:pt x="2804159" y="30479"/>
                  </a:lnTo>
                  <a:lnTo>
                    <a:pt x="2804159" y="45720"/>
                  </a:lnTo>
                  <a:lnTo>
                    <a:pt x="2849879" y="45720"/>
                  </a:lnTo>
                  <a:lnTo>
                    <a:pt x="2849879" y="30479"/>
                  </a:lnTo>
                  <a:close/>
                </a:path>
                <a:path w="5092065" h="76200">
                  <a:moveTo>
                    <a:pt x="2910840" y="30479"/>
                  </a:moveTo>
                  <a:lnTo>
                    <a:pt x="2865120" y="30479"/>
                  </a:lnTo>
                  <a:lnTo>
                    <a:pt x="2865120" y="45720"/>
                  </a:lnTo>
                  <a:lnTo>
                    <a:pt x="2910840" y="45720"/>
                  </a:lnTo>
                  <a:lnTo>
                    <a:pt x="2910840" y="30479"/>
                  </a:lnTo>
                  <a:close/>
                </a:path>
                <a:path w="5092065" h="76200">
                  <a:moveTo>
                    <a:pt x="2971800" y="30479"/>
                  </a:moveTo>
                  <a:lnTo>
                    <a:pt x="2926079" y="30479"/>
                  </a:lnTo>
                  <a:lnTo>
                    <a:pt x="2926079" y="45720"/>
                  </a:lnTo>
                  <a:lnTo>
                    <a:pt x="2971800" y="45720"/>
                  </a:lnTo>
                  <a:lnTo>
                    <a:pt x="2971800" y="30479"/>
                  </a:lnTo>
                  <a:close/>
                </a:path>
                <a:path w="5092065" h="76200">
                  <a:moveTo>
                    <a:pt x="3032759" y="30479"/>
                  </a:moveTo>
                  <a:lnTo>
                    <a:pt x="2987040" y="30479"/>
                  </a:lnTo>
                  <a:lnTo>
                    <a:pt x="2987040" y="45720"/>
                  </a:lnTo>
                  <a:lnTo>
                    <a:pt x="3032759" y="45720"/>
                  </a:lnTo>
                  <a:lnTo>
                    <a:pt x="3032759" y="30479"/>
                  </a:lnTo>
                  <a:close/>
                </a:path>
                <a:path w="5092065" h="76200">
                  <a:moveTo>
                    <a:pt x="3093720" y="30479"/>
                  </a:moveTo>
                  <a:lnTo>
                    <a:pt x="3048000" y="30479"/>
                  </a:lnTo>
                  <a:lnTo>
                    <a:pt x="3048000" y="45720"/>
                  </a:lnTo>
                  <a:lnTo>
                    <a:pt x="3093720" y="45720"/>
                  </a:lnTo>
                  <a:lnTo>
                    <a:pt x="3093720" y="30479"/>
                  </a:lnTo>
                  <a:close/>
                </a:path>
                <a:path w="5092065" h="76200">
                  <a:moveTo>
                    <a:pt x="3154679" y="30479"/>
                  </a:moveTo>
                  <a:lnTo>
                    <a:pt x="3108959" y="30479"/>
                  </a:lnTo>
                  <a:lnTo>
                    <a:pt x="3108959" y="45720"/>
                  </a:lnTo>
                  <a:lnTo>
                    <a:pt x="3154679" y="45720"/>
                  </a:lnTo>
                  <a:lnTo>
                    <a:pt x="3154679" y="30479"/>
                  </a:lnTo>
                  <a:close/>
                </a:path>
                <a:path w="5092065" h="76200">
                  <a:moveTo>
                    <a:pt x="3215640" y="30479"/>
                  </a:moveTo>
                  <a:lnTo>
                    <a:pt x="3169920" y="30479"/>
                  </a:lnTo>
                  <a:lnTo>
                    <a:pt x="3169920" y="45720"/>
                  </a:lnTo>
                  <a:lnTo>
                    <a:pt x="3215640" y="45720"/>
                  </a:lnTo>
                  <a:lnTo>
                    <a:pt x="3215640" y="30479"/>
                  </a:lnTo>
                  <a:close/>
                </a:path>
                <a:path w="5092065" h="76200">
                  <a:moveTo>
                    <a:pt x="3276600" y="30479"/>
                  </a:moveTo>
                  <a:lnTo>
                    <a:pt x="3230879" y="30479"/>
                  </a:lnTo>
                  <a:lnTo>
                    <a:pt x="3230879" y="45720"/>
                  </a:lnTo>
                  <a:lnTo>
                    <a:pt x="3276600" y="45720"/>
                  </a:lnTo>
                  <a:lnTo>
                    <a:pt x="3276600" y="30479"/>
                  </a:lnTo>
                  <a:close/>
                </a:path>
                <a:path w="5092065" h="76200">
                  <a:moveTo>
                    <a:pt x="3337559" y="30479"/>
                  </a:moveTo>
                  <a:lnTo>
                    <a:pt x="3291840" y="30479"/>
                  </a:lnTo>
                  <a:lnTo>
                    <a:pt x="3291840" y="45720"/>
                  </a:lnTo>
                  <a:lnTo>
                    <a:pt x="3337559" y="45720"/>
                  </a:lnTo>
                  <a:lnTo>
                    <a:pt x="3337559" y="30479"/>
                  </a:lnTo>
                  <a:close/>
                </a:path>
                <a:path w="5092065" h="76200">
                  <a:moveTo>
                    <a:pt x="3398519" y="30479"/>
                  </a:moveTo>
                  <a:lnTo>
                    <a:pt x="3352800" y="30479"/>
                  </a:lnTo>
                  <a:lnTo>
                    <a:pt x="3352800" y="45720"/>
                  </a:lnTo>
                  <a:lnTo>
                    <a:pt x="3398519" y="45720"/>
                  </a:lnTo>
                  <a:lnTo>
                    <a:pt x="3398519" y="30479"/>
                  </a:lnTo>
                  <a:close/>
                </a:path>
                <a:path w="5092065" h="76200">
                  <a:moveTo>
                    <a:pt x="3459480" y="30479"/>
                  </a:moveTo>
                  <a:lnTo>
                    <a:pt x="3413759" y="30479"/>
                  </a:lnTo>
                  <a:lnTo>
                    <a:pt x="3413759" y="45720"/>
                  </a:lnTo>
                  <a:lnTo>
                    <a:pt x="3459480" y="45720"/>
                  </a:lnTo>
                  <a:lnTo>
                    <a:pt x="3459480" y="30479"/>
                  </a:lnTo>
                  <a:close/>
                </a:path>
                <a:path w="5092065" h="76200">
                  <a:moveTo>
                    <a:pt x="3520440" y="30479"/>
                  </a:moveTo>
                  <a:lnTo>
                    <a:pt x="3474719" y="30479"/>
                  </a:lnTo>
                  <a:lnTo>
                    <a:pt x="3474719" y="45720"/>
                  </a:lnTo>
                  <a:lnTo>
                    <a:pt x="3520440" y="45720"/>
                  </a:lnTo>
                  <a:lnTo>
                    <a:pt x="3520440" y="30479"/>
                  </a:lnTo>
                  <a:close/>
                </a:path>
                <a:path w="5092065" h="76200">
                  <a:moveTo>
                    <a:pt x="3581400" y="30479"/>
                  </a:moveTo>
                  <a:lnTo>
                    <a:pt x="3535680" y="30479"/>
                  </a:lnTo>
                  <a:lnTo>
                    <a:pt x="3535680" y="45720"/>
                  </a:lnTo>
                  <a:lnTo>
                    <a:pt x="3581400" y="45720"/>
                  </a:lnTo>
                  <a:lnTo>
                    <a:pt x="3581400" y="30479"/>
                  </a:lnTo>
                  <a:close/>
                </a:path>
                <a:path w="5092065" h="76200">
                  <a:moveTo>
                    <a:pt x="3642359" y="30479"/>
                  </a:moveTo>
                  <a:lnTo>
                    <a:pt x="3596640" y="30479"/>
                  </a:lnTo>
                  <a:lnTo>
                    <a:pt x="3596640" y="45720"/>
                  </a:lnTo>
                  <a:lnTo>
                    <a:pt x="3642359" y="45720"/>
                  </a:lnTo>
                  <a:lnTo>
                    <a:pt x="3642359" y="30479"/>
                  </a:lnTo>
                  <a:close/>
                </a:path>
                <a:path w="5092065" h="76200">
                  <a:moveTo>
                    <a:pt x="3703319" y="30479"/>
                  </a:moveTo>
                  <a:lnTo>
                    <a:pt x="3657600" y="30479"/>
                  </a:lnTo>
                  <a:lnTo>
                    <a:pt x="3657600" y="45720"/>
                  </a:lnTo>
                  <a:lnTo>
                    <a:pt x="3703319" y="45720"/>
                  </a:lnTo>
                  <a:lnTo>
                    <a:pt x="3703319" y="30479"/>
                  </a:lnTo>
                  <a:close/>
                </a:path>
                <a:path w="5092065" h="76200">
                  <a:moveTo>
                    <a:pt x="3764280" y="30479"/>
                  </a:moveTo>
                  <a:lnTo>
                    <a:pt x="3718559" y="30479"/>
                  </a:lnTo>
                  <a:lnTo>
                    <a:pt x="3718559" y="45720"/>
                  </a:lnTo>
                  <a:lnTo>
                    <a:pt x="3764280" y="45720"/>
                  </a:lnTo>
                  <a:lnTo>
                    <a:pt x="3764280" y="30479"/>
                  </a:lnTo>
                  <a:close/>
                </a:path>
                <a:path w="5092065" h="76200">
                  <a:moveTo>
                    <a:pt x="3825240" y="30479"/>
                  </a:moveTo>
                  <a:lnTo>
                    <a:pt x="3779519" y="30479"/>
                  </a:lnTo>
                  <a:lnTo>
                    <a:pt x="3779519" y="45720"/>
                  </a:lnTo>
                  <a:lnTo>
                    <a:pt x="3825240" y="45720"/>
                  </a:lnTo>
                  <a:lnTo>
                    <a:pt x="3825240" y="30479"/>
                  </a:lnTo>
                  <a:close/>
                </a:path>
                <a:path w="5092065" h="76200">
                  <a:moveTo>
                    <a:pt x="3886200" y="30479"/>
                  </a:moveTo>
                  <a:lnTo>
                    <a:pt x="3840480" y="30479"/>
                  </a:lnTo>
                  <a:lnTo>
                    <a:pt x="3840480" y="45720"/>
                  </a:lnTo>
                  <a:lnTo>
                    <a:pt x="3886200" y="45720"/>
                  </a:lnTo>
                  <a:lnTo>
                    <a:pt x="3886200" y="30479"/>
                  </a:lnTo>
                  <a:close/>
                </a:path>
                <a:path w="5092065" h="76200">
                  <a:moveTo>
                    <a:pt x="3947159" y="30479"/>
                  </a:moveTo>
                  <a:lnTo>
                    <a:pt x="3901440" y="30479"/>
                  </a:lnTo>
                  <a:lnTo>
                    <a:pt x="3901440" y="45720"/>
                  </a:lnTo>
                  <a:lnTo>
                    <a:pt x="3947159" y="45720"/>
                  </a:lnTo>
                  <a:lnTo>
                    <a:pt x="3947159" y="30479"/>
                  </a:lnTo>
                  <a:close/>
                </a:path>
                <a:path w="5092065" h="76200">
                  <a:moveTo>
                    <a:pt x="4008119" y="30479"/>
                  </a:moveTo>
                  <a:lnTo>
                    <a:pt x="3962400" y="30479"/>
                  </a:lnTo>
                  <a:lnTo>
                    <a:pt x="3962400" y="45720"/>
                  </a:lnTo>
                  <a:lnTo>
                    <a:pt x="4008119" y="45720"/>
                  </a:lnTo>
                  <a:lnTo>
                    <a:pt x="4008119" y="30479"/>
                  </a:lnTo>
                  <a:close/>
                </a:path>
                <a:path w="5092065" h="76200">
                  <a:moveTo>
                    <a:pt x="4069080" y="30479"/>
                  </a:moveTo>
                  <a:lnTo>
                    <a:pt x="4023359" y="30479"/>
                  </a:lnTo>
                  <a:lnTo>
                    <a:pt x="4023359" y="45720"/>
                  </a:lnTo>
                  <a:lnTo>
                    <a:pt x="4069080" y="45720"/>
                  </a:lnTo>
                  <a:lnTo>
                    <a:pt x="4069080" y="30479"/>
                  </a:lnTo>
                  <a:close/>
                </a:path>
                <a:path w="5092065" h="76200">
                  <a:moveTo>
                    <a:pt x="4130040" y="30479"/>
                  </a:moveTo>
                  <a:lnTo>
                    <a:pt x="4084319" y="30479"/>
                  </a:lnTo>
                  <a:lnTo>
                    <a:pt x="4084319" y="45720"/>
                  </a:lnTo>
                  <a:lnTo>
                    <a:pt x="4130040" y="45720"/>
                  </a:lnTo>
                  <a:lnTo>
                    <a:pt x="4130040" y="30479"/>
                  </a:lnTo>
                  <a:close/>
                </a:path>
                <a:path w="5092065" h="76200">
                  <a:moveTo>
                    <a:pt x="4191000" y="30479"/>
                  </a:moveTo>
                  <a:lnTo>
                    <a:pt x="4145280" y="30479"/>
                  </a:lnTo>
                  <a:lnTo>
                    <a:pt x="4145280" y="45720"/>
                  </a:lnTo>
                  <a:lnTo>
                    <a:pt x="4191000" y="45720"/>
                  </a:lnTo>
                  <a:lnTo>
                    <a:pt x="4191000" y="30479"/>
                  </a:lnTo>
                  <a:close/>
                </a:path>
                <a:path w="5092065" h="76200">
                  <a:moveTo>
                    <a:pt x="4251959" y="30479"/>
                  </a:moveTo>
                  <a:lnTo>
                    <a:pt x="4206240" y="30479"/>
                  </a:lnTo>
                  <a:lnTo>
                    <a:pt x="4206240" y="45720"/>
                  </a:lnTo>
                  <a:lnTo>
                    <a:pt x="4251959" y="45720"/>
                  </a:lnTo>
                  <a:lnTo>
                    <a:pt x="4251959" y="30479"/>
                  </a:lnTo>
                  <a:close/>
                </a:path>
                <a:path w="5092065" h="76200">
                  <a:moveTo>
                    <a:pt x="4312919" y="30479"/>
                  </a:moveTo>
                  <a:lnTo>
                    <a:pt x="4267200" y="30479"/>
                  </a:lnTo>
                  <a:lnTo>
                    <a:pt x="4267200" y="45720"/>
                  </a:lnTo>
                  <a:lnTo>
                    <a:pt x="4312919" y="45720"/>
                  </a:lnTo>
                  <a:lnTo>
                    <a:pt x="4312919" y="30479"/>
                  </a:lnTo>
                  <a:close/>
                </a:path>
                <a:path w="5092065" h="76200">
                  <a:moveTo>
                    <a:pt x="4373880" y="30479"/>
                  </a:moveTo>
                  <a:lnTo>
                    <a:pt x="4328159" y="30479"/>
                  </a:lnTo>
                  <a:lnTo>
                    <a:pt x="4328159" y="45720"/>
                  </a:lnTo>
                  <a:lnTo>
                    <a:pt x="4373880" y="45720"/>
                  </a:lnTo>
                  <a:lnTo>
                    <a:pt x="4373880" y="30479"/>
                  </a:lnTo>
                  <a:close/>
                </a:path>
                <a:path w="5092065" h="76200">
                  <a:moveTo>
                    <a:pt x="4434840" y="30479"/>
                  </a:moveTo>
                  <a:lnTo>
                    <a:pt x="4389119" y="30479"/>
                  </a:lnTo>
                  <a:lnTo>
                    <a:pt x="4389119" y="45720"/>
                  </a:lnTo>
                  <a:lnTo>
                    <a:pt x="4434840" y="45720"/>
                  </a:lnTo>
                  <a:lnTo>
                    <a:pt x="4434840" y="30479"/>
                  </a:lnTo>
                  <a:close/>
                </a:path>
                <a:path w="5092065" h="76200">
                  <a:moveTo>
                    <a:pt x="4495800" y="30479"/>
                  </a:moveTo>
                  <a:lnTo>
                    <a:pt x="4450080" y="30479"/>
                  </a:lnTo>
                  <a:lnTo>
                    <a:pt x="4450080" y="45720"/>
                  </a:lnTo>
                  <a:lnTo>
                    <a:pt x="4495800" y="45720"/>
                  </a:lnTo>
                  <a:lnTo>
                    <a:pt x="4495800" y="30479"/>
                  </a:lnTo>
                  <a:close/>
                </a:path>
                <a:path w="5092065" h="76200">
                  <a:moveTo>
                    <a:pt x="4556759" y="30479"/>
                  </a:moveTo>
                  <a:lnTo>
                    <a:pt x="4511040" y="30479"/>
                  </a:lnTo>
                  <a:lnTo>
                    <a:pt x="4511040" y="45720"/>
                  </a:lnTo>
                  <a:lnTo>
                    <a:pt x="4556759" y="45720"/>
                  </a:lnTo>
                  <a:lnTo>
                    <a:pt x="4556759" y="30479"/>
                  </a:lnTo>
                  <a:close/>
                </a:path>
                <a:path w="5092065" h="76200">
                  <a:moveTo>
                    <a:pt x="4617719" y="30479"/>
                  </a:moveTo>
                  <a:lnTo>
                    <a:pt x="4572000" y="30479"/>
                  </a:lnTo>
                  <a:lnTo>
                    <a:pt x="4572000" y="45720"/>
                  </a:lnTo>
                  <a:lnTo>
                    <a:pt x="4617719" y="45720"/>
                  </a:lnTo>
                  <a:lnTo>
                    <a:pt x="4617719" y="30479"/>
                  </a:lnTo>
                  <a:close/>
                </a:path>
                <a:path w="5092065" h="76200">
                  <a:moveTo>
                    <a:pt x="4678680" y="30479"/>
                  </a:moveTo>
                  <a:lnTo>
                    <a:pt x="4632959" y="30479"/>
                  </a:lnTo>
                  <a:lnTo>
                    <a:pt x="4632959" y="45720"/>
                  </a:lnTo>
                  <a:lnTo>
                    <a:pt x="4678680" y="45720"/>
                  </a:lnTo>
                  <a:lnTo>
                    <a:pt x="4678680" y="30479"/>
                  </a:lnTo>
                  <a:close/>
                </a:path>
                <a:path w="5092065" h="76200">
                  <a:moveTo>
                    <a:pt x="4739640" y="30479"/>
                  </a:moveTo>
                  <a:lnTo>
                    <a:pt x="4693919" y="30479"/>
                  </a:lnTo>
                  <a:lnTo>
                    <a:pt x="4693919" y="45720"/>
                  </a:lnTo>
                  <a:lnTo>
                    <a:pt x="4739640" y="45720"/>
                  </a:lnTo>
                  <a:lnTo>
                    <a:pt x="4739640" y="30479"/>
                  </a:lnTo>
                  <a:close/>
                </a:path>
                <a:path w="5092065" h="76200">
                  <a:moveTo>
                    <a:pt x="4800600" y="30479"/>
                  </a:moveTo>
                  <a:lnTo>
                    <a:pt x="4754880" y="30479"/>
                  </a:lnTo>
                  <a:lnTo>
                    <a:pt x="4754880" y="45720"/>
                  </a:lnTo>
                  <a:lnTo>
                    <a:pt x="4800600" y="45720"/>
                  </a:lnTo>
                  <a:lnTo>
                    <a:pt x="4800600" y="30479"/>
                  </a:lnTo>
                  <a:close/>
                </a:path>
                <a:path w="5092065" h="76200">
                  <a:moveTo>
                    <a:pt x="4861559" y="30479"/>
                  </a:moveTo>
                  <a:lnTo>
                    <a:pt x="4815840" y="30479"/>
                  </a:lnTo>
                  <a:lnTo>
                    <a:pt x="4815840" y="45720"/>
                  </a:lnTo>
                  <a:lnTo>
                    <a:pt x="4861559" y="45720"/>
                  </a:lnTo>
                  <a:lnTo>
                    <a:pt x="4861559" y="30479"/>
                  </a:lnTo>
                  <a:close/>
                </a:path>
                <a:path w="5092065" h="76200">
                  <a:moveTo>
                    <a:pt x="4922519" y="30479"/>
                  </a:moveTo>
                  <a:lnTo>
                    <a:pt x="4876800" y="30479"/>
                  </a:lnTo>
                  <a:lnTo>
                    <a:pt x="4876800" y="45720"/>
                  </a:lnTo>
                  <a:lnTo>
                    <a:pt x="4922519" y="45720"/>
                  </a:lnTo>
                  <a:lnTo>
                    <a:pt x="4922519" y="30479"/>
                  </a:lnTo>
                  <a:close/>
                </a:path>
                <a:path w="5092065" h="76200">
                  <a:moveTo>
                    <a:pt x="4983480" y="30479"/>
                  </a:moveTo>
                  <a:lnTo>
                    <a:pt x="4937759" y="30479"/>
                  </a:lnTo>
                  <a:lnTo>
                    <a:pt x="4937759" y="45720"/>
                  </a:lnTo>
                  <a:lnTo>
                    <a:pt x="4983480" y="45720"/>
                  </a:lnTo>
                  <a:lnTo>
                    <a:pt x="4983480" y="30479"/>
                  </a:lnTo>
                  <a:close/>
                </a:path>
                <a:path w="5092065" h="76200">
                  <a:moveTo>
                    <a:pt x="5053457" y="0"/>
                  </a:moveTo>
                  <a:lnTo>
                    <a:pt x="5038609" y="2988"/>
                  </a:lnTo>
                  <a:lnTo>
                    <a:pt x="5026501" y="11144"/>
                  </a:lnTo>
                  <a:lnTo>
                    <a:pt x="5018345" y="23252"/>
                  </a:lnTo>
                  <a:lnTo>
                    <a:pt x="5015357" y="38100"/>
                  </a:lnTo>
                  <a:lnTo>
                    <a:pt x="5018345" y="52947"/>
                  </a:lnTo>
                  <a:lnTo>
                    <a:pt x="5026501" y="65055"/>
                  </a:lnTo>
                  <a:lnTo>
                    <a:pt x="5038609" y="73211"/>
                  </a:lnTo>
                  <a:lnTo>
                    <a:pt x="5053457" y="76200"/>
                  </a:lnTo>
                  <a:lnTo>
                    <a:pt x="5068250" y="73211"/>
                  </a:lnTo>
                  <a:lnTo>
                    <a:pt x="5080365" y="65055"/>
                  </a:lnTo>
                  <a:lnTo>
                    <a:pt x="5088550" y="52947"/>
                  </a:lnTo>
                  <a:lnTo>
                    <a:pt x="5090014" y="45720"/>
                  </a:lnTo>
                  <a:lnTo>
                    <a:pt x="5044440" y="45720"/>
                  </a:lnTo>
                  <a:lnTo>
                    <a:pt x="5044440" y="30479"/>
                  </a:lnTo>
                  <a:lnTo>
                    <a:pt x="5090014" y="30479"/>
                  </a:lnTo>
                  <a:lnTo>
                    <a:pt x="5088550" y="23252"/>
                  </a:lnTo>
                  <a:lnTo>
                    <a:pt x="5080365" y="11144"/>
                  </a:lnTo>
                  <a:lnTo>
                    <a:pt x="5068250" y="2988"/>
                  </a:lnTo>
                  <a:lnTo>
                    <a:pt x="5053457" y="0"/>
                  </a:lnTo>
                  <a:close/>
                </a:path>
                <a:path w="5092065" h="76200">
                  <a:moveTo>
                    <a:pt x="5016890" y="30479"/>
                  </a:moveTo>
                  <a:lnTo>
                    <a:pt x="4998719" y="30479"/>
                  </a:lnTo>
                  <a:lnTo>
                    <a:pt x="4998719" y="45720"/>
                  </a:lnTo>
                  <a:lnTo>
                    <a:pt x="5016890" y="45720"/>
                  </a:lnTo>
                  <a:lnTo>
                    <a:pt x="5015357" y="38100"/>
                  </a:lnTo>
                  <a:lnTo>
                    <a:pt x="5016890" y="30479"/>
                  </a:lnTo>
                  <a:close/>
                </a:path>
                <a:path w="5092065" h="76200">
                  <a:moveTo>
                    <a:pt x="5090014" y="30479"/>
                  </a:moveTo>
                  <a:lnTo>
                    <a:pt x="5044440" y="30479"/>
                  </a:lnTo>
                  <a:lnTo>
                    <a:pt x="5044440" y="45720"/>
                  </a:lnTo>
                  <a:lnTo>
                    <a:pt x="5090014" y="45720"/>
                  </a:lnTo>
                  <a:lnTo>
                    <a:pt x="5091557" y="38100"/>
                  </a:lnTo>
                  <a:lnTo>
                    <a:pt x="5090014" y="30479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2" name="object 9">
              <a:extLst>
                <a:ext uri="{FF2B5EF4-FFF2-40B4-BE49-F238E27FC236}">
                  <a16:creationId xmlns:a16="http://schemas.microsoft.com/office/drawing/2014/main" id="{E1CBD8B6-D902-4404-8A80-AB466AAA958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74151" y="2427732"/>
              <a:ext cx="2856738" cy="2064258"/>
            </a:xfrm>
            <a:prstGeom prst="rect">
              <a:avLst/>
            </a:prstGeom>
          </p:spPr>
        </p:pic>
        <p:pic>
          <p:nvPicPr>
            <p:cNvPr id="23" name="object 10">
              <a:extLst>
                <a:ext uri="{FF2B5EF4-FFF2-40B4-BE49-F238E27FC236}">
                  <a16:creationId xmlns:a16="http://schemas.microsoft.com/office/drawing/2014/main" id="{BE9F15F2-BAF4-479C-8932-6C958DAB82F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72383" y="3538728"/>
              <a:ext cx="1658873" cy="778001"/>
            </a:xfrm>
            <a:prstGeom prst="rect">
              <a:avLst/>
            </a:prstGeom>
          </p:spPr>
        </p:pic>
      </p:grpSp>
      <p:sp>
        <p:nvSpPr>
          <p:cNvPr id="13" name="object 11">
            <a:extLst>
              <a:ext uri="{FF2B5EF4-FFF2-40B4-BE49-F238E27FC236}">
                <a16:creationId xmlns:a16="http://schemas.microsoft.com/office/drawing/2014/main" id="{A1A817C1-B9A8-4B31-B010-363BCC58DA1A}"/>
              </a:ext>
            </a:extLst>
          </p:cNvPr>
          <p:cNvSpPr txBox="1"/>
          <p:nvPr/>
        </p:nvSpPr>
        <p:spPr>
          <a:xfrm>
            <a:off x="2297260" y="2425277"/>
            <a:ext cx="596477" cy="19321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M</a:t>
            </a:r>
            <a:r>
              <a:rPr sz="1200" spc="-7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E</a:t>
            </a:r>
            <a:r>
              <a:rPr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M</a:t>
            </a:r>
            <a:r>
              <a:rPr sz="1200" spc="-3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U</a:t>
            </a:r>
            <a:r>
              <a:rPr sz="1200" spc="-97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A</a:t>
            </a:r>
            <a:r>
              <a:rPr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T</a:t>
            </a:r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8D35A1F9-8713-4F23-8ECA-65AD45B351FF}"/>
              </a:ext>
            </a:extLst>
          </p:cNvPr>
          <p:cNvSpPr txBox="1"/>
          <p:nvPr/>
        </p:nvSpPr>
        <p:spPr>
          <a:xfrm>
            <a:off x="8028432" y="1374902"/>
            <a:ext cx="3505285" cy="470642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algn="ctr">
              <a:spcBef>
                <a:spcPts val="70"/>
              </a:spcBef>
            </a:pPr>
            <a:r>
              <a:rPr sz="1500" dirty="0">
                <a:solidFill>
                  <a:schemeClr val="bg1"/>
                </a:solidFill>
                <a:latin typeface="Arial MT"/>
                <a:cs typeface="Arial MT"/>
              </a:rPr>
              <a:t>PP</a:t>
            </a:r>
            <a:r>
              <a:rPr sz="1500" spc="-6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1500" spc="50" dirty="0">
                <a:solidFill>
                  <a:schemeClr val="bg1"/>
                </a:solidFill>
                <a:latin typeface="Arial MT"/>
                <a:cs typeface="Arial MT"/>
              </a:rPr>
              <a:t>30/2019</a:t>
            </a:r>
            <a:r>
              <a:rPr sz="1500" spc="-73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1500" spc="73" dirty="0">
                <a:solidFill>
                  <a:schemeClr val="bg1"/>
                </a:solidFill>
                <a:latin typeface="Arial MT"/>
                <a:cs typeface="Arial MT"/>
              </a:rPr>
              <a:t>jo</a:t>
            </a:r>
            <a:r>
              <a:rPr sz="1500" spc="-5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1500" spc="10" dirty="0">
                <a:solidFill>
                  <a:schemeClr val="bg1"/>
                </a:solidFill>
                <a:latin typeface="Arial MT"/>
                <a:cs typeface="Arial MT"/>
              </a:rPr>
              <a:t>PERMENPANRB</a:t>
            </a:r>
            <a:r>
              <a:rPr lang="en-US" sz="1500" spc="1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1500" spc="43" dirty="0">
                <a:solidFill>
                  <a:schemeClr val="bg1"/>
                </a:solidFill>
                <a:latin typeface="Arial MT"/>
                <a:cs typeface="Arial MT"/>
              </a:rPr>
              <a:t>8/21</a:t>
            </a:r>
            <a:r>
              <a:rPr sz="1500" spc="-67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1500" spc="63" dirty="0">
                <a:solidFill>
                  <a:schemeClr val="bg1"/>
                </a:solidFill>
                <a:latin typeface="Arial MT"/>
                <a:cs typeface="Arial MT"/>
              </a:rPr>
              <a:t>Sistem</a:t>
            </a:r>
            <a:r>
              <a:rPr sz="1500" spc="-6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1500" spc="60" dirty="0">
                <a:solidFill>
                  <a:schemeClr val="bg1"/>
                </a:solidFill>
                <a:latin typeface="Arial MT"/>
                <a:cs typeface="Arial MT"/>
              </a:rPr>
              <a:t>Manajemen</a:t>
            </a:r>
            <a:r>
              <a:rPr sz="1500" spc="-67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1500" spc="83" dirty="0">
                <a:solidFill>
                  <a:schemeClr val="bg1"/>
                </a:solidFill>
                <a:latin typeface="Arial MT"/>
                <a:cs typeface="Arial MT"/>
              </a:rPr>
              <a:t>Kinerja </a:t>
            </a:r>
            <a:r>
              <a:rPr sz="1500" spc="-407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1500" spc="20" dirty="0">
                <a:solidFill>
                  <a:schemeClr val="bg1"/>
                </a:solidFill>
                <a:latin typeface="Arial MT"/>
                <a:cs typeface="Arial MT"/>
              </a:rPr>
              <a:t>PNS</a:t>
            </a:r>
            <a:endParaRPr sz="1500" dirty="0">
              <a:solidFill>
                <a:schemeClr val="bg1"/>
              </a:solidFill>
              <a:latin typeface="Arial MT"/>
              <a:cs typeface="Arial MT"/>
            </a:endParaRPr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38618739-845A-4200-A3DE-00AFD883D589}"/>
              </a:ext>
            </a:extLst>
          </p:cNvPr>
          <p:cNvSpPr txBox="1"/>
          <p:nvPr/>
        </p:nvSpPr>
        <p:spPr>
          <a:xfrm>
            <a:off x="8443891" y="1981458"/>
            <a:ext cx="2851573" cy="19321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200" spc="27" dirty="0">
                <a:solidFill>
                  <a:schemeClr val="accent2"/>
                </a:solidFill>
                <a:latin typeface="Arial MT"/>
                <a:cs typeface="Arial MT"/>
              </a:rPr>
              <a:t>(SKP</a:t>
            </a:r>
            <a:r>
              <a:rPr sz="1200" spc="-43" dirty="0">
                <a:solidFill>
                  <a:schemeClr val="accent2"/>
                </a:solidFill>
                <a:latin typeface="Arial MT"/>
                <a:cs typeface="Arial MT"/>
              </a:rPr>
              <a:t> </a:t>
            </a:r>
            <a:r>
              <a:rPr sz="1200" spc="-3" dirty="0">
                <a:solidFill>
                  <a:schemeClr val="accent2"/>
                </a:solidFill>
                <a:latin typeface="Arial MT"/>
                <a:cs typeface="Arial MT"/>
              </a:rPr>
              <a:t>=</a:t>
            </a:r>
            <a:r>
              <a:rPr sz="1200" spc="-40" dirty="0">
                <a:solidFill>
                  <a:schemeClr val="accent2"/>
                </a:solidFill>
                <a:latin typeface="Arial MT"/>
                <a:cs typeface="Arial MT"/>
              </a:rPr>
              <a:t> </a:t>
            </a:r>
            <a:r>
              <a:rPr sz="1200" spc="30" dirty="0">
                <a:solidFill>
                  <a:schemeClr val="accent2"/>
                </a:solidFill>
                <a:latin typeface="Arial MT"/>
                <a:cs typeface="Arial MT"/>
              </a:rPr>
              <a:t>SASARAN</a:t>
            </a:r>
            <a:r>
              <a:rPr sz="1200" spc="-30" dirty="0">
                <a:solidFill>
                  <a:schemeClr val="accent2"/>
                </a:solidFill>
                <a:latin typeface="Arial MT"/>
                <a:cs typeface="Arial MT"/>
              </a:rPr>
              <a:t> </a:t>
            </a:r>
            <a:r>
              <a:rPr sz="1200" spc="37" dirty="0">
                <a:solidFill>
                  <a:schemeClr val="accent4"/>
                </a:solidFill>
                <a:latin typeface="Arial MT"/>
                <a:cs typeface="Arial MT"/>
              </a:rPr>
              <a:t>KINERJA</a:t>
            </a:r>
            <a:r>
              <a:rPr sz="1200" spc="-23" dirty="0">
                <a:solidFill>
                  <a:schemeClr val="accent2"/>
                </a:solidFill>
                <a:latin typeface="Arial MT"/>
                <a:cs typeface="Arial MT"/>
              </a:rPr>
              <a:t> </a:t>
            </a:r>
            <a:r>
              <a:rPr sz="1200" spc="17" dirty="0">
                <a:solidFill>
                  <a:schemeClr val="accent2"/>
                </a:solidFill>
                <a:latin typeface="Arial MT"/>
                <a:cs typeface="Arial MT"/>
              </a:rPr>
              <a:t>PEGAWAI)</a:t>
            </a:r>
            <a:endParaRPr sz="1200" dirty="0">
              <a:solidFill>
                <a:schemeClr val="accent2"/>
              </a:solidFill>
              <a:latin typeface="Arial MT"/>
              <a:cs typeface="Arial MT"/>
            </a:endParaRPr>
          </a:p>
        </p:txBody>
      </p:sp>
      <p:sp>
        <p:nvSpPr>
          <p:cNvPr id="16" name="object 17">
            <a:extLst>
              <a:ext uri="{FF2B5EF4-FFF2-40B4-BE49-F238E27FC236}">
                <a16:creationId xmlns:a16="http://schemas.microsoft.com/office/drawing/2014/main" id="{8DD59788-6FEA-4FC5-984A-22953BF990E0}"/>
              </a:ext>
            </a:extLst>
          </p:cNvPr>
          <p:cNvSpPr txBox="1"/>
          <p:nvPr/>
        </p:nvSpPr>
        <p:spPr>
          <a:xfrm>
            <a:off x="1685205" y="3053927"/>
            <a:ext cx="2981960" cy="947268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600" b="1" spc="-10" dirty="0">
                <a:solidFill>
                  <a:schemeClr val="bg1"/>
                </a:solidFill>
                <a:latin typeface="Calibri"/>
                <a:cs typeface="Calibri"/>
              </a:rPr>
              <a:t>Kegiatan</a:t>
            </a:r>
            <a:r>
              <a:rPr sz="1600" b="1" spc="-13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spc="-23" dirty="0">
                <a:solidFill>
                  <a:schemeClr val="bg1"/>
                </a:solidFill>
                <a:latin typeface="Calibri"/>
                <a:cs typeface="Calibri"/>
              </a:rPr>
              <a:t>Tugas</a:t>
            </a:r>
            <a:r>
              <a:rPr sz="1600" b="1" spc="-17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spc="-7" dirty="0">
                <a:solidFill>
                  <a:schemeClr val="bg1"/>
                </a:solidFill>
                <a:latin typeface="Calibri"/>
                <a:cs typeface="Calibri"/>
              </a:rPr>
              <a:t>Jabatan</a:t>
            </a:r>
            <a:endParaRPr sz="16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50203" marR="3387">
              <a:spcBef>
                <a:spcPts val="10"/>
              </a:spcBef>
            </a:pPr>
            <a:r>
              <a:rPr sz="1500" dirty="0">
                <a:solidFill>
                  <a:schemeClr val="bg1"/>
                </a:solidFill>
                <a:latin typeface="Calibri"/>
                <a:cs typeface="Calibri"/>
              </a:rPr>
              <a:t>Berbasis </a:t>
            </a:r>
            <a:r>
              <a:rPr sz="1500" spc="-3" dirty="0">
                <a:solidFill>
                  <a:schemeClr val="bg1"/>
                </a:solidFill>
                <a:latin typeface="Calibri"/>
                <a:cs typeface="Calibri"/>
              </a:rPr>
              <a:t>aktivitas dan merupakan </a:t>
            </a:r>
            <a:r>
              <a:rPr sz="15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spc="-3" dirty="0">
                <a:solidFill>
                  <a:schemeClr val="bg1"/>
                </a:solidFill>
                <a:latin typeface="Calibri"/>
                <a:cs typeface="Calibri"/>
              </a:rPr>
              <a:t>penyusunan</a:t>
            </a:r>
            <a:r>
              <a:rPr sz="1500" spc="-23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chemeClr val="bg1"/>
                </a:solidFill>
                <a:latin typeface="Calibri"/>
                <a:cs typeface="Calibri"/>
              </a:rPr>
              <a:t>kegiatan</a:t>
            </a:r>
            <a:r>
              <a:rPr sz="1500" spc="-23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spc="-3" dirty="0">
                <a:solidFill>
                  <a:schemeClr val="bg1"/>
                </a:solidFill>
                <a:latin typeface="Calibri"/>
                <a:cs typeface="Calibri"/>
              </a:rPr>
              <a:t>tugas</a:t>
            </a:r>
            <a:r>
              <a:rPr sz="15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spc="-7" dirty="0">
                <a:solidFill>
                  <a:schemeClr val="bg1"/>
                </a:solidFill>
                <a:latin typeface="Calibri"/>
                <a:cs typeface="Calibri"/>
              </a:rPr>
              <a:t>jabatan </a:t>
            </a:r>
            <a:r>
              <a:rPr sz="1500" spc="-3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spc="-7" dirty="0">
                <a:solidFill>
                  <a:schemeClr val="bg1"/>
                </a:solidFill>
                <a:latin typeface="Calibri"/>
                <a:cs typeface="Calibri"/>
              </a:rPr>
              <a:t>berdasarkan</a:t>
            </a:r>
            <a:r>
              <a:rPr sz="1500" spc="-23" dirty="0">
                <a:solidFill>
                  <a:schemeClr val="bg1"/>
                </a:solidFill>
                <a:latin typeface="Calibri"/>
                <a:cs typeface="Calibri"/>
              </a:rPr>
              <a:t> Tusi</a:t>
            </a:r>
            <a:endParaRPr sz="15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BEBC8116-492C-4067-A1EE-4D4BD4A191C3}"/>
              </a:ext>
            </a:extLst>
          </p:cNvPr>
          <p:cNvSpPr txBox="1"/>
          <p:nvPr/>
        </p:nvSpPr>
        <p:spPr>
          <a:xfrm>
            <a:off x="1689650" y="1374902"/>
            <a:ext cx="1824567" cy="470642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algn="ctr">
              <a:spcBef>
                <a:spcPts val="70"/>
              </a:spcBef>
            </a:pPr>
            <a:r>
              <a:rPr sz="1500" dirty="0">
                <a:solidFill>
                  <a:schemeClr val="bg1"/>
                </a:solidFill>
                <a:latin typeface="Arial MT"/>
                <a:cs typeface="Arial MT"/>
              </a:rPr>
              <a:t>PP</a:t>
            </a:r>
            <a:r>
              <a:rPr sz="1500" spc="-67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1500" spc="50" dirty="0">
                <a:solidFill>
                  <a:schemeClr val="bg1"/>
                </a:solidFill>
                <a:latin typeface="Arial MT"/>
                <a:cs typeface="Arial MT"/>
              </a:rPr>
              <a:t>46/2011</a:t>
            </a:r>
            <a:r>
              <a:rPr sz="1500" spc="-76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1500" spc="87" dirty="0">
                <a:solidFill>
                  <a:schemeClr val="bg1"/>
                </a:solidFill>
                <a:latin typeface="Arial MT"/>
                <a:cs typeface="Arial MT"/>
              </a:rPr>
              <a:t>Jo</a:t>
            </a:r>
            <a:endParaRPr sz="1500" dirty="0">
              <a:solidFill>
                <a:schemeClr val="bg1"/>
              </a:solidFill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sz="1500" spc="43" dirty="0">
                <a:solidFill>
                  <a:schemeClr val="bg1"/>
                </a:solidFill>
                <a:latin typeface="Arial MT"/>
                <a:cs typeface="Arial MT"/>
              </a:rPr>
              <a:t>Perka</a:t>
            </a:r>
            <a:r>
              <a:rPr sz="1500" spc="-7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1500" spc="57" dirty="0">
                <a:solidFill>
                  <a:schemeClr val="bg1"/>
                </a:solidFill>
                <a:latin typeface="Arial MT"/>
                <a:cs typeface="Arial MT"/>
              </a:rPr>
              <a:t>1</a:t>
            </a:r>
            <a:r>
              <a:rPr sz="1500" spc="-5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1500" spc="47" dirty="0">
                <a:solidFill>
                  <a:schemeClr val="bg1"/>
                </a:solidFill>
                <a:latin typeface="Arial MT"/>
                <a:cs typeface="Arial MT"/>
              </a:rPr>
              <a:t>Tahun</a:t>
            </a:r>
            <a:r>
              <a:rPr sz="1500" spc="-67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1500" spc="57" dirty="0">
                <a:solidFill>
                  <a:schemeClr val="bg1"/>
                </a:solidFill>
                <a:latin typeface="Arial MT"/>
                <a:cs typeface="Arial MT"/>
              </a:rPr>
              <a:t>2013</a:t>
            </a:r>
            <a:endParaRPr sz="1500" dirty="0">
              <a:solidFill>
                <a:schemeClr val="bg1"/>
              </a:solidFill>
              <a:latin typeface="Arial MT"/>
              <a:cs typeface="Arial MT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D48A2B72-8853-4A91-9D16-A190846E1724}"/>
              </a:ext>
            </a:extLst>
          </p:cNvPr>
          <p:cNvSpPr txBox="1"/>
          <p:nvPr/>
        </p:nvSpPr>
        <p:spPr>
          <a:xfrm>
            <a:off x="1248326" y="1876637"/>
            <a:ext cx="2707217" cy="25477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600" spc="30" dirty="0">
                <a:solidFill>
                  <a:schemeClr val="accent2"/>
                </a:solidFill>
                <a:latin typeface="Arial MT"/>
                <a:cs typeface="Arial MT"/>
              </a:rPr>
              <a:t>(</a:t>
            </a:r>
            <a:r>
              <a:rPr sz="1200" spc="30" dirty="0">
                <a:solidFill>
                  <a:schemeClr val="accent2"/>
                </a:solidFill>
                <a:latin typeface="Arial MT"/>
                <a:cs typeface="Arial MT"/>
              </a:rPr>
              <a:t>SKP</a:t>
            </a:r>
            <a:r>
              <a:rPr sz="1200" spc="-43" dirty="0">
                <a:solidFill>
                  <a:schemeClr val="accent2"/>
                </a:solidFill>
                <a:latin typeface="Arial MT"/>
                <a:cs typeface="Arial MT"/>
              </a:rPr>
              <a:t> </a:t>
            </a:r>
            <a:r>
              <a:rPr sz="1200" spc="-3" dirty="0">
                <a:solidFill>
                  <a:schemeClr val="accent2"/>
                </a:solidFill>
                <a:latin typeface="Arial MT"/>
                <a:cs typeface="Arial MT"/>
              </a:rPr>
              <a:t>=</a:t>
            </a:r>
            <a:r>
              <a:rPr sz="1200" spc="-40" dirty="0">
                <a:solidFill>
                  <a:schemeClr val="accent2"/>
                </a:solidFill>
                <a:latin typeface="Arial MT"/>
                <a:cs typeface="Arial MT"/>
              </a:rPr>
              <a:t> </a:t>
            </a:r>
            <a:r>
              <a:rPr sz="1200" spc="30" dirty="0">
                <a:solidFill>
                  <a:schemeClr val="accent2"/>
                </a:solidFill>
                <a:latin typeface="Arial MT"/>
                <a:cs typeface="Arial MT"/>
              </a:rPr>
              <a:t>SASARAN</a:t>
            </a:r>
            <a:r>
              <a:rPr sz="1200" spc="-33" dirty="0">
                <a:solidFill>
                  <a:schemeClr val="accent2"/>
                </a:solidFill>
                <a:latin typeface="Arial MT"/>
                <a:cs typeface="Arial MT"/>
              </a:rPr>
              <a:t> </a:t>
            </a:r>
            <a:r>
              <a:rPr sz="1200" spc="37" dirty="0">
                <a:solidFill>
                  <a:schemeClr val="accent4"/>
                </a:solidFill>
                <a:latin typeface="Arial MT"/>
                <a:cs typeface="Arial MT"/>
              </a:rPr>
              <a:t>KERJA</a:t>
            </a:r>
            <a:r>
              <a:rPr sz="1200" spc="-20" dirty="0">
                <a:solidFill>
                  <a:schemeClr val="accent2"/>
                </a:solidFill>
                <a:latin typeface="Arial MT"/>
                <a:cs typeface="Arial MT"/>
              </a:rPr>
              <a:t> </a:t>
            </a:r>
            <a:r>
              <a:rPr sz="1200" spc="17" dirty="0">
                <a:solidFill>
                  <a:schemeClr val="accent2"/>
                </a:solidFill>
                <a:latin typeface="Arial MT"/>
                <a:cs typeface="Arial MT"/>
              </a:rPr>
              <a:t>PEGAWAI)</a:t>
            </a:r>
            <a:endParaRPr sz="1200" dirty="0">
              <a:solidFill>
                <a:schemeClr val="accent2"/>
              </a:solidFill>
              <a:latin typeface="Arial MT"/>
              <a:cs typeface="Arial MT"/>
            </a:endParaRPr>
          </a:p>
        </p:txBody>
      </p:sp>
      <p:sp>
        <p:nvSpPr>
          <p:cNvPr id="26" name="object 14">
            <a:extLst>
              <a:ext uri="{FF2B5EF4-FFF2-40B4-BE49-F238E27FC236}">
                <a16:creationId xmlns:a16="http://schemas.microsoft.com/office/drawing/2014/main" id="{93C358AE-4BD1-4A64-93F2-6E4FF7000CD6}"/>
              </a:ext>
            </a:extLst>
          </p:cNvPr>
          <p:cNvSpPr txBox="1"/>
          <p:nvPr/>
        </p:nvSpPr>
        <p:spPr>
          <a:xfrm>
            <a:off x="6018021" y="2061295"/>
            <a:ext cx="490220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SKP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27" name="object 12">
            <a:extLst>
              <a:ext uri="{FF2B5EF4-FFF2-40B4-BE49-F238E27FC236}">
                <a16:creationId xmlns:a16="http://schemas.microsoft.com/office/drawing/2014/main" id="{83437957-7032-4761-A976-D16883ACADA1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54744" y="2360169"/>
            <a:ext cx="1105915" cy="518667"/>
          </a:xfrm>
          <a:prstGeom prst="rect">
            <a:avLst/>
          </a:prstGeom>
        </p:spPr>
      </p:pic>
      <p:sp>
        <p:nvSpPr>
          <p:cNvPr id="28" name="object 13">
            <a:extLst>
              <a:ext uri="{FF2B5EF4-FFF2-40B4-BE49-F238E27FC236}">
                <a16:creationId xmlns:a16="http://schemas.microsoft.com/office/drawing/2014/main" id="{80C863D6-BFC8-4CAA-A460-D53AFF7D3905}"/>
              </a:ext>
            </a:extLst>
          </p:cNvPr>
          <p:cNvSpPr txBox="1"/>
          <p:nvPr/>
        </p:nvSpPr>
        <p:spPr>
          <a:xfrm>
            <a:off x="9480380" y="2403517"/>
            <a:ext cx="596477" cy="19321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M</a:t>
            </a:r>
            <a:r>
              <a:rPr sz="1200" spc="-7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E</a:t>
            </a:r>
            <a:r>
              <a:rPr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M</a:t>
            </a:r>
            <a:r>
              <a:rPr sz="1200" spc="-3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U</a:t>
            </a:r>
            <a:r>
              <a:rPr sz="1200" spc="-97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A</a:t>
            </a:r>
            <a:r>
              <a:rPr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20323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 with low confidence">
            <a:extLst>
              <a:ext uri="{FF2B5EF4-FFF2-40B4-BE49-F238E27FC236}">
                <a16:creationId xmlns:a16="http://schemas.microsoft.com/office/drawing/2014/main" id="{F446595B-F57A-4301-92FC-E16B25F81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92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 with medium confidence">
            <a:extLst>
              <a:ext uri="{FF2B5EF4-FFF2-40B4-BE49-F238E27FC236}">
                <a16:creationId xmlns:a16="http://schemas.microsoft.com/office/drawing/2014/main" id="{F8ED4677-14B6-45E4-854B-D53FF8B73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47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/>
          <p:nvPr/>
        </p:nvSpPr>
        <p:spPr>
          <a:xfrm>
            <a:off x="156058" y="335281"/>
            <a:ext cx="1398947" cy="375919"/>
          </a:xfrm>
          <a:custGeom>
            <a:avLst/>
            <a:gdLst/>
            <a:ahLst/>
            <a:cxnLst/>
            <a:rect l="l" t="t" r="r" b="b"/>
            <a:pathLst>
              <a:path w="2098421" h="563879">
                <a:moveTo>
                  <a:pt x="0" y="563879"/>
                </a:moveTo>
                <a:lnTo>
                  <a:pt x="2098421" y="563879"/>
                </a:lnTo>
                <a:lnTo>
                  <a:pt x="2098421" y="0"/>
                </a:lnTo>
                <a:lnTo>
                  <a:pt x="0" y="0"/>
                </a:lnTo>
                <a:lnTo>
                  <a:pt x="0" y="563879"/>
                </a:lnTo>
                <a:close/>
              </a:path>
            </a:pathLst>
          </a:custGeom>
          <a:solidFill>
            <a:srgbClr val="EFC6C0"/>
          </a:solidFill>
        </p:spPr>
        <p:txBody>
          <a:bodyPr wrap="square" lIns="0" tIns="0" rIns="0" bIns="0" rtlCol="0">
            <a:noAutofit/>
          </a:bodyPr>
          <a:lstStyle/>
          <a:p>
            <a:endParaRPr sz="1200"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554988" y="335281"/>
            <a:ext cx="10520003" cy="375919"/>
          </a:xfrm>
          <a:custGeom>
            <a:avLst/>
            <a:gdLst/>
            <a:ahLst/>
            <a:cxnLst/>
            <a:rect l="l" t="t" r="r" b="b"/>
            <a:pathLst>
              <a:path w="15780004" h="563879">
                <a:moveTo>
                  <a:pt x="0" y="563879"/>
                </a:moveTo>
                <a:lnTo>
                  <a:pt x="15780004" y="563879"/>
                </a:lnTo>
                <a:lnTo>
                  <a:pt x="15780004" y="0"/>
                </a:lnTo>
                <a:lnTo>
                  <a:pt x="0" y="0"/>
                </a:lnTo>
                <a:lnTo>
                  <a:pt x="0" y="563879"/>
                </a:lnTo>
                <a:close/>
              </a:path>
            </a:pathLst>
          </a:custGeom>
          <a:solidFill>
            <a:srgbClr val="EFC6C0"/>
          </a:solidFill>
        </p:spPr>
        <p:txBody>
          <a:bodyPr wrap="square" lIns="0" tIns="0" rIns="0" bIns="0" rtlCol="0">
            <a:noAutofit/>
          </a:bodyPr>
          <a:lstStyle/>
          <a:p>
            <a:endParaRPr sz="1200"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56058" y="711200"/>
            <a:ext cx="1398947" cy="660400"/>
          </a:xfrm>
          <a:custGeom>
            <a:avLst/>
            <a:gdLst/>
            <a:ahLst/>
            <a:cxnLst/>
            <a:rect l="l" t="t" r="r" b="b"/>
            <a:pathLst>
              <a:path w="2098421" h="990600">
                <a:moveTo>
                  <a:pt x="0" y="990600"/>
                </a:moveTo>
                <a:lnTo>
                  <a:pt x="2098421" y="990600"/>
                </a:lnTo>
                <a:lnTo>
                  <a:pt x="2098421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EFC6C0"/>
          </a:solidFill>
        </p:spPr>
        <p:txBody>
          <a:bodyPr wrap="square" lIns="0" tIns="0" rIns="0" bIns="0" rtlCol="0">
            <a:noAutofit/>
          </a:bodyPr>
          <a:lstStyle/>
          <a:p>
            <a:endParaRPr sz="1200"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554988" y="711200"/>
            <a:ext cx="3974423" cy="660400"/>
          </a:xfrm>
          <a:custGeom>
            <a:avLst/>
            <a:gdLst/>
            <a:ahLst/>
            <a:cxnLst/>
            <a:rect l="l" t="t" r="r" b="b"/>
            <a:pathLst>
              <a:path w="5961634" h="990600">
                <a:moveTo>
                  <a:pt x="0" y="990600"/>
                </a:moveTo>
                <a:lnTo>
                  <a:pt x="5961634" y="990600"/>
                </a:lnTo>
                <a:lnTo>
                  <a:pt x="5961634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EFC6C0"/>
          </a:solidFill>
        </p:spPr>
        <p:txBody>
          <a:bodyPr wrap="square" lIns="0" tIns="0" rIns="0" bIns="0" rtlCol="0">
            <a:noAutofit/>
          </a:bodyPr>
          <a:lstStyle/>
          <a:p>
            <a:endParaRPr sz="1200"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529411" y="711200"/>
            <a:ext cx="3094482" cy="660400"/>
          </a:xfrm>
          <a:custGeom>
            <a:avLst/>
            <a:gdLst/>
            <a:ahLst/>
            <a:cxnLst/>
            <a:rect l="l" t="t" r="r" b="b"/>
            <a:pathLst>
              <a:path w="4641723" h="990600">
                <a:moveTo>
                  <a:pt x="0" y="990600"/>
                </a:moveTo>
                <a:lnTo>
                  <a:pt x="4641723" y="990600"/>
                </a:lnTo>
                <a:lnTo>
                  <a:pt x="4641723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EFC6C0"/>
          </a:solidFill>
        </p:spPr>
        <p:txBody>
          <a:bodyPr wrap="square" lIns="0" tIns="0" rIns="0" bIns="0" rtlCol="0">
            <a:noAutofit/>
          </a:bodyPr>
          <a:lstStyle/>
          <a:p>
            <a:endParaRPr sz="1200"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623808" y="711200"/>
            <a:ext cx="3451098" cy="660400"/>
          </a:xfrm>
          <a:custGeom>
            <a:avLst/>
            <a:gdLst/>
            <a:ahLst/>
            <a:cxnLst/>
            <a:rect l="l" t="t" r="r" b="b"/>
            <a:pathLst>
              <a:path w="5176647" h="990600">
                <a:moveTo>
                  <a:pt x="0" y="990600"/>
                </a:moveTo>
                <a:lnTo>
                  <a:pt x="5176647" y="990600"/>
                </a:lnTo>
                <a:lnTo>
                  <a:pt x="5176647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EFC6C0"/>
          </a:solidFill>
        </p:spPr>
        <p:txBody>
          <a:bodyPr wrap="square" lIns="0" tIns="0" rIns="0" bIns="0" rtlCol="0">
            <a:noAutofit/>
          </a:bodyPr>
          <a:lstStyle/>
          <a:p>
            <a:endParaRPr sz="1200"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554988" y="331047"/>
            <a:ext cx="0" cy="6531186"/>
          </a:xfrm>
          <a:custGeom>
            <a:avLst/>
            <a:gdLst/>
            <a:ahLst/>
            <a:cxnLst/>
            <a:rect l="l" t="t" r="r" b="b"/>
            <a:pathLst>
              <a:path h="9796779">
                <a:moveTo>
                  <a:pt x="0" y="0"/>
                </a:moveTo>
                <a:lnTo>
                  <a:pt x="0" y="979042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>
              <a:solidFill>
                <a:prstClr val="black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554988" y="331047"/>
            <a:ext cx="0" cy="6531186"/>
          </a:xfrm>
          <a:custGeom>
            <a:avLst/>
            <a:gdLst/>
            <a:ahLst/>
            <a:cxnLst/>
            <a:rect l="l" t="t" r="r" b="b"/>
            <a:pathLst>
              <a:path h="9796779">
                <a:moveTo>
                  <a:pt x="0" y="0"/>
                </a:moveTo>
                <a:lnTo>
                  <a:pt x="0" y="979042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>
              <a:solidFill>
                <a:prstClr val="black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529411" y="706967"/>
            <a:ext cx="0" cy="6155266"/>
          </a:xfrm>
          <a:custGeom>
            <a:avLst/>
            <a:gdLst/>
            <a:ahLst/>
            <a:cxnLst/>
            <a:rect l="l" t="t" r="r" b="b"/>
            <a:pathLst>
              <a:path h="9232899">
                <a:moveTo>
                  <a:pt x="0" y="0"/>
                </a:moveTo>
                <a:lnTo>
                  <a:pt x="0" y="922654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>
              <a:solidFill>
                <a:prstClr val="black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529411" y="706967"/>
            <a:ext cx="0" cy="6155266"/>
          </a:xfrm>
          <a:custGeom>
            <a:avLst/>
            <a:gdLst/>
            <a:ahLst/>
            <a:cxnLst/>
            <a:rect l="l" t="t" r="r" b="b"/>
            <a:pathLst>
              <a:path h="9232899">
                <a:moveTo>
                  <a:pt x="0" y="0"/>
                </a:moveTo>
                <a:lnTo>
                  <a:pt x="0" y="922654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>
              <a:solidFill>
                <a:prstClr val="black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623808" y="706967"/>
            <a:ext cx="0" cy="6155266"/>
          </a:xfrm>
          <a:custGeom>
            <a:avLst/>
            <a:gdLst/>
            <a:ahLst/>
            <a:cxnLst/>
            <a:rect l="l" t="t" r="r" b="b"/>
            <a:pathLst>
              <a:path h="9232899">
                <a:moveTo>
                  <a:pt x="0" y="0"/>
                </a:moveTo>
                <a:lnTo>
                  <a:pt x="0" y="922654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623808" y="706967"/>
            <a:ext cx="0" cy="6155266"/>
          </a:xfrm>
          <a:custGeom>
            <a:avLst/>
            <a:gdLst/>
            <a:ahLst/>
            <a:cxnLst/>
            <a:rect l="l" t="t" r="r" b="b"/>
            <a:pathLst>
              <a:path h="9232899">
                <a:moveTo>
                  <a:pt x="0" y="0"/>
                </a:moveTo>
                <a:lnTo>
                  <a:pt x="0" y="922654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51825" y="711200"/>
            <a:ext cx="11927399" cy="0"/>
          </a:xfrm>
          <a:custGeom>
            <a:avLst/>
            <a:gdLst/>
            <a:ahLst/>
            <a:cxnLst/>
            <a:rect l="l" t="t" r="r" b="b"/>
            <a:pathLst>
              <a:path w="17891099">
                <a:moveTo>
                  <a:pt x="0" y="0"/>
                </a:moveTo>
                <a:lnTo>
                  <a:pt x="178910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>
              <a:solidFill>
                <a:prstClr val="black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51825" y="711200"/>
            <a:ext cx="11927399" cy="0"/>
          </a:xfrm>
          <a:custGeom>
            <a:avLst/>
            <a:gdLst/>
            <a:ahLst/>
            <a:cxnLst/>
            <a:rect l="l" t="t" r="r" b="b"/>
            <a:pathLst>
              <a:path w="17891099">
                <a:moveTo>
                  <a:pt x="1789109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>
              <a:solidFill>
                <a:prstClr val="black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51825" y="1371600"/>
            <a:ext cx="11927399" cy="0"/>
          </a:xfrm>
          <a:custGeom>
            <a:avLst/>
            <a:gdLst/>
            <a:ahLst/>
            <a:cxnLst/>
            <a:rect l="l" t="t" r="r" b="b"/>
            <a:pathLst>
              <a:path w="17891099">
                <a:moveTo>
                  <a:pt x="0" y="0"/>
                </a:moveTo>
                <a:lnTo>
                  <a:pt x="178910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>
              <a:solidFill>
                <a:prstClr val="black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51825" y="1371600"/>
            <a:ext cx="11927399" cy="0"/>
          </a:xfrm>
          <a:custGeom>
            <a:avLst/>
            <a:gdLst/>
            <a:ahLst/>
            <a:cxnLst/>
            <a:rect l="l" t="t" r="r" b="b"/>
            <a:pathLst>
              <a:path w="17891099">
                <a:moveTo>
                  <a:pt x="1789109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>
              <a:solidFill>
                <a:prstClr val="black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51825" y="2885440"/>
            <a:ext cx="11927399" cy="0"/>
          </a:xfrm>
          <a:custGeom>
            <a:avLst/>
            <a:gdLst/>
            <a:ahLst/>
            <a:cxnLst/>
            <a:rect l="l" t="t" r="r" b="b"/>
            <a:pathLst>
              <a:path w="17891099">
                <a:moveTo>
                  <a:pt x="0" y="0"/>
                </a:moveTo>
                <a:lnTo>
                  <a:pt x="178910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>
              <a:solidFill>
                <a:prstClr val="black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51825" y="2885440"/>
            <a:ext cx="11927399" cy="0"/>
          </a:xfrm>
          <a:custGeom>
            <a:avLst/>
            <a:gdLst/>
            <a:ahLst/>
            <a:cxnLst/>
            <a:rect l="l" t="t" r="r" b="b"/>
            <a:pathLst>
              <a:path w="17891099">
                <a:moveTo>
                  <a:pt x="1789109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>
              <a:solidFill>
                <a:prstClr val="black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51825" y="4114800"/>
            <a:ext cx="11927399" cy="0"/>
          </a:xfrm>
          <a:custGeom>
            <a:avLst/>
            <a:gdLst/>
            <a:ahLst/>
            <a:cxnLst/>
            <a:rect l="l" t="t" r="r" b="b"/>
            <a:pathLst>
              <a:path w="17891099">
                <a:moveTo>
                  <a:pt x="0" y="0"/>
                </a:moveTo>
                <a:lnTo>
                  <a:pt x="178910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>
              <a:solidFill>
                <a:prstClr val="black"/>
              </a:solidFill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51825" y="4114800"/>
            <a:ext cx="11927399" cy="0"/>
          </a:xfrm>
          <a:custGeom>
            <a:avLst/>
            <a:gdLst/>
            <a:ahLst/>
            <a:cxnLst/>
            <a:rect l="l" t="t" r="r" b="b"/>
            <a:pathLst>
              <a:path w="17891099">
                <a:moveTo>
                  <a:pt x="1789109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>
              <a:solidFill>
                <a:prstClr val="black"/>
              </a:solidFill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51825" y="5486400"/>
            <a:ext cx="11927399" cy="0"/>
          </a:xfrm>
          <a:custGeom>
            <a:avLst/>
            <a:gdLst/>
            <a:ahLst/>
            <a:cxnLst/>
            <a:rect l="l" t="t" r="r" b="b"/>
            <a:pathLst>
              <a:path w="17891099">
                <a:moveTo>
                  <a:pt x="0" y="0"/>
                </a:moveTo>
                <a:lnTo>
                  <a:pt x="178910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>
              <a:solidFill>
                <a:prstClr val="black"/>
              </a:solidFill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51825" y="5486400"/>
            <a:ext cx="11927399" cy="0"/>
          </a:xfrm>
          <a:custGeom>
            <a:avLst/>
            <a:gdLst/>
            <a:ahLst/>
            <a:cxnLst/>
            <a:rect l="l" t="t" r="r" b="b"/>
            <a:pathLst>
              <a:path w="17891099">
                <a:moveTo>
                  <a:pt x="1789109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>
              <a:solidFill>
                <a:prstClr val="black"/>
              </a:solidFill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56057" y="331047"/>
            <a:ext cx="0" cy="6531186"/>
          </a:xfrm>
          <a:custGeom>
            <a:avLst/>
            <a:gdLst/>
            <a:ahLst/>
            <a:cxnLst/>
            <a:rect l="l" t="t" r="r" b="b"/>
            <a:pathLst>
              <a:path h="9796779">
                <a:moveTo>
                  <a:pt x="0" y="0"/>
                </a:moveTo>
                <a:lnTo>
                  <a:pt x="0" y="979042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>
              <a:solidFill>
                <a:prstClr val="black"/>
              </a:solidFill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56057" y="331047"/>
            <a:ext cx="0" cy="6531186"/>
          </a:xfrm>
          <a:custGeom>
            <a:avLst/>
            <a:gdLst/>
            <a:ahLst/>
            <a:cxnLst/>
            <a:rect l="l" t="t" r="r" b="b"/>
            <a:pathLst>
              <a:path h="9796779">
                <a:moveTo>
                  <a:pt x="0" y="0"/>
                </a:moveTo>
                <a:lnTo>
                  <a:pt x="0" y="979042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>
              <a:solidFill>
                <a:prstClr val="black"/>
              </a:solidFill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2074991" y="331047"/>
            <a:ext cx="0" cy="6531186"/>
          </a:xfrm>
          <a:custGeom>
            <a:avLst/>
            <a:gdLst/>
            <a:ahLst/>
            <a:cxnLst/>
            <a:rect l="l" t="t" r="r" b="b"/>
            <a:pathLst>
              <a:path h="9796779">
                <a:moveTo>
                  <a:pt x="0" y="0"/>
                </a:moveTo>
                <a:lnTo>
                  <a:pt x="0" y="979042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>
              <a:solidFill>
                <a:prstClr val="black"/>
              </a:solidFill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2074991" y="331047"/>
            <a:ext cx="0" cy="6531186"/>
          </a:xfrm>
          <a:custGeom>
            <a:avLst/>
            <a:gdLst/>
            <a:ahLst/>
            <a:cxnLst/>
            <a:rect l="l" t="t" r="r" b="b"/>
            <a:pathLst>
              <a:path h="9796779">
                <a:moveTo>
                  <a:pt x="0" y="0"/>
                </a:moveTo>
                <a:lnTo>
                  <a:pt x="0" y="979042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>
              <a:solidFill>
                <a:prstClr val="black"/>
              </a:solidFill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51825" y="335280"/>
            <a:ext cx="11927399" cy="0"/>
          </a:xfrm>
          <a:custGeom>
            <a:avLst/>
            <a:gdLst/>
            <a:ahLst/>
            <a:cxnLst/>
            <a:rect l="l" t="t" r="r" b="b"/>
            <a:pathLst>
              <a:path w="17891099">
                <a:moveTo>
                  <a:pt x="0" y="0"/>
                </a:moveTo>
                <a:lnTo>
                  <a:pt x="178910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>
              <a:solidFill>
                <a:prstClr val="black"/>
              </a:solidFill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51825" y="335280"/>
            <a:ext cx="11927399" cy="0"/>
          </a:xfrm>
          <a:custGeom>
            <a:avLst/>
            <a:gdLst/>
            <a:ahLst/>
            <a:cxnLst/>
            <a:rect l="l" t="t" r="r" b="b"/>
            <a:pathLst>
              <a:path w="17891099">
                <a:moveTo>
                  <a:pt x="1789109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>
              <a:solidFill>
                <a:prstClr val="black"/>
              </a:solidFill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53207" y="50332"/>
            <a:ext cx="5153623" cy="220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467">
              <a:lnSpc>
                <a:spcPts val="1713"/>
              </a:lnSpc>
              <a:spcBef>
                <a:spcPts val="85"/>
              </a:spcBef>
            </a:pPr>
            <a:r>
              <a:rPr sz="1600" dirty="0">
                <a:solidFill>
                  <a:prstClr val="black"/>
                </a:solidFill>
                <a:latin typeface="Arial Rounded MT Bold"/>
                <a:cs typeface="Arial Rounded MT Bold"/>
              </a:rPr>
              <a:t>CON</a:t>
            </a:r>
            <a:r>
              <a:rPr sz="1600" spc="-26" dirty="0">
                <a:solidFill>
                  <a:prstClr val="black"/>
                </a:solidFill>
                <a:latin typeface="Arial Rounded MT Bold"/>
                <a:cs typeface="Arial Rounded MT Bold"/>
              </a:rPr>
              <a:t>T</a:t>
            </a:r>
            <a:r>
              <a:rPr sz="1600" dirty="0">
                <a:solidFill>
                  <a:prstClr val="black"/>
                </a:solidFill>
                <a:latin typeface="Arial Rounded MT Bold"/>
                <a:cs typeface="Arial Rounded MT Bold"/>
              </a:rPr>
              <a:t>OH </a:t>
            </a:r>
            <a:r>
              <a:rPr sz="1600" spc="6" dirty="0">
                <a:solidFill>
                  <a:prstClr val="black"/>
                </a:solidFill>
                <a:latin typeface="Arial Rounded MT Bold"/>
                <a:cs typeface="Arial Rounded MT Bold"/>
              </a:rPr>
              <a:t>M</a:t>
            </a:r>
            <a:r>
              <a:rPr sz="1600" spc="-143" dirty="0">
                <a:solidFill>
                  <a:prstClr val="black"/>
                </a:solidFill>
                <a:latin typeface="Arial Rounded MT Bold"/>
                <a:cs typeface="Arial Rounded MT Bold"/>
              </a:rPr>
              <a:t>A</a:t>
            </a:r>
            <a:r>
              <a:rPr sz="1600" dirty="0">
                <a:solidFill>
                  <a:prstClr val="black"/>
                </a:solidFill>
                <a:latin typeface="Arial Rounded MT Bold"/>
                <a:cs typeface="Arial Rounded MT Bold"/>
              </a:rPr>
              <a:t>TR</a:t>
            </a:r>
            <a:r>
              <a:rPr sz="1600" spc="3" dirty="0">
                <a:solidFill>
                  <a:prstClr val="black"/>
                </a:solidFill>
                <a:latin typeface="Arial Rounded MT Bold"/>
                <a:cs typeface="Arial Rounded MT Bold"/>
              </a:rPr>
              <a:t>I</a:t>
            </a:r>
            <a:r>
              <a:rPr sz="1600" dirty="0">
                <a:solidFill>
                  <a:prstClr val="black"/>
                </a:solidFill>
                <a:latin typeface="Arial Rounded MT Bold"/>
                <a:cs typeface="Arial Rounded MT Bold"/>
              </a:rPr>
              <a:t>KS</a:t>
            </a:r>
            <a:r>
              <a:rPr sz="1600" spc="-9" dirty="0">
                <a:solidFill>
                  <a:prstClr val="black"/>
                </a:solidFill>
                <a:latin typeface="Arial Rounded MT Bold"/>
                <a:cs typeface="Arial Rounded MT Bold"/>
              </a:rPr>
              <a:t> </a:t>
            </a:r>
            <a:r>
              <a:rPr sz="1600" dirty="0">
                <a:solidFill>
                  <a:prstClr val="black"/>
                </a:solidFill>
                <a:latin typeface="Arial Rounded MT Bold"/>
                <a:cs typeface="Arial Rounded MT Bold"/>
              </a:rPr>
              <a:t>P</a:t>
            </a:r>
            <a:r>
              <a:rPr sz="1600" spc="-6" dirty="0">
                <a:solidFill>
                  <a:prstClr val="black"/>
                </a:solidFill>
                <a:latin typeface="Arial Rounded MT Bold"/>
                <a:cs typeface="Arial Rounded MT Bold"/>
              </a:rPr>
              <a:t>E</a:t>
            </a:r>
            <a:r>
              <a:rPr sz="1600" dirty="0">
                <a:solidFill>
                  <a:prstClr val="black"/>
                </a:solidFill>
                <a:latin typeface="Arial Rounded MT Bold"/>
                <a:cs typeface="Arial Rounded MT Bold"/>
              </a:rPr>
              <a:t>M</a:t>
            </a:r>
            <a:r>
              <a:rPr sz="1600" spc="-59" dirty="0">
                <a:solidFill>
                  <a:prstClr val="black"/>
                </a:solidFill>
                <a:latin typeface="Arial Rounded MT Bold"/>
                <a:cs typeface="Arial Rounded MT Bold"/>
              </a:rPr>
              <a:t>B</a:t>
            </a:r>
            <a:r>
              <a:rPr sz="1600" spc="-39" dirty="0">
                <a:solidFill>
                  <a:prstClr val="black"/>
                </a:solidFill>
                <a:latin typeface="Arial Rounded MT Bold"/>
                <a:cs typeface="Arial Rounded MT Bold"/>
              </a:rPr>
              <a:t>A</a:t>
            </a:r>
            <a:r>
              <a:rPr sz="1600" dirty="0">
                <a:solidFill>
                  <a:prstClr val="black"/>
                </a:solidFill>
                <a:latin typeface="Arial Rounded MT Bold"/>
                <a:cs typeface="Arial Rounded MT Bold"/>
              </a:rPr>
              <a:t>GIAN P</a:t>
            </a:r>
            <a:r>
              <a:rPr sz="1600" spc="-3" dirty="0">
                <a:solidFill>
                  <a:prstClr val="black"/>
                </a:solidFill>
                <a:latin typeface="Arial Rounded MT Bold"/>
                <a:cs typeface="Arial Rounded MT Bold"/>
              </a:rPr>
              <a:t>E</a:t>
            </a:r>
            <a:r>
              <a:rPr sz="1600" dirty="0">
                <a:solidFill>
                  <a:prstClr val="black"/>
                </a:solidFill>
                <a:latin typeface="Arial Rounded MT Bold"/>
                <a:cs typeface="Arial Rounded MT Bold"/>
              </a:rPr>
              <a:t>RAN</a:t>
            </a:r>
            <a:r>
              <a:rPr sz="1600" spc="9" dirty="0">
                <a:solidFill>
                  <a:prstClr val="black"/>
                </a:solidFill>
                <a:latin typeface="Arial Rounded MT Bold"/>
                <a:cs typeface="Arial Rounded MT Bold"/>
              </a:rPr>
              <a:t> </a:t>
            </a:r>
            <a:r>
              <a:rPr sz="1600" spc="-63" dirty="0">
                <a:solidFill>
                  <a:prstClr val="black"/>
                </a:solidFill>
                <a:latin typeface="Arial Rounded MT Bold"/>
                <a:cs typeface="Arial Rounded MT Bold"/>
              </a:rPr>
              <a:t>D</a:t>
            </a:r>
            <a:r>
              <a:rPr sz="1600" dirty="0">
                <a:solidFill>
                  <a:prstClr val="black"/>
                </a:solidFill>
                <a:latin typeface="Arial Rounded MT Bold"/>
                <a:cs typeface="Arial Rounded MT Bold"/>
              </a:rPr>
              <a:t>AN HASIL</a:t>
            </a:r>
            <a:endParaRPr sz="160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6058" y="335281"/>
            <a:ext cx="1398930" cy="3759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367"/>
              </a:lnSpc>
              <a:spcBef>
                <a:spcPts val="21"/>
              </a:spcBef>
            </a:pPr>
            <a:endParaRPr sz="367">
              <a:solidFill>
                <a:prstClr val="black"/>
              </a:solidFill>
            </a:endParaRPr>
          </a:p>
          <a:p>
            <a:pPr marL="91445">
              <a:lnSpc>
                <a:spcPct val="95825"/>
              </a:lnSpc>
            </a:pP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b="1" spc="-26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b="1" spc="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b="1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933" b="1" spc="-26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endParaRPr sz="933">
              <a:solidFill>
                <a:prstClr val="black"/>
              </a:solidFill>
              <a:latin typeface="Arial"/>
              <a:cs typeface="Arial"/>
            </a:endParaRPr>
          </a:p>
          <a:p>
            <a:pPr marL="91445">
              <a:lnSpc>
                <a:spcPct val="95825"/>
              </a:lnSpc>
              <a:spcBef>
                <a:spcPts val="47"/>
              </a:spcBef>
            </a:pP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J</a:t>
            </a:r>
            <a:r>
              <a:rPr sz="933" b="1" spc="-2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b="1" spc="3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933" b="1" spc="-9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b="1" spc="-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b="1" spc="3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PE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933" b="1" spc="-76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b="1" spc="-46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933" b="1" spc="-2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endParaRPr sz="933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54988" y="335281"/>
            <a:ext cx="10520003" cy="3759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67"/>
              </a:lnSpc>
              <a:spcBef>
                <a:spcPts val="51"/>
              </a:spcBef>
            </a:pPr>
            <a:endParaRPr sz="867">
              <a:solidFill>
                <a:prstClr val="black"/>
              </a:solidFill>
            </a:endParaRPr>
          </a:p>
          <a:p>
            <a:pPr marL="2516249">
              <a:lnSpc>
                <a:spcPct val="95825"/>
              </a:lnSpc>
            </a:pPr>
            <a:r>
              <a:rPr sz="1000" b="1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sz="1000" b="1" spc="-1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000" b="1" spc="-3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000" b="1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000" b="1" spc="-3" dirty="0">
                <a:solidFill>
                  <a:prstClr val="black"/>
                </a:solidFill>
                <a:latin typeface="Arial"/>
                <a:cs typeface="Arial"/>
              </a:rPr>
              <a:t>ME</a:t>
            </a:r>
            <a:r>
              <a:rPr sz="1000" b="1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1000" b="1" spc="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000" b="1" spc="-8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000" b="1" spc="-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000" b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000" b="1" spc="3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000" b="1" spc="-3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1000" b="1" spc="-1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000" b="1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1000" b="1" spc="-3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000" b="1" dirty="0">
                <a:solidFill>
                  <a:prstClr val="black"/>
                </a:solidFill>
                <a:latin typeface="Arial"/>
                <a:cs typeface="Arial"/>
              </a:rPr>
              <a:t>ME</a:t>
            </a:r>
            <a:r>
              <a:rPr sz="1000" b="1" spc="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prstClr val="black"/>
                </a:solidFill>
                <a:latin typeface="Arial"/>
                <a:cs typeface="Arial"/>
              </a:rPr>
              <a:t>/</a:t>
            </a:r>
            <a:r>
              <a:rPr sz="1000" b="1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b="1" spc="-3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1000" b="1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000" b="1" spc="-3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000" b="1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1000" b="1" spc="-3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1000" b="1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1000" b="1" spc="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b="1" spc="6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1000" b="1" spc="-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000" b="1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000" b="1" spc="6" dirty="0">
                <a:solidFill>
                  <a:prstClr val="black"/>
                </a:solidFill>
                <a:latin typeface="Arial"/>
                <a:cs typeface="Arial"/>
              </a:rPr>
              <a:t>/</a:t>
            </a:r>
            <a:r>
              <a:rPr sz="1000" b="1" spc="-7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000" b="1" spc="-76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000" b="1" dirty="0">
                <a:solidFill>
                  <a:prstClr val="black"/>
                </a:solidFill>
                <a:latin typeface="Arial"/>
                <a:cs typeface="Arial"/>
              </a:rPr>
              <a:t>AU</a:t>
            </a:r>
            <a:r>
              <a:rPr sz="1000" b="1" spc="2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b="1" spc="3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1000" b="1" spc="-12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000" b="1" spc="-83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1000" b="1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000" b="1" spc="3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000" b="1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sz="1000" b="1" spc="2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b="1" spc="-1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000" b="1" dirty="0">
                <a:solidFill>
                  <a:prstClr val="black"/>
                </a:solidFill>
                <a:latin typeface="Arial"/>
                <a:cs typeface="Arial"/>
              </a:rPr>
              <a:t>IM</a:t>
            </a:r>
            <a:r>
              <a:rPr sz="1000" b="1" spc="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1000" b="1" spc="-6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000" b="1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000" b="1" spc="9" dirty="0">
                <a:solidFill>
                  <a:prstClr val="black"/>
                </a:solidFill>
                <a:latin typeface="Arial"/>
                <a:cs typeface="Arial"/>
              </a:rPr>
              <a:t>J</a:t>
            </a:r>
            <a:r>
              <a:rPr sz="1000" b="1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000" b="1" spc="-3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b="1" spc="-67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1000" b="1" spc="-4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000" b="1" spc="6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1000" b="1" dirty="0">
                <a:solidFill>
                  <a:prstClr val="black"/>
                </a:solidFill>
                <a:latin typeface="Arial"/>
                <a:cs typeface="Arial"/>
              </a:rPr>
              <a:t>A U</a:t>
            </a:r>
            <a:r>
              <a:rPr sz="1000" b="1" spc="-3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000" b="1" dirty="0">
                <a:solidFill>
                  <a:prstClr val="black"/>
                </a:solidFill>
                <a:latin typeface="Arial"/>
                <a:cs typeface="Arial"/>
              </a:rPr>
              <a:t>IT K</a:t>
            </a:r>
            <a:r>
              <a:rPr sz="1000" b="1" spc="-6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000" b="1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000" b="1" spc="9" dirty="0">
                <a:solidFill>
                  <a:prstClr val="black"/>
                </a:solidFill>
                <a:latin typeface="Arial"/>
                <a:cs typeface="Arial"/>
              </a:rPr>
              <a:t>J</a:t>
            </a:r>
            <a:r>
              <a:rPr sz="1000" b="1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6058" y="711200"/>
            <a:ext cx="1398930" cy="660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367"/>
              </a:lnSpc>
              <a:spcBef>
                <a:spcPts val="23"/>
              </a:spcBef>
            </a:pPr>
            <a:endParaRPr sz="367">
              <a:solidFill>
                <a:prstClr val="black"/>
              </a:solidFill>
            </a:endParaRPr>
          </a:p>
          <a:p>
            <a:pPr marL="91445" marR="154797">
              <a:lnSpc>
                <a:spcPct val="100041"/>
              </a:lnSpc>
            </a:pP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b="1" spc="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b="1" spc="-26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933" b="1" spc="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b="1" spc="-26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UBD</a:t>
            </a:r>
            <a:r>
              <a:rPr sz="933" b="1" spc="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b="1" spc="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b="1" spc="3" dirty="0">
                <a:solidFill>
                  <a:prstClr val="black"/>
                </a:solidFill>
                <a:latin typeface="Arial"/>
                <a:cs typeface="Arial"/>
              </a:rPr>
              <a:t>II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/ JF</a:t>
            </a:r>
            <a:r>
              <a:rPr sz="933" b="1" spc="-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SE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933" b="1" spc="-26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933" b="1" spc="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OO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endParaRPr sz="933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54988" y="711200"/>
            <a:ext cx="3974423" cy="660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367"/>
              </a:lnSpc>
              <a:spcBef>
                <a:spcPts val="23"/>
              </a:spcBef>
            </a:pPr>
            <a:endParaRPr sz="367" dirty="0">
              <a:solidFill>
                <a:prstClr val="black"/>
              </a:solidFill>
            </a:endParaRPr>
          </a:p>
          <a:p>
            <a:pPr marL="164030" marR="164696" indent="6025" algn="ctr">
              <a:lnSpc>
                <a:spcPct val="100041"/>
              </a:lnSpc>
            </a:pPr>
            <a:r>
              <a:rPr sz="933" b="1" spc="-26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933" b="1" spc="3" dirty="0">
                <a:solidFill>
                  <a:prstClr val="black"/>
                </a:solidFill>
                <a:latin typeface="Arial"/>
                <a:cs typeface="Arial"/>
              </a:rPr>
              <a:t>IK</a:t>
            </a:r>
            <a:r>
              <a:rPr sz="933" b="1" spc="-26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SI</a:t>
            </a:r>
            <a:r>
              <a:rPr sz="933" b="1" spc="3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b="1" spc="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b="1" spc="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933" b="1" spc="-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b="1" spc="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J</a:t>
            </a:r>
            <a:r>
              <a:rPr sz="933" b="1" spc="-26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933" b="1" spc="-26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b="1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b="1" spc="3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933" b="1" spc="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b="1" spc="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OSES D</a:t>
            </a:r>
            <a:r>
              <a:rPr sz="933" b="1" spc="-2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b="1" spc="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A (</a:t>
            </a:r>
            <a:r>
              <a:rPr sz="933" b="1" i="1" dirty="0">
                <a:solidFill>
                  <a:prstClr val="black"/>
                </a:solidFill>
                <a:latin typeface="Arial"/>
                <a:cs typeface="Arial"/>
              </a:rPr>
              <a:t>SE</a:t>
            </a:r>
            <a:r>
              <a:rPr sz="933" b="1" i="1" spc="-3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b="1" i="1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933" b="1" i="1" spc="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b="1" i="1" spc="-3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933" b="1" i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b="1" i="1" spc="-3" dirty="0">
                <a:solidFill>
                  <a:prstClr val="black"/>
                </a:solidFill>
                <a:latin typeface="Arial"/>
                <a:cs typeface="Arial"/>
              </a:rPr>
              <a:t> L</a:t>
            </a:r>
            <a:r>
              <a:rPr sz="933" b="1" i="1" dirty="0">
                <a:solidFill>
                  <a:prstClr val="black"/>
                </a:solidFill>
                <a:latin typeface="Arial"/>
                <a:cs typeface="Arial"/>
              </a:rPr>
              <a:t>EVEL</a:t>
            </a:r>
            <a:r>
              <a:rPr sz="933" b="1" i="1" spc="-5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b="1" i="1" spc="-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b="1" i="1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933" b="1" i="1" spc="-3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b="1" i="1" dirty="0">
                <a:solidFill>
                  <a:prstClr val="black"/>
                </a:solidFill>
                <a:latin typeface="Arial"/>
                <a:cs typeface="Arial"/>
              </a:rPr>
              <a:t>EE</a:t>
            </a:r>
            <a:r>
              <a:rPr sz="933" b="1" i="1" spc="-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b="1" i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b="1" i="1" spc="-3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933" b="1" spc="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SE</a:t>
            </a:r>
            <a:r>
              <a:rPr sz="933" b="1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933" b="1" spc="-26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b="1" spc="2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NSPK</a:t>
            </a:r>
            <a:r>
              <a:rPr sz="933" b="1" spc="-1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b="1" spc="-86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933" b="1" spc="-26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NG</a:t>
            </a:r>
            <a:r>
              <a:rPr sz="933" b="1" spc="1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b="1" i="1" spc="-3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b="1" i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b="1" i="1" spc="-3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933" b="1" i="1" spc="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b="1" i="1" spc="-3" dirty="0">
                <a:solidFill>
                  <a:prstClr val="black"/>
                </a:solidFill>
                <a:latin typeface="Arial"/>
                <a:cs typeface="Arial"/>
              </a:rPr>
              <a:t>ABL</a:t>
            </a:r>
            <a:r>
              <a:rPr sz="933" b="1" i="1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933" b="1" spc="-26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b="1" spc="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b="1" i="1" spc="-3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933" b="1" i="1" dirty="0">
                <a:solidFill>
                  <a:prstClr val="black"/>
                </a:solidFill>
                <a:latin typeface="Arial"/>
                <a:cs typeface="Arial"/>
              </a:rPr>
              <a:t>SE</a:t>
            </a:r>
            <a:r>
              <a:rPr sz="933" b="1" i="1" spc="-3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b="1" i="1" dirty="0">
                <a:solidFill>
                  <a:prstClr val="black"/>
                </a:solidFill>
                <a:latin typeface="Arial"/>
                <a:cs typeface="Arial"/>
              </a:rPr>
              <a:t>-</a:t>
            </a:r>
            <a:r>
              <a:rPr sz="933" b="1" i="1" spc="-3" dirty="0">
                <a:solidFill>
                  <a:prstClr val="black"/>
                </a:solidFill>
                <a:latin typeface="Arial"/>
                <a:cs typeface="Arial"/>
              </a:rPr>
              <a:t>FR</a:t>
            </a:r>
            <a:r>
              <a:rPr sz="933" b="1" i="1" spc="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b="1" i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b="1" i="1" spc="-3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sz="933" b="1" i="1" spc="-76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933" b="1" i="1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endParaRPr sz="933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29411" y="711200"/>
            <a:ext cx="3094397" cy="660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367"/>
              </a:lnSpc>
              <a:spcBef>
                <a:spcPts val="23"/>
              </a:spcBef>
            </a:pPr>
            <a:endParaRPr sz="367">
              <a:solidFill>
                <a:prstClr val="black"/>
              </a:solidFill>
            </a:endParaRPr>
          </a:p>
          <a:p>
            <a:pPr marL="160981" marR="160743" indent="446" algn="ctr">
              <a:lnSpc>
                <a:spcPct val="100041"/>
              </a:lnSpc>
            </a:pP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ESPO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b="1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b="1" spc="-86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933" b="1" spc="-26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933" b="1" spc="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b="1" spc="-73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933" b="1" spc="-10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b="1" spc="3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933" b="1" spc="-26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b="1" spc="-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b="1" spc="-26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KU</a:t>
            </a:r>
            <a:r>
              <a:rPr sz="933" b="1" spc="3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b="1" spc="-8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sz="933" b="1" spc="-10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b="1" spc="-67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b="1" spc="-1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S PE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933" b="1" spc="-26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933" b="1" spc="3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933" b="1" spc="-1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b="1" spc="3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b="1" spc="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b="1" spc="-26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b="1" spc="-7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933" b="1" spc="-26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b="1" spc="3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b="1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b="1" spc="-8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b="1" spc="3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RK</a:t>
            </a:r>
            <a:r>
              <a:rPr sz="933" b="1" spc="-26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b="1" spc="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b="1" spc="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933" b="1" spc="-117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b="1" spc="-7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933" b="1" spc="-1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b="1" spc="3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b="1" spc="-1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N PE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RB</a:t>
            </a:r>
            <a:r>
              <a:rPr sz="933" b="1" spc="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b="1" spc="-76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b="1" spc="-26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b="1" spc="3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933" b="1" spc="3" dirty="0">
                <a:solidFill>
                  <a:prstClr val="black"/>
                </a:solidFill>
                <a:latin typeface="Arial"/>
                <a:cs typeface="Arial"/>
              </a:rPr>
              <a:t>/I</a:t>
            </a:r>
            <a:r>
              <a:rPr sz="933" b="1" spc="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933" b="1" spc="-2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933" b="1" spc="-26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b="1" spc="3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933" b="1" spc="-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b="1" spc="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933" b="1" spc="-26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LU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I </a:t>
            </a:r>
            <a:r>
              <a:rPr sz="933" b="1" spc="-26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933" b="1" spc="3" dirty="0">
                <a:solidFill>
                  <a:prstClr val="black"/>
                </a:solidFill>
                <a:latin typeface="Arial"/>
                <a:cs typeface="Arial"/>
              </a:rPr>
              <a:t>IK</a:t>
            </a:r>
            <a:r>
              <a:rPr sz="933" b="1" spc="-26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SI</a:t>
            </a:r>
            <a:r>
              <a:rPr sz="933" b="1" spc="3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b="1" spc="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b="1" spc="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endParaRPr sz="933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623808" y="711200"/>
            <a:ext cx="3451183" cy="660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367"/>
              </a:lnSpc>
              <a:spcBef>
                <a:spcPts val="23"/>
              </a:spcBef>
            </a:pPr>
            <a:endParaRPr sz="367">
              <a:solidFill>
                <a:prstClr val="black"/>
              </a:solidFill>
            </a:endParaRPr>
          </a:p>
          <a:p>
            <a:pPr marL="133887" marR="132848" indent="1605" algn="ctr">
              <a:lnSpc>
                <a:spcPct val="100041"/>
              </a:lnSpc>
            </a:pP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SE</a:t>
            </a:r>
            <a:r>
              <a:rPr sz="933" b="1" spc="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b="1" spc="-26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b="1" spc="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b="1" spc="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933" b="1" spc="-26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b="1" spc="-7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933" b="1" spc="-1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b="1" spc="3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PEG</a:t>
            </a:r>
            <a:r>
              <a:rPr sz="933" b="1" spc="-76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b="1" spc="-43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933" b="1" spc="-1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b="1" spc="2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933" b="1" spc="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b="1" spc="-26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b="1" spc="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PU 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933" b="1" spc="-26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b="1" spc="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SP PE</a:t>
            </a:r>
            <a:r>
              <a:rPr sz="933" b="1" spc="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b="1" spc="-4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b="1" spc="-26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933" b="1" spc="3" dirty="0">
                <a:solidFill>
                  <a:prstClr val="black"/>
                </a:solidFill>
                <a:latin typeface="Arial"/>
                <a:cs typeface="Arial"/>
              </a:rPr>
              <a:t>/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933" b="1" spc="-67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b="1" spc="-2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b="1" spc="-86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933" b="1" spc="-26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933" b="1" spc="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933" b="1" spc="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SA</a:t>
            </a:r>
            <a:r>
              <a:rPr sz="933" b="1" spc="-3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b="1" spc="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933" b="1" spc="-117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b="1" spc="-86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933" b="1" spc="-1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b="1" spc="2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PE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RB</a:t>
            </a:r>
            <a:r>
              <a:rPr sz="933" b="1" spc="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b="1" spc="-76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b="1" spc="-26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N P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933" b="1" spc="3" dirty="0">
                <a:solidFill>
                  <a:prstClr val="black"/>
                </a:solidFill>
                <a:latin typeface="Arial"/>
                <a:cs typeface="Arial"/>
              </a:rPr>
              <a:t>/I</a:t>
            </a:r>
            <a:r>
              <a:rPr sz="933" b="1" spc="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933" b="1" spc="-2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933" b="1" spc="-26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b="1" spc="3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933" b="1" spc="-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b="1" spc="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933" b="1" spc="-26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LU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b="1" spc="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b="1" spc="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b="1" spc="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933" b="1" spc="-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SE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933" b="1" spc="-26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b="1" spc="3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b="1" spc="-1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933" b="1" spc="3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b="1" spc="-73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933" b="1" spc="-10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933" b="1" spc="-26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b="1" spc="-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b="1" spc="-26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b="1" spc="-3" dirty="0">
                <a:solidFill>
                  <a:prstClr val="black"/>
                </a:solidFill>
                <a:latin typeface="Arial"/>
                <a:cs typeface="Arial"/>
              </a:rPr>
              <a:t>KU</a:t>
            </a:r>
            <a:r>
              <a:rPr sz="933" b="1" spc="3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b="1" spc="-8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b="1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endParaRPr sz="933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6058" y="1371600"/>
            <a:ext cx="1398930" cy="1513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367"/>
              </a:lnSpc>
              <a:spcBef>
                <a:spcPts val="23"/>
              </a:spcBef>
            </a:pPr>
            <a:endParaRPr sz="367">
              <a:solidFill>
                <a:prstClr val="black"/>
              </a:solidFill>
            </a:endParaRPr>
          </a:p>
          <a:p>
            <a:pPr marL="91445" marR="115092">
              <a:lnSpc>
                <a:spcPct val="100041"/>
              </a:lnSpc>
            </a:pP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Lingga,</a:t>
            </a:r>
            <a:r>
              <a:rPr sz="933" spc="-1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J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933" spc="-2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106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nik</a:t>
            </a:r>
            <a:r>
              <a:rPr sz="933" spc="-3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106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 Bangunan</a:t>
            </a:r>
            <a:r>
              <a:rPr sz="933" spc="-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dan Peru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ahan</a:t>
            </a:r>
            <a:r>
              <a:rPr sz="933" spc="-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uda</a:t>
            </a:r>
            <a:endParaRPr sz="933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54988" y="1371600"/>
            <a:ext cx="3974423" cy="1513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367"/>
              </a:lnSpc>
              <a:spcBef>
                <a:spcPts val="23"/>
              </a:spcBef>
            </a:pPr>
            <a:endParaRPr sz="367">
              <a:solidFill>
                <a:prstClr val="black"/>
              </a:solidFill>
            </a:endParaRPr>
          </a:p>
          <a:p>
            <a:pPr marL="206343" marR="70184" indent="-114814">
              <a:lnSpc>
                <a:spcPct val="100041"/>
              </a:lnSpc>
            </a:pP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• </a:t>
            </a:r>
            <a:r>
              <a:rPr sz="933" spc="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Pro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spc="1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bi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nis</a:t>
            </a:r>
            <a:r>
              <a:rPr sz="933" spc="1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apl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spc="15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IM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BG</a:t>
            </a:r>
            <a:r>
              <a:rPr sz="933" spc="14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alam</a:t>
            </a:r>
            <a:r>
              <a:rPr sz="933" spc="13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spc="1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spc="-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spc="15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pli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spc="15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13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ang leng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ap</a:t>
            </a:r>
            <a:r>
              <a:rPr sz="933" spc="-1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dan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uai</a:t>
            </a:r>
            <a:r>
              <a:rPr sz="933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SPK</a:t>
            </a:r>
            <a:endParaRPr sz="933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29411" y="1371600"/>
            <a:ext cx="3094397" cy="1513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367"/>
              </a:lnSpc>
              <a:spcBef>
                <a:spcPts val="23"/>
              </a:spcBef>
            </a:pPr>
            <a:endParaRPr sz="367">
              <a:solidFill>
                <a:prstClr val="black"/>
              </a:solidFill>
            </a:endParaRPr>
          </a:p>
          <a:p>
            <a:pPr marL="206766" marR="68924" indent="-114813" algn="just">
              <a:lnSpc>
                <a:spcPct val="100041"/>
              </a:lnSpc>
            </a:pPr>
            <a:r>
              <a:rPr sz="933" dirty="0">
                <a:solidFill>
                  <a:prstClr val="black"/>
                </a:solidFill>
                <a:latin typeface="Wingdings"/>
                <a:cs typeface="Wingdings"/>
              </a:rPr>
              <a:t></a:t>
            </a:r>
            <a:r>
              <a:rPr sz="9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Pen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gu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13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sz="933" spc="13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en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elola</a:t>
            </a:r>
            <a:r>
              <a:rPr sz="933" spc="13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La</a:t>
            </a:r>
            <a:r>
              <a:rPr sz="933" spc="-13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spc="12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BG</a:t>
            </a:r>
            <a:r>
              <a:rPr sz="933" spc="13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en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ge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ui p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og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/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spc="-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spc="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lan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ju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pe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du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nn</a:t>
            </a:r>
            <a:r>
              <a:rPr sz="933" spc="-13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 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ara</a:t>
            </a:r>
            <a:r>
              <a:rPr sz="933" spc="-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i="1" dirty="0">
                <a:solidFill>
                  <a:prstClr val="black"/>
                </a:solidFill>
                <a:latin typeface="Arial"/>
                <a:cs typeface="Arial"/>
              </a:rPr>
              <a:t>up-</a:t>
            </a:r>
            <a:r>
              <a:rPr sz="933" i="1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i="1" dirty="0">
                <a:solidFill>
                  <a:prstClr val="black"/>
                </a:solidFill>
                <a:latin typeface="Arial"/>
                <a:cs typeface="Arial"/>
              </a:rPr>
              <a:t>o-da</a:t>
            </a:r>
            <a:r>
              <a:rPr sz="933" i="1" spc="-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i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i="1" spc="-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elalui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apli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spc="-1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BG</a:t>
            </a:r>
            <a:endParaRPr sz="933">
              <a:solidFill>
                <a:prstClr val="black"/>
              </a:solidFill>
              <a:latin typeface="Arial"/>
              <a:cs typeface="Arial"/>
            </a:endParaRPr>
          </a:p>
          <a:p>
            <a:pPr marL="206766" marR="69325" indent="-114813" algn="just">
              <a:lnSpc>
                <a:spcPct val="100041"/>
              </a:lnSpc>
            </a:pPr>
            <a:r>
              <a:rPr sz="933" dirty="0">
                <a:solidFill>
                  <a:prstClr val="black"/>
                </a:solidFill>
                <a:latin typeface="Wingdings"/>
                <a:cs typeface="Wingdings"/>
              </a:rPr>
              <a:t></a:t>
            </a:r>
            <a:r>
              <a:rPr sz="9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33" spc="-106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ela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sz="933" spc="1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ja</a:t>
            </a:r>
            <a:r>
              <a:rPr sz="933" spc="-13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ab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sz="933" spc="12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sz="933" spc="1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pe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du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sz="933" spc="1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spc="-13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ar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933" spc="-6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un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 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spc="-6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t dan 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t (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 ob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je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k 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au</a:t>
            </a:r>
            <a:r>
              <a:rPr sz="933" spc="-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jenis</a:t>
            </a:r>
            <a:r>
              <a:rPr sz="933" spc="-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alah</a:t>
            </a:r>
            <a:r>
              <a:rPr sz="933" spc="-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au</a:t>
            </a:r>
            <a:r>
              <a:rPr sz="933" spc="-1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berdasarkan</a:t>
            </a:r>
            <a:r>
              <a:rPr sz="933" spc="-2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13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ila</a:t>
            </a:r>
            <a:r>
              <a:rPr sz="933" spc="-13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ah)</a:t>
            </a:r>
            <a:endParaRPr sz="933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23808" y="1371600"/>
            <a:ext cx="3451183" cy="1513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367"/>
              </a:lnSpc>
              <a:spcBef>
                <a:spcPts val="23"/>
              </a:spcBef>
            </a:pPr>
            <a:endParaRPr sz="367">
              <a:solidFill>
                <a:prstClr val="black"/>
              </a:solidFill>
            </a:endParaRPr>
          </a:p>
          <a:p>
            <a:pPr marL="207105" marR="339866" indent="-114813" algn="just">
              <a:lnSpc>
                <a:spcPct val="100041"/>
              </a:lnSpc>
            </a:pP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• </a:t>
            </a:r>
            <a:r>
              <a:rPr sz="933" spc="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odul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eri</a:t>
            </a:r>
            <a:r>
              <a:rPr sz="933" spc="-1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peningkat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spc="-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apas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spc="-1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pengelola</a:t>
            </a:r>
            <a:r>
              <a:rPr sz="933" spc="-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la</a:t>
            </a:r>
            <a:r>
              <a:rPr sz="933" spc="-13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anan penerbit</a:t>
            </a:r>
            <a:r>
              <a:rPr sz="933" spc="-6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spc="-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PBG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/I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dan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SLF</a:t>
            </a:r>
            <a:r>
              <a:rPr sz="933" spc="-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melal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BG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er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un 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ara</a:t>
            </a:r>
            <a:r>
              <a:rPr sz="933" spc="-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leng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ap</a:t>
            </a:r>
            <a:r>
              <a:rPr sz="933" spc="-1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dan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uai</a:t>
            </a:r>
            <a:r>
              <a:rPr sz="933" spc="-1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andar</a:t>
            </a:r>
            <a:r>
              <a:rPr sz="933" spc="-3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pen</a:t>
            </a:r>
            <a:r>
              <a:rPr sz="933" spc="-13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unan</a:t>
            </a:r>
            <a:r>
              <a:rPr sz="933" spc="-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odul</a:t>
            </a:r>
            <a:endParaRPr sz="933">
              <a:solidFill>
                <a:prstClr val="black"/>
              </a:solidFill>
              <a:latin typeface="Arial"/>
              <a:cs typeface="Arial"/>
            </a:endParaRPr>
          </a:p>
          <a:p>
            <a:pPr marL="92291">
              <a:lnSpc>
                <a:spcPct val="95825"/>
              </a:lnSpc>
            </a:pP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• </a:t>
            </a:r>
            <a:r>
              <a:rPr sz="933" spc="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Pe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spc="-6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  </a:t>
            </a:r>
            <a:r>
              <a:rPr sz="933" spc="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pen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an  </a:t>
            </a:r>
            <a:r>
              <a:rPr sz="933" spc="4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as  </a:t>
            </a:r>
            <a:r>
              <a:rPr sz="933" spc="5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ah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i  </a:t>
            </a:r>
            <a:r>
              <a:rPr sz="933" spc="5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an  </a:t>
            </a:r>
            <a:r>
              <a:rPr sz="933" spc="4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da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pa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endParaRPr sz="933">
              <a:solidFill>
                <a:prstClr val="black"/>
              </a:solidFill>
              <a:latin typeface="Arial"/>
              <a:cs typeface="Arial"/>
            </a:endParaRPr>
          </a:p>
          <a:p>
            <a:pPr marL="207105">
              <a:lnSpc>
                <a:spcPct val="95825"/>
              </a:lnSpc>
              <a:spcBef>
                <a:spcPts val="47"/>
              </a:spcBef>
            </a:pP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spc="-6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pr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kt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ateri</a:t>
            </a:r>
            <a:r>
              <a:rPr sz="933" spc="-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13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ang disa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paik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endParaRPr sz="933">
              <a:solidFill>
                <a:prstClr val="black"/>
              </a:solidFill>
              <a:latin typeface="Arial"/>
              <a:cs typeface="Arial"/>
            </a:endParaRPr>
          </a:p>
          <a:p>
            <a:pPr marL="207105" marR="68753" indent="-114813" algn="just">
              <a:lnSpc>
                <a:spcPct val="100041"/>
              </a:lnSpc>
              <a:spcBef>
                <a:spcPts val="47"/>
              </a:spcBef>
            </a:pP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• Pela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spc="-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/</a:t>
            </a:r>
            <a:r>
              <a:rPr sz="933" spc="-13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ar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r   </a:t>
            </a:r>
            <a:r>
              <a:rPr sz="933" spc="9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pen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   </a:t>
            </a:r>
            <a:r>
              <a:rPr sz="933" spc="9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spc="-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s   </a:t>
            </a:r>
            <a:r>
              <a:rPr sz="933" spc="9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la</a:t>
            </a:r>
            <a:r>
              <a:rPr sz="933" spc="-13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 pe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bi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an </a:t>
            </a:r>
            <a:r>
              <a:rPr sz="933" spc="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PB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/IM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B </a:t>
            </a:r>
            <a:r>
              <a:rPr sz="933" spc="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sz="933" spc="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SLF  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alui </a:t>
            </a:r>
            <a:r>
              <a:rPr sz="933" spc="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BG 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 k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en dan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er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pi</a:t>
            </a:r>
            <a:r>
              <a:rPr sz="933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uai</a:t>
            </a:r>
            <a:r>
              <a:rPr sz="933" spc="-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ebutuh</a:t>
            </a:r>
            <a:r>
              <a:rPr sz="933" spc="-6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endParaRPr sz="933">
              <a:solidFill>
                <a:prstClr val="black"/>
              </a:solidFill>
              <a:latin typeface="Arial"/>
              <a:cs typeface="Arial"/>
            </a:endParaRPr>
          </a:p>
          <a:p>
            <a:pPr marL="207105" marR="68693" indent="-114813" algn="just">
              <a:lnSpc>
                <a:spcPct val="100041"/>
              </a:lnSpc>
            </a:pP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•</a:t>
            </a:r>
            <a:r>
              <a:rPr sz="933" spc="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Pe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spc="-6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spc="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ela</a:t>
            </a:r>
            <a:r>
              <a:rPr sz="933" spc="-13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spc="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13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ang 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dai 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el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 pro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es</a:t>
            </a:r>
            <a:r>
              <a:rPr sz="933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pela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sz="933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peningkat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spc="-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apas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endParaRPr sz="933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6058" y="2885441"/>
            <a:ext cx="1398930" cy="122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367"/>
              </a:lnSpc>
              <a:spcBef>
                <a:spcPts val="25"/>
              </a:spcBef>
            </a:pPr>
            <a:endParaRPr sz="367">
              <a:solidFill>
                <a:prstClr val="black"/>
              </a:solidFill>
            </a:endParaRPr>
          </a:p>
          <a:p>
            <a:pPr marL="91445">
              <a:lnSpc>
                <a:spcPct val="95825"/>
              </a:lnSpc>
            </a:pP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Ali, Pranata</a:t>
            </a:r>
            <a:r>
              <a:rPr sz="933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Ko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pu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er</a:t>
            </a:r>
            <a:endParaRPr sz="933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54988" y="2885441"/>
            <a:ext cx="3974423" cy="122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367"/>
              </a:lnSpc>
              <a:spcBef>
                <a:spcPts val="25"/>
              </a:spcBef>
            </a:pPr>
            <a:endParaRPr sz="367" dirty="0">
              <a:solidFill>
                <a:prstClr val="black"/>
              </a:solidFill>
            </a:endParaRPr>
          </a:p>
          <a:p>
            <a:pPr marL="91529">
              <a:lnSpc>
                <a:spcPct val="95825"/>
              </a:lnSpc>
            </a:pP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• </a:t>
            </a:r>
            <a:r>
              <a:rPr sz="933" spc="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Apli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spc="7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933" spc="7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spc="7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dio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spc="-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spc="7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ada</a:t>
            </a:r>
            <a:r>
              <a:rPr sz="933" spc="6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spc="8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i="1" spc="-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i="1" spc="-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933" i="1" spc="3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933" i="1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i="1" spc="8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i="1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933" i="1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i="1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933" i="1" spc="-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i="1" spc="-3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933" i="1" dirty="0">
                <a:solidFill>
                  <a:prstClr val="black"/>
                </a:solidFill>
                <a:latin typeface="Arial"/>
                <a:cs typeface="Arial"/>
              </a:rPr>
              <a:t>hing</a:t>
            </a:r>
            <a:r>
              <a:rPr sz="933" i="1" spc="7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pli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</a:p>
          <a:p>
            <a:pPr marL="206343">
              <a:lnSpc>
                <a:spcPct val="95825"/>
              </a:lnSpc>
              <a:spcBef>
                <a:spcPts val="47"/>
              </a:spcBef>
            </a:pP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BG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epada</a:t>
            </a:r>
            <a:r>
              <a:rPr sz="933" spc="-1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pe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erin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ah</a:t>
            </a:r>
            <a:r>
              <a:rPr sz="933" spc="-3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daerah</a:t>
            </a:r>
            <a:r>
              <a:rPr sz="933" spc="-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erpilih</a:t>
            </a:r>
          </a:p>
          <a:p>
            <a:pPr marL="206343" marR="70754" indent="-114814">
              <a:lnSpc>
                <a:spcPct val="100041"/>
              </a:lnSpc>
              <a:spcBef>
                <a:spcPts val="47"/>
              </a:spcBef>
            </a:pP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• </a:t>
            </a:r>
            <a:r>
              <a:rPr sz="933" spc="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al </a:t>
            </a:r>
            <a:r>
              <a:rPr sz="933" spc="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ok </a:t>
            </a:r>
            <a:r>
              <a:rPr sz="933" spc="9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dan </a:t>
            </a:r>
            <a:r>
              <a:rPr sz="933" spc="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spc="-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ul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i </a:t>
            </a:r>
            <a:r>
              <a:rPr sz="933" spc="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en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na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sz="933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apl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i </a:t>
            </a:r>
            <a:r>
              <a:rPr sz="933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BG </a:t>
            </a:r>
            <a:r>
              <a:rPr sz="933" spc="10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spc="-1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ua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t in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13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ang</a:t>
            </a:r>
            <a:r>
              <a:rPr sz="933" spc="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jela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933" spc="-1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leng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ap,</a:t>
            </a:r>
            <a:r>
              <a:rPr sz="933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hir</a:t>
            </a:r>
            <a:r>
              <a:rPr sz="933" spc="-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dan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udah</a:t>
            </a:r>
            <a:r>
              <a:rPr sz="933" spc="-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dipaha</a:t>
            </a:r>
            <a:r>
              <a:rPr sz="933" spc="-6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</a:p>
          <a:p>
            <a:pPr marL="206343" marR="70310" indent="-114814">
              <a:lnSpc>
                <a:spcPct val="100041"/>
              </a:lnSpc>
            </a:pP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• </a:t>
            </a:r>
            <a:r>
              <a:rPr sz="933" spc="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106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ela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spc="22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spc="2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il</a:t>
            </a:r>
            <a:r>
              <a:rPr sz="933" spc="2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ul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spc="2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933" spc="-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spc="-6" dirty="0">
                <a:solidFill>
                  <a:prstClr val="black"/>
                </a:solidFill>
                <a:latin typeface="Arial"/>
                <a:cs typeface="Arial"/>
              </a:rPr>
              <a:t>-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ur</a:t>
            </a:r>
            <a:r>
              <a:rPr sz="933" spc="2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apl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spc="2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BG</a:t>
            </a:r>
            <a:r>
              <a:rPr sz="933" spc="2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ga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r dapat</a:t>
            </a:r>
            <a:r>
              <a:rPr sz="933" spc="-1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dioperasikan</a:t>
            </a:r>
            <a:r>
              <a:rPr sz="933" spc="-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pada</a:t>
            </a:r>
            <a:r>
              <a:rPr sz="933" spc="-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aat</a:t>
            </a:r>
            <a:r>
              <a:rPr sz="933" spc="-1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i="1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i="1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933" i="1" spc="3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933" i="1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i="1" spc="-1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i="1" dirty="0">
                <a:solidFill>
                  <a:prstClr val="black"/>
                </a:solidFill>
                <a:latin typeface="Arial"/>
                <a:cs typeface="Arial"/>
              </a:rPr>
              <a:t>laun</a:t>
            </a:r>
            <a:r>
              <a:rPr sz="933" i="1" spc="3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933" i="1" dirty="0">
                <a:solidFill>
                  <a:prstClr val="black"/>
                </a:solidFill>
                <a:latin typeface="Arial"/>
                <a:cs typeface="Arial"/>
              </a:rPr>
              <a:t>hing</a:t>
            </a:r>
            <a:endParaRPr sz="933" dirty="0">
              <a:solidFill>
                <a:prstClr val="black"/>
              </a:solidFill>
              <a:latin typeface="Arial"/>
              <a:cs typeface="Arial"/>
            </a:endParaRPr>
          </a:p>
          <a:p>
            <a:pPr marL="206343" marR="70296" indent="-114814">
              <a:lnSpc>
                <a:spcPct val="100041"/>
              </a:lnSpc>
            </a:pP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• </a:t>
            </a:r>
            <a:r>
              <a:rPr sz="933" spc="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Pen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gu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 </a:t>
            </a:r>
            <a:r>
              <a:rPr sz="933" spc="19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an </a:t>
            </a:r>
            <a:r>
              <a:rPr sz="933" spc="19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sz="933" spc="19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rna</a:t>
            </a:r>
            <a:r>
              <a:rPr sz="933" spc="-1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sz="933" spc="19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sz="933" spc="19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ss</a:t>
            </a:r>
            <a:r>
              <a:rPr sz="933" spc="-13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ord </a:t>
            </a:r>
            <a:r>
              <a:rPr sz="933" spc="20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i pro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edu</a:t>
            </a:r>
            <a:r>
              <a:rPr sz="933" spc="-56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933" spc="-2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udah,</a:t>
            </a:r>
            <a:r>
              <a:rPr sz="933" spc="-1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dan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epat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529411" y="2885441"/>
            <a:ext cx="3094397" cy="122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367"/>
              </a:lnSpc>
              <a:spcBef>
                <a:spcPts val="25"/>
              </a:spcBef>
            </a:pPr>
            <a:endParaRPr sz="367">
              <a:solidFill>
                <a:prstClr val="black"/>
              </a:solidFill>
            </a:endParaRPr>
          </a:p>
          <a:p>
            <a:pPr marL="206766" marR="69165" indent="-114813" algn="just">
              <a:lnSpc>
                <a:spcPct val="100041"/>
              </a:lnSpc>
            </a:pPr>
            <a:r>
              <a:rPr sz="933" dirty="0">
                <a:solidFill>
                  <a:prstClr val="black"/>
                </a:solidFill>
                <a:latin typeface="Wingdings"/>
                <a:cs typeface="Wingdings"/>
              </a:rPr>
              <a:t></a:t>
            </a:r>
            <a:r>
              <a:rPr sz="9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Per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ai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an  </a:t>
            </a:r>
            <a:r>
              <a:rPr sz="933" spc="15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pli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i  </a:t>
            </a:r>
            <a:r>
              <a:rPr sz="933" spc="1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  </a:t>
            </a:r>
            <a:r>
              <a:rPr sz="933" spc="15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il  </a:t>
            </a:r>
            <a:r>
              <a:rPr sz="933" spc="1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i="1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i="1" spc="-9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933" i="1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i="1" spc="-3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933" i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i="1" spc="-76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933" i="1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-6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933" spc="1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ar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gu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 apli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spc="-6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 berdasa</a:t>
            </a:r>
            <a:r>
              <a:rPr sz="933" spc="-6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spc="-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da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-1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per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alah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spc="-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nis</a:t>
            </a:r>
            <a:r>
              <a:rPr sz="933" spc="-1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apli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si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sz="933">
              <a:solidFill>
                <a:prstClr val="black"/>
              </a:solidFill>
              <a:latin typeface="Arial"/>
              <a:cs typeface="Arial"/>
            </a:endParaRPr>
          </a:p>
          <a:p>
            <a:pPr marL="206766" marR="68875" indent="-114813" algn="just">
              <a:lnSpc>
                <a:spcPct val="100041"/>
              </a:lnSpc>
            </a:pPr>
            <a:r>
              <a:rPr sz="933" dirty="0">
                <a:solidFill>
                  <a:prstClr val="black"/>
                </a:solidFill>
                <a:latin typeface="Wingdings"/>
                <a:cs typeface="Wingdings"/>
              </a:rPr>
              <a:t></a:t>
            </a:r>
            <a:r>
              <a:rPr sz="933" dirty="0">
                <a:solidFill>
                  <a:prstClr val="black"/>
                </a:solidFill>
                <a:latin typeface="Times New Roman"/>
                <a:cs typeface="Times New Roman"/>
              </a:rPr>
              <a:t>  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J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-13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aban</a:t>
            </a:r>
            <a:r>
              <a:rPr sz="933" spc="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sz="933" spc="10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pe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sz="933" spc="-13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aan</a:t>
            </a:r>
            <a:r>
              <a:rPr sz="933" spc="10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spc="11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933" spc="1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apl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ri pe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gelo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 apl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di d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er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h di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-1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pai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an 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en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an re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pon</a:t>
            </a:r>
            <a:r>
              <a:rPr sz="933" spc="-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epat</a:t>
            </a:r>
            <a:r>
              <a:rPr sz="933" spc="-1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dan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urat</a:t>
            </a:r>
            <a:endParaRPr sz="933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23808" y="2885441"/>
            <a:ext cx="3451183" cy="122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34">
              <a:lnSpc>
                <a:spcPts val="667"/>
              </a:lnSpc>
            </a:pPr>
            <a:endParaRPr sz="667"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6058" y="4114800"/>
            <a:ext cx="1398930" cy="137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367"/>
              </a:lnSpc>
              <a:spcBef>
                <a:spcPts val="26"/>
              </a:spcBef>
            </a:pPr>
            <a:endParaRPr sz="367">
              <a:solidFill>
                <a:prstClr val="black"/>
              </a:solidFill>
            </a:endParaRPr>
          </a:p>
          <a:p>
            <a:pPr marL="91445">
              <a:lnSpc>
                <a:spcPct val="95825"/>
              </a:lnSpc>
            </a:pP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Gina,</a:t>
            </a:r>
            <a:r>
              <a:rPr sz="933" spc="-1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Pengelola</a:t>
            </a:r>
            <a:r>
              <a:rPr sz="933" spc="-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Data</a:t>
            </a:r>
            <a:endParaRPr sz="933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54988" y="4114800"/>
            <a:ext cx="3974423" cy="137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367"/>
              </a:lnSpc>
              <a:spcBef>
                <a:spcPts val="26"/>
              </a:spcBef>
            </a:pPr>
            <a:endParaRPr sz="367">
              <a:solidFill>
                <a:prstClr val="black"/>
              </a:solidFill>
            </a:endParaRPr>
          </a:p>
          <a:p>
            <a:pPr marL="206343" marR="70802" indent="-114814" algn="just">
              <a:lnSpc>
                <a:spcPct val="100041"/>
              </a:lnSpc>
            </a:pP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• </a:t>
            </a:r>
            <a:r>
              <a:rPr sz="933" spc="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   p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ng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   apli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i  </a:t>
            </a:r>
            <a:r>
              <a:rPr sz="933" spc="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G   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er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i  </a:t>
            </a:r>
            <a:r>
              <a:rPr sz="933" spc="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ra   a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, reliable,</a:t>
            </a:r>
            <a:r>
              <a:rPr sz="933" spc="-1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dan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dimuta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hi</a:t>
            </a:r>
            <a:r>
              <a:rPr sz="933" spc="-6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sz="933" spc="-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ara</a:t>
            </a:r>
            <a:r>
              <a:rPr sz="933" spc="-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ber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ala</a:t>
            </a:r>
            <a:endParaRPr sz="933">
              <a:solidFill>
                <a:prstClr val="black"/>
              </a:solidFill>
              <a:latin typeface="Arial"/>
              <a:cs typeface="Arial"/>
            </a:endParaRPr>
          </a:p>
          <a:p>
            <a:pPr marL="206343" marR="70752" indent="-114814" algn="just">
              <a:lnSpc>
                <a:spcPct val="100041"/>
              </a:lnSpc>
            </a:pP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• </a:t>
            </a:r>
            <a:r>
              <a:rPr sz="933" spc="1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ori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ng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aan 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pli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ed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 s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ra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933" spc="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rel</a:t>
            </a:r>
            <a:r>
              <a:rPr sz="933" spc="-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ab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le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hi</a:t>
            </a:r>
            <a:r>
              <a:rPr sz="933" spc="-53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933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dan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di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aji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sz="933" spc="-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ara</a:t>
            </a:r>
            <a:r>
              <a:rPr sz="933" spc="-1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endParaRPr sz="933">
              <a:solidFill>
                <a:prstClr val="black"/>
              </a:solidFill>
              <a:latin typeface="Arial"/>
              <a:cs typeface="Arial"/>
            </a:endParaRPr>
          </a:p>
          <a:p>
            <a:pPr marL="206343" marR="70098" indent="-114814" algn="just">
              <a:lnSpc>
                <a:spcPct val="100041"/>
              </a:lnSpc>
            </a:pP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•  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8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ala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ha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spc="8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spc="9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pli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spc="8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edia</a:t>
            </a:r>
            <a:r>
              <a:rPr sz="933" spc="8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8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933" spc="9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spc="-53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, dan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dil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po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 s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ara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ala u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spc="1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da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lan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j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uti</a:t>
            </a:r>
            <a:r>
              <a:rPr sz="933" spc="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nn</a:t>
            </a:r>
            <a:r>
              <a:rPr sz="933" spc="-17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1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ol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h 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im</a:t>
            </a:r>
            <a:r>
              <a:rPr sz="933" spc="-1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spc="-106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sz="933">
              <a:solidFill>
                <a:prstClr val="black"/>
              </a:solidFill>
              <a:latin typeface="Arial"/>
              <a:cs typeface="Arial"/>
            </a:endParaRPr>
          </a:p>
          <a:p>
            <a:pPr marL="206343" marR="70284" indent="-114814" algn="just">
              <a:lnSpc>
                <a:spcPct val="100041"/>
              </a:lnSpc>
            </a:pP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• 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 </a:t>
            </a:r>
            <a:r>
              <a:rPr sz="933" spc="13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ma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sz="933" spc="12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ra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sz="933" spc="12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sz="933" spc="13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el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han </a:t>
            </a:r>
            <a:r>
              <a:rPr sz="933" spc="12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ri </a:t>
            </a:r>
            <a:r>
              <a:rPr sz="933" spc="13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gg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na </a:t>
            </a:r>
            <a:r>
              <a:rPr sz="933" spc="13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pli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i 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erdo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en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spc="-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ara</a:t>
            </a:r>
            <a:r>
              <a:rPr sz="933" spc="-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ura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933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reliable,</a:t>
            </a:r>
            <a:r>
              <a:rPr sz="933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dan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hir</a:t>
            </a:r>
            <a:endParaRPr sz="933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29411" y="4114800"/>
            <a:ext cx="3094397" cy="137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367"/>
              </a:lnSpc>
              <a:spcBef>
                <a:spcPts val="26"/>
              </a:spcBef>
            </a:pPr>
            <a:endParaRPr sz="367">
              <a:solidFill>
                <a:prstClr val="black"/>
              </a:solidFill>
            </a:endParaRPr>
          </a:p>
          <a:p>
            <a:pPr marL="206766" marR="69073" indent="-114813">
              <a:lnSpc>
                <a:spcPct val="100041"/>
              </a:lnSpc>
            </a:pPr>
            <a:r>
              <a:rPr sz="933" dirty="0">
                <a:solidFill>
                  <a:prstClr val="black"/>
                </a:solidFill>
                <a:latin typeface="Wingdings"/>
                <a:cs typeface="Wingdings"/>
              </a:rPr>
              <a:t></a:t>
            </a:r>
            <a:r>
              <a:rPr sz="9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33" spc="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ga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spc="-13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ar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spc="10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spc="10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 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ura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933" spc="-2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hi</a:t>
            </a:r>
            <a:r>
              <a:rPr sz="933" spc="-46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933" spc="-2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dan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dilapor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dengan</a:t>
            </a:r>
            <a:r>
              <a:rPr sz="933" spc="-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epa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sz="933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23808" y="4114800"/>
            <a:ext cx="3451183" cy="137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367"/>
              </a:lnSpc>
              <a:spcBef>
                <a:spcPts val="26"/>
              </a:spcBef>
            </a:pPr>
            <a:endParaRPr sz="367">
              <a:solidFill>
                <a:prstClr val="black"/>
              </a:solidFill>
            </a:endParaRPr>
          </a:p>
          <a:p>
            <a:pPr marL="207105" marR="69175" indent="-114813" algn="just">
              <a:lnSpc>
                <a:spcPct val="100041"/>
              </a:lnSpc>
            </a:pPr>
            <a:r>
              <a:rPr sz="933" dirty="0">
                <a:solidFill>
                  <a:prstClr val="black"/>
                </a:solidFill>
                <a:latin typeface="Wingdings"/>
                <a:cs typeface="Wingdings"/>
              </a:rPr>
              <a:t></a:t>
            </a:r>
            <a:r>
              <a:rPr sz="9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14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a,</a:t>
            </a:r>
            <a:r>
              <a:rPr sz="933" spc="1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-6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spc="-56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933" spc="1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ul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en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933" spc="15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spc="-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933" spc="1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an pe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ngja</a:t>
            </a:r>
            <a:r>
              <a:rPr sz="933" spc="-13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ab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spc="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ad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spc="-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ni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st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spc="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nin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spc="-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rd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i 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ara</a:t>
            </a:r>
            <a:r>
              <a:rPr sz="933" spc="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6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en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-6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933" spc="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ur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933" spc="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spc="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ap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at diper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gu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gj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-13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ab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endParaRPr sz="933">
              <a:solidFill>
                <a:prstClr val="black"/>
              </a:solidFill>
              <a:latin typeface="Arial"/>
              <a:cs typeface="Arial"/>
            </a:endParaRPr>
          </a:p>
          <a:p>
            <a:pPr marL="92291">
              <a:lnSpc>
                <a:spcPct val="95825"/>
              </a:lnSpc>
            </a:pPr>
            <a:r>
              <a:rPr sz="933" dirty="0">
                <a:solidFill>
                  <a:prstClr val="black"/>
                </a:solidFill>
                <a:latin typeface="Wingdings"/>
                <a:cs typeface="Wingdings"/>
              </a:rPr>
              <a:t></a:t>
            </a:r>
            <a:r>
              <a:rPr sz="9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33" spc="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 </a:t>
            </a:r>
            <a:r>
              <a:rPr sz="933" spc="19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e- </a:t>
            </a:r>
            <a:r>
              <a:rPr sz="933" spc="19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sz="933" spc="20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st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sz="933" spc="20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spc="-6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 </a:t>
            </a:r>
            <a:r>
              <a:rPr sz="933" spc="19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eni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an </a:t>
            </a:r>
            <a:r>
              <a:rPr sz="933" spc="19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ap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spc="-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endParaRPr sz="933">
              <a:solidFill>
                <a:prstClr val="black"/>
              </a:solidFill>
              <a:latin typeface="Arial"/>
              <a:cs typeface="Arial"/>
            </a:endParaRPr>
          </a:p>
          <a:p>
            <a:pPr marL="207105">
              <a:lnSpc>
                <a:spcPct val="95825"/>
              </a:lnSpc>
              <a:spcBef>
                <a:spcPts val="47"/>
              </a:spcBef>
            </a:pP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er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ok</a:t>
            </a:r>
            <a:r>
              <a:rPr sz="933" spc="-6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en</a:t>
            </a:r>
            <a:r>
              <a:rPr sz="933" spc="-6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ecara</a:t>
            </a:r>
            <a:r>
              <a:rPr sz="933" spc="-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len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ap</a:t>
            </a:r>
            <a:endParaRPr sz="933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6058" y="5486400"/>
            <a:ext cx="1398930" cy="13694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367"/>
              </a:lnSpc>
              <a:spcBef>
                <a:spcPts val="28"/>
              </a:spcBef>
            </a:pPr>
            <a:endParaRPr sz="367" dirty="0">
              <a:solidFill>
                <a:prstClr val="black"/>
              </a:solidFill>
            </a:endParaRPr>
          </a:p>
          <a:p>
            <a:pPr marL="91445">
              <a:lnSpc>
                <a:spcPct val="95825"/>
              </a:lnSpc>
            </a:pP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a,</a:t>
            </a:r>
            <a:r>
              <a:rPr sz="933" spc="-2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Pengelola</a:t>
            </a:r>
          </a:p>
          <a:p>
            <a:pPr marL="91445">
              <a:lnSpc>
                <a:spcPct val="95825"/>
              </a:lnSpc>
              <a:spcBef>
                <a:spcPts val="47"/>
              </a:spcBef>
            </a:pP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onev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54988" y="5486400"/>
            <a:ext cx="3974423" cy="13694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367"/>
              </a:lnSpc>
              <a:spcBef>
                <a:spcPts val="28"/>
              </a:spcBef>
            </a:pPr>
            <a:endParaRPr sz="367" dirty="0">
              <a:solidFill>
                <a:prstClr val="black"/>
              </a:solidFill>
            </a:endParaRPr>
          </a:p>
          <a:p>
            <a:pPr marL="206343" marR="70360" indent="-114814">
              <a:lnSpc>
                <a:spcPct val="100041"/>
              </a:lnSpc>
            </a:pP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• </a:t>
            </a:r>
            <a:r>
              <a:rPr sz="933" spc="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106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ela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spc="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ge</a:t>
            </a:r>
            <a:r>
              <a:rPr sz="933" spc="-1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sz="933" spc="5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933" spc="-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spc="5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apl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spc="5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BG</a:t>
            </a:r>
            <a:r>
              <a:rPr sz="933" spc="5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spc="5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reli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ab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le</a:t>
            </a:r>
            <a:r>
              <a:rPr sz="933" spc="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sz="933" spc="5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r- 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riendly</a:t>
            </a:r>
          </a:p>
          <a:p>
            <a:pPr marL="91529">
              <a:lnSpc>
                <a:spcPct val="95825"/>
              </a:lnSpc>
            </a:pP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• </a:t>
            </a:r>
            <a:r>
              <a:rPr sz="933" spc="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pengguna</a:t>
            </a:r>
            <a:r>
              <a:rPr sz="933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apli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spc="-1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die</a:t>
            </a:r>
            <a:r>
              <a:rPr sz="933" spc="-13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alua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dan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dilapor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sz="933" spc="-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ara</a:t>
            </a:r>
            <a:r>
              <a:rPr sz="933" spc="-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ber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ala</a:t>
            </a:r>
          </a:p>
          <a:p>
            <a:pPr marL="91529">
              <a:lnSpc>
                <a:spcPct val="95825"/>
              </a:lnSpc>
              <a:spcBef>
                <a:spcPts val="47"/>
              </a:spcBef>
            </a:pP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• </a:t>
            </a:r>
            <a:r>
              <a:rPr sz="933" spc="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pengguna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apli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spc="-1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die</a:t>
            </a:r>
            <a:r>
              <a:rPr sz="933" spc="-13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alua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dan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dilapor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sz="933" spc="-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ara</a:t>
            </a:r>
            <a:r>
              <a:rPr sz="933" spc="-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ber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ala</a:t>
            </a:r>
          </a:p>
          <a:p>
            <a:pPr marL="206343" marR="70364" indent="-114814">
              <a:lnSpc>
                <a:spcPct val="100041"/>
              </a:lnSpc>
              <a:spcBef>
                <a:spcPts val="47"/>
              </a:spcBef>
            </a:pP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• </a:t>
            </a:r>
            <a:r>
              <a:rPr sz="933" spc="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1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 err="1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933" spc="-9" dirty="0" err="1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dirty="0" err="1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spc="-3" dirty="0" err="1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spc="-9" dirty="0" err="1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 err="1">
                <a:solidFill>
                  <a:prstClr val="black"/>
                </a:solidFill>
                <a:latin typeface="Arial"/>
                <a:cs typeface="Arial"/>
              </a:rPr>
              <a:t>ala</a:t>
            </a:r>
            <a:r>
              <a:rPr sz="933" spc="-9" dirty="0" err="1">
                <a:solidFill>
                  <a:prstClr val="black"/>
                </a:solidFill>
                <a:latin typeface="Arial"/>
                <a:cs typeface="Arial"/>
              </a:rPr>
              <a:t>ha</a:t>
            </a:r>
            <a:r>
              <a:rPr sz="933" dirty="0" err="1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spc="1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spc="13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apl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spc="1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die</a:t>
            </a:r>
            <a:r>
              <a:rPr sz="933" spc="-13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alua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spc="1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spc="14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di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sz="933" spc="1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-6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 ber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ala.</a:t>
            </a:r>
          </a:p>
          <a:p>
            <a:pPr marL="91529">
              <a:lnSpc>
                <a:spcPct val="95825"/>
              </a:lnSpc>
            </a:pP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• </a:t>
            </a:r>
            <a:r>
              <a:rPr sz="933" spc="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ata</a:t>
            </a:r>
            <a:r>
              <a:rPr sz="933" spc="6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1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-6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933" spc="-6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-6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933" spc="6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ar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933" spc="7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spc="6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el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spc="6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ri</a:t>
            </a:r>
            <a:r>
              <a:rPr sz="933" spc="6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ng</a:t>
            </a:r>
            <a:r>
              <a:rPr sz="933" spc="-13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6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pli</a:t>
            </a:r>
            <a:r>
              <a:rPr sz="933" spc="-6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spc="6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die</a:t>
            </a:r>
            <a:r>
              <a:rPr sz="933" spc="-17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alu</a:t>
            </a:r>
            <a:r>
              <a:rPr sz="933" spc="-1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</a:p>
          <a:p>
            <a:pPr marL="206343">
              <a:lnSpc>
                <a:spcPct val="95825"/>
              </a:lnSpc>
              <a:spcBef>
                <a:spcPts val="47"/>
              </a:spcBef>
            </a:pP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dan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dilapor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sz="933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ara</a:t>
            </a:r>
            <a:r>
              <a:rPr sz="933" spc="-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ber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ala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29411" y="5486400"/>
            <a:ext cx="3094397" cy="13694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367"/>
              </a:lnSpc>
              <a:spcBef>
                <a:spcPts val="28"/>
              </a:spcBef>
            </a:pPr>
            <a:endParaRPr sz="367" dirty="0">
              <a:solidFill>
                <a:prstClr val="black"/>
              </a:solidFill>
            </a:endParaRPr>
          </a:p>
          <a:p>
            <a:pPr marL="206766" marR="69649" indent="-114813">
              <a:lnSpc>
                <a:spcPct val="100041"/>
              </a:lnSpc>
            </a:pPr>
            <a:r>
              <a:rPr sz="933" dirty="0">
                <a:solidFill>
                  <a:prstClr val="black"/>
                </a:solidFill>
                <a:latin typeface="Wingdings"/>
                <a:cs typeface="Wingdings"/>
              </a:rPr>
              <a:t></a:t>
            </a:r>
            <a:r>
              <a:rPr sz="9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33" spc="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Pro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s   </a:t>
            </a:r>
            <a:r>
              <a:rPr sz="933" spc="8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spc="-13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ele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ai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   </a:t>
            </a:r>
            <a:r>
              <a:rPr sz="933" spc="8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ga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   </a:t>
            </a:r>
            <a:r>
              <a:rPr sz="933" spc="8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spc="-13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ar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t die</a:t>
            </a:r>
            <a:r>
              <a:rPr sz="933" spc="-13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alua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dan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dilapor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sz="933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ara</a:t>
            </a:r>
            <a:r>
              <a:rPr sz="933" spc="-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ber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ala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8623808" y="5486400"/>
            <a:ext cx="3451183" cy="13694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367"/>
              </a:lnSpc>
              <a:spcBef>
                <a:spcPts val="28"/>
              </a:spcBef>
            </a:pPr>
            <a:endParaRPr sz="367" dirty="0">
              <a:solidFill>
                <a:prstClr val="black"/>
              </a:solidFill>
            </a:endParaRPr>
          </a:p>
          <a:p>
            <a:pPr marL="207105" marR="69287" indent="-114813" algn="just">
              <a:lnSpc>
                <a:spcPct val="100041"/>
              </a:lnSpc>
            </a:pPr>
            <a:r>
              <a:rPr sz="933" dirty="0">
                <a:solidFill>
                  <a:prstClr val="black"/>
                </a:solidFill>
                <a:latin typeface="Wingdings"/>
                <a:cs typeface="Wingdings"/>
              </a:rPr>
              <a:t></a:t>
            </a:r>
            <a:r>
              <a:rPr sz="933" dirty="0">
                <a:solidFill>
                  <a:prstClr val="black"/>
                </a:solidFill>
                <a:latin typeface="Times New Roman"/>
                <a:cs typeface="Times New Roman"/>
              </a:rPr>
              <a:t>  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6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il</a:t>
            </a:r>
            <a:r>
              <a:rPr sz="933" spc="6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pr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-</a:t>
            </a:r>
            <a:r>
              <a:rPr sz="933" spc="6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dan</a:t>
            </a:r>
            <a:r>
              <a:rPr sz="933" spc="6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spc="6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6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eni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sz="933" spc="6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ap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spc="-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as die</a:t>
            </a:r>
            <a:r>
              <a:rPr sz="933" spc="-13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alua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i u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pe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ba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spc="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mo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ul 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eri</a:t>
            </a:r>
            <a:r>
              <a:rPr sz="933" spc="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sz="933" spc="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de bi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bingan</a:t>
            </a:r>
            <a:r>
              <a:rPr sz="933" spc="-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ni</a:t>
            </a:r>
            <a:r>
              <a:rPr sz="933" spc="6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</a:p>
          <a:p>
            <a:pPr marL="207105" marR="68692" indent="-114813" algn="just">
              <a:lnSpc>
                <a:spcPct val="100041"/>
              </a:lnSpc>
            </a:pPr>
            <a:r>
              <a:rPr sz="933" dirty="0">
                <a:solidFill>
                  <a:prstClr val="black"/>
                </a:solidFill>
                <a:latin typeface="Wingdings"/>
                <a:cs typeface="Wingdings"/>
              </a:rPr>
              <a:t></a:t>
            </a:r>
            <a:r>
              <a:rPr sz="9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Pela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an  </a:t>
            </a:r>
            <a:r>
              <a:rPr sz="933" spc="16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en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ing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an  </a:t>
            </a:r>
            <a:r>
              <a:rPr sz="933" spc="16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spc="-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s  </a:t>
            </a:r>
            <a:r>
              <a:rPr sz="933" spc="18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spc="-13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alua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i  </a:t>
            </a:r>
            <a:r>
              <a:rPr sz="933" spc="16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 dila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ai</a:t>
            </a:r>
            <a:r>
              <a:rPr sz="933" spc="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ah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 pen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33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3" spc="-3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rja </a:t>
            </a:r>
            <a:r>
              <a:rPr sz="933" spc="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elanjutn</a:t>
            </a:r>
            <a:r>
              <a:rPr sz="933" spc="-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933" dirty="0">
                <a:solidFill>
                  <a:prstClr val="black"/>
                </a:solidFill>
                <a:latin typeface="Arial"/>
                <a:cs typeface="Arial"/>
              </a:rPr>
              <a:t>a.</a:t>
            </a:r>
          </a:p>
        </p:txBody>
      </p:sp>
    </p:spTree>
    <p:extLst>
      <p:ext uri="{BB962C8B-B14F-4D97-AF65-F5344CB8AC3E}">
        <p14:creationId xmlns:p14="http://schemas.microsoft.com/office/powerpoint/2010/main" val="1210745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8DF32A-D165-40DA-AAE8-A6E9579E2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301" y="199507"/>
            <a:ext cx="9141397" cy="1231106"/>
          </a:xfrm>
        </p:spPr>
        <p:txBody>
          <a:bodyPr/>
          <a:lstStyle/>
          <a:p>
            <a:r>
              <a:rPr lang="en-US" dirty="0" err="1"/>
              <a:t>Menentukan</a:t>
            </a:r>
            <a:r>
              <a:rPr lang="en-US" dirty="0"/>
              <a:t> Peran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Penyelarasan</a:t>
            </a: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10D14DB-EEF5-48D1-B81E-6793DF598B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575198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B9E16A2-315A-45AA-8AE8-1864F65F5D2A}"/>
              </a:ext>
            </a:extLst>
          </p:cNvPr>
          <p:cNvSpPr txBox="1"/>
          <p:nvPr/>
        </p:nvSpPr>
        <p:spPr>
          <a:xfrm>
            <a:off x="8857488" y="2348732"/>
            <a:ext cx="282632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+mn-lt"/>
              </a:rPr>
              <a:t>NON-DIRECT CASCADING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>
                <a:solidFill>
                  <a:schemeClr val="bg1"/>
                </a:solidFill>
                <a:latin typeface="+mn-lt"/>
              </a:rPr>
              <a:t>Kinerja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dicascading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dalam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bentuk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:</a:t>
            </a: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+mn-lt"/>
              </a:rPr>
              <a:t>Layanan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+mn-lt"/>
              </a:rPr>
              <a:t>Produk</a:t>
            </a:r>
            <a:endParaRPr lang="id-ID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4474AE-6B76-4435-BDEF-09829924D30E}"/>
              </a:ext>
            </a:extLst>
          </p:cNvPr>
          <p:cNvSpPr txBox="1"/>
          <p:nvPr/>
        </p:nvSpPr>
        <p:spPr>
          <a:xfrm>
            <a:off x="618838" y="2351781"/>
            <a:ext cx="282632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+mn-lt"/>
              </a:rPr>
              <a:t>DIRECT CASCADING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>
                <a:solidFill>
                  <a:schemeClr val="bg1"/>
                </a:solidFill>
                <a:latin typeface="+mn-lt"/>
              </a:rPr>
              <a:t>Kinerja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dicascading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dalam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bentuk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:</a:t>
            </a: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+mn-lt"/>
              </a:rPr>
              <a:t>Pembagian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aspek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/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tahapan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+mn-lt"/>
              </a:rPr>
              <a:t>Pembagian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wilayah</a:t>
            </a: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+mn-lt"/>
              </a:rPr>
              <a:t>Pembagian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beban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target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kuantitatif</a:t>
            </a:r>
            <a:endParaRPr lang="id-ID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BFE38B-9F28-4CB2-913E-DB2A417BB5E2}"/>
              </a:ext>
            </a:extLst>
          </p:cNvPr>
          <p:cNvCxnSpPr>
            <a:cxnSpLocks/>
          </p:cNvCxnSpPr>
          <p:nvPr/>
        </p:nvCxnSpPr>
        <p:spPr>
          <a:xfrm>
            <a:off x="3325091" y="3428999"/>
            <a:ext cx="926869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275BE55-B680-435E-BDF0-54A830AE11F4}"/>
              </a:ext>
            </a:extLst>
          </p:cNvPr>
          <p:cNvCxnSpPr>
            <a:cxnSpLocks/>
          </p:cNvCxnSpPr>
          <p:nvPr/>
        </p:nvCxnSpPr>
        <p:spPr>
          <a:xfrm>
            <a:off x="7930619" y="3425950"/>
            <a:ext cx="926869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6F3C6B46-3A27-4E52-89B8-8602EDF86D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19935" y="5678844"/>
            <a:ext cx="9275064" cy="331392"/>
          </a:xfrm>
        </p:spPr>
        <p:txBody>
          <a:bodyPr/>
          <a:lstStyle/>
          <a:p>
            <a:pPr marL="182563" indent="-182563" algn="l"/>
            <a:r>
              <a:rPr lang="en-US" dirty="0">
                <a:solidFill>
                  <a:schemeClr val="accent1"/>
                </a:solidFill>
              </a:rPr>
              <a:t>*</a:t>
            </a:r>
            <a:r>
              <a:rPr lang="en-US" dirty="0"/>
              <a:t> </a:t>
            </a:r>
            <a:r>
              <a:rPr lang="en-US" sz="1600" dirty="0" err="1">
                <a:solidFill>
                  <a:schemeClr val="accent1"/>
                </a:solidFill>
              </a:rPr>
              <a:t>Pertimbangkan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jenis</a:t>
            </a:r>
            <a:r>
              <a:rPr lang="en-US" sz="1600" dirty="0">
                <a:solidFill>
                  <a:schemeClr val="accent1"/>
                </a:solidFill>
              </a:rPr>
              <a:t>, </a:t>
            </a:r>
            <a:r>
              <a:rPr lang="en-US" sz="1600" dirty="0" err="1">
                <a:solidFill>
                  <a:schemeClr val="accent1"/>
                </a:solidFill>
              </a:rPr>
              <a:t>kondisi</a:t>
            </a:r>
            <a:r>
              <a:rPr lang="en-US" sz="1600" dirty="0">
                <a:solidFill>
                  <a:schemeClr val="accent1"/>
                </a:solidFill>
              </a:rPr>
              <a:t>, </a:t>
            </a:r>
            <a:r>
              <a:rPr lang="en-US" sz="1600" dirty="0" err="1">
                <a:solidFill>
                  <a:schemeClr val="accent1"/>
                </a:solidFill>
              </a:rPr>
              <a:t>stuktur</a:t>
            </a:r>
            <a:r>
              <a:rPr lang="en-US" sz="1600" dirty="0">
                <a:solidFill>
                  <a:schemeClr val="accent1"/>
                </a:solidFill>
              </a:rPr>
              <a:t>, dan </a:t>
            </a:r>
            <a:r>
              <a:rPr lang="en-US" sz="1600" dirty="0" err="1">
                <a:solidFill>
                  <a:schemeClr val="accent1"/>
                </a:solidFill>
              </a:rPr>
              <a:t>bidang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pekerjaan</a:t>
            </a:r>
            <a:r>
              <a:rPr lang="en-US" sz="1600" dirty="0">
                <a:solidFill>
                  <a:schemeClr val="accent1"/>
                </a:solidFill>
              </a:rPr>
              <a:t> yang </a:t>
            </a:r>
            <a:r>
              <a:rPr lang="en-US" sz="1600" dirty="0" err="1">
                <a:solidFill>
                  <a:schemeClr val="accent1"/>
                </a:solidFill>
              </a:rPr>
              <a:t>ada</a:t>
            </a:r>
            <a:r>
              <a:rPr lang="en-US" sz="1600" dirty="0">
                <a:solidFill>
                  <a:schemeClr val="accent1"/>
                </a:solidFill>
              </a:rPr>
              <a:t> di masing-masing unit </a:t>
            </a:r>
            <a:r>
              <a:rPr lang="en-US" sz="1600" dirty="0" err="1">
                <a:solidFill>
                  <a:schemeClr val="accent1"/>
                </a:solidFill>
              </a:rPr>
              <a:t>kerja</a:t>
            </a:r>
            <a:endParaRPr lang="en-U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69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9E38B3-4686-8247-9625-49018D29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7269" y="215659"/>
            <a:ext cx="6966481" cy="984885"/>
          </a:xfrm>
        </p:spPr>
        <p:txBody>
          <a:bodyPr/>
          <a:lstStyle/>
          <a:p>
            <a:r>
              <a:rPr lang="en-US" sz="3200" dirty="0"/>
              <a:t>SKP </a:t>
            </a:r>
            <a:r>
              <a:rPr lang="en-US" sz="3200" dirty="0" err="1"/>
              <a:t>Jabatan</a:t>
            </a:r>
            <a:r>
              <a:rPr lang="en-US" sz="3200" dirty="0"/>
              <a:t> </a:t>
            </a:r>
            <a:r>
              <a:rPr lang="en-US" sz="3200" dirty="0" err="1"/>
              <a:t>Administrasi</a:t>
            </a:r>
            <a:r>
              <a:rPr lang="en-US" sz="3200" dirty="0"/>
              <a:t> dan </a:t>
            </a:r>
            <a:r>
              <a:rPr lang="en-US" sz="3200" dirty="0" err="1"/>
              <a:t>Jabatan</a:t>
            </a:r>
            <a:r>
              <a:rPr lang="en-US" sz="3200" dirty="0"/>
              <a:t> </a:t>
            </a:r>
            <a:r>
              <a:rPr lang="en-US" sz="3200" dirty="0" err="1"/>
              <a:t>Fungsional</a:t>
            </a:r>
            <a:endParaRPr lang="en-US" sz="32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B2BD3D7-FE8E-4F50-84A3-3CFA553507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0350702"/>
              </p:ext>
            </p:extLst>
          </p:nvPr>
        </p:nvGraphicFramePr>
        <p:xfrm>
          <a:off x="502920" y="1746504"/>
          <a:ext cx="11512296" cy="3831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1F5A6F1-239C-4D21-B341-51FA86022B35}"/>
              </a:ext>
            </a:extLst>
          </p:cNvPr>
          <p:cNvCxnSpPr/>
          <p:nvPr/>
        </p:nvCxnSpPr>
        <p:spPr>
          <a:xfrm>
            <a:off x="3986784" y="3246120"/>
            <a:ext cx="85039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2D3E92E-7F01-4569-9474-69AC2A89EF1A}"/>
              </a:ext>
            </a:extLst>
          </p:cNvPr>
          <p:cNvCxnSpPr>
            <a:cxnSpLocks/>
          </p:cNvCxnSpPr>
          <p:nvPr/>
        </p:nvCxnSpPr>
        <p:spPr>
          <a:xfrm flipV="1">
            <a:off x="7632192" y="2432304"/>
            <a:ext cx="1274064" cy="8199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BA2CC7B-A4B9-447B-A3CA-13196FB67FDE}"/>
              </a:ext>
            </a:extLst>
          </p:cNvPr>
          <p:cNvCxnSpPr>
            <a:cxnSpLocks/>
          </p:cNvCxnSpPr>
          <p:nvPr/>
        </p:nvCxnSpPr>
        <p:spPr>
          <a:xfrm>
            <a:off x="7632192" y="3252216"/>
            <a:ext cx="1274064" cy="7901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76A19C5-FB44-4643-92D0-92E52FF84C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19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263B437-7520-4720-84E9-C32ADF990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495" y="350204"/>
            <a:ext cx="5533505" cy="646332"/>
          </a:xfrm>
        </p:spPr>
        <p:txBody>
          <a:bodyPr/>
          <a:lstStyle/>
          <a:p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Indikator</a:t>
            </a:r>
            <a:r>
              <a:rPr lang="en-US" dirty="0"/>
              <a:t> Kinerja </a:t>
            </a:r>
            <a:r>
              <a:rPr lang="en-US" dirty="0" err="1"/>
              <a:t>Individu</a:t>
            </a:r>
            <a:endParaRPr lang="id-ID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56EEDFB-80BB-4F8C-B397-7616164E3E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2495" y="2455560"/>
            <a:ext cx="4398265" cy="115823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accent2"/>
                </a:solidFill>
              </a:rPr>
              <a:t>Indikator</a:t>
            </a:r>
            <a:r>
              <a:rPr lang="en-US" dirty="0">
                <a:solidFill>
                  <a:schemeClr val="accent2"/>
                </a:solidFill>
              </a:rPr>
              <a:t> Kinerja </a:t>
            </a:r>
            <a:r>
              <a:rPr lang="en-US" dirty="0" err="1">
                <a:solidFill>
                  <a:schemeClr val="accent2"/>
                </a:solidFill>
              </a:rPr>
              <a:t>Individu</a:t>
            </a:r>
            <a:r>
              <a:rPr lang="en-US" dirty="0">
                <a:solidFill>
                  <a:schemeClr val="accent2"/>
                </a:solidFill>
              </a:rPr>
              <a:t> (IKI) </a:t>
            </a:r>
            <a:r>
              <a:rPr lang="en-US" dirty="0" err="1">
                <a:solidFill>
                  <a:schemeClr val="accent2"/>
                </a:solidFill>
              </a:rPr>
              <a:t>adalah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pernyataan</a:t>
            </a:r>
            <a:r>
              <a:rPr lang="en-US" dirty="0">
                <a:solidFill>
                  <a:schemeClr val="accent2"/>
                </a:solidFill>
              </a:rPr>
              <a:t> yang </a:t>
            </a:r>
            <a:r>
              <a:rPr lang="en-US" dirty="0" err="1">
                <a:solidFill>
                  <a:schemeClr val="accent2"/>
                </a:solidFill>
              </a:rPr>
              <a:t>digunakan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untuk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mengukur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seberapa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baik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suatu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rencana</a:t>
            </a:r>
            <a:r>
              <a:rPr lang="en-US" dirty="0">
                <a:solidFill>
                  <a:schemeClr val="accent2"/>
                </a:solidFill>
              </a:rPr>
              <a:t> Kinerja </a:t>
            </a:r>
            <a:r>
              <a:rPr lang="en-US" dirty="0" err="1">
                <a:solidFill>
                  <a:schemeClr val="accent2"/>
                </a:solidFill>
              </a:rPr>
              <a:t>tergantung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dari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aspek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indikator</a:t>
            </a:r>
            <a:r>
              <a:rPr lang="en-US" dirty="0">
                <a:solidFill>
                  <a:schemeClr val="accent2"/>
                </a:solidFill>
              </a:rPr>
              <a:t> yang </a:t>
            </a:r>
            <a:r>
              <a:rPr lang="en-US" dirty="0" err="1">
                <a:solidFill>
                  <a:schemeClr val="accent2"/>
                </a:solidFill>
              </a:rPr>
              <a:t>digunakan</a:t>
            </a:r>
            <a:endParaRPr lang="en-US" dirty="0">
              <a:solidFill>
                <a:schemeClr val="accent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accent2"/>
                </a:solidFill>
              </a:rPr>
              <a:t>Piramida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indikator</a:t>
            </a:r>
            <a:r>
              <a:rPr lang="en-US" dirty="0">
                <a:solidFill>
                  <a:schemeClr val="accent2"/>
                </a:solidFill>
              </a:rPr>
              <a:t> Kinerja </a:t>
            </a:r>
            <a:r>
              <a:rPr lang="en-US" dirty="0" err="1">
                <a:solidFill>
                  <a:schemeClr val="accent2"/>
                </a:solidFill>
              </a:rPr>
              <a:t>menunjukkan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jenis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indikator</a:t>
            </a:r>
            <a:r>
              <a:rPr lang="en-US" dirty="0">
                <a:solidFill>
                  <a:schemeClr val="accent2"/>
                </a:solidFill>
              </a:rPr>
              <a:t> yang </a:t>
            </a:r>
            <a:r>
              <a:rPr lang="en-US" dirty="0" err="1">
                <a:solidFill>
                  <a:schemeClr val="accent2"/>
                </a:solidFill>
              </a:rPr>
              <a:t>mencerminkan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tingkatan</a:t>
            </a:r>
            <a:r>
              <a:rPr lang="en-US" dirty="0">
                <a:solidFill>
                  <a:schemeClr val="accent2"/>
                </a:solidFill>
              </a:rPr>
              <a:t> yang </a:t>
            </a:r>
            <a:r>
              <a:rPr lang="en-US" dirty="0" err="1">
                <a:solidFill>
                  <a:schemeClr val="accent2"/>
                </a:solidFill>
              </a:rPr>
              <a:t>berbeda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dalam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organisasi</a:t>
            </a:r>
            <a:endParaRPr lang="en-US" dirty="0">
              <a:solidFill>
                <a:schemeClr val="accent2"/>
              </a:solidFill>
            </a:endParaRPr>
          </a:p>
          <a:p>
            <a:endParaRPr lang="id-ID" dirty="0">
              <a:solidFill>
                <a:schemeClr val="accent2"/>
              </a:solidFill>
            </a:endParaRPr>
          </a:p>
        </p:txBody>
      </p:sp>
      <p:pic>
        <p:nvPicPr>
          <p:cNvPr id="5" name="Picture 4" descr="Chart, radar chart&#10;&#10;Description automatically generated">
            <a:extLst>
              <a:ext uri="{FF2B5EF4-FFF2-40B4-BE49-F238E27FC236}">
                <a16:creationId xmlns:a16="http://schemas.microsoft.com/office/drawing/2014/main" id="{29A28511-9D05-45A4-8690-3BFD845244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75" t="26000" r="30850" b="27777"/>
          <a:stretch/>
        </p:blipFill>
        <p:spPr>
          <a:xfrm>
            <a:off x="5367528" y="350204"/>
            <a:ext cx="6557727" cy="536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412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262CD5-AD01-42E3-9173-97C12BB0D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742" y="715962"/>
            <a:ext cx="6737334" cy="663952"/>
          </a:xfrm>
        </p:spPr>
        <p:txBody>
          <a:bodyPr>
            <a:normAutofit fontScale="90000"/>
          </a:bodyPr>
          <a:lstStyle/>
          <a:p>
            <a:r>
              <a:rPr lang="en-US" dirty="0"/>
              <a:t>INDIKATOR KINERJA INDIVIDU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9585A-5E1F-40FA-8E64-BB4F04611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99743" y="1596044"/>
            <a:ext cx="6477000" cy="41281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Indikator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yang </a:t>
            </a:r>
            <a:r>
              <a:rPr lang="en-US" dirty="0" err="1"/>
              <a:t>layak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KPI (</a:t>
            </a:r>
            <a:r>
              <a:rPr lang="en-US" i="1" dirty="0"/>
              <a:t>Key Performance Indicators)</a:t>
            </a:r>
            <a:r>
              <a:rPr lang="en-US" dirty="0"/>
              <a:t>: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US" dirty="0"/>
              <a:t>SMART</a:t>
            </a:r>
          </a:p>
          <a:p>
            <a:pPr marL="447675" lvl="1"/>
            <a:r>
              <a:rPr lang="en-US" b="1" i="1" dirty="0"/>
              <a:t>S</a:t>
            </a:r>
            <a:r>
              <a:rPr lang="en-US" i="1" dirty="0"/>
              <a:t>pecific</a:t>
            </a:r>
            <a:r>
              <a:rPr lang="en-US" dirty="0"/>
              <a:t> (</a:t>
            </a:r>
            <a:r>
              <a:rPr lang="en-US" dirty="0" err="1"/>
              <a:t>Jelas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dwimakna</a:t>
            </a:r>
            <a:r>
              <a:rPr lang="en-US" dirty="0"/>
              <a:t>)</a:t>
            </a:r>
          </a:p>
          <a:p>
            <a:pPr marL="447675" lvl="1"/>
            <a:r>
              <a:rPr lang="en-US" b="1" i="1" dirty="0" err="1"/>
              <a:t>M</a:t>
            </a:r>
            <a:r>
              <a:rPr lang="en-US" i="1" dirty="0" err="1"/>
              <a:t>easureable</a:t>
            </a:r>
            <a:r>
              <a:rPr lang="en-US" dirty="0"/>
              <a:t> (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diukur</a:t>
            </a:r>
            <a:r>
              <a:rPr lang="en-US" dirty="0"/>
              <a:t>)</a:t>
            </a:r>
          </a:p>
          <a:p>
            <a:pPr marL="447675" lvl="1"/>
            <a:r>
              <a:rPr lang="en-US" b="1" i="1" dirty="0"/>
              <a:t>A</a:t>
            </a:r>
            <a:r>
              <a:rPr lang="en-US" i="1" dirty="0"/>
              <a:t>chievable/Attainable </a:t>
            </a:r>
            <a:r>
              <a:rPr lang="en-US" dirty="0"/>
              <a:t>(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diraih</a:t>
            </a:r>
            <a:r>
              <a:rPr lang="en-US" dirty="0"/>
              <a:t>)</a:t>
            </a:r>
          </a:p>
          <a:p>
            <a:pPr marL="447675" lvl="1"/>
            <a:r>
              <a:rPr lang="en-US" b="1" i="1" dirty="0"/>
              <a:t>R</a:t>
            </a:r>
            <a:r>
              <a:rPr lang="en-US" i="1" dirty="0"/>
              <a:t>elevant/Realistic </a:t>
            </a:r>
            <a:r>
              <a:rPr lang="en-US" dirty="0"/>
              <a:t>(</a:t>
            </a:r>
            <a:r>
              <a:rPr lang="en-US" dirty="0" err="1"/>
              <a:t>relevan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/>
              <a:t>outcome</a:t>
            </a:r>
            <a:r>
              <a:rPr lang="en-US" dirty="0"/>
              <a:t> dan </a:t>
            </a:r>
            <a:r>
              <a:rPr lang="en-US" dirty="0" err="1"/>
              <a:t>realistis</a:t>
            </a:r>
            <a:r>
              <a:rPr lang="en-US" dirty="0"/>
              <a:t>)</a:t>
            </a:r>
          </a:p>
          <a:p>
            <a:pPr marL="447675" lvl="1"/>
            <a:r>
              <a:rPr lang="en-US" b="1" i="1" dirty="0"/>
              <a:t>T</a:t>
            </a:r>
            <a:r>
              <a:rPr lang="en-US" i="1" dirty="0"/>
              <a:t>ime Bound </a:t>
            </a:r>
            <a:r>
              <a:rPr lang="en-US" dirty="0"/>
              <a:t>(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batas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)</a:t>
            </a:r>
          </a:p>
          <a:p>
            <a:pPr marL="0" lvl="1" indent="0">
              <a:buNone/>
            </a:pPr>
            <a:r>
              <a:rPr lang="en-US" dirty="0"/>
              <a:t>2.   </a:t>
            </a:r>
            <a:r>
              <a:rPr lang="en-US" i="1" dirty="0"/>
              <a:t>Challenging</a:t>
            </a:r>
            <a:r>
              <a:rPr lang="en-US" dirty="0"/>
              <a:t> (</a:t>
            </a:r>
            <a:r>
              <a:rPr lang="en-US" dirty="0" err="1"/>
              <a:t>Memacu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)</a:t>
            </a:r>
          </a:p>
          <a:p>
            <a:pPr marL="0" lvl="1" indent="0">
              <a:buNone/>
            </a:pPr>
            <a:r>
              <a:rPr lang="en-US" dirty="0"/>
              <a:t>3.    </a:t>
            </a:r>
            <a:r>
              <a:rPr lang="en-US" dirty="0" err="1"/>
              <a:t>Berorientasi</a:t>
            </a:r>
            <a:r>
              <a:rPr lang="en-US" dirty="0"/>
              <a:t> Hasil</a:t>
            </a:r>
          </a:p>
        </p:txBody>
      </p:sp>
    </p:spTree>
    <p:extLst>
      <p:ext uri="{BB962C8B-B14F-4D97-AF65-F5344CB8AC3E}">
        <p14:creationId xmlns:p14="http://schemas.microsoft.com/office/powerpoint/2010/main" val="211031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8B51BF-780C-45D4-A1D0-32D55EA0F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516" y="322771"/>
            <a:ext cx="5334000" cy="1189038"/>
          </a:xfrm>
        </p:spPr>
        <p:txBody>
          <a:bodyPr/>
          <a:lstStyle/>
          <a:p>
            <a:r>
              <a:rPr lang="en-US" dirty="0"/>
              <a:t>INDIKATOR KINERJA INDIVIDU – SMART C</a:t>
            </a:r>
          </a:p>
        </p:txBody>
      </p:sp>
      <p:sp>
        <p:nvSpPr>
          <p:cNvPr id="9219" name="Rectangle 8">
            <a:extLst>
              <a:ext uri="{FF2B5EF4-FFF2-40B4-BE49-F238E27FC236}">
                <a16:creationId xmlns:a16="http://schemas.microsoft.com/office/drawing/2014/main" id="{A17D04F1-4318-4DD6-B27E-D66AE4D426B2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598516" y="1668004"/>
            <a:ext cx="5334000" cy="6719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altLang="en-US" i="1" dirty="0">
                <a:solidFill>
                  <a:schemeClr val="accent2"/>
                </a:solidFill>
              </a:rPr>
              <a:t>Specific </a:t>
            </a:r>
            <a:r>
              <a:rPr lang="en-US" altLang="en-US" dirty="0">
                <a:solidFill>
                  <a:schemeClr val="accent2"/>
                </a:solidFill>
              </a:rPr>
              <a:t>(</a:t>
            </a:r>
            <a:r>
              <a:rPr lang="en-US" altLang="en-US" dirty="0" err="1">
                <a:solidFill>
                  <a:schemeClr val="accent2"/>
                </a:solidFill>
              </a:rPr>
              <a:t>Jelas</a:t>
            </a:r>
            <a:r>
              <a:rPr lang="en-US" altLang="en-US" dirty="0">
                <a:solidFill>
                  <a:schemeClr val="accent2"/>
                </a:solidFill>
              </a:rPr>
              <a:t>, </a:t>
            </a:r>
            <a:r>
              <a:rPr lang="en-US" altLang="en-US" dirty="0" err="1">
                <a:solidFill>
                  <a:schemeClr val="accent2"/>
                </a:solidFill>
              </a:rPr>
              <a:t>tidak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dwimakna</a:t>
            </a:r>
            <a:r>
              <a:rPr lang="en-US" altLang="en-US" dirty="0">
                <a:solidFill>
                  <a:schemeClr val="accent2"/>
                </a:solidFill>
              </a:rPr>
              <a:t>)</a:t>
            </a:r>
            <a:endParaRPr lang="en-US" altLang="en-US" i="1" dirty="0">
              <a:solidFill>
                <a:schemeClr val="accent2"/>
              </a:solidFill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758C6CAA-02C5-41F7-AC86-B053F6C1E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519381"/>
              </p:ext>
            </p:extLst>
          </p:nvPr>
        </p:nvGraphicFramePr>
        <p:xfrm>
          <a:off x="315883" y="2135868"/>
          <a:ext cx="6218844" cy="170886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109422">
                  <a:extLst>
                    <a:ext uri="{9D8B030D-6E8A-4147-A177-3AD203B41FA5}">
                      <a16:colId xmlns:a16="http://schemas.microsoft.com/office/drawing/2014/main" val="3076279136"/>
                    </a:ext>
                  </a:extLst>
                </a:gridCol>
                <a:gridCol w="3109422">
                  <a:extLst>
                    <a:ext uri="{9D8B030D-6E8A-4147-A177-3AD203B41FA5}">
                      <a16:colId xmlns:a16="http://schemas.microsoft.com/office/drawing/2014/main" val="3817440748"/>
                    </a:ext>
                  </a:extLst>
                </a:gridCol>
              </a:tblGrid>
              <a:tr h="584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accent6"/>
                          </a:solidFill>
                        </a:rPr>
                        <a:t>Contoh</a:t>
                      </a:r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accent6"/>
                          </a:solidFill>
                        </a:rPr>
                        <a:t>Benar</a:t>
                      </a:r>
                      <a:endParaRPr lang="id-ID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accent6"/>
                          </a:solidFill>
                        </a:rPr>
                        <a:t>Contoh</a:t>
                      </a:r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 Salah</a:t>
                      </a:r>
                      <a:endParaRPr lang="id-ID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7373342"/>
                  </a:ext>
                </a:extLst>
              </a:tr>
              <a:tr h="1124022">
                <a:tc>
                  <a:txBody>
                    <a:bodyPr/>
                    <a:lstStyle/>
                    <a:p>
                      <a:r>
                        <a:rPr lang="en-US" dirty="0" err="1"/>
                        <a:t>Persentase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keluarga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dengan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pendapatan</a:t>
                      </a:r>
                      <a:r>
                        <a:rPr lang="en-US" dirty="0"/>
                        <a:t> minimal </a:t>
                      </a:r>
                      <a:r>
                        <a:rPr lang="en-US" dirty="0" err="1"/>
                        <a:t>Rp.xxx.xxx</a:t>
                      </a:r>
                      <a:r>
                        <a:rPr lang="en-US" dirty="0"/>
                        <a:t>,- per </a:t>
                      </a:r>
                      <a:r>
                        <a:rPr lang="en-US" dirty="0" err="1"/>
                        <a:t>bulan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Jumlah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masyarakat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sejahtera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361468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C5B87737-D49A-4489-95C1-D8D4B3869230}"/>
              </a:ext>
            </a:extLst>
          </p:cNvPr>
          <p:cNvSpPr txBox="1">
            <a:spLocks noChangeArrowheads="1"/>
          </p:cNvSpPr>
          <p:nvPr/>
        </p:nvSpPr>
        <p:spPr>
          <a:xfrm>
            <a:off x="6400800" y="3562140"/>
            <a:ext cx="5334000" cy="6719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altLang="en-US" i="1" dirty="0">
                <a:solidFill>
                  <a:schemeClr val="accent2"/>
                </a:solidFill>
              </a:rPr>
              <a:t>Measurable </a:t>
            </a:r>
            <a:r>
              <a:rPr lang="en-US" altLang="en-US" dirty="0">
                <a:solidFill>
                  <a:schemeClr val="accent2"/>
                </a:solidFill>
              </a:rPr>
              <a:t>(</a:t>
            </a:r>
            <a:r>
              <a:rPr lang="en-US" altLang="en-US" dirty="0" err="1">
                <a:solidFill>
                  <a:schemeClr val="accent2"/>
                </a:solidFill>
              </a:rPr>
              <a:t>dapat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diukur</a:t>
            </a:r>
            <a:r>
              <a:rPr lang="en-US" altLang="en-US" dirty="0">
                <a:solidFill>
                  <a:schemeClr val="accent2"/>
                </a:solidFill>
              </a:rPr>
              <a:t>)</a:t>
            </a:r>
            <a:endParaRPr lang="en-US" altLang="en-US" i="1" dirty="0">
              <a:solidFill>
                <a:schemeClr val="accent2"/>
              </a:solidFill>
            </a:endParaRPr>
          </a:p>
        </p:txBody>
      </p:sp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6DFC1D22-59F1-409E-A39C-AB46E43649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066756"/>
              </p:ext>
            </p:extLst>
          </p:nvPr>
        </p:nvGraphicFramePr>
        <p:xfrm>
          <a:off x="5552902" y="4054308"/>
          <a:ext cx="6510066" cy="17735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255033">
                  <a:extLst>
                    <a:ext uri="{9D8B030D-6E8A-4147-A177-3AD203B41FA5}">
                      <a16:colId xmlns:a16="http://schemas.microsoft.com/office/drawing/2014/main" val="3076279136"/>
                    </a:ext>
                  </a:extLst>
                </a:gridCol>
                <a:gridCol w="3255033">
                  <a:extLst>
                    <a:ext uri="{9D8B030D-6E8A-4147-A177-3AD203B41FA5}">
                      <a16:colId xmlns:a16="http://schemas.microsoft.com/office/drawing/2014/main" val="3817440748"/>
                    </a:ext>
                  </a:extLst>
                </a:gridCol>
              </a:tblGrid>
              <a:tr h="584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accent6"/>
                          </a:solidFill>
                        </a:rPr>
                        <a:t>Contoh</a:t>
                      </a:r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accent6"/>
                          </a:solidFill>
                        </a:rPr>
                        <a:t>Benar</a:t>
                      </a:r>
                      <a:endParaRPr lang="id-ID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accent6"/>
                          </a:solidFill>
                        </a:rPr>
                        <a:t>Contoh</a:t>
                      </a:r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 Salah</a:t>
                      </a:r>
                      <a:endParaRPr lang="id-ID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7373342"/>
                  </a:ext>
                </a:extLst>
              </a:tr>
              <a:tr h="1124022">
                <a:tc>
                  <a:txBody>
                    <a:bodyPr/>
                    <a:lstStyle/>
                    <a:p>
                      <a:r>
                        <a:rPr lang="en-US" dirty="0" err="1"/>
                        <a:t>Persentase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peserta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diklat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mampu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menjawab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dengan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benar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sekurangnya</a:t>
                      </a:r>
                      <a:r>
                        <a:rPr lang="en-US" dirty="0"/>
                        <a:t> 80% </a:t>
                      </a:r>
                      <a:r>
                        <a:rPr lang="en-US" dirty="0" err="1"/>
                        <a:t>dari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seluruh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soal</a:t>
                      </a:r>
                      <a:r>
                        <a:rPr lang="en-US" dirty="0"/>
                        <a:t> post test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Tingkat </a:t>
                      </a:r>
                      <a:r>
                        <a:rPr lang="en-US" dirty="0" err="1"/>
                        <a:t>pemahaman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peserta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diklat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361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57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8B51BF-780C-45D4-A1D0-32D55EA0F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516" y="322771"/>
            <a:ext cx="5334000" cy="1189038"/>
          </a:xfrm>
        </p:spPr>
        <p:txBody>
          <a:bodyPr/>
          <a:lstStyle/>
          <a:p>
            <a:r>
              <a:rPr lang="en-US" dirty="0"/>
              <a:t>INDIKATOR KINERJA INDIVIDU – SMART C</a:t>
            </a:r>
          </a:p>
        </p:txBody>
      </p:sp>
      <p:sp>
        <p:nvSpPr>
          <p:cNvPr id="9219" name="Rectangle 8">
            <a:extLst>
              <a:ext uri="{FF2B5EF4-FFF2-40B4-BE49-F238E27FC236}">
                <a16:creationId xmlns:a16="http://schemas.microsoft.com/office/drawing/2014/main" id="{A17D04F1-4318-4DD6-B27E-D66AE4D426B2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598516" y="1668004"/>
            <a:ext cx="5334000" cy="6719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altLang="en-US" i="1" dirty="0">
                <a:solidFill>
                  <a:schemeClr val="accent2"/>
                </a:solidFill>
              </a:rPr>
              <a:t>Achievable/Attainable </a:t>
            </a:r>
            <a:r>
              <a:rPr lang="en-US" altLang="en-US" dirty="0">
                <a:solidFill>
                  <a:schemeClr val="accent2"/>
                </a:solidFill>
              </a:rPr>
              <a:t>(</a:t>
            </a:r>
            <a:r>
              <a:rPr lang="en-US" altLang="en-US" dirty="0" err="1">
                <a:solidFill>
                  <a:schemeClr val="accent2"/>
                </a:solidFill>
              </a:rPr>
              <a:t>dapat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diraih</a:t>
            </a:r>
            <a:r>
              <a:rPr lang="en-US" altLang="en-US" dirty="0">
                <a:solidFill>
                  <a:schemeClr val="accent2"/>
                </a:solidFill>
              </a:rPr>
              <a:t>)</a:t>
            </a:r>
            <a:endParaRPr lang="en-US" altLang="en-US" i="1" dirty="0">
              <a:solidFill>
                <a:schemeClr val="accent2"/>
              </a:solidFill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758C6CAA-02C5-41F7-AC86-B053F6C1E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338060"/>
              </p:ext>
            </p:extLst>
          </p:nvPr>
        </p:nvGraphicFramePr>
        <p:xfrm>
          <a:off x="315883" y="2135868"/>
          <a:ext cx="6218844" cy="17735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109422">
                  <a:extLst>
                    <a:ext uri="{9D8B030D-6E8A-4147-A177-3AD203B41FA5}">
                      <a16:colId xmlns:a16="http://schemas.microsoft.com/office/drawing/2014/main" val="3076279136"/>
                    </a:ext>
                  </a:extLst>
                </a:gridCol>
                <a:gridCol w="3109422">
                  <a:extLst>
                    <a:ext uri="{9D8B030D-6E8A-4147-A177-3AD203B41FA5}">
                      <a16:colId xmlns:a16="http://schemas.microsoft.com/office/drawing/2014/main" val="3817440748"/>
                    </a:ext>
                  </a:extLst>
                </a:gridCol>
              </a:tblGrid>
              <a:tr h="584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accent6"/>
                          </a:solidFill>
                        </a:rPr>
                        <a:t>Contoh</a:t>
                      </a:r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accent6"/>
                          </a:solidFill>
                        </a:rPr>
                        <a:t>Benar</a:t>
                      </a:r>
                      <a:endParaRPr lang="id-ID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accent6"/>
                          </a:solidFill>
                        </a:rPr>
                        <a:t>Contoh</a:t>
                      </a:r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 Salah</a:t>
                      </a:r>
                      <a:endParaRPr lang="id-ID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7373342"/>
                  </a:ext>
                </a:extLst>
              </a:tr>
              <a:tr h="1124022">
                <a:tc>
                  <a:txBody>
                    <a:bodyPr/>
                    <a:lstStyle/>
                    <a:p>
                      <a:r>
                        <a:rPr lang="en-US" dirty="0" err="1"/>
                        <a:t>Persentase</a:t>
                      </a:r>
                      <a:r>
                        <a:rPr lang="en-US" dirty="0"/>
                        <a:t> ASN </a:t>
                      </a:r>
                      <a:r>
                        <a:rPr lang="en-US" dirty="0" err="1"/>
                        <a:t>meninggal</a:t>
                      </a:r>
                      <a:r>
                        <a:rPr lang="en-US" dirty="0"/>
                        <a:t> dunia yang </a:t>
                      </a:r>
                      <a:r>
                        <a:rPr lang="en-US" dirty="0" err="1"/>
                        <a:t>mendapatkan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layanan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duka</a:t>
                      </a:r>
                      <a:r>
                        <a:rPr lang="en-US" dirty="0"/>
                        <a:t> dan </a:t>
                      </a:r>
                      <a:r>
                        <a:rPr lang="en-US" dirty="0" err="1"/>
                        <a:t>pengurusan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pemakaman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Jumlah</a:t>
                      </a:r>
                      <a:r>
                        <a:rPr lang="en-US" dirty="0"/>
                        <a:t> ASN yang </a:t>
                      </a:r>
                      <a:r>
                        <a:rPr lang="en-US" dirty="0" err="1"/>
                        <a:t>meninggal</a:t>
                      </a:r>
                      <a:r>
                        <a:rPr lang="en-US" dirty="0"/>
                        <a:t> dunia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361468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C5B87737-D49A-4489-95C1-D8D4B3869230}"/>
              </a:ext>
            </a:extLst>
          </p:cNvPr>
          <p:cNvSpPr txBox="1">
            <a:spLocks noChangeArrowheads="1"/>
          </p:cNvSpPr>
          <p:nvPr/>
        </p:nvSpPr>
        <p:spPr>
          <a:xfrm>
            <a:off x="6400800" y="3681012"/>
            <a:ext cx="5334000" cy="6719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altLang="en-US" i="1" dirty="0">
                <a:solidFill>
                  <a:schemeClr val="accent2"/>
                </a:solidFill>
              </a:rPr>
              <a:t>Relevant/Realistic </a:t>
            </a:r>
            <a:r>
              <a:rPr lang="en-US" altLang="en-US" dirty="0">
                <a:solidFill>
                  <a:schemeClr val="accent2"/>
                </a:solidFill>
              </a:rPr>
              <a:t>(</a:t>
            </a:r>
            <a:r>
              <a:rPr lang="en-US" altLang="en-US" dirty="0" err="1">
                <a:solidFill>
                  <a:schemeClr val="accent2"/>
                </a:solidFill>
              </a:rPr>
              <a:t>relevan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dengan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i="1" dirty="0">
                <a:solidFill>
                  <a:schemeClr val="accent2"/>
                </a:solidFill>
              </a:rPr>
              <a:t>outcome</a:t>
            </a:r>
            <a:r>
              <a:rPr lang="en-US" altLang="en-US" dirty="0">
                <a:solidFill>
                  <a:schemeClr val="accent2"/>
                </a:solidFill>
              </a:rPr>
              <a:t>)</a:t>
            </a:r>
            <a:endParaRPr lang="en-US" altLang="en-US" i="1" dirty="0">
              <a:solidFill>
                <a:schemeClr val="accent2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0877D97-3432-46E1-800B-A4B1BF48B572}"/>
              </a:ext>
            </a:extLst>
          </p:cNvPr>
          <p:cNvGrpSpPr/>
          <p:nvPr/>
        </p:nvGrpSpPr>
        <p:grpSpPr>
          <a:xfrm>
            <a:off x="6281928" y="4096512"/>
            <a:ext cx="5751576" cy="1874557"/>
            <a:chOff x="6281928" y="4133088"/>
            <a:chExt cx="5751576" cy="1874557"/>
          </a:xfrm>
        </p:grpSpPr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5E9F3A15-82CE-4468-858A-6C9C787DCCF2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6400800" y="4234085"/>
              <a:ext cx="5550408" cy="177356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70000" lnSpcReduction="20000"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</a:pPr>
              <a:r>
                <a:rPr lang="en-US" altLang="en-US" b="0" dirty="0" err="1"/>
                <a:t>Indikator</a:t>
              </a:r>
              <a:r>
                <a:rPr lang="en-US" altLang="en-US" b="0" dirty="0"/>
                <a:t> </a:t>
              </a:r>
              <a:r>
                <a:rPr lang="en-US" altLang="en-US" b="0" dirty="0" err="1"/>
                <a:t>kinerja</a:t>
              </a:r>
              <a:r>
                <a:rPr lang="en-US" altLang="en-US" b="0" dirty="0"/>
                <a:t> </a:t>
              </a:r>
              <a:r>
                <a:rPr lang="en-US" altLang="en-US" b="0" dirty="0" err="1"/>
                <a:t>harus</a:t>
              </a:r>
              <a:r>
                <a:rPr lang="en-US" altLang="en-US" b="0" dirty="0"/>
                <a:t> </a:t>
              </a:r>
              <a:r>
                <a:rPr lang="en-US" altLang="en-US" b="0" dirty="0" err="1"/>
                <a:t>berkaitan</a:t>
              </a:r>
              <a:r>
                <a:rPr lang="en-US" altLang="en-US" b="0" dirty="0"/>
                <a:t> </a:t>
              </a:r>
              <a:r>
                <a:rPr lang="en-US" altLang="en-US" b="0" dirty="0" err="1"/>
                <a:t>dengan</a:t>
              </a:r>
              <a:r>
                <a:rPr lang="en-US" altLang="en-US" b="0" dirty="0"/>
                <a:t> </a:t>
              </a:r>
              <a:r>
                <a:rPr lang="en-US" altLang="en-US" b="0" i="1" dirty="0"/>
                <a:t>outcome</a:t>
              </a:r>
              <a:r>
                <a:rPr lang="en-US" altLang="en-US" b="0" dirty="0"/>
                <a:t> </a:t>
              </a:r>
              <a:r>
                <a:rPr lang="en-US" altLang="en-US" b="0" dirty="0" err="1"/>
                <a:t>atau</a:t>
              </a:r>
              <a:r>
                <a:rPr lang="en-US" altLang="en-US" b="0" dirty="0"/>
                <a:t> </a:t>
              </a:r>
              <a:r>
                <a:rPr lang="en-US" altLang="en-US" b="0" dirty="0" err="1"/>
                <a:t>hasil</a:t>
              </a:r>
              <a:r>
                <a:rPr lang="en-US" altLang="en-US" b="0" dirty="0"/>
                <a:t> </a:t>
              </a:r>
              <a:r>
                <a:rPr lang="en-US" altLang="en-US" b="0" dirty="0" err="1"/>
                <a:t>atau</a:t>
              </a:r>
              <a:r>
                <a:rPr lang="en-US" altLang="en-US" b="0" dirty="0"/>
                <a:t> </a:t>
              </a:r>
              <a:r>
                <a:rPr lang="en-US" altLang="en-US" b="0" dirty="0" err="1"/>
                <a:t>apa</a:t>
              </a:r>
              <a:r>
                <a:rPr lang="en-US" altLang="en-US" b="0" dirty="0"/>
                <a:t> yang </a:t>
              </a:r>
              <a:r>
                <a:rPr lang="en-US" altLang="en-US" b="0" dirty="0" err="1"/>
                <a:t>ingin</a:t>
              </a:r>
              <a:r>
                <a:rPr lang="en-US" altLang="en-US" b="0" dirty="0"/>
                <a:t> </a:t>
              </a:r>
              <a:r>
                <a:rPr lang="en-US" altLang="en-US" b="0" dirty="0" err="1"/>
                <a:t>dicapai</a:t>
              </a:r>
              <a:r>
                <a:rPr lang="en-US" altLang="en-US" b="0" dirty="0"/>
                <a:t> dan </a:t>
              </a:r>
              <a:r>
                <a:rPr lang="en-US" altLang="en-US" b="0" dirty="0" err="1"/>
                <a:t>harus</a:t>
              </a:r>
              <a:r>
                <a:rPr lang="en-US" altLang="en-US" b="0" dirty="0"/>
                <a:t> </a:t>
              </a:r>
              <a:r>
                <a:rPr lang="en-US" altLang="en-US" b="0" dirty="0" err="1"/>
                <a:t>mengukur</a:t>
              </a:r>
              <a:r>
                <a:rPr lang="en-US" altLang="en-US" b="0" dirty="0"/>
                <a:t> </a:t>
              </a:r>
              <a:r>
                <a:rPr lang="en-US" altLang="en-US" b="0" dirty="0" err="1"/>
                <a:t>sedekat</a:t>
              </a:r>
              <a:r>
                <a:rPr lang="en-US" altLang="en-US" b="0" dirty="0"/>
                <a:t> </a:t>
              </a:r>
              <a:r>
                <a:rPr lang="en-US" altLang="en-US" b="0" dirty="0" err="1"/>
                <a:t>mungkin</a:t>
              </a:r>
              <a:r>
                <a:rPr lang="en-US" altLang="en-US" b="0" dirty="0"/>
                <a:t> </a:t>
              </a:r>
              <a:r>
                <a:rPr lang="en-US" altLang="en-US" b="0" dirty="0" err="1"/>
                <a:t>dengan</a:t>
              </a:r>
              <a:r>
                <a:rPr lang="en-US" altLang="en-US" b="0" dirty="0"/>
                <a:t> </a:t>
              </a:r>
              <a:r>
                <a:rPr lang="en-US" altLang="en-US" b="0" dirty="0" err="1"/>
                <a:t>hasil</a:t>
              </a:r>
              <a:r>
                <a:rPr lang="en-US" altLang="en-US" b="0" dirty="0"/>
                <a:t> yang </a:t>
              </a:r>
              <a:r>
                <a:rPr lang="en-US" altLang="en-US" b="0" dirty="0" err="1"/>
                <a:t>akan</a:t>
              </a:r>
              <a:r>
                <a:rPr lang="en-US" altLang="en-US" b="0" dirty="0"/>
                <a:t> </a:t>
              </a:r>
              <a:r>
                <a:rPr lang="en-US" altLang="en-US" b="0" dirty="0" err="1"/>
                <a:t>diukur</a:t>
              </a:r>
              <a:endParaRPr lang="en-US" altLang="en-US" b="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altLang="en-US" b="0" dirty="0"/>
            </a:p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b="0" i="1" dirty="0"/>
                <a:t>Outcome : </a:t>
              </a:r>
              <a:r>
                <a:rPr lang="en-US" altLang="en-US" b="0" dirty="0" err="1"/>
                <a:t>meningkatnya</a:t>
              </a:r>
              <a:r>
                <a:rPr lang="en-US" altLang="en-US" b="0" dirty="0"/>
                <a:t> </a:t>
              </a:r>
              <a:r>
                <a:rPr lang="en-US" altLang="en-US" b="0" dirty="0" err="1"/>
                <a:t>kesejahteraan</a:t>
              </a:r>
              <a:r>
                <a:rPr lang="en-US" altLang="en-US" b="0" dirty="0"/>
                <a:t> ASN</a:t>
              </a:r>
            </a:p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b="0" dirty="0" err="1"/>
                <a:t>Indikator</a:t>
              </a:r>
              <a:r>
                <a:rPr lang="en-US" altLang="en-US" b="0" dirty="0"/>
                <a:t>: </a:t>
              </a:r>
              <a:r>
                <a:rPr lang="en-US" altLang="en-US" b="0" dirty="0" err="1"/>
                <a:t>Jumlah</a:t>
              </a:r>
              <a:r>
                <a:rPr lang="en-US" altLang="en-US" b="0" dirty="0"/>
                <a:t> </a:t>
              </a:r>
              <a:r>
                <a:rPr lang="en-US" altLang="en-US" b="0" dirty="0" err="1"/>
                <a:t>kajian</a:t>
              </a:r>
              <a:r>
                <a:rPr lang="en-US" altLang="en-US" b="0" dirty="0"/>
                <a:t> </a:t>
              </a:r>
              <a:r>
                <a:rPr lang="en-US" altLang="en-US" b="0" dirty="0" err="1"/>
                <a:t>peningkatan</a:t>
              </a:r>
              <a:r>
                <a:rPr lang="en-US" altLang="en-US" b="0" dirty="0"/>
                <a:t> </a:t>
              </a:r>
              <a:r>
                <a:rPr lang="en-US" altLang="en-US" b="0" dirty="0" err="1"/>
                <a:t>kesejahteraan</a:t>
              </a:r>
              <a:r>
                <a:rPr lang="en-US" altLang="en-US" b="0" dirty="0"/>
                <a:t> ASN yang </a:t>
              </a:r>
              <a:r>
                <a:rPr lang="en-US" altLang="en-US" b="0" dirty="0" err="1"/>
                <a:t>disusun</a:t>
              </a:r>
              <a:endParaRPr lang="en-US" altLang="en-US" b="0" dirty="0"/>
            </a:p>
            <a:p>
              <a:pPr fontAlgn="auto">
                <a:spcAft>
                  <a:spcPts val="0"/>
                </a:spcAft>
              </a:pPr>
              <a:r>
                <a:rPr lang="en-US" altLang="en-US" b="0" dirty="0" err="1"/>
                <a:t>Indikator</a:t>
              </a:r>
              <a:r>
                <a:rPr lang="en-US" altLang="en-US" b="0" dirty="0"/>
                <a:t> </a:t>
              </a:r>
              <a:r>
                <a:rPr lang="en-US" altLang="en-US" b="0" dirty="0" err="1"/>
                <a:t>ini</a:t>
              </a:r>
              <a:r>
                <a:rPr lang="en-US" altLang="en-US" b="0" dirty="0"/>
                <a:t> </a:t>
              </a:r>
              <a:r>
                <a:rPr lang="en-US" altLang="en-US" b="0" dirty="0" err="1"/>
                <a:t>memang</a:t>
              </a:r>
              <a:r>
                <a:rPr lang="en-US" altLang="en-US" b="0" dirty="0"/>
                <a:t> </a:t>
              </a:r>
              <a:r>
                <a:rPr lang="en-US" altLang="en-US" b="0" dirty="0" err="1"/>
                <a:t>seakan</a:t>
              </a:r>
              <a:r>
                <a:rPr lang="en-US" altLang="en-US" b="0" dirty="0"/>
                <a:t> </a:t>
              </a:r>
              <a:r>
                <a:rPr lang="en-US" altLang="en-US" b="0" dirty="0" err="1"/>
                <a:t>berkaitan</a:t>
              </a:r>
              <a:r>
                <a:rPr lang="en-US" altLang="en-US" b="0" dirty="0"/>
                <a:t>, </a:t>
              </a:r>
              <a:r>
                <a:rPr lang="en-US" altLang="en-US" b="0" dirty="0" err="1"/>
                <a:t>namun</a:t>
              </a:r>
              <a:r>
                <a:rPr lang="en-US" altLang="en-US" b="0" dirty="0"/>
                <a:t> </a:t>
              </a:r>
              <a:r>
                <a:rPr lang="en-US" altLang="en-US" b="0" dirty="0" err="1"/>
                <a:t>kurang</a:t>
              </a:r>
              <a:r>
                <a:rPr lang="en-US" altLang="en-US" b="0" dirty="0"/>
                <a:t> </a:t>
              </a:r>
              <a:r>
                <a:rPr lang="en-US" altLang="en-US" b="0" dirty="0" err="1"/>
                <a:t>relevan</a:t>
              </a:r>
              <a:r>
                <a:rPr lang="en-US" altLang="en-US" b="0" dirty="0"/>
                <a:t>, </a:t>
              </a:r>
              <a:r>
                <a:rPr lang="en-US" altLang="en-US" b="0" dirty="0" err="1"/>
                <a:t>karna</a:t>
              </a:r>
              <a:r>
                <a:rPr lang="en-US" altLang="en-US" b="0" dirty="0"/>
                <a:t>  </a:t>
              </a:r>
              <a:r>
                <a:rPr lang="en-US" altLang="en-US" b="0" dirty="0" err="1"/>
                <a:t>dilakukan</a:t>
              </a:r>
              <a:r>
                <a:rPr lang="en-US" altLang="en-US" b="0" dirty="0"/>
                <a:t> </a:t>
              </a:r>
              <a:r>
                <a:rPr lang="en-US" altLang="en-US" b="0" dirty="0" err="1"/>
                <a:t>kajian</a:t>
              </a:r>
              <a:r>
                <a:rPr lang="en-US" altLang="en-US" b="0" dirty="0"/>
                <a:t> </a:t>
              </a:r>
              <a:r>
                <a:rPr lang="en-US" altLang="en-US" b="0" dirty="0" err="1"/>
                <a:t>tidak</a:t>
              </a:r>
              <a:r>
                <a:rPr lang="en-US" altLang="en-US" b="0" dirty="0"/>
                <a:t> </a:t>
              </a:r>
              <a:r>
                <a:rPr lang="en-US" altLang="en-US" b="0" dirty="0" err="1"/>
                <a:t>otomatis</a:t>
              </a:r>
              <a:r>
                <a:rPr lang="en-US" altLang="en-US" b="0" dirty="0"/>
                <a:t> </a:t>
              </a:r>
              <a:r>
                <a:rPr lang="en-US" altLang="en-US" b="0" dirty="0" err="1"/>
                <a:t>meningkatkan</a:t>
              </a:r>
              <a:r>
                <a:rPr lang="en-US" altLang="en-US" b="0" dirty="0"/>
                <a:t> </a:t>
              </a:r>
              <a:r>
                <a:rPr lang="en-US" altLang="en-US" b="0" dirty="0" err="1"/>
                <a:t>kesejahteraan</a:t>
              </a:r>
              <a:r>
                <a:rPr lang="en-US" altLang="en-US" b="0" dirty="0"/>
                <a:t> ASN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B632049-E886-4170-9957-C97A7333F96C}"/>
                </a:ext>
              </a:extLst>
            </p:cNvPr>
            <p:cNvSpPr/>
            <p:nvPr/>
          </p:nvSpPr>
          <p:spPr>
            <a:xfrm>
              <a:off x="6281928" y="4133088"/>
              <a:ext cx="5751576" cy="1837944"/>
            </a:xfrm>
            <a:prstGeom prst="roundRect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251074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8B51BF-780C-45D4-A1D0-32D55EA0F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516" y="322771"/>
            <a:ext cx="5334000" cy="1189038"/>
          </a:xfrm>
        </p:spPr>
        <p:txBody>
          <a:bodyPr/>
          <a:lstStyle/>
          <a:p>
            <a:r>
              <a:rPr lang="en-US" dirty="0"/>
              <a:t>INDIKATOR KINERJA INDIVIDU – SMART C</a:t>
            </a:r>
          </a:p>
        </p:txBody>
      </p:sp>
      <p:sp>
        <p:nvSpPr>
          <p:cNvPr id="9219" name="Rectangle 8">
            <a:extLst>
              <a:ext uri="{FF2B5EF4-FFF2-40B4-BE49-F238E27FC236}">
                <a16:creationId xmlns:a16="http://schemas.microsoft.com/office/drawing/2014/main" id="{A17D04F1-4318-4DD6-B27E-D66AE4D426B2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448884" y="1668004"/>
            <a:ext cx="5936211" cy="6719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altLang="en-US" i="1" dirty="0">
                <a:solidFill>
                  <a:schemeClr val="accent2"/>
                </a:solidFill>
              </a:rPr>
              <a:t>Time Bound </a:t>
            </a:r>
            <a:r>
              <a:rPr lang="en-US" altLang="en-US" dirty="0">
                <a:solidFill>
                  <a:schemeClr val="accent2"/>
                </a:solidFill>
              </a:rPr>
              <a:t>(</a:t>
            </a:r>
            <a:r>
              <a:rPr lang="en-US" altLang="en-US" dirty="0" err="1">
                <a:solidFill>
                  <a:schemeClr val="accent2"/>
                </a:solidFill>
              </a:rPr>
              <a:t>memiliki</a:t>
            </a:r>
            <a:r>
              <a:rPr lang="en-US" altLang="en-US" dirty="0">
                <a:solidFill>
                  <a:schemeClr val="accent2"/>
                </a:solidFill>
              </a:rPr>
              <a:t> Batasan </a:t>
            </a:r>
            <a:r>
              <a:rPr lang="en-US" altLang="en-US" dirty="0" err="1">
                <a:solidFill>
                  <a:schemeClr val="accent2"/>
                </a:solidFill>
              </a:rPr>
              <a:t>waktu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pengukuran</a:t>
            </a:r>
            <a:r>
              <a:rPr lang="en-US" altLang="en-US" dirty="0">
                <a:solidFill>
                  <a:schemeClr val="accent2"/>
                </a:solidFill>
              </a:rPr>
              <a:t>)</a:t>
            </a:r>
            <a:endParaRPr lang="en-US" altLang="en-US" i="1" dirty="0">
              <a:solidFill>
                <a:schemeClr val="accent2"/>
              </a:solidFill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758C6CAA-02C5-41F7-AC86-B053F6C1E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685688"/>
              </p:ext>
            </p:extLst>
          </p:nvPr>
        </p:nvGraphicFramePr>
        <p:xfrm>
          <a:off x="315883" y="2135868"/>
          <a:ext cx="6218844" cy="15208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109422">
                  <a:extLst>
                    <a:ext uri="{9D8B030D-6E8A-4147-A177-3AD203B41FA5}">
                      <a16:colId xmlns:a16="http://schemas.microsoft.com/office/drawing/2014/main" val="3076279136"/>
                    </a:ext>
                  </a:extLst>
                </a:gridCol>
                <a:gridCol w="3109422">
                  <a:extLst>
                    <a:ext uri="{9D8B030D-6E8A-4147-A177-3AD203B41FA5}">
                      <a16:colId xmlns:a16="http://schemas.microsoft.com/office/drawing/2014/main" val="3817440748"/>
                    </a:ext>
                  </a:extLst>
                </a:gridCol>
              </a:tblGrid>
              <a:tr h="584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accent6"/>
                          </a:solidFill>
                        </a:rPr>
                        <a:t>Contoh</a:t>
                      </a:r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accent6"/>
                          </a:solidFill>
                        </a:rPr>
                        <a:t>Benar</a:t>
                      </a:r>
                      <a:endParaRPr lang="id-ID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accent6"/>
                          </a:solidFill>
                        </a:rPr>
                        <a:t>Contoh</a:t>
                      </a:r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 Salah</a:t>
                      </a:r>
                      <a:endParaRPr lang="id-ID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7373342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r>
                        <a:rPr lang="en-US" dirty="0" err="1"/>
                        <a:t>Jumlah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laporan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diselesaikan</a:t>
                      </a:r>
                      <a:r>
                        <a:rPr lang="en-US" dirty="0"/>
                        <a:t> per </a:t>
                      </a:r>
                      <a:r>
                        <a:rPr lang="en-US" dirty="0" err="1"/>
                        <a:t>bulan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Jumlah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laporan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diselesaikan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361468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C5B87737-D49A-4489-95C1-D8D4B3869230}"/>
              </a:ext>
            </a:extLst>
          </p:cNvPr>
          <p:cNvSpPr txBox="1">
            <a:spLocks noChangeArrowheads="1"/>
          </p:cNvSpPr>
          <p:nvPr/>
        </p:nvSpPr>
        <p:spPr>
          <a:xfrm>
            <a:off x="6400800" y="3681012"/>
            <a:ext cx="5334000" cy="6719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altLang="en-US" i="1" dirty="0">
                <a:solidFill>
                  <a:schemeClr val="accent2"/>
                </a:solidFill>
              </a:rPr>
              <a:t>Challenging </a:t>
            </a:r>
            <a:r>
              <a:rPr lang="en-US" altLang="en-US" dirty="0">
                <a:solidFill>
                  <a:schemeClr val="accent2"/>
                </a:solidFill>
              </a:rPr>
              <a:t>(</a:t>
            </a:r>
            <a:r>
              <a:rPr lang="en-US" altLang="en-US" dirty="0" err="1">
                <a:solidFill>
                  <a:schemeClr val="accent2"/>
                </a:solidFill>
              </a:rPr>
              <a:t>Memacu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Peningkatan</a:t>
            </a:r>
            <a:r>
              <a:rPr lang="en-US" altLang="en-US" dirty="0">
                <a:solidFill>
                  <a:schemeClr val="accent2"/>
                </a:solidFill>
              </a:rPr>
              <a:t>)</a:t>
            </a:r>
            <a:endParaRPr lang="en-US" altLang="en-US" i="1" dirty="0">
              <a:solidFill>
                <a:schemeClr val="accent2"/>
              </a:solidFill>
            </a:endParaRPr>
          </a:p>
        </p:txBody>
      </p:sp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F0D307F1-8687-4706-887A-C91EC1BCAA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229289"/>
              </p:ext>
            </p:extLst>
          </p:nvPr>
        </p:nvGraphicFramePr>
        <p:xfrm>
          <a:off x="4006735" y="4054308"/>
          <a:ext cx="8056234" cy="17735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028117">
                  <a:extLst>
                    <a:ext uri="{9D8B030D-6E8A-4147-A177-3AD203B41FA5}">
                      <a16:colId xmlns:a16="http://schemas.microsoft.com/office/drawing/2014/main" val="3076279136"/>
                    </a:ext>
                  </a:extLst>
                </a:gridCol>
                <a:gridCol w="4028117">
                  <a:extLst>
                    <a:ext uri="{9D8B030D-6E8A-4147-A177-3AD203B41FA5}">
                      <a16:colId xmlns:a16="http://schemas.microsoft.com/office/drawing/2014/main" val="3817440748"/>
                    </a:ext>
                  </a:extLst>
                </a:gridCol>
              </a:tblGrid>
              <a:tr h="584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accent6"/>
                          </a:solidFill>
                        </a:rPr>
                        <a:t>Contoh</a:t>
                      </a:r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accent6"/>
                          </a:solidFill>
                        </a:rPr>
                        <a:t>Benar</a:t>
                      </a:r>
                      <a:endParaRPr lang="id-ID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accent6"/>
                          </a:solidFill>
                        </a:rPr>
                        <a:t>Contoh</a:t>
                      </a:r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 Salah</a:t>
                      </a:r>
                      <a:endParaRPr lang="id-ID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7373342"/>
                  </a:ext>
                </a:extLst>
              </a:tr>
              <a:tr h="1124022">
                <a:tc>
                  <a:txBody>
                    <a:bodyPr/>
                    <a:lstStyle/>
                    <a:p>
                      <a:r>
                        <a:rPr lang="en-US" dirty="0" err="1"/>
                        <a:t>Persentase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aset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berfungsi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baik</a:t>
                      </a:r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 err="1"/>
                        <a:t>Persentase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peningkatan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penerimaan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pendapatan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daerah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Jumlah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aset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dikelola</a:t>
                      </a:r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 err="1"/>
                        <a:t>Jumlah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penerimaan</a:t>
                      </a:r>
                      <a:r>
                        <a:rPr lang="en-US" dirty="0"/>
                        <a:t>  </a:t>
                      </a:r>
                      <a:r>
                        <a:rPr lang="en-US" dirty="0" err="1"/>
                        <a:t>pendapatan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daerah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361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521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48" y="203900"/>
            <a:ext cx="10591800" cy="646332"/>
          </a:xfrm>
        </p:spPr>
        <p:txBody>
          <a:bodyPr/>
          <a:lstStyle/>
          <a:p>
            <a:r>
              <a:rPr lang="en-US" dirty="0" err="1"/>
              <a:t>Perbandingan</a:t>
            </a:r>
            <a:r>
              <a:rPr lang="en-US" dirty="0"/>
              <a:t> PP 46/2011 dan PP 30/2019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C4DF9BE-6443-42D2-B301-65F11AA63CED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1782121585"/>
              </p:ext>
            </p:extLst>
          </p:nvPr>
        </p:nvGraphicFramePr>
        <p:xfrm>
          <a:off x="581891" y="1229099"/>
          <a:ext cx="10591800" cy="429055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295900">
                  <a:extLst>
                    <a:ext uri="{9D8B030D-6E8A-4147-A177-3AD203B41FA5}">
                      <a16:colId xmlns:a16="http://schemas.microsoft.com/office/drawing/2014/main" val="2895439999"/>
                    </a:ext>
                  </a:extLst>
                </a:gridCol>
                <a:gridCol w="5295900">
                  <a:extLst>
                    <a:ext uri="{9D8B030D-6E8A-4147-A177-3AD203B41FA5}">
                      <a16:colId xmlns:a16="http://schemas.microsoft.com/office/drawing/2014/main" val="4140613616"/>
                    </a:ext>
                  </a:extLst>
                </a:gridCol>
              </a:tblGrid>
              <a:tr h="71601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PP 46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</a:rPr>
                        <a:t>Tahun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 2011</a:t>
                      </a:r>
                      <a:endParaRPr lang="id-ID" sz="2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PP 30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</a:rPr>
                        <a:t>Tahun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 2019</a:t>
                      </a:r>
                      <a:endParaRPr lang="id-ID" sz="2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951753"/>
                  </a:ext>
                </a:extLst>
              </a:tr>
              <a:tr h="716013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Menggunakan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istilah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“PRESTASI KERJA PNS”</a:t>
                      </a:r>
                      <a:endParaRPr lang="id-ID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Menggunakan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istilah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“KINERJA PNS”</a:t>
                      </a:r>
                      <a:endParaRPr lang="id-ID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09960215"/>
                  </a:ext>
                </a:extLst>
              </a:tr>
              <a:tr h="716013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TARGET</a:t>
                      </a:r>
                    </a:p>
                    <a:p>
                      <a:pPr algn="ctr"/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Jumlah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beban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kerja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yang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akan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dicapai</a:t>
                      </a:r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TARGET</a:t>
                      </a:r>
                    </a:p>
                    <a:p>
                      <a:pPr algn="ctr"/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Jumlah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hasil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kerja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yang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akan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dicapai</a:t>
                      </a:r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99109384"/>
                  </a:ext>
                </a:extLst>
              </a:tr>
              <a:tr h="214251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PENYUSUNAN SKP</a:t>
                      </a:r>
                    </a:p>
                    <a:p>
                      <a:pPr algn="ctr"/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Berdasarkan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Rencana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Kerja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Tahunan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Instansi</a:t>
                      </a:r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PENYUSUNAN SKP</a:t>
                      </a:r>
                    </a:p>
                    <a:p>
                      <a:pPr algn="ctr"/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Memperhatikan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:</a:t>
                      </a:r>
                    </a:p>
                    <a:p>
                      <a:pPr marL="342900" indent="-342900" algn="l">
                        <a:buAutoNum type="alphaLcPeriod"/>
                      </a:pP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Perencanaan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Strategis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Instansi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Pemerintah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;</a:t>
                      </a:r>
                    </a:p>
                    <a:p>
                      <a:pPr marL="342900" indent="-342900" algn="l">
                        <a:buAutoNum type="alphaLcPeriod"/>
                      </a:pP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Perjanjian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Kinerja;</a:t>
                      </a:r>
                    </a:p>
                    <a:p>
                      <a:pPr marL="342900" indent="-342900" algn="l">
                        <a:buAutoNum type="alphaLcPeriod"/>
                      </a:pP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Organisasi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dan tata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kerja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;</a:t>
                      </a:r>
                    </a:p>
                    <a:p>
                      <a:pPr marL="342900" indent="-342900" algn="l">
                        <a:buAutoNum type="alphaLcPeriod"/>
                      </a:pP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Uraian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Jabatan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; dan/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atau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l">
                        <a:buAutoNum type="alphaLcPeriod"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SKP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atasan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langsung</a:t>
                      </a:r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63882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83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02AD8E-4C7C-4A1B-89B1-9A0997F4F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50201"/>
            <a:ext cx="6477000" cy="1189038"/>
          </a:xfrm>
        </p:spPr>
        <p:txBody>
          <a:bodyPr/>
          <a:lstStyle/>
          <a:p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Indikator</a:t>
            </a:r>
            <a:r>
              <a:rPr lang="en-US" dirty="0"/>
              <a:t> Kinerja </a:t>
            </a:r>
            <a:r>
              <a:rPr lang="en-US" dirty="0" err="1"/>
              <a:t>Individu</a:t>
            </a: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599DE65-B69F-4E5D-A194-9509252EC6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8823633"/>
              </p:ext>
            </p:extLst>
          </p:nvPr>
        </p:nvGraphicFramePr>
        <p:xfrm>
          <a:off x="299258" y="1758757"/>
          <a:ext cx="6939742" cy="4749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31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B1D31-BF56-46AF-B554-17658C62B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343" y="397457"/>
            <a:ext cx="6477000" cy="1189037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Menentukan</a:t>
            </a:r>
            <a:r>
              <a:rPr lang="en-US" sz="3600" dirty="0"/>
              <a:t> Target Kinerja yang </a:t>
            </a:r>
            <a:r>
              <a:rPr lang="en-US" sz="3600" dirty="0" err="1"/>
              <a:t>Tepat</a:t>
            </a:r>
            <a:r>
              <a:rPr lang="en-US" sz="3600" dirty="0"/>
              <a:t> </a:t>
            </a:r>
            <a:endParaRPr lang="id-ID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89C2E-8BDD-448E-8AC8-4B4DB1B6B9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54138" y="1748719"/>
            <a:ext cx="6901412" cy="743376"/>
          </a:xfrm>
        </p:spPr>
        <p:txBody>
          <a:bodyPr/>
          <a:lstStyle/>
          <a:p>
            <a:pPr algn="ctr"/>
            <a:r>
              <a:rPr lang="en-US" b="0" dirty="0"/>
              <a:t>Target </a:t>
            </a:r>
            <a:r>
              <a:rPr lang="en-US" b="0" dirty="0" err="1"/>
              <a:t>adalah</a:t>
            </a:r>
            <a:r>
              <a:rPr lang="en-US" b="0" dirty="0"/>
              <a:t> </a:t>
            </a:r>
            <a:r>
              <a:rPr lang="en-US" b="0" dirty="0" err="1"/>
              <a:t>hasil</a:t>
            </a:r>
            <a:r>
              <a:rPr lang="en-US" b="0" dirty="0"/>
              <a:t> yang </a:t>
            </a:r>
            <a:r>
              <a:rPr lang="en-US" b="0" dirty="0" err="1"/>
              <a:t>diharapkan</a:t>
            </a:r>
            <a:r>
              <a:rPr lang="en-US" b="0" dirty="0"/>
              <a:t> </a:t>
            </a:r>
            <a:r>
              <a:rPr lang="en-US" b="0" dirty="0" err="1"/>
              <a:t>akan</a:t>
            </a:r>
            <a:r>
              <a:rPr lang="en-US" b="0" dirty="0"/>
              <a:t> </a:t>
            </a:r>
            <a:r>
              <a:rPr lang="en-US" b="0" dirty="0" err="1"/>
              <a:t>dicapai</a:t>
            </a:r>
            <a:r>
              <a:rPr lang="en-US" b="0" dirty="0"/>
              <a:t> pada </a:t>
            </a:r>
            <a:r>
              <a:rPr lang="en-US" b="0" dirty="0" err="1"/>
              <a:t>pelaksanaan</a:t>
            </a:r>
            <a:r>
              <a:rPr lang="en-US" b="0" dirty="0"/>
              <a:t> </a:t>
            </a:r>
            <a:r>
              <a:rPr lang="en-US" b="0" dirty="0" err="1"/>
              <a:t>rencana</a:t>
            </a:r>
            <a:r>
              <a:rPr lang="en-US" b="0" dirty="0"/>
              <a:t> </a:t>
            </a:r>
            <a:r>
              <a:rPr lang="en-US" b="0" dirty="0" err="1"/>
              <a:t>kinerja</a:t>
            </a:r>
            <a:r>
              <a:rPr lang="en-US" b="0" dirty="0"/>
              <a:t>. Target </a:t>
            </a:r>
            <a:r>
              <a:rPr lang="en-US" b="0" dirty="0" err="1"/>
              <a:t>disusun</a:t>
            </a:r>
            <a:r>
              <a:rPr lang="en-US" b="0" dirty="0"/>
              <a:t> </a:t>
            </a:r>
            <a:r>
              <a:rPr lang="en-US" b="0" dirty="0" err="1"/>
              <a:t>berdasarkan</a:t>
            </a:r>
            <a:r>
              <a:rPr lang="en-US" b="0" dirty="0"/>
              <a:t> </a:t>
            </a:r>
            <a:r>
              <a:rPr lang="en-US" dirty="0"/>
              <a:t>dialog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b="0" dirty="0" err="1"/>
              <a:t>dengan</a:t>
            </a:r>
            <a:r>
              <a:rPr lang="en-US" b="0" dirty="0"/>
              <a:t> </a:t>
            </a:r>
            <a:r>
              <a:rPr lang="en-US" b="0" dirty="0" err="1"/>
              <a:t>atasan</a:t>
            </a:r>
            <a:r>
              <a:rPr lang="en-US" b="0" dirty="0"/>
              <a:t> </a:t>
            </a:r>
            <a:r>
              <a:rPr lang="en-US" b="0" dirty="0" err="1"/>
              <a:t>langsung</a:t>
            </a:r>
            <a:r>
              <a:rPr lang="en-US" b="0" dirty="0"/>
              <a:t> dan </a:t>
            </a:r>
            <a:r>
              <a:rPr lang="en-US" b="0" dirty="0" err="1"/>
              <a:t>berdasarkan</a:t>
            </a:r>
            <a:r>
              <a:rPr lang="en-US" b="0" dirty="0"/>
              <a:t>  IKI yang </a:t>
            </a:r>
            <a:r>
              <a:rPr lang="en-US" b="0" dirty="0" err="1"/>
              <a:t>telah</a:t>
            </a:r>
            <a:r>
              <a:rPr lang="en-US" b="0" dirty="0"/>
              <a:t> </a:t>
            </a:r>
            <a:r>
              <a:rPr lang="en-US" b="0" dirty="0" err="1"/>
              <a:t>ditetapkan</a:t>
            </a:r>
            <a:r>
              <a:rPr lang="en-US" b="0" dirty="0"/>
              <a:t> </a:t>
            </a:r>
            <a:endParaRPr lang="id-ID" b="0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F943422-25FB-4A17-AF35-2EED7D647F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638424"/>
              </p:ext>
            </p:extLst>
          </p:nvPr>
        </p:nvGraphicFramePr>
        <p:xfrm>
          <a:off x="5054137" y="3254215"/>
          <a:ext cx="6901412" cy="320632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450706">
                  <a:extLst>
                    <a:ext uri="{9D8B030D-6E8A-4147-A177-3AD203B41FA5}">
                      <a16:colId xmlns:a16="http://schemas.microsoft.com/office/drawing/2014/main" val="3023280169"/>
                    </a:ext>
                  </a:extLst>
                </a:gridCol>
                <a:gridCol w="3450706">
                  <a:extLst>
                    <a:ext uri="{9D8B030D-6E8A-4147-A177-3AD203B41FA5}">
                      <a16:colId xmlns:a16="http://schemas.microsoft.com/office/drawing/2014/main" val="2877232251"/>
                    </a:ext>
                  </a:extLst>
                </a:gridCol>
              </a:tblGrid>
              <a:tr h="37168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1.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Penentuan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Target</a:t>
                      </a:r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2.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Bukan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Standar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Mutlak</a:t>
                      </a:r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74903448"/>
                  </a:ext>
                </a:extLst>
              </a:tr>
              <a:tr h="37168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Kebijakan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yang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berlaku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Data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terkini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en-US" i="1" dirty="0">
                          <a:solidFill>
                            <a:schemeClr val="bg1"/>
                          </a:solidFill>
                        </a:rPr>
                        <a:t>baseline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data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Ekpektasi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penerima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layanan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Rasionalitas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dan </a:t>
                      </a:r>
                      <a:r>
                        <a:rPr lang="en-US" i="1" dirty="0">
                          <a:solidFill>
                            <a:schemeClr val="bg1"/>
                          </a:solidFill>
                        </a:rPr>
                        <a:t>Challenging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Direktif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Pimpinan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Kondisi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Internal dan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Eksternal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organisasi</a:t>
                      </a:r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Target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kinerja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idealnya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tidak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bernilai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absolut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dan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memungkinkan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adanya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toleransi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kesalahan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en-US" b="0" i="1" dirty="0">
                          <a:solidFill>
                            <a:schemeClr val="bg1"/>
                          </a:solidFill>
                        </a:rPr>
                        <a:t>room of error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Dikecualikan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untuk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pekerjaan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yang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berkaitan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dengan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nyawa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cedera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pelanggaran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keamanan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nasional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, dan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kerugian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moneter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yang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besar</a:t>
                      </a:r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17819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25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/>
          <p:cNvSpPr txBox="1"/>
          <p:nvPr/>
        </p:nvSpPr>
        <p:spPr>
          <a:xfrm>
            <a:off x="172351" y="160420"/>
            <a:ext cx="329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REVIU SKP JA/JF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353904" y="1055949"/>
          <a:ext cx="1148517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155">
                  <a:extLst>
                    <a:ext uri="{9D8B030D-6E8A-4147-A177-3AD203B41FA5}">
                      <a16:colId xmlns:a16="http://schemas.microsoft.com/office/drawing/2014/main" val="4118838487"/>
                    </a:ext>
                  </a:extLst>
                </a:gridCol>
                <a:gridCol w="3601518">
                  <a:extLst>
                    <a:ext uri="{9D8B030D-6E8A-4147-A177-3AD203B41FA5}">
                      <a16:colId xmlns:a16="http://schemas.microsoft.com/office/drawing/2014/main" val="366214112"/>
                    </a:ext>
                  </a:extLst>
                </a:gridCol>
                <a:gridCol w="1981548">
                  <a:extLst>
                    <a:ext uri="{9D8B030D-6E8A-4147-A177-3AD203B41FA5}">
                      <a16:colId xmlns:a16="http://schemas.microsoft.com/office/drawing/2014/main" val="518233768"/>
                    </a:ext>
                  </a:extLst>
                </a:gridCol>
                <a:gridCol w="1534548">
                  <a:extLst>
                    <a:ext uri="{9D8B030D-6E8A-4147-A177-3AD203B41FA5}">
                      <a16:colId xmlns:a16="http://schemas.microsoft.com/office/drawing/2014/main" val="3708130289"/>
                    </a:ext>
                  </a:extLst>
                </a:gridCol>
                <a:gridCol w="1783275">
                  <a:extLst>
                    <a:ext uri="{9D8B030D-6E8A-4147-A177-3AD203B41FA5}">
                      <a16:colId xmlns:a16="http://schemas.microsoft.com/office/drawing/2014/main" val="322653151"/>
                    </a:ext>
                  </a:extLst>
                </a:gridCol>
                <a:gridCol w="939469">
                  <a:extLst>
                    <a:ext uri="{9D8B030D-6E8A-4147-A177-3AD203B41FA5}">
                      <a16:colId xmlns:a16="http://schemas.microsoft.com/office/drawing/2014/main" val="706774589"/>
                    </a:ext>
                  </a:extLst>
                </a:gridCol>
                <a:gridCol w="955658">
                  <a:extLst>
                    <a:ext uri="{9D8B030D-6E8A-4147-A177-3AD203B41FA5}">
                      <a16:colId xmlns:a16="http://schemas.microsoft.com/office/drawing/2014/main" val="11845913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KINERJA ATASAN YG DIINTERVENSI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RENCANA KINERJA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ASPEK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INDIKATOR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REVIU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979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997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627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904787"/>
                  </a:ext>
                </a:extLst>
              </a:tr>
            </a:tbl>
          </a:graphicData>
        </a:graphic>
      </p:graphicFrame>
      <p:cxnSp>
        <p:nvCxnSpPr>
          <p:cNvPr id="34" name="Straight Arrow Connector 33"/>
          <p:cNvCxnSpPr/>
          <p:nvPr/>
        </p:nvCxnSpPr>
        <p:spPr>
          <a:xfrm>
            <a:off x="11245516" y="1475874"/>
            <a:ext cx="0" cy="1524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0645533" y="3009349"/>
            <a:ext cx="15464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 Cascading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atau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Non-Direct Cascading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29018" y="3974581"/>
            <a:ext cx="19028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Keselarasan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dengan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kinerja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atasan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langsung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kerja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unit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kerja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organisasi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93898" y="3745669"/>
            <a:ext cx="221996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Minimal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Kuantitas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Bisa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ditambahkan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Kualitas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waktu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biaya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Ketepatan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penentuan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Aspek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indikator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90668" y="3309329"/>
            <a:ext cx="26191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Disesuaikan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dengan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Aspek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Kesetarasaan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kualitas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tingkat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kendali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kerja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sesuai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dengan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level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Ketua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intermediate outcome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atau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kendali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sedang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Pelaksana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kendali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tinggi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160042" y="3705766"/>
            <a:ext cx="12931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Disesuaikan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Indikator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SMART-C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9673388" y="2406316"/>
            <a:ext cx="2" cy="133935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7469073" y="2237874"/>
            <a:ext cx="30611" cy="762000"/>
          </a:xfrm>
          <a:prstGeom prst="straightConnector1">
            <a:avLst/>
          </a:prstGeom>
          <a:ln w="34925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4876798" y="1852864"/>
            <a:ext cx="29815" cy="180866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2451728" y="1544223"/>
            <a:ext cx="26169" cy="2334262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0453217" y="1475874"/>
            <a:ext cx="0" cy="93044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9673388" y="2406316"/>
            <a:ext cx="779829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236769" y="1419728"/>
            <a:ext cx="16535" cy="433136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7499684" y="2237874"/>
            <a:ext cx="1465628" cy="1604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4876798" y="1860883"/>
            <a:ext cx="2376506" cy="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8937973" y="1467854"/>
            <a:ext cx="14261" cy="77002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2414337" y="1548066"/>
            <a:ext cx="3238030" cy="121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5650639" y="1364493"/>
            <a:ext cx="22584" cy="189672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2158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/>
          <p:cNvSpPr txBox="1"/>
          <p:nvPr/>
        </p:nvSpPr>
        <p:spPr>
          <a:xfrm>
            <a:off x="352956" y="128856"/>
            <a:ext cx="6757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KETERKAITAN RENCANA KINERJA DENGAN BUTIR ANGKA KREDIT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353904" y="1055949"/>
          <a:ext cx="11485171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155">
                  <a:extLst>
                    <a:ext uri="{9D8B030D-6E8A-4147-A177-3AD203B41FA5}">
                      <a16:colId xmlns:a16="http://schemas.microsoft.com/office/drawing/2014/main" val="4118838487"/>
                    </a:ext>
                  </a:extLst>
                </a:gridCol>
                <a:gridCol w="2341825">
                  <a:extLst>
                    <a:ext uri="{9D8B030D-6E8A-4147-A177-3AD203B41FA5}">
                      <a16:colId xmlns:a16="http://schemas.microsoft.com/office/drawing/2014/main" val="366214112"/>
                    </a:ext>
                  </a:extLst>
                </a:gridCol>
                <a:gridCol w="3241241">
                  <a:extLst>
                    <a:ext uri="{9D8B030D-6E8A-4147-A177-3AD203B41FA5}">
                      <a16:colId xmlns:a16="http://schemas.microsoft.com/office/drawing/2014/main" val="518233768"/>
                    </a:ext>
                  </a:extLst>
                </a:gridCol>
                <a:gridCol w="1534548">
                  <a:extLst>
                    <a:ext uri="{9D8B030D-6E8A-4147-A177-3AD203B41FA5}">
                      <a16:colId xmlns:a16="http://schemas.microsoft.com/office/drawing/2014/main" val="3708130289"/>
                    </a:ext>
                  </a:extLst>
                </a:gridCol>
                <a:gridCol w="1783275">
                  <a:extLst>
                    <a:ext uri="{9D8B030D-6E8A-4147-A177-3AD203B41FA5}">
                      <a16:colId xmlns:a16="http://schemas.microsoft.com/office/drawing/2014/main" val="322653151"/>
                    </a:ext>
                  </a:extLst>
                </a:gridCol>
                <a:gridCol w="939469">
                  <a:extLst>
                    <a:ext uri="{9D8B030D-6E8A-4147-A177-3AD203B41FA5}">
                      <a16:colId xmlns:a16="http://schemas.microsoft.com/office/drawing/2014/main" val="706774589"/>
                    </a:ext>
                  </a:extLst>
                </a:gridCol>
                <a:gridCol w="955658">
                  <a:extLst>
                    <a:ext uri="{9D8B030D-6E8A-4147-A177-3AD203B41FA5}">
                      <a16:colId xmlns:a16="http://schemas.microsoft.com/office/drawing/2014/main" val="11845913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RENCANA KINERJA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BUTIR KEGIATAN TERKAIT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OUTPUT</a:t>
                      </a:r>
                      <a:r>
                        <a:rPr lang="en-US" baseline="0" dirty="0"/>
                        <a:t> KEGIATAN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ANGKA</a:t>
                      </a:r>
                      <a:r>
                        <a:rPr lang="en-US" baseline="0" dirty="0"/>
                        <a:t> KREDIT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VERIFIKASI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979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997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627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904787"/>
                  </a:ext>
                </a:extLst>
              </a:tr>
            </a:tbl>
          </a:graphicData>
        </a:graphic>
      </p:graphicFrame>
      <p:cxnSp>
        <p:nvCxnSpPr>
          <p:cNvPr id="34" name="Straight Arrow Connector 33"/>
          <p:cNvCxnSpPr/>
          <p:nvPr/>
        </p:nvCxnSpPr>
        <p:spPr>
          <a:xfrm>
            <a:off x="11245516" y="1475874"/>
            <a:ext cx="0" cy="1524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29018" y="3974581"/>
            <a:ext cx="19028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Verifikasi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berdasarkan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substansi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keterkaitan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kata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atau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kalimat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93898" y="3745669"/>
            <a:ext cx="19358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Disesuaikan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dengan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permenpan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yang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mengatur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AK JF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55878" y="3109167"/>
            <a:ext cx="2619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rencana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kerja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bisa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terkait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dengan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atau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lebih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butir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angka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kredit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547710" y="3705766"/>
            <a:ext cx="1558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Dilakukan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oleh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Tim,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untuk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memastikan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keterkaitan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9673388" y="2406316"/>
            <a:ext cx="2" cy="133935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7469073" y="2237874"/>
            <a:ext cx="30611" cy="762000"/>
          </a:xfrm>
          <a:prstGeom prst="straightConnector1">
            <a:avLst/>
          </a:prstGeom>
          <a:ln w="34925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4876798" y="1852864"/>
            <a:ext cx="29815" cy="180866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2451728" y="1544223"/>
            <a:ext cx="26169" cy="2334262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0453217" y="1475874"/>
            <a:ext cx="0" cy="93044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9673388" y="2406316"/>
            <a:ext cx="779829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236769" y="1419728"/>
            <a:ext cx="16535" cy="433136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7499684" y="2237874"/>
            <a:ext cx="1465628" cy="1604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4876798" y="1860883"/>
            <a:ext cx="2376506" cy="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8937973" y="1467854"/>
            <a:ext cx="14261" cy="77002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2414337" y="1548066"/>
            <a:ext cx="3238030" cy="121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5650639" y="1364493"/>
            <a:ext cx="22584" cy="189672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315073" y="3191671"/>
            <a:ext cx="17379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Dilakukan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oleh Tim,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Bila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idak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terkait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dilakukan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perubahan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rencana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kinerja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utama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rencana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SKP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pegawai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diperbaiki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5102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286196"/>
            <a:ext cx="10591800" cy="646332"/>
          </a:xfrm>
        </p:spPr>
        <p:txBody>
          <a:bodyPr/>
          <a:lstStyle/>
          <a:p>
            <a:r>
              <a:rPr lang="en-US" sz="3200" dirty="0"/>
              <a:t>KETERKAITAN KINERJA UTAMA DENGAN BUTIR KEGIATAN JF</a:t>
            </a:r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EFEB3CCF-635B-470E-A1CC-0A93B6A9D8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25" t="23733" r="12250" b="8800"/>
          <a:stretch/>
        </p:blipFill>
        <p:spPr>
          <a:xfrm>
            <a:off x="1217676" y="1225296"/>
            <a:ext cx="9756648" cy="462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9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286196"/>
            <a:ext cx="10591800" cy="646332"/>
          </a:xfrm>
        </p:spPr>
        <p:txBody>
          <a:bodyPr/>
          <a:lstStyle/>
          <a:p>
            <a:r>
              <a:rPr lang="en-US" dirty="0"/>
              <a:t>PENETAPAN SKP JA/JF</a:t>
            </a:r>
          </a:p>
        </p:txBody>
      </p:sp>
      <p:pic>
        <p:nvPicPr>
          <p:cNvPr id="3" name="Picture 2" descr="A picture containing text, screenshot, computer&#10;&#10;Description automatically generated">
            <a:extLst>
              <a:ext uri="{FF2B5EF4-FFF2-40B4-BE49-F238E27FC236}">
                <a16:creationId xmlns:a16="http://schemas.microsoft.com/office/drawing/2014/main" id="{7F383A9E-8613-45CC-A761-01EDFC16AD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75" t="11733" r="32950" b="50000"/>
          <a:stretch/>
        </p:blipFill>
        <p:spPr>
          <a:xfrm>
            <a:off x="45720" y="1071214"/>
            <a:ext cx="6120000" cy="3947056"/>
          </a:xfrm>
          <a:prstGeom prst="rect">
            <a:avLst/>
          </a:prstGeom>
        </p:spPr>
      </p:pic>
      <p:pic>
        <p:nvPicPr>
          <p:cNvPr id="6" name="Picture 5" descr="A picture containing text, screenshot, computer&#10;&#10;Description automatically generated">
            <a:extLst>
              <a:ext uri="{FF2B5EF4-FFF2-40B4-BE49-F238E27FC236}">
                <a16:creationId xmlns:a16="http://schemas.microsoft.com/office/drawing/2014/main" id="{F0849FA6-6388-4395-B7F7-0FDC2A715A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00" t="56627" r="33475" b="5600"/>
          <a:stretch/>
        </p:blipFill>
        <p:spPr>
          <a:xfrm>
            <a:off x="6059424" y="1106424"/>
            <a:ext cx="6120000" cy="402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9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9E38B3-4686-8247-9625-49018D29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301" y="1995467"/>
            <a:ext cx="9141397" cy="615553"/>
          </a:xfrm>
        </p:spPr>
        <p:txBody>
          <a:bodyPr/>
          <a:lstStyle/>
          <a:p>
            <a:r>
              <a:rPr lang="en-US" dirty="0"/>
              <a:t>SIMULASI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55E1D-F4AD-41A7-B948-E2D246CCFE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96307" y="3260705"/>
            <a:ext cx="7799387" cy="1534757"/>
          </a:xfr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altLang="en-US" dirty="0" err="1"/>
              <a:t>Pembuatan</a:t>
            </a:r>
            <a:r>
              <a:rPr lang="en-US" altLang="en-US" dirty="0"/>
              <a:t> SKP JPT, </a:t>
            </a:r>
            <a:r>
              <a:rPr lang="en-US" altLang="en-US" dirty="0" err="1"/>
              <a:t>Matriks</a:t>
            </a:r>
            <a:r>
              <a:rPr lang="en-US" altLang="en-US" dirty="0"/>
              <a:t> Peran – Hasil dan SKP JA - JF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76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D2DB031-9003-4F74-A88F-FE2A2ABABC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07992" y="2766219"/>
            <a:ext cx="7479792" cy="1325563"/>
          </a:xfrm>
        </p:spPr>
        <p:txBody>
          <a:bodyPr anchor="ctr">
            <a:noAutofit/>
          </a:bodyPr>
          <a:lstStyle/>
          <a:p>
            <a:pPr algn="ctr"/>
            <a:r>
              <a:rPr lang="en-US" sz="6000" b="0" dirty="0">
                <a:solidFill>
                  <a:schemeClr val="accent2"/>
                </a:solidFill>
                <a:latin typeface="Agency FB" panose="020B0503020202020204" pitchFamily="34" charset="0"/>
              </a:rPr>
              <a:t>TERIMA KASIH</a:t>
            </a:r>
            <a:endParaRPr lang="en-US" altLang="en-US" sz="2800" b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76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53CA0-F72E-4A03-90A7-351E687C9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E1459-023A-4506-8AC0-01660FCC66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45008" y="4099560"/>
            <a:ext cx="8843284" cy="1189038"/>
          </a:xfrm>
        </p:spPr>
        <p:txBody>
          <a:bodyPr/>
          <a:lstStyle/>
          <a:p>
            <a:r>
              <a:rPr lang="id-ID" sz="4400" dirty="0">
                <a:hlinkClick r:id="rId2"/>
              </a:rPr>
              <a:t>https://bit.ly/</a:t>
            </a:r>
            <a:r>
              <a:rPr lang="en-US" sz="4400" dirty="0" err="1">
                <a:hlinkClick r:id="rId2"/>
              </a:rPr>
              <a:t>Sosialisasi</a:t>
            </a:r>
            <a:r>
              <a:rPr lang="en-US" sz="4400" dirty="0" err="1"/>
              <a:t>Disdik</a:t>
            </a:r>
            <a:endParaRPr lang="id-ID" sz="4400" dirty="0"/>
          </a:p>
        </p:txBody>
      </p:sp>
    </p:spTree>
    <p:extLst>
      <p:ext uri="{BB962C8B-B14F-4D97-AF65-F5344CB8AC3E}">
        <p14:creationId xmlns:p14="http://schemas.microsoft.com/office/powerpoint/2010/main" val="346358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48" y="203900"/>
            <a:ext cx="10591800" cy="646332"/>
          </a:xfrm>
        </p:spPr>
        <p:txBody>
          <a:bodyPr/>
          <a:lstStyle/>
          <a:p>
            <a:r>
              <a:rPr lang="en-US" dirty="0" err="1"/>
              <a:t>Perbandingan</a:t>
            </a:r>
            <a:r>
              <a:rPr lang="en-US" dirty="0"/>
              <a:t> PP 46/2011 dan PP 30/2019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C4DF9BE-6443-42D2-B301-65F11AA63CED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3296274862"/>
              </p:ext>
            </p:extLst>
          </p:nvPr>
        </p:nvGraphicFramePr>
        <p:xfrm>
          <a:off x="581891" y="1229099"/>
          <a:ext cx="10591800" cy="453363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295900">
                  <a:extLst>
                    <a:ext uri="{9D8B030D-6E8A-4147-A177-3AD203B41FA5}">
                      <a16:colId xmlns:a16="http://schemas.microsoft.com/office/drawing/2014/main" val="2895439999"/>
                    </a:ext>
                  </a:extLst>
                </a:gridCol>
                <a:gridCol w="5295900">
                  <a:extLst>
                    <a:ext uri="{9D8B030D-6E8A-4147-A177-3AD203B41FA5}">
                      <a16:colId xmlns:a16="http://schemas.microsoft.com/office/drawing/2014/main" val="4140613616"/>
                    </a:ext>
                  </a:extLst>
                </a:gridCol>
              </a:tblGrid>
              <a:tr h="71601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PP 46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</a:rPr>
                        <a:t>Tahun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 2011</a:t>
                      </a:r>
                      <a:endParaRPr lang="id-ID" sz="2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PP 30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</a:rPr>
                        <a:t>Tahun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 2019</a:t>
                      </a:r>
                      <a:endParaRPr lang="id-ID" sz="2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951753"/>
                  </a:ext>
                </a:extLst>
              </a:tr>
              <a:tr h="716013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ASPEK PERILAKU KERJA</a:t>
                      </a:r>
                    </a:p>
                    <a:p>
                      <a:pPr marL="355600" indent="-342900">
                        <a:lnSpc>
                          <a:spcPct val="100000"/>
                        </a:lnSpc>
                        <a:spcBef>
                          <a:spcPts val="254"/>
                        </a:spcBef>
                        <a:buAutoNum type="alphaLcPeriod"/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id-ID" sz="1800" spc="2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lang="id-ID" sz="1800" spc="-6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rien</a:t>
                      </a:r>
                      <a:r>
                        <a:rPr lang="id-ID" sz="1800" spc="-9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tasi</a:t>
                      </a:r>
                      <a:r>
                        <a:rPr lang="id-ID" sz="1800" spc="-4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id-ID" sz="1800" spc="-8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p</a:t>
                      </a:r>
                      <a:r>
                        <a:rPr lang="id-ID" sz="1800" spc="-10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el</a:t>
                      </a:r>
                      <a:r>
                        <a:rPr lang="id-ID" sz="1800" spc="-19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lang="id-ID" sz="1800" spc="-9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yana</a:t>
                      </a:r>
                      <a:r>
                        <a:rPr lang="id-ID" sz="1800" spc="-9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lang="id-ID" sz="1800" spc="-19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;</a:t>
                      </a:r>
                      <a:endParaRPr lang="id-ID" sz="180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355600" indent="-342900">
                        <a:lnSpc>
                          <a:spcPct val="100000"/>
                        </a:lnSpc>
                        <a:spcBef>
                          <a:spcPts val="250"/>
                        </a:spcBef>
                        <a:buAutoNum type="alphaLcPeriod"/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id-ID" sz="1800" b="1" spc="-1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integritas;</a:t>
                      </a:r>
                      <a:endParaRPr lang="id-ID" sz="180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355600" indent="-342900">
                        <a:lnSpc>
                          <a:spcPct val="100000"/>
                        </a:lnSpc>
                        <a:spcBef>
                          <a:spcPts val="254"/>
                        </a:spcBef>
                        <a:buAutoNum type="alphaLcPeriod"/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id-ID" sz="1800" spc="-8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komitmen;</a:t>
                      </a:r>
                      <a:endParaRPr lang="id-ID" sz="180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355600" indent="-342900">
                        <a:lnSpc>
                          <a:spcPct val="100000"/>
                        </a:lnSpc>
                        <a:spcBef>
                          <a:spcPts val="250"/>
                        </a:spcBef>
                        <a:buAutoNum type="alphaLcPeriod"/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id-ID" sz="1800" b="1" spc="-3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disiplin;</a:t>
                      </a:r>
                      <a:endParaRPr lang="id-ID" sz="180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355600" indent="-342900">
                        <a:lnSpc>
                          <a:spcPct val="100000"/>
                        </a:lnSpc>
                        <a:spcBef>
                          <a:spcPts val="254"/>
                        </a:spcBef>
                        <a:buAutoNum type="alphaLcPeriod"/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id-ID" sz="1800" spc="-7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k</a:t>
                      </a:r>
                      <a:r>
                        <a:rPr lang="id-ID" sz="1800" spc="-5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lang="id-ID" sz="1800" spc="-4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lang="id-ID" sz="1800" spc="-21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j</a:t>
                      </a:r>
                      <a:r>
                        <a:rPr lang="id-ID" sz="1800" spc="-14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lang="id-ID" sz="1800" spc="-4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id-ID" sz="1800" spc="-9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sama</a:t>
                      </a:r>
                      <a:r>
                        <a:rPr lang="id-ID" sz="1800" spc="-19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;</a:t>
                      </a:r>
                      <a:r>
                        <a:rPr lang="id-ID" sz="1800" spc="-18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id-ID" sz="1800" spc="-10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da</a:t>
                      </a:r>
                      <a:r>
                        <a:rPr lang="id-ID" sz="1800" spc="-6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endParaRPr lang="id-ID" sz="180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355600" indent="-342900">
                        <a:lnSpc>
                          <a:spcPct val="100000"/>
                        </a:lnSpc>
                        <a:spcBef>
                          <a:spcPts val="250"/>
                        </a:spcBef>
                        <a:buAutoNum type="alphaLcPeriod"/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id-ID" sz="1800" spc="-9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kepemimpinan.</a:t>
                      </a:r>
                      <a:endParaRPr lang="id-ID" sz="180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id-ID" sz="1800" b="1" spc="13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ASPEK</a:t>
                      </a:r>
                      <a:r>
                        <a:rPr lang="id-ID" sz="1800" b="1" spc="-9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id-ID" sz="1800" b="1" spc="12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PERILAKU</a:t>
                      </a:r>
                      <a:r>
                        <a:rPr lang="id-ID" sz="1800" b="1" spc="-9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id-ID" sz="1800" b="1" spc="5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KERJA</a:t>
                      </a:r>
                      <a:endParaRPr lang="id-ID" sz="180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355600" indent="-343535">
                        <a:lnSpc>
                          <a:spcPct val="100000"/>
                        </a:lnSpc>
                        <a:spcBef>
                          <a:spcPts val="250"/>
                        </a:spcBef>
                        <a:buAutoNum type="alphaLcPeriod"/>
                        <a:tabLst>
                          <a:tab pos="355600" algn="l"/>
                          <a:tab pos="356235" algn="l"/>
                        </a:tabLst>
                      </a:pPr>
                      <a:r>
                        <a:rPr lang="id-ID" sz="1800" spc="2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lang="id-ID" sz="1800" spc="-6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rien</a:t>
                      </a:r>
                      <a:r>
                        <a:rPr lang="id-ID" sz="1800" spc="-9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tasi</a:t>
                      </a:r>
                      <a:r>
                        <a:rPr lang="id-ID" sz="1800" spc="-4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id-ID" sz="1800" spc="-8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p</a:t>
                      </a:r>
                      <a:r>
                        <a:rPr lang="id-ID" sz="1800" spc="-10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el</a:t>
                      </a:r>
                      <a:r>
                        <a:rPr lang="id-ID" sz="1800" spc="-19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lang="id-ID" sz="1800" spc="-9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yana</a:t>
                      </a:r>
                      <a:r>
                        <a:rPr lang="id-ID" sz="1800" spc="-9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lang="id-ID" sz="1800" spc="-19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;</a:t>
                      </a:r>
                      <a:endParaRPr lang="id-ID" sz="180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355600" indent="-343535">
                        <a:lnSpc>
                          <a:spcPct val="100000"/>
                        </a:lnSpc>
                        <a:spcBef>
                          <a:spcPts val="254"/>
                        </a:spcBef>
                        <a:buAutoNum type="alphaLcPeriod"/>
                        <a:tabLst>
                          <a:tab pos="355600" algn="l"/>
                          <a:tab pos="356235" algn="l"/>
                        </a:tabLst>
                      </a:pPr>
                      <a:r>
                        <a:rPr lang="id-ID" sz="1800" spc="-8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komitmen;</a:t>
                      </a:r>
                      <a:endParaRPr lang="id-ID" sz="180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355600" indent="-343535">
                        <a:lnSpc>
                          <a:spcPct val="100000"/>
                        </a:lnSpc>
                        <a:spcBef>
                          <a:spcPts val="250"/>
                        </a:spcBef>
                        <a:buAutoNum type="alphaLcPeriod"/>
                        <a:tabLst>
                          <a:tab pos="355600" algn="l"/>
                          <a:tab pos="356235" algn="l"/>
                        </a:tabLst>
                      </a:pPr>
                      <a:r>
                        <a:rPr lang="id-ID" sz="1800" b="1" spc="-3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ini</a:t>
                      </a:r>
                      <a:r>
                        <a:rPr lang="id-ID" sz="1800" b="1" spc="-1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siat</a:t>
                      </a:r>
                      <a:r>
                        <a:rPr lang="id-ID" sz="1800" b="1" spc="-2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lang="id-ID" sz="1800" b="1" spc="-9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lang="id-ID" sz="1800" b="1" spc="-6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id-ID" sz="1800" b="1" spc="-3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ke</a:t>
                      </a:r>
                      <a:r>
                        <a:rPr lang="id-ID" sz="1800" b="1" spc="2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lang="id-ID" sz="1800" b="1" spc="-7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ja</a:t>
                      </a:r>
                      <a:r>
                        <a:rPr lang="id-ID" sz="1800" b="1" spc="-13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;</a:t>
                      </a:r>
                      <a:endParaRPr lang="id-ID" sz="180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355600" indent="-343535">
                        <a:lnSpc>
                          <a:spcPct val="100000"/>
                        </a:lnSpc>
                        <a:spcBef>
                          <a:spcPts val="254"/>
                        </a:spcBef>
                        <a:buAutoNum type="alphaLcPeriod"/>
                        <a:tabLst>
                          <a:tab pos="355600" algn="l"/>
                          <a:tab pos="356235" algn="l"/>
                        </a:tabLst>
                      </a:pPr>
                      <a:r>
                        <a:rPr lang="id-ID" sz="1800" spc="-7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k</a:t>
                      </a:r>
                      <a:r>
                        <a:rPr lang="id-ID" sz="1800" spc="-5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lang="id-ID" sz="1800" spc="-4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lang="id-ID" sz="1800" spc="-21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j</a:t>
                      </a:r>
                      <a:r>
                        <a:rPr lang="id-ID" sz="1800" spc="-14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lang="id-ID" sz="1800" spc="-4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id-ID" sz="1800" spc="-10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sam</a:t>
                      </a:r>
                      <a:r>
                        <a:rPr lang="id-ID" sz="1800" spc="-9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lang="id-ID" sz="1800" spc="-19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;</a:t>
                      </a:r>
                      <a:r>
                        <a:rPr lang="id-ID" sz="1800" spc="-18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id-ID" sz="1800" spc="-10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da</a:t>
                      </a:r>
                      <a:r>
                        <a:rPr lang="id-ID" sz="1800" spc="-6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endParaRPr lang="id-ID" sz="180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355600" indent="-343535">
                        <a:lnSpc>
                          <a:spcPct val="100000"/>
                        </a:lnSpc>
                        <a:spcBef>
                          <a:spcPts val="250"/>
                        </a:spcBef>
                        <a:buAutoNum type="alphaLcPeriod"/>
                        <a:tabLst>
                          <a:tab pos="355600" algn="l"/>
                          <a:tab pos="356235" algn="l"/>
                        </a:tabLst>
                      </a:pPr>
                      <a:r>
                        <a:rPr lang="id-ID" sz="1800" spc="-9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Kepemimpinan</a:t>
                      </a:r>
                      <a:r>
                        <a:rPr lang="en-US" sz="1800" spc="-9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endParaRPr lang="id-ID" sz="180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09960215"/>
                  </a:ext>
                </a:extLst>
              </a:tr>
              <a:tr h="716013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id-ID" sz="1800" b="1" spc="16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BOBOT</a:t>
                      </a:r>
                      <a:r>
                        <a:rPr lang="id-ID" sz="1800" b="1" spc="-10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id-ID" sz="1800" b="1" spc="14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PENILAIAN</a:t>
                      </a:r>
                      <a:endParaRPr lang="id-ID" sz="180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323215" indent="-287020">
                        <a:lnSpc>
                          <a:spcPct val="100000"/>
                        </a:lnSpc>
                        <a:spcBef>
                          <a:spcPts val="250"/>
                        </a:spcBef>
                        <a:buFont typeface="Wingdings"/>
                        <a:buChar char=""/>
                        <a:tabLst>
                          <a:tab pos="322580" algn="l"/>
                          <a:tab pos="323215" algn="l"/>
                        </a:tabLst>
                      </a:pPr>
                      <a:r>
                        <a:rPr lang="id-ID" sz="1800" spc="1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U</a:t>
                      </a:r>
                      <a:r>
                        <a:rPr lang="id-ID" sz="1800" spc="1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lang="id-ID" sz="1800" spc="-4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su</a:t>
                      </a:r>
                      <a:r>
                        <a:rPr lang="id-ID" sz="1800" spc="1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lang="id-ID" sz="1800" spc="-6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id-ID" sz="1800" spc="-3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lang="id-ID" sz="1800" spc="2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KP</a:t>
                      </a:r>
                      <a:r>
                        <a:rPr lang="id-ID" sz="1800" spc="-5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id-ID" sz="1800" spc="-3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60</a:t>
                      </a:r>
                      <a:r>
                        <a:rPr lang="id-ID" sz="1800" spc="10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lang="id-ID" sz="180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323215" indent="-287020">
                        <a:lnSpc>
                          <a:spcPct val="100000"/>
                        </a:lnSpc>
                        <a:spcBef>
                          <a:spcPts val="254"/>
                        </a:spcBef>
                        <a:buFont typeface="Wingdings"/>
                        <a:buChar char=""/>
                        <a:tabLst>
                          <a:tab pos="322580" algn="l"/>
                          <a:tab pos="323215" algn="l"/>
                        </a:tabLst>
                      </a:pPr>
                      <a:r>
                        <a:rPr lang="id-ID" sz="1800" spc="-10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P</a:t>
                      </a:r>
                      <a:r>
                        <a:rPr lang="id-ID" sz="1800" spc="-5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lang="id-ID" sz="1800" spc="-4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lang="id-ID" sz="1800" spc="-9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lang="id-ID" sz="1800" spc="-11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l</a:t>
                      </a:r>
                      <a:r>
                        <a:rPr lang="id-ID" sz="1800" spc="-8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aku</a:t>
                      </a:r>
                      <a:r>
                        <a:rPr lang="id-ID" sz="1800" spc="-4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id-ID" sz="1800" spc="-7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k</a:t>
                      </a:r>
                      <a:r>
                        <a:rPr lang="id-ID" sz="1800" spc="-5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lang="id-ID" sz="1800" spc="-4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lang="id-ID" sz="1800" spc="-21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j</a:t>
                      </a:r>
                      <a:r>
                        <a:rPr lang="id-ID" sz="1800" spc="-14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lang="id-ID" sz="1800" spc="-2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id-ID" sz="1800" spc="-3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40</a:t>
                      </a:r>
                      <a:r>
                        <a:rPr lang="id-ID" sz="1800" spc="10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lang="id-ID" sz="180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  <a:p>
                      <a:pPr algn="ctr"/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lang="id-ID" sz="1800" b="1" spc="16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BOBOT</a:t>
                      </a:r>
                      <a:r>
                        <a:rPr lang="id-ID" sz="1800" b="1" spc="-8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id-ID" sz="1800" b="1" spc="15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PENILAIAN</a:t>
                      </a:r>
                      <a:endParaRPr lang="id-ID" sz="180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346710" indent="-287020">
                        <a:lnSpc>
                          <a:spcPct val="100000"/>
                        </a:lnSpc>
                        <a:spcBef>
                          <a:spcPts val="254"/>
                        </a:spcBef>
                        <a:buFont typeface="Wingdings"/>
                        <a:buChar char=""/>
                        <a:tabLst>
                          <a:tab pos="346710" algn="l"/>
                          <a:tab pos="347345" algn="l"/>
                        </a:tabLst>
                      </a:pPr>
                      <a:r>
                        <a:rPr lang="id-ID" sz="1800" spc="1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U</a:t>
                      </a:r>
                      <a:r>
                        <a:rPr lang="id-ID" sz="1800" spc="1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lang="id-ID" sz="1800" spc="-4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su</a:t>
                      </a:r>
                      <a:r>
                        <a:rPr lang="id-ID" sz="1800" spc="1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lang="id-ID" sz="1800" spc="-7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id-ID" sz="1800" spc="-3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lang="id-ID" sz="1800" spc="2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KP</a:t>
                      </a:r>
                      <a:r>
                        <a:rPr lang="id-ID" sz="1800" spc="-6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id-ID" sz="1800" spc="-3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70</a:t>
                      </a:r>
                      <a:r>
                        <a:rPr lang="id-ID" sz="1800" spc="10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r>
                        <a:rPr lang="id-ID" sz="1800" spc="-5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id-ID" sz="1800" spc="-10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da</a:t>
                      </a:r>
                      <a:r>
                        <a:rPr lang="id-ID" sz="1800" spc="-6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lang="id-ID" sz="1800" spc="-5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id-ID" sz="1800" spc="-8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p</a:t>
                      </a:r>
                      <a:r>
                        <a:rPr lang="id-ID" sz="1800" spc="-5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lang="id-ID" sz="1800" spc="-4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lang="id-ID" sz="1800" spc="-9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lang="id-ID" sz="1800" spc="-11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l</a:t>
                      </a:r>
                      <a:r>
                        <a:rPr lang="id-ID" sz="1800" spc="-8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aku</a:t>
                      </a:r>
                      <a:r>
                        <a:rPr lang="id-ID" sz="1800" spc="-5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id-ID" sz="1800" spc="-7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k</a:t>
                      </a:r>
                      <a:r>
                        <a:rPr lang="id-ID" sz="1800" spc="-5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lang="id-ID" sz="1800" spc="-4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lang="id-ID" sz="1800" spc="-21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j</a:t>
                      </a:r>
                      <a:r>
                        <a:rPr lang="id-ID" sz="1800" spc="-14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lang="id-ID" sz="1800" spc="-4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id-ID" sz="1800" spc="-3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30</a:t>
                      </a:r>
                      <a:r>
                        <a:rPr lang="id-ID" sz="1800" spc="10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lang="id-ID" sz="180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346710" indent="-287020">
                        <a:lnSpc>
                          <a:spcPct val="100000"/>
                        </a:lnSpc>
                        <a:spcBef>
                          <a:spcPts val="250"/>
                        </a:spcBef>
                        <a:buFont typeface="Wingdings"/>
                        <a:buChar char=""/>
                        <a:tabLst>
                          <a:tab pos="346710" algn="l"/>
                          <a:tab pos="347345" algn="l"/>
                        </a:tabLst>
                      </a:pPr>
                      <a:r>
                        <a:rPr lang="id-ID" sz="1800" spc="1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U</a:t>
                      </a:r>
                      <a:r>
                        <a:rPr lang="id-ID" sz="1800" spc="1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lang="id-ID" sz="1800" spc="-4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su</a:t>
                      </a:r>
                      <a:r>
                        <a:rPr lang="id-ID" sz="1800" spc="1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lang="id-ID" sz="1800" spc="-7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id-ID" sz="1800" spc="-3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lang="id-ID" sz="1800" spc="2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KP</a:t>
                      </a:r>
                      <a:r>
                        <a:rPr lang="id-ID" sz="1800" spc="-6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id-ID" sz="1800" spc="-3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60</a:t>
                      </a:r>
                      <a:r>
                        <a:rPr lang="id-ID" sz="1800" spc="10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r>
                        <a:rPr lang="id-ID" sz="1800" spc="-5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id-ID" sz="1800" spc="-10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da</a:t>
                      </a:r>
                      <a:r>
                        <a:rPr lang="id-ID" sz="1800" spc="-6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lang="id-ID" sz="1800" spc="-5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id-ID" sz="1800" spc="-8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p</a:t>
                      </a:r>
                      <a:r>
                        <a:rPr lang="id-ID" sz="1800" spc="-5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lang="id-ID" sz="1800" spc="-4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lang="id-ID" sz="1800" spc="-9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lang="id-ID" sz="1800" spc="-11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l</a:t>
                      </a:r>
                      <a:r>
                        <a:rPr lang="id-ID" sz="1800" spc="-8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aku</a:t>
                      </a:r>
                      <a:r>
                        <a:rPr lang="id-ID" sz="1800" spc="-5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id-ID" sz="1800" spc="-7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k</a:t>
                      </a:r>
                      <a:r>
                        <a:rPr lang="id-ID" sz="1800" spc="-5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lang="id-ID" sz="1800" spc="-4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lang="id-ID" sz="1800" spc="-21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j</a:t>
                      </a:r>
                      <a:r>
                        <a:rPr lang="id-ID" sz="1800" spc="-14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lang="id-ID" sz="1800" spc="-4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id-ID" sz="1800" spc="-3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40</a:t>
                      </a:r>
                      <a:r>
                        <a:rPr lang="id-ID" sz="1800" spc="12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r>
                        <a:rPr lang="id-ID" sz="1800" spc="7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*</a:t>
                      </a:r>
                      <a:endParaRPr lang="id-ID" sz="180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6032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id-ID" sz="1800" spc="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*)</a:t>
                      </a:r>
                      <a:r>
                        <a:rPr lang="id-ID" sz="1800" spc="-3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id-ID" sz="1800" spc="-10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bagi</a:t>
                      </a:r>
                      <a:r>
                        <a:rPr lang="id-ID" sz="1800" spc="-4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id-ID" sz="1800" spc="-7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Instansi</a:t>
                      </a:r>
                      <a:r>
                        <a:rPr lang="id-ID" sz="1800" spc="-4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id-ID" sz="1800" spc="-8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Pemerintah</a:t>
                      </a:r>
                      <a:r>
                        <a:rPr lang="id-ID" sz="1800" spc="-5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id-ID" sz="1800" spc="-9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yang</a:t>
                      </a:r>
                      <a:r>
                        <a:rPr lang="id-ID" sz="1800" spc="-5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id-ID" sz="1800" spc="-8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menerapkan</a:t>
                      </a:r>
                      <a:r>
                        <a:rPr lang="en-US" sz="1800" spc="-8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id-ID" sz="1800" spc="-8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pen</a:t>
                      </a:r>
                      <a:r>
                        <a:rPr lang="id-ID" sz="1800" spc="-9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lang="id-ID" sz="1800" spc="-11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l</a:t>
                      </a:r>
                      <a:r>
                        <a:rPr lang="id-ID" sz="1800" spc="-114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ai</a:t>
                      </a:r>
                      <a:r>
                        <a:rPr lang="id-ID" sz="1800" spc="-10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an</a:t>
                      </a:r>
                      <a:r>
                        <a:rPr lang="id-ID" sz="1800" spc="-4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id-ID" sz="1800" spc="-3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360</a:t>
                      </a:r>
                      <a:r>
                        <a:rPr lang="id-ID" sz="1800" spc="-27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˚</a:t>
                      </a:r>
                      <a:endParaRPr lang="id-ID" sz="180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99109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13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48" y="203900"/>
            <a:ext cx="10591800" cy="646332"/>
          </a:xfrm>
        </p:spPr>
        <p:txBody>
          <a:bodyPr/>
          <a:lstStyle/>
          <a:p>
            <a:r>
              <a:rPr lang="en-US" dirty="0" err="1"/>
              <a:t>Perbandingan</a:t>
            </a:r>
            <a:r>
              <a:rPr lang="en-US" dirty="0"/>
              <a:t> PP 46/2011 dan PP 30/2019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C4DF9BE-6443-42D2-B301-65F11AA63CED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1714823205"/>
              </p:ext>
            </p:extLst>
          </p:nvPr>
        </p:nvGraphicFramePr>
        <p:xfrm>
          <a:off x="581891" y="1229099"/>
          <a:ext cx="10591800" cy="394994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295900">
                  <a:extLst>
                    <a:ext uri="{9D8B030D-6E8A-4147-A177-3AD203B41FA5}">
                      <a16:colId xmlns:a16="http://schemas.microsoft.com/office/drawing/2014/main" val="2895439999"/>
                    </a:ext>
                  </a:extLst>
                </a:gridCol>
                <a:gridCol w="5295900">
                  <a:extLst>
                    <a:ext uri="{9D8B030D-6E8A-4147-A177-3AD203B41FA5}">
                      <a16:colId xmlns:a16="http://schemas.microsoft.com/office/drawing/2014/main" val="4140613616"/>
                    </a:ext>
                  </a:extLst>
                </a:gridCol>
              </a:tblGrid>
              <a:tr h="71601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PP 46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</a:rPr>
                        <a:t>Tahun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 2011</a:t>
                      </a:r>
                      <a:endParaRPr lang="id-ID" sz="2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PP 30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</a:rPr>
                        <a:t>Tahun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 2019</a:t>
                      </a:r>
                      <a:endParaRPr lang="id-ID" sz="2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951753"/>
                  </a:ext>
                </a:extLst>
              </a:tr>
              <a:tr h="716013">
                <a:tc>
                  <a:txBody>
                    <a:bodyPr/>
                    <a:lstStyle/>
                    <a:p>
                      <a:pPr marL="12700" marR="5080" algn="ctr">
                        <a:lnSpc>
                          <a:spcPct val="114999"/>
                        </a:lnSpc>
                        <a:spcBef>
                          <a:spcPts val="100"/>
                        </a:spcBef>
                      </a:pPr>
                      <a:r>
                        <a:rPr lang="id-ID" sz="1800" b="1" spc="-5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Nilai</a:t>
                      </a:r>
                      <a:r>
                        <a:rPr lang="id-ID" sz="1800" b="1" spc="-3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id-ID" sz="1800" b="1" spc="-7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prestasi</a:t>
                      </a:r>
                      <a:r>
                        <a:rPr lang="id-ID" sz="1800" b="1" spc="-5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id-ID" sz="1800" b="1" spc="-10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kerja</a:t>
                      </a:r>
                      <a:r>
                        <a:rPr lang="id-ID" sz="1800" b="1" spc="-4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id-ID" sz="1800" b="1" spc="3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PNS</a:t>
                      </a:r>
                      <a:r>
                        <a:rPr lang="id-ID" sz="1800" b="1" spc="-6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id-ID" sz="1800" b="1" spc="-9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dinyatakan</a:t>
                      </a:r>
                      <a:r>
                        <a:rPr lang="id-ID" sz="1800" b="1" spc="-6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id-ID" sz="1800" b="1" spc="-9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dengan </a:t>
                      </a:r>
                      <a:r>
                        <a:rPr lang="id-ID" sz="1800" b="1" spc="-40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id-ID" sz="1800" b="1" spc="-10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an</a:t>
                      </a:r>
                      <a:r>
                        <a:rPr lang="id-ID" sz="1800" b="1" spc="-9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gka</a:t>
                      </a:r>
                      <a:r>
                        <a:rPr lang="id-ID" sz="1800" b="1" spc="-4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id-ID" sz="1800" b="1" spc="-10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da</a:t>
                      </a:r>
                      <a:r>
                        <a:rPr lang="id-ID" sz="1800" b="1" spc="-6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lang="id-ID" sz="1800" b="1" spc="-5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id-ID" sz="1800" b="1" spc="-7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seb</a:t>
                      </a:r>
                      <a:r>
                        <a:rPr lang="id-ID" sz="1800" b="1" spc="-6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u</a:t>
                      </a:r>
                      <a:r>
                        <a:rPr lang="id-ID" sz="1800" b="1" spc="-9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ta</a:t>
                      </a:r>
                      <a:r>
                        <a:rPr lang="id-ID" sz="1800" b="1" spc="-10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lang="id-ID" sz="1800" b="1" spc="-21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:</a:t>
                      </a:r>
                      <a:endParaRPr lang="id-ID" sz="1800" b="1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  <a:spcBef>
                          <a:spcPts val="250"/>
                        </a:spcBef>
                        <a:tabLst>
                          <a:tab pos="354965" algn="l"/>
                        </a:tabLst>
                      </a:pPr>
                      <a:r>
                        <a:rPr lang="id-ID" sz="1800" spc="-17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a.	</a:t>
                      </a:r>
                      <a:r>
                        <a:rPr lang="id-ID" sz="1800" spc="-3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r>
                        <a:rPr lang="id-ID" sz="1800" spc="-3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r>
                        <a:rPr lang="id-ID" sz="1800" spc="-4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id-ID" sz="1800" spc="18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lang="id-ID" sz="1800" spc="-3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id-ID" sz="1800" spc="-7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k</a:t>
                      </a:r>
                      <a:r>
                        <a:rPr lang="id-ID" sz="1800" spc="-9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lang="id-ID" sz="1800" spc="-4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id-ID" sz="1800" spc="-10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atas</a:t>
                      </a:r>
                      <a:r>
                        <a:rPr lang="id-ID" sz="1800" spc="-4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id-ID" sz="1800" spc="-6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(</a:t>
                      </a:r>
                      <a:r>
                        <a:rPr lang="id-ID" sz="1800" spc="-8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san</a:t>
                      </a:r>
                      <a:r>
                        <a:rPr lang="id-ID" sz="1800" spc="-11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gat</a:t>
                      </a:r>
                      <a:r>
                        <a:rPr lang="id-ID" sz="1800" spc="-6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id-ID" sz="1800" spc="-8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b</a:t>
                      </a:r>
                      <a:r>
                        <a:rPr lang="id-ID" sz="1800" spc="-114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ai</a:t>
                      </a:r>
                      <a:r>
                        <a:rPr lang="id-ID" sz="1800" spc="-3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k</a:t>
                      </a:r>
                      <a:r>
                        <a:rPr lang="id-ID" sz="1800" spc="-6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)</a:t>
                      </a:r>
                      <a:endParaRPr lang="id-ID" sz="180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  <a:spcBef>
                          <a:spcPts val="250"/>
                        </a:spcBef>
                        <a:tabLst>
                          <a:tab pos="354965" algn="l"/>
                        </a:tabLst>
                      </a:pPr>
                      <a:r>
                        <a:rPr lang="id-ID" sz="1800" spc="-14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b.	</a:t>
                      </a:r>
                      <a:r>
                        <a:rPr lang="id-ID" sz="1800" spc="-3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76</a:t>
                      </a:r>
                      <a:r>
                        <a:rPr lang="id-ID" sz="1800" spc="-6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id-ID" sz="1800" spc="18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lang="id-ID" sz="1800" spc="-5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id-ID" sz="1800" spc="-3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90</a:t>
                      </a:r>
                      <a:r>
                        <a:rPr lang="id-ID" sz="1800" spc="-5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id-ID" sz="1800" spc="-8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(baik)</a:t>
                      </a:r>
                      <a:endParaRPr lang="id-ID" sz="180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355600" indent="-342900">
                        <a:lnSpc>
                          <a:spcPct val="100000"/>
                        </a:lnSpc>
                        <a:spcBef>
                          <a:spcPts val="254"/>
                        </a:spcBef>
                        <a:buAutoNum type="alphaLcPeriod" startAt="3"/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id-ID" sz="1800" spc="-3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61</a:t>
                      </a:r>
                      <a:r>
                        <a:rPr lang="id-ID" sz="1800" spc="-6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id-ID" sz="1800" spc="18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lang="id-ID" sz="1800" spc="-5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id-ID" sz="1800" spc="-3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75</a:t>
                      </a:r>
                      <a:r>
                        <a:rPr lang="id-ID" sz="1800" spc="-6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id-ID" sz="1800" spc="-6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(cukup)</a:t>
                      </a:r>
                      <a:endParaRPr lang="id-ID" sz="180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355600" indent="-342900">
                        <a:lnSpc>
                          <a:spcPct val="100000"/>
                        </a:lnSpc>
                        <a:spcBef>
                          <a:spcPts val="254"/>
                        </a:spcBef>
                        <a:buAutoNum type="alphaLcPeriod" startAt="3"/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id-ID" sz="1800" spc="-3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51</a:t>
                      </a:r>
                      <a:r>
                        <a:rPr lang="id-ID" sz="1800" spc="-6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id-ID" sz="1800" spc="18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lang="id-ID" sz="1800" spc="-5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id-ID" sz="1800" spc="-3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60</a:t>
                      </a:r>
                      <a:r>
                        <a:rPr lang="id-ID" sz="1800" spc="-6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(kurang)</a:t>
                      </a:r>
                      <a:endParaRPr lang="id-ID" sz="180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355600" indent="-342900">
                        <a:lnSpc>
                          <a:spcPct val="100000"/>
                        </a:lnSpc>
                        <a:spcBef>
                          <a:spcPts val="250"/>
                        </a:spcBef>
                        <a:buAutoNum type="alphaLcPeriod" startAt="3"/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id-ID" sz="1800" spc="-3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50</a:t>
                      </a:r>
                      <a:r>
                        <a:rPr lang="id-ID" sz="1800" spc="-5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id-ID" sz="1800" spc="-7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k</a:t>
                      </a:r>
                      <a:r>
                        <a:rPr lang="id-ID" sz="1800" spc="-9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lang="id-ID" sz="1800" spc="-4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id-ID" sz="1800" spc="-8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b</a:t>
                      </a:r>
                      <a:r>
                        <a:rPr lang="id-ID" sz="1800" spc="-19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lang="id-ID" sz="1800" spc="-9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wa</a:t>
                      </a:r>
                      <a:r>
                        <a:rPr lang="id-ID" sz="1800" spc="-7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h</a:t>
                      </a:r>
                      <a:r>
                        <a:rPr lang="id-ID" sz="1800" spc="-3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id-ID" sz="1800" spc="-6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(</a:t>
                      </a:r>
                      <a:r>
                        <a:rPr lang="id-ID" sz="1800" spc="-8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b</a:t>
                      </a:r>
                      <a:r>
                        <a:rPr lang="id-ID" sz="1800" spc="-6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u</a:t>
                      </a:r>
                      <a:r>
                        <a:rPr lang="id-ID" sz="1800" spc="-3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ru</a:t>
                      </a:r>
                      <a:r>
                        <a:rPr lang="id-ID" sz="1800" spc="-2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k</a:t>
                      </a:r>
                      <a:r>
                        <a:rPr lang="id-ID" sz="1800" spc="-6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)</a:t>
                      </a:r>
                      <a:endParaRPr lang="id-ID" sz="180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2700" marR="5080" indent="0" algn="ctr">
                        <a:lnSpc>
                          <a:spcPct val="114999"/>
                        </a:lnSpc>
                        <a:buNone/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id-ID" sz="1800" b="1" spc="-100" dirty="0">
                          <a:solidFill>
                            <a:schemeClr val="bg1"/>
                          </a:solidFill>
                        </a:rPr>
                        <a:t>Penilaian</a:t>
                      </a:r>
                      <a:r>
                        <a:rPr lang="id-ID" sz="1800" b="1" spc="-4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d-ID" sz="1800" b="1" spc="-70" dirty="0">
                          <a:solidFill>
                            <a:schemeClr val="bg1"/>
                          </a:solidFill>
                        </a:rPr>
                        <a:t>Kinerja</a:t>
                      </a:r>
                      <a:r>
                        <a:rPr lang="id-ID" sz="1800" b="1" spc="-45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d-ID" sz="1800" b="1" spc="35" dirty="0">
                          <a:solidFill>
                            <a:schemeClr val="bg1"/>
                          </a:solidFill>
                        </a:rPr>
                        <a:t>PNS</a:t>
                      </a:r>
                      <a:r>
                        <a:rPr lang="id-ID" sz="1800" b="1" spc="-55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d-ID" sz="1800" b="1" spc="-95" dirty="0">
                          <a:solidFill>
                            <a:schemeClr val="bg1"/>
                          </a:solidFill>
                        </a:rPr>
                        <a:t>dinyatakan</a:t>
                      </a:r>
                      <a:r>
                        <a:rPr lang="id-ID" sz="1800" b="1" spc="-5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d-ID" sz="1800" b="1" spc="-90" dirty="0">
                          <a:solidFill>
                            <a:schemeClr val="bg1"/>
                          </a:solidFill>
                        </a:rPr>
                        <a:t>dengan</a:t>
                      </a:r>
                      <a:r>
                        <a:rPr lang="id-ID" sz="1800" b="1" spc="-4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d-ID" sz="1800" b="1" spc="-95" dirty="0">
                          <a:solidFill>
                            <a:schemeClr val="bg1"/>
                          </a:solidFill>
                        </a:rPr>
                        <a:t>angka </a:t>
                      </a:r>
                      <a:r>
                        <a:rPr lang="id-ID" sz="1800" b="1" spc="-409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d-ID" sz="1800" b="1" spc="-105" dirty="0">
                          <a:solidFill>
                            <a:schemeClr val="bg1"/>
                          </a:solidFill>
                        </a:rPr>
                        <a:t>da</a:t>
                      </a:r>
                      <a:r>
                        <a:rPr lang="id-ID" sz="1800" b="1" spc="-65" dirty="0">
                          <a:solidFill>
                            <a:schemeClr val="bg1"/>
                          </a:solidFill>
                        </a:rPr>
                        <a:t>n</a:t>
                      </a:r>
                      <a:r>
                        <a:rPr lang="id-ID" sz="1800" b="1" spc="-45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d-ID" sz="1800" b="1" spc="-70" dirty="0">
                          <a:solidFill>
                            <a:schemeClr val="bg1"/>
                          </a:solidFill>
                        </a:rPr>
                        <a:t>seb</a:t>
                      </a:r>
                      <a:r>
                        <a:rPr lang="id-ID" sz="1800" b="1" spc="-65" dirty="0">
                          <a:solidFill>
                            <a:schemeClr val="bg1"/>
                          </a:solidFill>
                        </a:rPr>
                        <a:t>u</a:t>
                      </a:r>
                      <a:r>
                        <a:rPr lang="id-ID" sz="1800" b="1" spc="-95" dirty="0">
                          <a:solidFill>
                            <a:schemeClr val="bg1"/>
                          </a:solidFill>
                        </a:rPr>
                        <a:t>ta</a:t>
                      </a:r>
                      <a:r>
                        <a:rPr lang="id-ID" sz="1800" b="1" spc="-105" dirty="0">
                          <a:solidFill>
                            <a:schemeClr val="bg1"/>
                          </a:solidFill>
                        </a:rPr>
                        <a:t>n</a:t>
                      </a:r>
                      <a:r>
                        <a:rPr lang="id-ID" sz="1800" b="1" spc="-34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id-ID" sz="1800" b="1" spc="-90" dirty="0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id-ID" sz="1800" b="1" spc="-20" dirty="0">
                          <a:solidFill>
                            <a:schemeClr val="bg1"/>
                          </a:solidFill>
                        </a:rPr>
                        <a:t>r</a:t>
                      </a:r>
                      <a:r>
                        <a:rPr lang="id-ID" sz="1800" b="1" spc="-80" dirty="0">
                          <a:solidFill>
                            <a:schemeClr val="bg1"/>
                          </a:solidFill>
                        </a:rPr>
                        <a:t>e</a:t>
                      </a:r>
                      <a:r>
                        <a:rPr lang="id-ID" sz="1800" b="1" spc="-90" dirty="0">
                          <a:solidFill>
                            <a:schemeClr val="bg1"/>
                          </a:solidFill>
                        </a:rPr>
                        <a:t>d</a:t>
                      </a:r>
                      <a:r>
                        <a:rPr lang="id-ID" sz="1800" b="1" spc="-95" dirty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id-ID" sz="1800" b="1" spc="-120" dirty="0">
                          <a:solidFill>
                            <a:schemeClr val="bg1"/>
                          </a:solidFill>
                        </a:rPr>
                        <a:t>kat:</a:t>
                      </a:r>
                      <a:endParaRPr lang="en-US" sz="1800" b="1" spc="45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355600" marR="5080" indent="-342900">
                        <a:lnSpc>
                          <a:spcPct val="114999"/>
                        </a:lnSpc>
                        <a:buAutoNum type="alphaLcPeriod"/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id-ID" sz="1800" b="1" spc="4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San</a:t>
                      </a:r>
                      <a:r>
                        <a:rPr lang="id-ID" sz="1800" b="1" spc="3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g</a:t>
                      </a:r>
                      <a:r>
                        <a:rPr lang="id-ID" sz="1800" b="1" spc="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lang="id-ID" sz="1800" b="1" spc="-6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id-ID" sz="1800" b="1" spc="3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Ba</a:t>
                      </a:r>
                      <a:r>
                        <a:rPr lang="id-ID" sz="1800" b="1" spc="2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lang="id-ID" sz="1800" b="1" spc="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k</a:t>
                      </a:r>
                      <a:r>
                        <a:rPr lang="id-ID" sz="1800" b="1" spc="-5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id-ID" sz="1800" spc="-65" dirty="0">
                          <a:solidFill>
                            <a:schemeClr val="bg1"/>
                          </a:solidFill>
                        </a:rPr>
                        <a:t>(n</a:t>
                      </a:r>
                      <a:r>
                        <a:rPr lang="id-ID" sz="1800" spc="-95" dirty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id-ID" sz="1800" spc="-110" dirty="0">
                          <a:solidFill>
                            <a:schemeClr val="bg1"/>
                          </a:solidFill>
                        </a:rPr>
                        <a:t>l</a:t>
                      </a:r>
                      <a:r>
                        <a:rPr lang="id-ID" sz="1800" spc="-114" dirty="0">
                          <a:solidFill>
                            <a:schemeClr val="bg1"/>
                          </a:solidFill>
                        </a:rPr>
                        <a:t>ai</a:t>
                      </a:r>
                      <a:r>
                        <a:rPr lang="id-ID" sz="1800" spc="-5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d-ID" sz="1800" spc="-35" dirty="0">
                          <a:solidFill>
                            <a:schemeClr val="bg1"/>
                          </a:solidFill>
                        </a:rPr>
                        <a:t>110</a:t>
                      </a:r>
                      <a:r>
                        <a:rPr lang="id-ID" sz="18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d-ID" sz="1800" spc="-75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d-ID" sz="1800" spc="85" dirty="0">
                          <a:solidFill>
                            <a:schemeClr val="bg1"/>
                          </a:solidFill>
                        </a:rPr>
                        <a:t>≤</a:t>
                      </a:r>
                      <a:r>
                        <a:rPr lang="id-ID" sz="1800" spc="-55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d-ID" sz="1800" spc="-35" dirty="0">
                          <a:solidFill>
                            <a:schemeClr val="bg1"/>
                          </a:solidFill>
                        </a:rPr>
                        <a:t>120</a:t>
                      </a:r>
                      <a:r>
                        <a:rPr lang="id-ID" sz="1800" spc="-4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d-ID" sz="1800" spc="-105" dirty="0">
                          <a:solidFill>
                            <a:schemeClr val="bg1"/>
                          </a:solidFill>
                        </a:rPr>
                        <a:t>da</a:t>
                      </a:r>
                      <a:r>
                        <a:rPr lang="id-ID" sz="1800" spc="-45" dirty="0">
                          <a:solidFill>
                            <a:schemeClr val="bg1"/>
                          </a:solidFill>
                        </a:rPr>
                        <a:t>n </a:t>
                      </a:r>
                      <a:r>
                        <a:rPr lang="en-US" sz="1800" spc="-45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d-ID" sz="1800" b="1" spc="15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MENCIPTAKAN </a:t>
                      </a:r>
                      <a:r>
                        <a:rPr lang="id-ID" sz="1800" b="1" spc="13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IDE </a:t>
                      </a:r>
                      <a:r>
                        <a:rPr lang="id-ID" sz="1800" b="1" spc="15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BARU </a:t>
                      </a:r>
                      <a:r>
                        <a:rPr lang="id-ID" sz="1800" b="1" spc="15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id-ID" sz="1800" b="1" spc="10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DAN/ATAU </a:t>
                      </a:r>
                      <a:r>
                        <a:rPr lang="id-ID" sz="1800" b="1" spc="18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CARA </a:t>
                      </a:r>
                      <a:r>
                        <a:rPr lang="id-ID" sz="1800" b="1" spc="15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BARU </a:t>
                      </a:r>
                      <a:r>
                        <a:rPr lang="id-ID" sz="1800" spc="-105" dirty="0">
                          <a:solidFill>
                            <a:schemeClr val="bg1"/>
                          </a:solidFill>
                        </a:rPr>
                        <a:t>dalam </a:t>
                      </a:r>
                      <a:r>
                        <a:rPr lang="id-ID" sz="1800" spc="-1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d-ID" sz="1800" spc="-80" dirty="0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id-ID" sz="1800" spc="-100" dirty="0">
                          <a:solidFill>
                            <a:schemeClr val="bg1"/>
                          </a:solidFill>
                        </a:rPr>
                        <a:t>en</a:t>
                      </a:r>
                      <a:r>
                        <a:rPr lang="id-ID" sz="1800" spc="-50" dirty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id-ID" sz="1800" spc="-65" dirty="0">
                          <a:solidFill>
                            <a:schemeClr val="bg1"/>
                          </a:solidFill>
                        </a:rPr>
                        <a:t>n</a:t>
                      </a:r>
                      <a:r>
                        <a:rPr lang="id-ID" sz="1800" spc="-95" dirty="0">
                          <a:solidFill>
                            <a:schemeClr val="bg1"/>
                          </a:solidFill>
                        </a:rPr>
                        <a:t>gkatan</a:t>
                      </a:r>
                      <a:r>
                        <a:rPr lang="id-ID" sz="1800" spc="-6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d-ID" sz="1800" spc="-55" dirty="0">
                          <a:solidFill>
                            <a:schemeClr val="bg1"/>
                          </a:solidFill>
                        </a:rPr>
                        <a:t>ki</a:t>
                      </a:r>
                      <a:r>
                        <a:rPr lang="id-ID" sz="1800" spc="-75" dirty="0">
                          <a:solidFill>
                            <a:schemeClr val="bg1"/>
                          </a:solidFill>
                        </a:rPr>
                        <a:t>n</a:t>
                      </a:r>
                      <a:r>
                        <a:rPr lang="id-ID" sz="1800" spc="-45" dirty="0">
                          <a:solidFill>
                            <a:schemeClr val="bg1"/>
                          </a:solidFill>
                        </a:rPr>
                        <a:t>er</a:t>
                      </a:r>
                      <a:r>
                        <a:rPr lang="id-ID" sz="1800" spc="-145" dirty="0">
                          <a:solidFill>
                            <a:schemeClr val="bg1"/>
                          </a:solidFill>
                        </a:rPr>
                        <a:t>j</a:t>
                      </a:r>
                      <a:r>
                        <a:rPr lang="id-ID" sz="1800" spc="-204" dirty="0">
                          <a:solidFill>
                            <a:schemeClr val="bg1"/>
                          </a:solidFill>
                        </a:rPr>
                        <a:t>a</a:t>
                      </a:r>
                      <a:r>
                        <a:rPr lang="id-ID" sz="1800" spc="-35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d-ID" sz="1800" spc="-85" dirty="0">
                          <a:solidFill>
                            <a:schemeClr val="bg1"/>
                          </a:solidFill>
                        </a:rPr>
                        <a:t>y</a:t>
                      </a:r>
                      <a:r>
                        <a:rPr lang="id-ID" sz="1800" spc="-100" dirty="0">
                          <a:solidFill>
                            <a:schemeClr val="bg1"/>
                          </a:solidFill>
                        </a:rPr>
                        <a:t>an</a:t>
                      </a:r>
                      <a:r>
                        <a:rPr lang="id-ID" sz="1800" spc="-105" dirty="0">
                          <a:solidFill>
                            <a:schemeClr val="bg1"/>
                          </a:solidFill>
                        </a:rPr>
                        <a:t>g</a:t>
                      </a:r>
                      <a:r>
                        <a:rPr lang="id-ID" sz="1800" spc="-5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d-ID" sz="1800" spc="-85" dirty="0">
                          <a:solidFill>
                            <a:schemeClr val="bg1"/>
                          </a:solidFill>
                        </a:rPr>
                        <a:t>m</a:t>
                      </a:r>
                      <a:r>
                        <a:rPr lang="id-ID" sz="1800" spc="-70" dirty="0">
                          <a:solidFill>
                            <a:schemeClr val="bg1"/>
                          </a:solidFill>
                        </a:rPr>
                        <a:t>e</a:t>
                      </a:r>
                      <a:r>
                        <a:rPr lang="id-ID" sz="1800" spc="-114" dirty="0">
                          <a:solidFill>
                            <a:schemeClr val="bg1"/>
                          </a:solidFill>
                        </a:rPr>
                        <a:t>m</a:t>
                      </a:r>
                      <a:r>
                        <a:rPr lang="id-ID" sz="1800" spc="-80" dirty="0">
                          <a:solidFill>
                            <a:schemeClr val="bg1"/>
                          </a:solidFill>
                        </a:rPr>
                        <a:t>b</a:t>
                      </a:r>
                      <a:r>
                        <a:rPr lang="id-ID" sz="1800" spc="-45" dirty="0">
                          <a:solidFill>
                            <a:schemeClr val="bg1"/>
                          </a:solidFill>
                        </a:rPr>
                        <a:t>er</a:t>
                      </a:r>
                      <a:r>
                        <a:rPr lang="id-ID" sz="1800" spc="-95" dirty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id-ID" sz="1800" spc="-35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d-ID" sz="1800" spc="-90" dirty="0">
                          <a:solidFill>
                            <a:schemeClr val="bg1"/>
                          </a:solidFill>
                        </a:rPr>
                        <a:t>m</a:t>
                      </a:r>
                      <a:r>
                        <a:rPr lang="id-ID" sz="1800" spc="-100" dirty="0">
                          <a:solidFill>
                            <a:schemeClr val="bg1"/>
                          </a:solidFill>
                        </a:rPr>
                        <a:t>an</a:t>
                      </a:r>
                      <a:r>
                        <a:rPr lang="id-ID" sz="1800" spc="-140" dirty="0">
                          <a:solidFill>
                            <a:schemeClr val="bg1"/>
                          </a:solidFill>
                        </a:rPr>
                        <a:t>fa</a:t>
                      </a:r>
                      <a:r>
                        <a:rPr lang="id-ID" sz="1800" spc="-170" dirty="0">
                          <a:solidFill>
                            <a:schemeClr val="bg1"/>
                          </a:solidFill>
                        </a:rPr>
                        <a:t>a</a:t>
                      </a:r>
                      <a:r>
                        <a:rPr lang="id-ID" sz="1800" spc="-75" dirty="0">
                          <a:solidFill>
                            <a:schemeClr val="bg1"/>
                          </a:solidFill>
                        </a:rPr>
                        <a:t>t  </a:t>
                      </a:r>
                      <a:r>
                        <a:rPr lang="id-ID" sz="1800" spc="-80" dirty="0">
                          <a:solidFill>
                            <a:schemeClr val="bg1"/>
                          </a:solidFill>
                        </a:rPr>
                        <a:t>b</a:t>
                      </a:r>
                      <a:r>
                        <a:rPr lang="id-ID" sz="1800" spc="-114" dirty="0">
                          <a:solidFill>
                            <a:schemeClr val="bg1"/>
                          </a:solidFill>
                        </a:rPr>
                        <a:t>agi</a:t>
                      </a:r>
                      <a:r>
                        <a:rPr lang="id-ID" sz="1800" spc="-35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d-ID" sz="1800" spc="20" dirty="0">
                          <a:solidFill>
                            <a:schemeClr val="bg1"/>
                          </a:solidFill>
                        </a:rPr>
                        <a:t>o</a:t>
                      </a:r>
                      <a:r>
                        <a:rPr lang="id-ID" sz="1800" spc="-85" dirty="0">
                          <a:solidFill>
                            <a:schemeClr val="bg1"/>
                          </a:solidFill>
                        </a:rPr>
                        <a:t>rgan</a:t>
                      </a:r>
                      <a:r>
                        <a:rPr lang="id-ID" sz="1800" spc="-45" dirty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id-ID" sz="1800" spc="-75" dirty="0">
                          <a:solidFill>
                            <a:schemeClr val="bg1"/>
                          </a:solidFill>
                        </a:rPr>
                        <a:t>sasi</a:t>
                      </a:r>
                      <a:r>
                        <a:rPr lang="id-ID" sz="1800" spc="-6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d-ID" sz="1800" spc="-110" dirty="0">
                          <a:solidFill>
                            <a:schemeClr val="bg1"/>
                          </a:solidFill>
                        </a:rPr>
                        <a:t>atau</a:t>
                      </a:r>
                      <a:r>
                        <a:rPr lang="id-ID" sz="1800" spc="-35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d-ID" sz="1800" spc="-65" dirty="0">
                          <a:solidFill>
                            <a:schemeClr val="bg1"/>
                          </a:solidFill>
                        </a:rPr>
                        <a:t>n</a:t>
                      </a:r>
                      <a:r>
                        <a:rPr lang="id-ID" sz="1800" spc="-95" dirty="0">
                          <a:solidFill>
                            <a:schemeClr val="bg1"/>
                          </a:solidFill>
                        </a:rPr>
                        <a:t>egara</a:t>
                      </a:r>
                      <a:r>
                        <a:rPr lang="id-ID" sz="1800" spc="-65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id-ID" sz="180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355600" indent="-342900">
                        <a:lnSpc>
                          <a:spcPct val="100000"/>
                        </a:lnSpc>
                        <a:spcBef>
                          <a:spcPts val="254"/>
                        </a:spcBef>
                        <a:buAutoNum type="alphaLcPeriod"/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id-ID" sz="1800" spc="-95" dirty="0">
                          <a:solidFill>
                            <a:schemeClr val="bg1"/>
                          </a:solidFill>
                        </a:rPr>
                        <a:t>Ba</a:t>
                      </a:r>
                      <a:r>
                        <a:rPr lang="id-ID" sz="1800" spc="-45" dirty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id-ID" sz="1800" spc="-120" dirty="0">
                          <a:solidFill>
                            <a:schemeClr val="bg1"/>
                          </a:solidFill>
                        </a:rPr>
                        <a:t>k,</a:t>
                      </a:r>
                      <a:r>
                        <a:rPr lang="id-ID" sz="1800" spc="-17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d-ID" sz="1800" spc="-65" dirty="0">
                          <a:solidFill>
                            <a:schemeClr val="bg1"/>
                          </a:solidFill>
                        </a:rPr>
                        <a:t>n</a:t>
                      </a:r>
                      <a:r>
                        <a:rPr lang="id-ID" sz="1800" spc="-95" dirty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id-ID" sz="1800" spc="-110" dirty="0">
                          <a:solidFill>
                            <a:schemeClr val="bg1"/>
                          </a:solidFill>
                        </a:rPr>
                        <a:t>l</a:t>
                      </a:r>
                      <a:r>
                        <a:rPr lang="id-ID" sz="1800" spc="-114" dirty="0">
                          <a:solidFill>
                            <a:schemeClr val="bg1"/>
                          </a:solidFill>
                        </a:rPr>
                        <a:t>ai</a:t>
                      </a:r>
                      <a:r>
                        <a:rPr lang="id-ID" sz="1800" spc="-5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d-ID" sz="1800" spc="-35" dirty="0">
                          <a:solidFill>
                            <a:schemeClr val="bg1"/>
                          </a:solidFill>
                        </a:rPr>
                        <a:t>90</a:t>
                      </a:r>
                      <a:r>
                        <a:rPr lang="id-ID" sz="1800" spc="-5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d-ID" sz="1800" spc="85" dirty="0">
                          <a:solidFill>
                            <a:schemeClr val="bg1"/>
                          </a:solidFill>
                        </a:rPr>
                        <a:t>&lt;</a:t>
                      </a:r>
                      <a:r>
                        <a:rPr lang="id-ID" sz="1800" spc="-45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d-ID" sz="1800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id-ID" sz="1800" spc="-35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d-ID" sz="1800" spc="85" dirty="0">
                          <a:solidFill>
                            <a:schemeClr val="bg1"/>
                          </a:solidFill>
                        </a:rPr>
                        <a:t>&lt;</a:t>
                      </a:r>
                      <a:r>
                        <a:rPr lang="id-ID" sz="1800" spc="-45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d-ID" sz="1800" spc="-35" dirty="0">
                          <a:solidFill>
                            <a:schemeClr val="bg1"/>
                          </a:solidFill>
                        </a:rPr>
                        <a:t>120</a:t>
                      </a:r>
                      <a:endParaRPr lang="id-ID" sz="1800" dirty="0">
                        <a:solidFill>
                          <a:schemeClr val="bg1"/>
                        </a:solidFill>
                      </a:endParaRPr>
                    </a:p>
                    <a:p>
                      <a:pPr marL="355600" indent="-342900">
                        <a:lnSpc>
                          <a:spcPct val="100000"/>
                        </a:lnSpc>
                        <a:spcBef>
                          <a:spcPts val="250"/>
                        </a:spcBef>
                        <a:buAutoNum type="alphaLcPeriod"/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id-ID" sz="1800" spc="45" dirty="0">
                          <a:solidFill>
                            <a:schemeClr val="bg1"/>
                          </a:solidFill>
                        </a:rPr>
                        <a:t>Cu</a:t>
                      </a:r>
                      <a:r>
                        <a:rPr lang="id-ID" sz="1800" spc="-50" dirty="0">
                          <a:solidFill>
                            <a:schemeClr val="bg1"/>
                          </a:solidFill>
                        </a:rPr>
                        <a:t>ku</a:t>
                      </a:r>
                      <a:r>
                        <a:rPr lang="id-ID" sz="1800" spc="-110" dirty="0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id-ID" sz="1800" spc="-210" dirty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id-ID" sz="1800" spc="-204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d-ID" sz="1800" spc="-65" dirty="0">
                          <a:solidFill>
                            <a:schemeClr val="bg1"/>
                          </a:solidFill>
                        </a:rPr>
                        <a:t>n</a:t>
                      </a:r>
                      <a:r>
                        <a:rPr lang="id-ID" sz="1800" spc="-95" dirty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id-ID" sz="1800" spc="-110" dirty="0">
                          <a:solidFill>
                            <a:schemeClr val="bg1"/>
                          </a:solidFill>
                        </a:rPr>
                        <a:t>l</a:t>
                      </a:r>
                      <a:r>
                        <a:rPr lang="id-ID" sz="1800" spc="-114" dirty="0">
                          <a:solidFill>
                            <a:schemeClr val="bg1"/>
                          </a:solidFill>
                        </a:rPr>
                        <a:t>ai</a:t>
                      </a:r>
                      <a:r>
                        <a:rPr lang="id-ID" sz="1800" spc="-5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d-ID" sz="1800" spc="-35" dirty="0">
                          <a:solidFill>
                            <a:schemeClr val="bg1"/>
                          </a:solidFill>
                        </a:rPr>
                        <a:t>70</a:t>
                      </a:r>
                      <a:r>
                        <a:rPr lang="id-ID" sz="1800" spc="-5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d-ID" sz="1800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id-ID" sz="1800" spc="-35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d-ID" sz="1800" spc="85" dirty="0">
                          <a:solidFill>
                            <a:schemeClr val="bg1"/>
                          </a:solidFill>
                        </a:rPr>
                        <a:t>&lt;</a:t>
                      </a:r>
                      <a:r>
                        <a:rPr lang="id-ID" sz="1800" spc="-45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d-ID" sz="1800" spc="-35" dirty="0">
                          <a:solidFill>
                            <a:schemeClr val="bg1"/>
                          </a:solidFill>
                        </a:rPr>
                        <a:t>90</a:t>
                      </a:r>
                      <a:endParaRPr lang="id-ID" sz="1800" dirty="0">
                        <a:solidFill>
                          <a:schemeClr val="bg1"/>
                        </a:solidFill>
                      </a:endParaRPr>
                    </a:p>
                    <a:p>
                      <a:pPr marL="355600" indent="-342900">
                        <a:lnSpc>
                          <a:spcPct val="100000"/>
                        </a:lnSpc>
                        <a:spcBef>
                          <a:spcPts val="250"/>
                        </a:spcBef>
                        <a:buAutoNum type="alphaLcPeriod"/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id-ID" sz="1800" spc="40" dirty="0">
                          <a:solidFill>
                            <a:schemeClr val="bg1"/>
                          </a:solidFill>
                        </a:rPr>
                        <a:t>K</a:t>
                      </a:r>
                      <a:r>
                        <a:rPr lang="id-ID" sz="1800" spc="-65" dirty="0">
                          <a:solidFill>
                            <a:schemeClr val="bg1"/>
                          </a:solidFill>
                        </a:rPr>
                        <a:t>u</a:t>
                      </a:r>
                      <a:r>
                        <a:rPr lang="id-ID" sz="1800" spc="-100" dirty="0">
                          <a:solidFill>
                            <a:schemeClr val="bg1"/>
                          </a:solidFill>
                        </a:rPr>
                        <a:t>rang,</a:t>
                      </a:r>
                      <a:r>
                        <a:rPr lang="id-ID" sz="1800" spc="-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d-ID" sz="1800" spc="-65" dirty="0">
                          <a:solidFill>
                            <a:schemeClr val="bg1"/>
                          </a:solidFill>
                        </a:rPr>
                        <a:t>n</a:t>
                      </a:r>
                      <a:r>
                        <a:rPr lang="id-ID" sz="1800" spc="-95" dirty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id-ID" sz="1800" spc="-110" dirty="0">
                          <a:solidFill>
                            <a:schemeClr val="bg1"/>
                          </a:solidFill>
                        </a:rPr>
                        <a:t>l</a:t>
                      </a:r>
                      <a:r>
                        <a:rPr lang="id-ID" sz="1800" spc="-114" dirty="0">
                          <a:solidFill>
                            <a:schemeClr val="bg1"/>
                          </a:solidFill>
                        </a:rPr>
                        <a:t>ai</a:t>
                      </a:r>
                      <a:r>
                        <a:rPr lang="id-ID" sz="1800" spc="-35" dirty="0">
                          <a:solidFill>
                            <a:schemeClr val="bg1"/>
                          </a:solidFill>
                        </a:rPr>
                        <a:t> 50</a:t>
                      </a:r>
                      <a:r>
                        <a:rPr lang="id-ID" sz="1800" spc="-5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d-ID" sz="1800" spc="85" dirty="0">
                          <a:solidFill>
                            <a:schemeClr val="bg1"/>
                          </a:solidFill>
                        </a:rPr>
                        <a:t>&lt;</a:t>
                      </a:r>
                      <a:r>
                        <a:rPr lang="id-ID" sz="1800" spc="-45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d-ID" sz="1800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id-ID" sz="1800" spc="-35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d-ID" sz="1800" spc="85" dirty="0">
                          <a:solidFill>
                            <a:schemeClr val="bg1"/>
                          </a:solidFill>
                        </a:rPr>
                        <a:t>&lt;</a:t>
                      </a:r>
                      <a:r>
                        <a:rPr lang="id-ID" sz="1800" spc="-45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d-ID" sz="1800" spc="-35" dirty="0">
                          <a:solidFill>
                            <a:schemeClr val="bg1"/>
                          </a:solidFill>
                        </a:rPr>
                        <a:t>70</a:t>
                      </a:r>
                      <a:endParaRPr lang="id-ID" sz="1800" dirty="0">
                        <a:solidFill>
                          <a:schemeClr val="bg1"/>
                        </a:solidFill>
                      </a:endParaRPr>
                    </a:p>
                    <a:p>
                      <a:pPr marL="355600" indent="-342900">
                        <a:lnSpc>
                          <a:spcPct val="100000"/>
                        </a:lnSpc>
                        <a:spcBef>
                          <a:spcPts val="254"/>
                        </a:spcBef>
                        <a:buAutoNum type="alphaLcPeriod"/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id-ID" sz="1800" spc="-35" dirty="0">
                          <a:solidFill>
                            <a:schemeClr val="bg1"/>
                          </a:solidFill>
                        </a:rPr>
                        <a:t>S</a:t>
                      </a:r>
                      <a:r>
                        <a:rPr lang="id-ID" sz="1800" spc="-100" dirty="0">
                          <a:solidFill>
                            <a:schemeClr val="bg1"/>
                          </a:solidFill>
                        </a:rPr>
                        <a:t>an</a:t>
                      </a:r>
                      <a:r>
                        <a:rPr lang="id-ID" sz="1800" spc="-110" dirty="0">
                          <a:solidFill>
                            <a:schemeClr val="bg1"/>
                          </a:solidFill>
                        </a:rPr>
                        <a:t>gat</a:t>
                      </a:r>
                      <a:r>
                        <a:rPr lang="id-ID" sz="1800" spc="-65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d-ID" sz="1800" spc="40" dirty="0">
                          <a:solidFill>
                            <a:schemeClr val="bg1"/>
                          </a:solidFill>
                        </a:rPr>
                        <a:t>K</a:t>
                      </a:r>
                      <a:r>
                        <a:rPr lang="id-ID" sz="1800" spc="-65" dirty="0">
                          <a:solidFill>
                            <a:schemeClr val="bg1"/>
                          </a:solidFill>
                        </a:rPr>
                        <a:t>u</a:t>
                      </a:r>
                      <a:r>
                        <a:rPr lang="id-ID" sz="1800" spc="-100" dirty="0">
                          <a:solidFill>
                            <a:schemeClr val="bg1"/>
                          </a:solidFill>
                        </a:rPr>
                        <a:t>rang,</a:t>
                      </a:r>
                      <a:r>
                        <a:rPr lang="id-ID" sz="1800" spc="-19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d-ID" sz="1800" spc="-65" dirty="0">
                          <a:solidFill>
                            <a:schemeClr val="bg1"/>
                          </a:solidFill>
                        </a:rPr>
                        <a:t>n</a:t>
                      </a:r>
                      <a:r>
                        <a:rPr lang="id-ID" sz="1800" spc="-95" dirty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id-ID" sz="1800" spc="-110" dirty="0">
                          <a:solidFill>
                            <a:schemeClr val="bg1"/>
                          </a:solidFill>
                        </a:rPr>
                        <a:t>l</a:t>
                      </a:r>
                      <a:r>
                        <a:rPr lang="id-ID" sz="1800" spc="-114" dirty="0">
                          <a:solidFill>
                            <a:schemeClr val="bg1"/>
                          </a:solidFill>
                        </a:rPr>
                        <a:t>ai</a:t>
                      </a:r>
                      <a:r>
                        <a:rPr lang="id-ID" sz="1800" spc="-5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d-ID" sz="1800" spc="85" dirty="0">
                          <a:solidFill>
                            <a:schemeClr val="bg1"/>
                          </a:solidFill>
                        </a:rPr>
                        <a:t>&lt;</a:t>
                      </a:r>
                      <a:r>
                        <a:rPr lang="id-ID" sz="1800" spc="-45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d-ID" sz="1800" spc="-35" dirty="0">
                          <a:solidFill>
                            <a:schemeClr val="bg1"/>
                          </a:solidFill>
                        </a:rPr>
                        <a:t>50</a:t>
                      </a:r>
                      <a:endParaRPr lang="id-ID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09960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207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48" y="203900"/>
            <a:ext cx="10591800" cy="646332"/>
          </a:xfrm>
        </p:spPr>
        <p:txBody>
          <a:bodyPr/>
          <a:lstStyle/>
          <a:p>
            <a:r>
              <a:rPr lang="en-US" dirty="0" err="1"/>
              <a:t>Perbandingan</a:t>
            </a:r>
            <a:r>
              <a:rPr lang="en-US" dirty="0"/>
              <a:t> PP 46/2011 dan PP 30/2019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C4DF9BE-6443-42D2-B301-65F11AA63CED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357488967"/>
              </p:ext>
            </p:extLst>
          </p:nvPr>
        </p:nvGraphicFramePr>
        <p:xfrm>
          <a:off x="581891" y="1229099"/>
          <a:ext cx="10591800" cy="330484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295900">
                  <a:extLst>
                    <a:ext uri="{9D8B030D-6E8A-4147-A177-3AD203B41FA5}">
                      <a16:colId xmlns:a16="http://schemas.microsoft.com/office/drawing/2014/main" val="2895439999"/>
                    </a:ext>
                  </a:extLst>
                </a:gridCol>
                <a:gridCol w="5295900">
                  <a:extLst>
                    <a:ext uri="{9D8B030D-6E8A-4147-A177-3AD203B41FA5}">
                      <a16:colId xmlns:a16="http://schemas.microsoft.com/office/drawing/2014/main" val="4140613616"/>
                    </a:ext>
                  </a:extLst>
                </a:gridCol>
              </a:tblGrid>
              <a:tr h="71601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PP 46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</a:rPr>
                        <a:t>Tahun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 2011</a:t>
                      </a:r>
                      <a:endParaRPr lang="id-ID" sz="2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PP 30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</a:rPr>
                        <a:t>Tahun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 2019</a:t>
                      </a:r>
                      <a:endParaRPr lang="id-ID" sz="2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951753"/>
                  </a:ext>
                </a:extLst>
              </a:tr>
              <a:tr h="716013">
                <a:tc>
                  <a:txBody>
                    <a:bodyPr/>
                    <a:lstStyle/>
                    <a:p>
                      <a:pPr marL="12700" marR="5080" algn="ctr">
                        <a:lnSpc>
                          <a:spcPct val="114999"/>
                        </a:lnSpc>
                        <a:spcBef>
                          <a:spcPts val="100"/>
                        </a:spcBef>
                      </a:pPr>
                      <a:r>
                        <a:rPr lang="en-US" sz="1800" b="1" spc="-50" dirty="0" err="1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Tidak</a:t>
                      </a:r>
                      <a:r>
                        <a:rPr lang="en-US" sz="1800" b="1" spc="-5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en-US" sz="1800" b="1" spc="-50" dirty="0" err="1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Mengatur</a:t>
                      </a:r>
                      <a:endParaRPr lang="id-ID" sz="180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55600" marR="5080" indent="-342900">
                        <a:lnSpc>
                          <a:spcPct val="114999"/>
                        </a:lnSpc>
                        <a:buAutoNum type="alphaLcPeriod"/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en-US" sz="1800" b="0" spc="45" dirty="0">
                          <a:solidFill>
                            <a:schemeClr val="bg1"/>
                          </a:solidFill>
                          <a:latin typeface="Trebuchet MS"/>
                        </a:rPr>
                        <a:t>Tim </a:t>
                      </a:r>
                      <a:r>
                        <a:rPr lang="en-US" sz="1800" b="0" spc="45" dirty="0" err="1">
                          <a:solidFill>
                            <a:schemeClr val="bg1"/>
                          </a:solidFill>
                          <a:latin typeface="Trebuchet MS"/>
                        </a:rPr>
                        <a:t>Penilai</a:t>
                      </a:r>
                      <a:r>
                        <a:rPr lang="en-US" sz="1800" b="0" spc="45" dirty="0">
                          <a:solidFill>
                            <a:schemeClr val="bg1"/>
                          </a:solidFill>
                          <a:latin typeface="Trebuchet MS"/>
                        </a:rPr>
                        <a:t> Kinerja PNS</a:t>
                      </a:r>
                    </a:p>
                    <a:p>
                      <a:pPr marL="355600" marR="5080" indent="-342900">
                        <a:lnSpc>
                          <a:spcPct val="114999"/>
                        </a:lnSpc>
                        <a:buAutoNum type="alphaLcPeriod"/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en-US" sz="1800" b="0" spc="45" dirty="0" err="1">
                          <a:solidFill>
                            <a:schemeClr val="bg1"/>
                          </a:solidFill>
                          <a:latin typeface="Trebuchet MS"/>
                        </a:rPr>
                        <a:t>Pemantauan</a:t>
                      </a:r>
                      <a:r>
                        <a:rPr lang="en-US" sz="1800" b="0" spc="45" dirty="0">
                          <a:solidFill>
                            <a:schemeClr val="bg1"/>
                          </a:solidFill>
                          <a:latin typeface="Trebuchet MS"/>
                        </a:rPr>
                        <a:t> Kinerja</a:t>
                      </a:r>
                    </a:p>
                    <a:p>
                      <a:pPr marL="355600" marR="5080" indent="-342900">
                        <a:lnSpc>
                          <a:spcPct val="114999"/>
                        </a:lnSpc>
                        <a:buAutoNum type="alphaLcPeriod"/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en-US" sz="1800" b="0" spc="45" dirty="0" err="1">
                          <a:solidFill>
                            <a:schemeClr val="bg1"/>
                          </a:solidFill>
                          <a:latin typeface="Trebuchet MS"/>
                        </a:rPr>
                        <a:t>Bimbingan</a:t>
                      </a:r>
                      <a:r>
                        <a:rPr lang="en-US" sz="1800" b="0" spc="45" dirty="0">
                          <a:solidFill>
                            <a:schemeClr val="bg1"/>
                          </a:solidFill>
                          <a:latin typeface="Trebuchet MS"/>
                        </a:rPr>
                        <a:t> dan </a:t>
                      </a:r>
                      <a:r>
                        <a:rPr lang="en-US" sz="1800" b="0" spc="45" dirty="0" err="1">
                          <a:solidFill>
                            <a:schemeClr val="bg1"/>
                          </a:solidFill>
                          <a:latin typeface="Trebuchet MS"/>
                        </a:rPr>
                        <a:t>Konseling</a:t>
                      </a:r>
                      <a:r>
                        <a:rPr lang="en-US" sz="1800" b="0" spc="45" dirty="0">
                          <a:solidFill>
                            <a:schemeClr val="bg1"/>
                          </a:solidFill>
                          <a:latin typeface="Trebuchet MS"/>
                        </a:rPr>
                        <a:t> Kinerja</a:t>
                      </a:r>
                    </a:p>
                    <a:p>
                      <a:pPr marL="355600" marR="5080" indent="-342900">
                        <a:lnSpc>
                          <a:spcPct val="114999"/>
                        </a:lnSpc>
                        <a:buAutoNum type="alphaLcPeriod"/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en-US" sz="1800" b="0" spc="45" dirty="0" err="1">
                          <a:solidFill>
                            <a:schemeClr val="bg1"/>
                          </a:solidFill>
                          <a:latin typeface="Trebuchet MS"/>
                        </a:rPr>
                        <a:t>Pemeringkatan</a:t>
                      </a:r>
                      <a:r>
                        <a:rPr lang="en-US" sz="1800" b="0" spc="45" dirty="0">
                          <a:solidFill>
                            <a:schemeClr val="bg1"/>
                          </a:solidFill>
                          <a:latin typeface="Trebuchet MS"/>
                        </a:rPr>
                        <a:t> Kinerja</a:t>
                      </a:r>
                    </a:p>
                    <a:p>
                      <a:pPr marL="355600" marR="5080" indent="-342900">
                        <a:lnSpc>
                          <a:spcPct val="114999"/>
                        </a:lnSpc>
                        <a:buAutoNum type="alphaLcPeriod"/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en-US" sz="1800" b="0" spc="45" dirty="0" err="1">
                          <a:solidFill>
                            <a:schemeClr val="bg1"/>
                          </a:solidFill>
                          <a:latin typeface="Trebuchet MS"/>
                        </a:rPr>
                        <a:t>Sistem</a:t>
                      </a:r>
                      <a:r>
                        <a:rPr lang="en-US" sz="1800" b="0" spc="45" dirty="0">
                          <a:solidFill>
                            <a:schemeClr val="bg1"/>
                          </a:solidFill>
                          <a:latin typeface="Trebuchet MS"/>
                        </a:rPr>
                        <a:t> </a:t>
                      </a:r>
                      <a:r>
                        <a:rPr lang="en-US" sz="1800" b="0" spc="45" dirty="0" err="1">
                          <a:solidFill>
                            <a:schemeClr val="bg1"/>
                          </a:solidFill>
                          <a:latin typeface="Trebuchet MS"/>
                        </a:rPr>
                        <a:t>Informasi</a:t>
                      </a:r>
                      <a:r>
                        <a:rPr lang="en-US" sz="1800" b="0" spc="45" dirty="0">
                          <a:solidFill>
                            <a:schemeClr val="bg1"/>
                          </a:solidFill>
                          <a:latin typeface="Trebuchet MS"/>
                        </a:rPr>
                        <a:t> Kinerja PNS</a:t>
                      </a:r>
                    </a:p>
                    <a:p>
                      <a:pPr marL="355600" marR="5080" indent="-342900">
                        <a:lnSpc>
                          <a:spcPct val="114999"/>
                        </a:lnSpc>
                        <a:buAutoNum type="alphaLcPeriod"/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en-US" sz="1800" b="0" spc="45" dirty="0" err="1">
                          <a:solidFill>
                            <a:schemeClr val="bg1"/>
                          </a:solidFill>
                          <a:latin typeface="Trebuchet MS"/>
                        </a:rPr>
                        <a:t>Pengelola</a:t>
                      </a:r>
                      <a:r>
                        <a:rPr lang="en-US" sz="1800" b="0" spc="45" dirty="0">
                          <a:solidFill>
                            <a:schemeClr val="bg1"/>
                          </a:solidFill>
                          <a:latin typeface="Trebuchet MS"/>
                        </a:rPr>
                        <a:t> Kinerja</a:t>
                      </a:r>
                    </a:p>
                    <a:p>
                      <a:pPr marL="355600" marR="5080" indent="-342900">
                        <a:lnSpc>
                          <a:spcPct val="114999"/>
                        </a:lnSpc>
                        <a:buAutoNum type="alphaLcPeriod"/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en-US" sz="1800" b="0" spc="45" dirty="0" err="1">
                          <a:solidFill>
                            <a:schemeClr val="bg1"/>
                          </a:solidFill>
                          <a:latin typeface="Trebuchet MS"/>
                        </a:rPr>
                        <a:t>Penghargaan</a:t>
                      </a:r>
                      <a:endParaRPr lang="en-US" sz="1800" b="0" spc="45" dirty="0">
                        <a:solidFill>
                          <a:schemeClr val="bg1"/>
                        </a:solidFill>
                        <a:latin typeface="Trebuchet MS"/>
                      </a:endParaRPr>
                    </a:p>
                    <a:p>
                      <a:pPr marL="355600" marR="5080" indent="-342900">
                        <a:lnSpc>
                          <a:spcPct val="114999"/>
                        </a:lnSpc>
                        <a:buAutoNum type="alphaLcPeriod"/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en-US" sz="1800" b="0" spc="45" dirty="0" err="1">
                          <a:solidFill>
                            <a:schemeClr val="bg1"/>
                          </a:solidFill>
                          <a:latin typeface="Trebuchet MS"/>
                        </a:rPr>
                        <a:t>Sanksi</a:t>
                      </a:r>
                      <a:endParaRPr lang="en-US" sz="1800" b="0" spc="45" dirty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09960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03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" y="186838"/>
            <a:ext cx="11129772" cy="646332"/>
          </a:xfrm>
        </p:spPr>
        <p:txBody>
          <a:bodyPr/>
          <a:lstStyle/>
          <a:p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Transisi</a:t>
            </a:r>
            <a:r>
              <a:rPr lang="en-US" dirty="0"/>
              <a:t> Kinerja </a:t>
            </a:r>
            <a:r>
              <a:rPr lang="en-US" dirty="0" err="1"/>
              <a:t>Pegawai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2021</a:t>
            </a:r>
          </a:p>
        </p:txBody>
      </p:sp>
      <p:sp>
        <p:nvSpPr>
          <p:cNvPr id="26" name="object 14">
            <a:extLst>
              <a:ext uri="{FF2B5EF4-FFF2-40B4-BE49-F238E27FC236}">
                <a16:creationId xmlns:a16="http://schemas.microsoft.com/office/drawing/2014/main" id="{93C358AE-4BD1-4A64-93F2-6E4FF7000CD6}"/>
              </a:ext>
            </a:extLst>
          </p:cNvPr>
          <p:cNvSpPr txBox="1"/>
          <p:nvPr/>
        </p:nvSpPr>
        <p:spPr>
          <a:xfrm>
            <a:off x="6018021" y="2061295"/>
            <a:ext cx="490220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SKP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24" name="object 4">
            <a:extLst>
              <a:ext uri="{FF2B5EF4-FFF2-40B4-BE49-F238E27FC236}">
                <a16:creationId xmlns:a16="http://schemas.microsoft.com/office/drawing/2014/main" id="{C40A19B0-5C49-4DF3-90B2-2DAF315E53E9}"/>
              </a:ext>
            </a:extLst>
          </p:cNvPr>
          <p:cNvGrpSpPr/>
          <p:nvPr/>
        </p:nvGrpSpPr>
        <p:grpSpPr>
          <a:xfrm>
            <a:off x="1013374" y="2144440"/>
            <a:ext cx="9889913" cy="2973070"/>
            <a:chOff x="1722120" y="3901440"/>
            <a:chExt cx="14834869" cy="4459605"/>
          </a:xfrm>
        </p:grpSpPr>
        <p:sp>
          <p:nvSpPr>
            <p:cNvPr id="42" name="object 5">
              <a:extLst>
                <a:ext uri="{FF2B5EF4-FFF2-40B4-BE49-F238E27FC236}">
                  <a16:creationId xmlns:a16="http://schemas.microsoft.com/office/drawing/2014/main" id="{9CFB13BA-4E5B-4DEE-9299-56D00A093585}"/>
                </a:ext>
              </a:extLst>
            </p:cNvPr>
            <p:cNvSpPr/>
            <p:nvPr/>
          </p:nvSpPr>
          <p:spPr>
            <a:xfrm>
              <a:off x="1950720" y="3901439"/>
              <a:ext cx="14394180" cy="643255"/>
            </a:xfrm>
            <a:custGeom>
              <a:avLst/>
              <a:gdLst/>
              <a:ahLst/>
              <a:cxnLst/>
              <a:rect l="l" t="t" r="r" b="b"/>
              <a:pathLst>
                <a:path w="14394180" h="643254">
                  <a:moveTo>
                    <a:pt x="486156" y="314706"/>
                  </a:moveTo>
                  <a:lnTo>
                    <a:pt x="480034" y="269113"/>
                  </a:lnTo>
                  <a:lnTo>
                    <a:pt x="462749" y="228155"/>
                  </a:lnTo>
                  <a:lnTo>
                    <a:pt x="435952" y="193459"/>
                  </a:lnTo>
                  <a:lnTo>
                    <a:pt x="401256" y="166662"/>
                  </a:lnTo>
                  <a:lnTo>
                    <a:pt x="360299" y="149377"/>
                  </a:lnTo>
                  <a:lnTo>
                    <a:pt x="314706" y="143256"/>
                  </a:lnTo>
                  <a:lnTo>
                    <a:pt x="269100" y="149377"/>
                  </a:lnTo>
                  <a:lnTo>
                    <a:pt x="228142" y="166662"/>
                  </a:lnTo>
                  <a:lnTo>
                    <a:pt x="193446" y="193459"/>
                  </a:lnTo>
                  <a:lnTo>
                    <a:pt x="166649" y="228155"/>
                  </a:lnTo>
                  <a:lnTo>
                    <a:pt x="149364" y="269113"/>
                  </a:lnTo>
                  <a:lnTo>
                    <a:pt x="143256" y="314706"/>
                  </a:lnTo>
                  <a:lnTo>
                    <a:pt x="149364" y="360311"/>
                  </a:lnTo>
                  <a:lnTo>
                    <a:pt x="166649" y="401269"/>
                  </a:lnTo>
                  <a:lnTo>
                    <a:pt x="193446" y="435965"/>
                  </a:lnTo>
                  <a:lnTo>
                    <a:pt x="228142" y="462762"/>
                  </a:lnTo>
                  <a:lnTo>
                    <a:pt x="269100" y="480047"/>
                  </a:lnTo>
                  <a:lnTo>
                    <a:pt x="314706" y="486156"/>
                  </a:lnTo>
                  <a:lnTo>
                    <a:pt x="360299" y="480047"/>
                  </a:lnTo>
                  <a:lnTo>
                    <a:pt x="401256" y="462762"/>
                  </a:lnTo>
                  <a:lnTo>
                    <a:pt x="435952" y="435965"/>
                  </a:lnTo>
                  <a:lnTo>
                    <a:pt x="462749" y="401269"/>
                  </a:lnTo>
                  <a:lnTo>
                    <a:pt x="480034" y="360311"/>
                  </a:lnTo>
                  <a:lnTo>
                    <a:pt x="486156" y="314706"/>
                  </a:lnTo>
                  <a:close/>
                </a:path>
                <a:path w="14394180" h="643254">
                  <a:moveTo>
                    <a:pt x="14250924" y="328422"/>
                  </a:moveTo>
                  <a:lnTo>
                    <a:pt x="14244803" y="282829"/>
                  </a:lnTo>
                  <a:lnTo>
                    <a:pt x="14227518" y="241871"/>
                  </a:lnTo>
                  <a:lnTo>
                    <a:pt x="14200721" y="207175"/>
                  </a:lnTo>
                  <a:lnTo>
                    <a:pt x="14166025" y="180378"/>
                  </a:lnTo>
                  <a:lnTo>
                    <a:pt x="14125067" y="163093"/>
                  </a:lnTo>
                  <a:lnTo>
                    <a:pt x="14079474" y="156972"/>
                  </a:lnTo>
                  <a:lnTo>
                    <a:pt x="14033868" y="163093"/>
                  </a:lnTo>
                  <a:lnTo>
                    <a:pt x="13992911" y="180378"/>
                  </a:lnTo>
                  <a:lnTo>
                    <a:pt x="13958215" y="207175"/>
                  </a:lnTo>
                  <a:lnTo>
                    <a:pt x="13931418" y="241871"/>
                  </a:lnTo>
                  <a:lnTo>
                    <a:pt x="13914133" y="282829"/>
                  </a:lnTo>
                  <a:lnTo>
                    <a:pt x="13908024" y="328422"/>
                  </a:lnTo>
                  <a:lnTo>
                    <a:pt x="13914133" y="374027"/>
                  </a:lnTo>
                  <a:lnTo>
                    <a:pt x="13931418" y="414985"/>
                  </a:lnTo>
                  <a:lnTo>
                    <a:pt x="13958215" y="449681"/>
                  </a:lnTo>
                  <a:lnTo>
                    <a:pt x="13992911" y="476478"/>
                  </a:lnTo>
                  <a:lnTo>
                    <a:pt x="14033868" y="493763"/>
                  </a:lnTo>
                  <a:lnTo>
                    <a:pt x="14079474" y="499872"/>
                  </a:lnTo>
                  <a:lnTo>
                    <a:pt x="14125067" y="493763"/>
                  </a:lnTo>
                  <a:lnTo>
                    <a:pt x="14166025" y="476478"/>
                  </a:lnTo>
                  <a:lnTo>
                    <a:pt x="14200721" y="449681"/>
                  </a:lnTo>
                  <a:lnTo>
                    <a:pt x="14227518" y="414985"/>
                  </a:lnTo>
                  <a:lnTo>
                    <a:pt x="14244803" y="374027"/>
                  </a:lnTo>
                  <a:lnTo>
                    <a:pt x="14250924" y="328422"/>
                  </a:lnTo>
                  <a:close/>
                </a:path>
                <a:path w="14394180" h="643254">
                  <a:moveTo>
                    <a:pt x="14394180" y="328422"/>
                  </a:moveTo>
                  <a:lnTo>
                    <a:pt x="14390764" y="281914"/>
                  </a:lnTo>
                  <a:lnTo>
                    <a:pt x="14380858" y="237515"/>
                  </a:lnTo>
                  <a:lnTo>
                    <a:pt x="14364932" y="195732"/>
                  </a:lnTo>
                  <a:lnTo>
                    <a:pt x="14343482" y="157048"/>
                  </a:lnTo>
                  <a:lnTo>
                    <a:pt x="14322425" y="129133"/>
                  </a:lnTo>
                  <a:lnTo>
                    <a:pt x="14322425" y="328422"/>
                  </a:lnTo>
                  <a:lnTo>
                    <a:pt x="14317485" y="377405"/>
                  </a:lnTo>
                  <a:lnTo>
                    <a:pt x="14303337" y="423024"/>
                  </a:lnTo>
                  <a:lnTo>
                    <a:pt x="14280947" y="464286"/>
                  </a:lnTo>
                  <a:lnTo>
                    <a:pt x="14251280" y="500240"/>
                  </a:lnTo>
                  <a:lnTo>
                    <a:pt x="14215326" y="529907"/>
                  </a:lnTo>
                  <a:lnTo>
                    <a:pt x="14174064" y="552297"/>
                  </a:lnTo>
                  <a:lnTo>
                    <a:pt x="14128445" y="566445"/>
                  </a:lnTo>
                  <a:lnTo>
                    <a:pt x="14115288" y="567778"/>
                  </a:lnTo>
                  <a:lnTo>
                    <a:pt x="14115288" y="559308"/>
                  </a:lnTo>
                  <a:lnTo>
                    <a:pt x="14007465" y="559308"/>
                  </a:lnTo>
                  <a:lnTo>
                    <a:pt x="13943610" y="529907"/>
                  </a:lnTo>
                  <a:lnTo>
                    <a:pt x="13907656" y="500240"/>
                  </a:lnTo>
                  <a:lnTo>
                    <a:pt x="13877989" y="464286"/>
                  </a:lnTo>
                  <a:lnTo>
                    <a:pt x="13855599" y="423024"/>
                  </a:lnTo>
                  <a:lnTo>
                    <a:pt x="13841451" y="377405"/>
                  </a:lnTo>
                  <a:lnTo>
                    <a:pt x="13836523" y="328422"/>
                  </a:lnTo>
                  <a:lnTo>
                    <a:pt x="13841451" y="279450"/>
                  </a:lnTo>
                  <a:lnTo>
                    <a:pt x="13855599" y="233832"/>
                  </a:lnTo>
                  <a:lnTo>
                    <a:pt x="13877989" y="192570"/>
                  </a:lnTo>
                  <a:lnTo>
                    <a:pt x="13907656" y="156616"/>
                  </a:lnTo>
                  <a:lnTo>
                    <a:pt x="13943610" y="126949"/>
                  </a:lnTo>
                  <a:lnTo>
                    <a:pt x="13984872" y="104559"/>
                  </a:lnTo>
                  <a:lnTo>
                    <a:pt x="14030490" y="90411"/>
                  </a:lnTo>
                  <a:lnTo>
                    <a:pt x="14079474" y="85471"/>
                  </a:lnTo>
                  <a:lnTo>
                    <a:pt x="14128445" y="90411"/>
                  </a:lnTo>
                  <a:lnTo>
                    <a:pt x="14174064" y="104559"/>
                  </a:lnTo>
                  <a:lnTo>
                    <a:pt x="14215326" y="126949"/>
                  </a:lnTo>
                  <a:lnTo>
                    <a:pt x="14251280" y="156616"/>
                  </a:lnTo>
                  <a:lnTo>
                    <a:pt x="14280947" y="192570"/>
                  </a:lnTo>
                  <a:lnTo>
                    <a:pt x="14303337" y="233832"/>
                  </a:lnTo>
                  <a:lnTo>
                    <a:pt x="14317485" y="279450"/>
                  </a:lnTo>
                  <a:lnTo>
                    <a:pt x="14322425" y="328422"/>
                  </a:lnTo>
                  <a:lnTo>
                    <a:pt x="14322425" y="129133"/>
                  </a:lnTo>
                  <a:lnTo>
                    <a:pt x="14285963" y="90893"/>
                  </a:lnTo>
                  <a:lnTo>
                    <a:pt x="14250848" y="64414"/>
                  </a:lnTo>
                  <a:lnTo>
                    <a:pt x="14212164" y="42964"/>
                  </a:lnTo>
                  <a:lnTo>
                    <a:pt x="14170381" y="27038"/>
                  </a:lnTo>
                  <a:lnTo>
                    <a:pt x="14125982" y="17132"/>
                  </a:lnTo>
                  <a:lnTo>
                    <a:pt x="14115288" y="16357"/>
                  </a:lnTo>
                  <a:lnTo>
                    <a:pt x="14115288" y="0"/>
                  </a:lnTo>
                  <a:lnTo>
                    <a:pt x="13898512" y="0"/>
                  </a:lnTo>
                  <a:lnTo>
                    <a:pt x="13898512" y="71628"/>
                  </a:lnTo>
                  <a:lnTo>
                    <a:pt x="13872972" y="90893"/>
                  </a:lnTo>
                  <a:lnTo>
                    <a:pt x="13841933" y="121932"/>
                  </a:lnTo>
                  <a:lnTo>
                    <a:pt x="13815454" y="157048"/>
                  </a:lnTo>
                  <a:lnTo>
                    <a:pt x="13794004" y="195732"/>
                  </a:lnTo>
                  <a:lnTo>
                    <a:pt x="13778078" y="237515"/>
                  </a:lnTo>
                  <a:lnTo>
                    <a:pt x="13768172" y="281914"/>
                  </a:lnTo>
                  <a:lnTo>
                    <a:pt x="13764768" y="328422"/>
                  </a:lnTo>
                  <a:lnTo>
                    <a:pt x="13768172" y="374942"/>
                  </a:lnTo>
                  <a:lnTo>
                    <a:pt x="13778078" y="419341"/>
                  </a:lnTo>
                  <a:lnTo>
                    <a:pt x="13794004" y="461124"/>
                  </a:lnTo>
                  <a:lnTo>
                    <a:pt x="13815454" y="499808"/>
                  </a:lnTo>
                  <a:lnTo>
                    <a:pt x="13841933" y="534924"/>
                  </a:lnTo>
                  <a:lnTo>
                    <a:pt x="13866317" y="559308"/>
                  </a:lnTo>
                  <a:lnTo>
                    <a:pt x="513588" y="559308"/>
                  </a:lnTo>
                  <a:lnTo>
                    <a:pt x="552234" y="522452"/>
                  </a:lnTo>
                  <a:lnTo>
                    <a:pt x="578713" y="487260"/>
                  </a:lnTo>
                  <a:lnTo>
                    <a:pt x="600163" y="448475"/>
                  </a:lnTo>
                  <a:lnTo>
                    <a:pt x="616089" y="406590"/>
                  </a:lnTo>
                  <a:lnTo>
                    <a:pt x="625995" y="362089"/>
                  </a:lnTo>
                  <a:lnTo>
                    <a:pt x="629412" y="315468"/>
                  </a:lnTo>
                  <a:lnTo>
                    <a:pt x="625995" y="268859"/>
                  </a:lnTo>
                  <a:lnTo>
                    <a:pt x="616089" y="224358"/>
                  </a:lnTo>
                  <a:lnTo>
                    <a:pt x="600163" y="182473"/>
                  </a:lnTo>
                  <a:lnTo>
                    <a:pt x="578713" y="143687"/>
                  </a:lnTo>
                  <a:lnTo>
                    <a:pt x="557657" y="115709"/>
                  </a:lnTo>
                  <a:lnTo>
                    <a:pt x="557657" y="315468"/>
                  </a:lnTo>
                  <a:lnTo>
                    <a:pt x="552716" y="364591"/>
                  </a:lnTo>
                  <a:lnTo>
                    <a:pt x="538568" y="410349"/>
                  </a:lnTo>
                  <a:lnTo>
                    <a:pt x="516178" y="451751"/>
                  </a:lnTo>
                  <a:lnTo>
                    <a:pt x="486511" y="487807"/>
                  </a:lnTo>
                  <a:lnTo>
                    <a:pt x="450557" y="517575"/>
                  </a:lnTo>
                  <a:lnTo>
                    <a:pt x="409295" y="540042"/>
                  </a:lnTo>
                  <a:lnTo>
                    <a:pt x="363677" y="554240"/>
                  </a:lnTo>
                  <a:lnTo>
                    <a:pt x="314706" y="559181"/>
                  </a:lnTo>
                  <a:lnTo>
                    <a:pt x="265722" y="554240"/>
                  </a:lnTo>
                  <a:lnTo>
                    <a:pt x="220103" y="540042"/>
                  </a:lnTo>
                  <a:lnTo>
                    <a:pt x="178841" y="517575"/>
                  </a:lnTo>
                  <a:lnTo>
                    <a:pt x="142887" y="487807"/>
                  </a:lnTo>
                  <a:lnTo>
                    <a:pt x="113220" y="451751"/>
                  </a:lnTo>
                  <a:lnTo>
                    <a:pt x="90830" y="410349"/>
                  </a:lnTo>
                  <a:lnTo>
                    <a:pt x="76682" y="364591"/>
                  </a:lnTo>
                  <a:lnTo>
                    <a:pt x="71755" y="315468"/>
                  </a:lnTo>
                  <a:lnTo>
                    <a:pt x="76682" y="266357"/>
                  </a:lnTo>
                  <a:lnTo>
                    <a:pt x="90830" y="220599"/>
                  </a:lnTo>
                  <a:lnTo>
                    <a:pt x="113220" y="179197"/>
                  </a:lnTo>
                  <a:lnTo>
                    <a:pt x="142887" y="143129"/>
                  </a:lnTo>
                  <a:lnTo>
                    <a:pt x="178841" y="113372"/>
                  </a:lnTo>
                  <a:lnTo>
                    <a:pt x="220103" y="90906"/>
                  </a:lnTo>
                  <a:lnTo>
                    <a:pt x="265722" y="76708"/>
                  </a:lnTo>
                  <a:lnTo>
                    <a:pt x="314706" y="71755"/>
                  </a:lnTo>
                  <a:lnTo>
                    <a:pt x="363677" y="76708"/>
                  </a:lnTo>
                  <a:lnTo>
                    <a:pt x="409295" y="90906"/>
                  </a:lnTo>
                  <a:lnTo>
                    <a:pt x="450557" y="113372"/>
                  </a:lnTo>
                  <a:lnTo>
                    <a:pt x="486511" y="143129"/>
                  </a:lnTo>
                  <a:lnTo>
                    <a:pt x="516178" y="179197"/>
                  </a:lnTo>
                  <a:lnTo>
                    <a:pt x="538568" y="220599"/>
                  </a:lnTo>
                  <a:lnTo>
                    <a:pt x="552716" y="266357"/>
                  </a:lnTo>
                  <a:lnTo>
                    <a:pt x="557657" y="315468"/>
                  </a:lnTo>
                  <a:lnTo>
                    <a:pt x="557657" y="115709"/>
                  </a:lnTo>
                  <a:lnTo>
                    <a:pt x="552234" y="108496"/>
                  </a:lnTo>
                  <a:lnTo>
                    <a:pt x="521195" y="77381"/>
                  </a:lnTo>
                  <a:lnTo>
                    <a:pt x="513765" y="71755"/>
                  </a:lnTo>
                  <a:lnTo>
                    <a:pt x="513588" y="71628"/>
                  </a:lnTo>
                  <a:lnTo>
                    <a:pt x="13898512" y="71628"/>
                  </a:lnTo>
                  <a:lnTo>
                    <a:pt x="13898512" y="0"/>
                  </a:lnTo>
                  <a:lnTo>
                    <a:pt x="330708" y="0"/>
                  </a:lnTo>
                  <a:lnTo>
                    <a:pt x="330708" y="1181"/>
                  </a:lnTo>
                  <a:lnTo>
                    <a:pt x="314706" y="0"/>
                  </a:lnTo>
                  <a:lnTo>
                    <a:pt x="268185" y="3429"/>
                  </a:lnTo>
                  <a:lnTo>
                    <a:pt x="223786" y="13360"/>
                  </a:lnTo>
                  <a:lnTo>
                    <a:pt x="182003" y="29324"/>
                  </a:lnTo>
                  <a:lnTo>
                    <a:pt x="143319" y="50825"/>
                  </a:lnTo>
                  <a:lnTo>
                    <a:pt x="108204" y="77381"/>
                  </a:lnTo>
                  <a:lnTo>
                    <a:pt x="77165" y="108496"/>
                  </a:lnTo>
                  <a:lnTo>
                    <a:pt x="50685" y="143687"/>
                  </a:lnTo>
                  <a:lnTo>
                    <a:pt x="29235" y="182473"/>
                  </a:lnTo>
                  <a:lnTo>
                    <a:pt x="13309" y="224358"/>
                  </a:lnTo>
                  <a:lnTo>
                    <a:pt x="3403" y="268859"/>
                  </a:lnTo>
                  <a:lnTo>
                    <a:pt x="0" y="315468"/>
                  </a:lnTo>
                  <a:lnTo>
                    <a:pt x="3403" y="362089"/>
                  </a:lnTo>
                  <a:lnTo>
                    <a:pt x="13309" y="406590"/>
                  </a:lnTo>
                  <a:lnTo>
                    <a:pt x="29235" y="448475"/>
                  </a:lnTo>
                  <a:lnTo>
                    <a:pt x="50685" y="487260"/>
                  </a:lnTo>
                  <a:lnTo>
                    <a:pt x="77165" y="522452"/>
                  </a:lnTo>
                  <a:lnTo>
                    <a:pt x="108204" y="553567"/>
                  </a:lnTo>
                  <a:lnTo>
                    <a:pt x="143319" y="580123"/>
                  </a:lnTo>
                  <a:lnTo>
                    <a:pt x="182003" y="601624"/>
                  </a:lnTo>
                  <a:lnTo>
                    <a:pt x="223786" y="617588"/>
                  </a:lnTo>
                  <a:lnTo>
                    <a:pt x="268185" y="627519"/>
                  </a:lnTo>
                  <a:lnTo>
                    <a:pt x="314706" y="630936"/>
                  </a:lnTo>
                  <a:lnTo>
                    <a:pt x="330708" y="629767"/>
                  </a:lnTo>
                  <a:lnTo>
                    <a:pt x="330708" y="630936"/>
                  </a:lnTo>
                  <a:lnTo>
                    <a:pt x="13993559" y="630936"/>
                  </a:lnTo>
                  <a:lnTo>
                    <a:pt x="14032954" y="639724"/>
                  </a:lnTo>
                  <a:lnTo>
                    <a:pt x="14079474" y="643128"/>
                  </a:lnTo>
                  <a:lnTo>
                    <a:pt x="14125982" y="639724"/>
                  </a:lnTo>
                  <a:lnTo>
                    <a:pt x="14170381" y="629818"/>
                  </a:lnTo>
                  <a:lnTo>
                    <a:pt x="14212164" y="613892"/>
                  </a:lnTo>
                  <a:lnTo>
                    <a:pt x="14250848" y="592442"/>
                  </a:lnTo>
                  <a:lnTo>
                    <a:pt x="14278775" y="571373"/>
                  </a:lnTo>
                  <a:lnTo>
                    <a:pt x="14285963" y="565962"/>
                  </a:lnTo>
                  <a:lnTo>
                    <a:pt x="14317002" y="534924"/>
                  </a:lnTo>
                  <a:lnTo>
                    <a:pt x="14343482" y="499808"/>
                  </a:lnTo>
                  <a:lnTo>
                    <a:pt x="14364932" y="461124"/>
                  </a:lnTo>
                  <a:lnTo>
                    <a:pt x="14380858" y="419341"/>
                  </a:lnTo>
                  <a:lnTo>
                    <a:pt x="14390764" y="374942"/>
                  </a:lnTo>
                  <a:lnTo>
                    <a:pt x="14394180" y="328422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 sz="1200">
                <a:solidFill>
                  <a:prstClr val="black"/>
                </a:solidFill>
              </a:endParaRPr>
            </a:p>
          </p:txBody>
        </p:sp>
        <p:sp>
          <p:nvSpPr>
            <p:cNvPr id="43" name="object 6">
              <a:extLst>
                <a:ext uri="{FF2B5EF4-FFF2-40B4-BE49-F238E27FC236}">
                  <a16:creationId xmlns:a16="http://schemas.microsoft.com/office/drawing/2014/main" id="{61DC33C1-7DD0-488B-B027-E554E7C9F5EB}"/>
                </a:ext>
              </a:extLst>
            </p:cNvPr>
            <p:cNvSpPr/>
            <p:nvPr/>
          </p:nvSpPr>
          <p:spPr>
            <a:xfrm>
              <a:off x="8052816" y="3997452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216407" y="0"/>
                  </a:moveTo>
                  <a:lnTo>
                    <a:pt x="166791" y="5716"/>
                  </a:lnTo>
                  <a:lnTo>
                    <a:pt x="121242" y="21998"/>
                  </a:lnTo>
                  <a:lnTo>
                    <a:pt x="81060" y="47546"/>
                  </a:lnTo>
                  <a:lnTo>
                    <a:pt x="47546" y="81060"/>
                  </a:lnTo>
                  <a:lnTo>
                    <a:pt x="21998" y="121242"/>
                  </a:lnTo>
                  <a:lnTo>
                    <a:pt x="5716" y="166791"/>
                  </a:lnTo>
                  <a:lnTo>
                    <a:pt x="0" y="216408"/>
                  </a:lnTo>
                  <a:lnTo>
                    <a:pt x="5716" y="266024"/>
                  </a:lnTo>
                  <a:lnTo>
                    <a:pt x="21998" y="311573"/>
                  </a:lnTo>
                  <a:lnTo>
                    <a:pt x="47546" y="351755"/>
                  </a:lnTo>
                  <a:lnTo>
                    <a:pt x="81060" y="385269"/>
                  </a:lnTo>
                  <a:lnTo>
                    <a:pt x="121242" y="410817"/>
                  </a:lnTo>
                  <a:lnTo>
                    <a:pt x="166791" y="427099"/>
                  </a:lnTo>
                  <a:lnTo>
                    <a:pt x="216407" y="432815"/>
                  </a:lnTo>
                  <a:lnTo>
                    <a:pt x="266024" y="427099"/>
                  </a:lnTo>
                  <a:lnTo>
                    <a:pt x="311573" y="410817"/>
                  </a:lnTo>
                  <a:lnTo>
                    <a:pt x="351755" y="385269"/>
                  </a:lnTo>
                  <a:lnTo>
                    <a:pt x="385269" y="351755"/>
                  </a:lnTo>
                  <a:lnTo>
                    <a:pt x="410817" y="311573"/>
                  </a:lnTo>
                  <a:lnTo>
                    <a:pt x="427099" y="266024"/>
                  </a:lnTo>
                  <a:lnTo>
                    <a:pt x="432815" y="216408"/>
                  </a:lnTo>
                  <a:lnTo>
                    <a:pt x="427099" y="166791"/>
                  </a:lnTo>
                  <a:lnTo>
                    <a:pt x="410817" y="121242"/>
                  </a:lnTo>
                  <a:lnTo>
                    <a:pt x="385269" y="81060"/>
                  </a:lnTo>
                  <a:lnTo>
                    <a:pt x="351755" y="47546"/>
                  </a:lnTo>
                  <a:lnTo>
                    <a:pt x="311573" y="21998"/>
                  </a:lnTo>
                  <a:lnTo>
                    <a:pt x="266024" y="5716"/>
                  </a:lnTo>
                  <a:lnTo>
                    <a:pt x="216407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 sz="1200">
                <a:solidFill>
                  <a:prstClr val="black"/>
                </a:solidFill>
              </a:endParaRPr>
            </a:p>
          </p:txBody>
        </p:sp>
        <p:sp>
          <p:nvSpPr>
            <p:cNvPr id="44" name="object 7">
              <a:extLst>
                <a:ext uri="{FF2B5EF4-FFF2-40B4-BE49-F238E27FC236}">
                  <a16:creationId xmlns:a16="http://schemas.microsoft.com/office/drawing/2014/main" id="{6CBD877E-08C5-40C3-8EA9-85060EBB9487}"/>
                </a:ext>
              </a:extLst>
            </p:cNvPr>
            <p:cNvSpPr/>
            <p:nvPr/>
          </p:nvSpPr>
          <p:spPr>
            <a:xfrm>
              <a:off x="8718804" y="3977639"/>
              <a:ext cx="1027430" cy="2071370"/>
            </a:xfrm>
            <a:custGeom>
              <a:avLst/>
              <a:gdLst/>
              <a:ahLst/>
              <a:cxnLst/>
              <a:rect l="l" t="t" r="r" b="b"/>
              <a:pathLst>
                <a:path w="1027429" h="2071370">
                  <a:moveTo>
                    <a:pt x="574421" y="707263"/>
                  </a:moveTo>
                  <a:lnTo>
                    <a:pt x="529310" y="629920"/>
                  </a:lnTo>
                  <a:lnTo>
                    <a:pt x="514350" y="604266"/>
                  </a:lnTo>
                  <a:lnTo>
                    <a:pt x="457835" y="701167"/>
                  </a:lnTo>
                  <a:lnTo>
                    <a:pt x="454152" y="707263"/>
                  </a:lnTo>
                  <a:lnTo>
                    <a:pt x="456311" y="715264"/>
                  </a:lnTo>
                  <a:lnTo>
                    <a:pt x="462534" y="718820"/>
                  </a:lnTo>
                  <a:lnTo>
                    <a:pt x="468630" y="722376"/>
                  </a:lnTo>
                  <a:lnTo>
                    <a:pt x="476631" y="720344"/>
                  </a:lnTo>
                  <a:lnTo>
                    <a:pt x="480187" y="714121"/>
                  </a:lnTo>
                  <a:lnTo>
                    <a:pt x="501396" y="677773"/>
                  </a:lnTo>
                  <a:lnTo>
                    <a:pt x="501396" y="1045083"/>
                  </a:lnTo>
                  <a:lnTo>
                    <a:pt x="527304" y="1045083"/>
                  </a:lnTo>
                  <a:lnTo>
                    <a:pt x="527304" y="677773"/>
                  </a:lnTo>
                  <a:lnTo>
                    <a:pt x="548513" y="714121"/>
                  </a:lnTo>
                  <a:lnTo>
                    <a:pt x="552069" y="720344"/>
                  </a:lnTo>
                  <a:lnTo>
                    <a:pt x="560070" y="722376"/>
                  </a:lnTo>
                  <a:lnTo>
                    <a:pt x="566166" y="718820"/>
                  </a:lnTo>
                  <a:lnTo>
                    <a:pt x="572389" y="715264"/>
                  </a:lnTo>
                  <a:lnTo>
                    <a:pt x="574421" y="707263"/>
                  </a:lnTo>
                  <a:close/>
                </a:path>
                <a:path w="1027429" h="2071370">
                  <a:moveTo>
                    <a:pt x="729996" y="216408"/>
                  </a:moveTo>
                  <a:lnTo>
                    <a:pt x="724268" y="166801"/>
                  </a:lnTo>
                  <a:lnTo>
                    <a:pt x="707986" y="121246"/>
                  </a:lnTo>
                  <a:lnTo>
                    <a:pt x="682447" y="81064"/>
                  </a:lnTo>
                  <a:lnTo>
                    <a:pt x="648931" y="47548"/>
                  </a:lnTo>
                  <a:lnTo>
                    <a:pt x="608749" y="22009"/>
                  </a:lnTo>
                  <a:lnTo>
                    <a:pt x="563194" y="5727"/>
                  </a:lnTo>
                  <a:lnTo>
                    <a:pt x="513588" y="0"/>
                  </a:lnTo>
                  <a:lnTo>
                    <a:pt x="463969" y="5727"/>
                  </a:lnTo>
                  <a:lnTo>
                    <a:pt x="418414" y="22009"/>
                  </a:lnTo>
                  <a:lnTo>
                    <a:pt x="378231" y="47548"/>
                  </a:lnTo>
                  <a:lnTo>
                    <a:pt x="344716" y="81064"/>
                  </a:lnTo>
                  <a:lnTo>
                    <a:pt x="319176" y="121246"/>
                  </a:lnTo>
                  <a:lnTo>
                    <a:pt x="302895" y="166801"/>
                  </a:lnTo>
                  <a:lnTo>
                    <a:pt x="297180" y="216408"/>
                  </a:lnTo>
                  <a:lnTo>
                    <a:pt x="302895" y="266026"/>
                  </a:lnTo>
                  <a:lnTo>
                    <a:pt x="319176" y="311581"/>
                  </a:lnTo>
                  <a:lnTo>
                    <a:pt x="344716" y="351764"/>
                  </a:lnTo>
                  <a:lnTo>
                    <a:pt x="378231" y="385279"/>
                  </a:lnTo>
                  <a:lnTo>
                    <a:pt x="418414" y="410819"/>
                  </a:lnTo>
                  <a:lnTo>
                    <a:pt x="463969" y="427101"/>
                  </a:lnTo>
                  <a:lnTo>
                    <a:pt x="513588" y="432816"/>
                  </a:lnTo>
                  <a:lnTo>
                    <a:pt x="563194" y="427101"/>
                  </a:lnTo>
                  <a:lnTo>
                    <a:pt x="608749" y="410819"/>
                  </a:lnTo>
                  <a:lnTo>
                    <a:pt x="648931" y="385279"/>
                  </a:lnTo>
                  <a:lnTo>
                    <a:pt x="682447" y="351764"/>
                  </a:lnTo>
                  <a:lnTo>
                    <a:pt x="707986" y="311581"/>
                  </a:lnTo>
                  <a:lnTo>
                    <a:pt x="724268" y="266026"/>
                  </a:lnTo>
                  <a:lnTo>
                    <a:pt x="729996" y="216408"/>
                  </a:lnTo>
                  <a:close/>
                </a:path>
                <a:path w="1027429" h="2071370">
                  <a:moveTo>
                    <a:pt x="1027176" y="1558290"/>
                  </a:moveTo>
                  <a:lnTo>
                    <a:pt x="1025067" y="1511617"/>
                  </a:lnTo>
                  <a:lnTo>
                    <a:pt x="1018895" y="1466113"/>
                  </a:lnTo>
                  <a:lnTo>
                    <a:pt x="1008824" y="1421968"/>
                  </a:lnTo>
                  <a:lnTo>
                    <a:pt x="995032" y="1379359"/>
                  </a:lnTo>
                  <a:lnTo>
                    <a:pt x="977709" y="1338465"/>
                  </a:lnTo>
                  <a:lnTo>
                    <a:pt x="957033" y="1299476"/>
                  </a:lnTo>
                  <a:lnTo>
                    <a:pt x="933196" y="1262557"/>
                  </a:lnTo>
                  <a:lnTo>
                    <a:pt x="906360" y="1227899"/>
                  </a:lnTo>
                  <a:lnTo>
                    <a:pt x="876719" y="1195679"/>
                  </a:lnTo>
                  <a:lnTo>
                    <a:pt x="844461" y="1166088"/>
                  </a:lnTo>
                  <a:lnTo>
                    <a:pt x="809752" y="1139291"/>
                  </a:lnTo>
                  <a:lnTo>
                    <a:pt x="772769" y="1115491"/>
                  </a:lnTo>
                  <a:lnTo>
                    <a:pt x="733717" y="1094854"/>
                  </a:lnTo>
                  <a:lnTo>
                    <a:pt x="692772" y="1077556"/>
                  </a:lnTo>
                  <a:lnTo>
                    <a:pt x="650100" y="1063790"/>
                  </a:lnTo>
                  <a:lnTo>
                    <a:pt x="605878" y="1053731"/>
                  </a:lnTo>
                  <a:lnTo>
                    <a:pt x="560324" y="1047572"/>
                  </a:lnTo>
                  <a:lnTo>
                    <a:pt x="513588" y="1045464"/>
                  </a:lnTo>
                  <a:lnTo>
                    <a:pt x="466839" y="1047572"/>
                  </a:lnTo>
                  <a:lnTo>
                    <a:pt x="421284" y="1053731"/>
                  </a:lnTo>
                  <a:lnTo>
                    <a:pt x="377063" y="1063790"/>
                  </a:lnTo>
                  <a:lnTo>
                    <a:pt x="334391" y="1077556"/>
                  </a:lnTo>
                  <a:lnTo>
                    <a:pt x="293446" y="1094854"/>
                  </a:lnTo>
                  <a:lnTo>
                    <a:pt x="254393" y="1115491"/>
                  </a:lnTo>
                  <a:lnTo>
                    <a:pt x="217411" y="1139291"/>
                  </a:lnTo>
                  <a:lnTo>
                    <a:pt x="182702" y="1166088"/>
                  </a:lnTo>
                  <a:lnTo>
                    <a:pt x="150444" y="1195679"/>
                  </a:lnTo>
                  <a:lnTo>
                    <a:pt x="120802" y="1227899"/>
                  </a:lnTo>
                  <a:lnTo>
                    <a:pt x="93967" y="1262557"/>
                  </a:lnTo>
                  <a:lnTo>
                    <a:pt x="70129" y="1299464"/>
                  </a:lnTo>
                  <a:lnTo>
                    <a:pt x="49453" y="1338465"/>
                  </a:lnTo>
                  <a:lnTo>
                    <a:pt x="32131" y="1379359"/>
                  </a:lnTo>
                  <a:lnTo>
                    <a:pt x="18338" y="1421968"/>
                  </a:lnTo>
                  <a:lnTo>
                    <a:pt x="8267" y="1466113"/>
                  </a:lnTo>
                  <a:lnTo>
                    <a:pt x="2095" y="1511617"/>
                  </a:lnTo>
                  <a:lnTo>
                    <a:pt x="0" y="1558290"/>
                  </a:lnTo>
                  <a:lnTo>
                    <a:pt x="2095" y="1604975"/>
                  </a:lnTo>
                  <a:lnTo>
                    <a:pt x="8267" y="1650479"/>
                  </a:lnTo>
                  <a:lnTo>
                    <a:pt x="18338" y="1694624"/>
                  </a:lnTo>
                  <a:lnTo>
                    <a:pt x="32131" y="1737233"/>
                  </a:lnTo>
                  <a:lnTo>
                    <a:pt x="49453" y="1778127"/>
                  </a:lnTo>
                  <a:lnTo>
                    <a:pt x="70129" y="1817116"/>
                  </a:lnTo>
                  <a:lnTo>
                    <a:pt x="93967" y="1854034"/>
                  </a:lnTo>
                  <a:lnTo>
                    <a:pt x="120802" y="1888693"/>
                  </a:lnTo>
                  <a:lnTo>
                    <a:pt x="150444" y="1920913"/>
                  </a:lnTo>
                  <a:lnTo>
                    <a:pt x="182702" y="1950504"/>
                  </a:lnTo>
                  <a:lnTo>
                    <a:pt x="217411" y="1977301"/>
                  </a:lnTo>
                  <a:lnTo>
                    <a:pt x="254393" y="2001100"/>
                  </a:lnTo>
                  <a:lnTo>
                    <a:pt x="293446" y="2021738"/>
                  </a:lnTo>
                  <a:lnTo>
                    <a:pt x="334391" y="2039035"/>
                  </a:lnTo>
                  <a:lnTo>
                    <a:pt x="377063" y="2052802"/>
                  </a:lnTo>
                  <a:lnTo>
                    <a:pt x="421284" y="2062861"/>
                  </a:lnTo>
                  <a:lnTo>
                    <a:pt x="466839" y="2069020"/>
                  </a:lnTo>
                  <a:lnTo>
                    <a:pt x="513588" y="2071116"/>
                  </a:lnTo>
                  <a:lnTo>
                    <a:pt x="560324" y="2069020"/>
                  </a:lnTo>
                  <a:lnTo>
                    <a:pt x="605878" y="2062861"/>
                  </a:lnTo>
                  <a:lnTo>
                    <a:pt x="650100" y="2052802"/>
                  </a:lnTo>
                  <a:lnTo>
                    <a:pt x="692772" y="2039035"/>
                  </a:lnTo>
                  <a:lnTo>
                    <a:pt x="733717" y="2021738"/>
                  </a:lnTo>
                  <a:lnTo>
                    <a:pt x="772769" y="2001100"/>
                  </a:lnTo>
                  <a:lnTo>
                    <a:pt x="809752" y="1977301"/>
                  </a:lnTo>
                  <a:lnTo>
                    <a:pt x="844461" y="1950504"/>
                  </a:lnTo>
                  <a:lnTo>
                    <a:pt x="876719" y="1920913"/>
                  </a:lnTo>
                  <a:lnTo>
                    <a:pt x="906360" y="1888693"/>
                  </a:lnTo>
                  <a:lnTo>
                    <a:pt x="933196" y="1854034"/>
                  </a:lnTo>
                  <a:lnTo>
                    <a:pt x="957033" y="1817116"/>
                  </a:lnTo>
                  <a:lnTo>
                    <a:pt x="977709" y="1778127"/>
                  </a:lnTo>
                  <a:lnTo>
                    <a:pt x="995032" y="1737233"/>
                  </a:lnTo>
                  <a:lnTo>
                    <a:pt x="1008824" y="1694624"/>
                  </a:lnTo>
                  <a:lnTo>
                    <a:pt x="1018895" y="1650479"/>
                  </a:lnTo>
                  <a:lnTo>
                    <a:pt x="1025067" y="1604975"/>
                  </a:lnTo>
                  <a:lnTo>
                    <a:pt x="1027176" y="155829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200">
                <a:solidFill>
                  <a:prstClr val="black"/>
                </a:solidFill>
              </a:endParaRPr>
            </a:p>
          </p:txBody>
        </p:sp>
        <p:sp>
          <p:nvSpPr>
            <p:cNvPr id="45" name="object 8">
              <a:extLst>
                <a:ext uri="{FF2B5EF4-FFF2-40B4-BE49-F238E27FC236}">
                  <a16:creationId xmlns:a16="http://schemas.microsoft.com/office/drawing/2014/main" id="{C4CABE53-23F9-4F6F-8E77-C83A3BBCC540}"/>
                </a:ext>
              </a:extLst>
            </p:cNvPr>
            <p:cNvSpPr/>
            <p:nvPr/>
          </p:nvSpPr>
          <p:spPr>
            <a:xfrm>
              <a:off x="15531084" y="4604765"/>
              <a:ext cx="1026160" cy="1447165"/>
            </a:xfrm>
            <a:custGeom>
              <a:avLst/>
              <a:gdLst/>
              <a:ahLst/>
              <a:cxnLst/>
              <a:rect l="l" t="t" r="r" b="b"/>
              <a:pathLst>
                <a:path w="1026159" h="1447164">
                  <a:moveTo>
                    <a:pt x="1025652" y="934212"/>
                  </a:moveTo>
                  <a:lnTo>
                    <a:pt x="1023543" y="887539"/>
                  </a:lnTo>
                  <a:lnTo>
                    <a:pt x="1017384" y="842035"/>
                  </a:lnTo>
                  <a:lnTo>
                    <a:pt x="1007325" y="797890"/>
                  </a:lnTo>
                  <a:lnTo>
                    <a:pt x="993559" y="755281"/>
                  </a:lnTo>
                  <a:lnTo>
                    <a:pt x="976261" y="714387"/>
                  </a:lnTo>
                  <a:lnTo>
                    <a:pt x="955624" y="675398"/>
                  </a:lnTo>
                  <a:lnTo>
                    <a:pt x="931824" y="638479"/>
                  </a:lnTo>
                  <a:lnTo>
                    <a:pt x="905027" y="603821"/>
                  </a:lnTo>
                  <a:lnTo>
                    <a:pt x="875436" y="571601"/>
                  </a:lnTo>
                  <a:lnTo>
                    <a:pt x="843216" y="542010"/>
                  </a:lnTo>
                  <a:lnTo>
                    <a:pt x="808558" y="515213"/>
                  </a:lnTo>
                  <a:lnTo>
                    <a:pt x="771639" y="491413"/>
                  </a:lnTo>
                  <a:lnTo>
                    <a:pt x="732650" y="470776"/>
                  </a:lnTo>
                  <a:lnTo>
                    <a:pt x="691756" y="453478"/>
                  </a:lnTo>
                  <a:lnTo>
                    <a:pt x="649147" y="439712"/>
                  </a:lnTo>
                  <a:lnTo>
                    <a:pt x="605002" y="429653"/>
                  </a:lnTo>
                  <a:lnTo>
                    <a:pt x="559498" y="423494"/>
                  </a:lnTo>
                  <a:lnTo>
                    <a:pt x="519061" y="421678"/>
                  </a:lnTo>
                  <a:lnTo>
                    <a:pt x="529590" y="421513"/>
                  </a:lnTo>
                  <a:lnTo>
                    <a:pt x="523887" y="73329"/>
                  </a:lnTo>
                  <a:lnTo>
                    <a:pt x="549402" y="115443"/>
                  </a:lnTo>
                  <a:lnTo>
                    <a:pt x="557403" y="117348"/>
                  </a:lnTo>
                  <a:lnTo>
                    <a:pt x="569595" y="109982"/>
                  </a:lnTo>
                  <a:lnTo>
                    <a:pt x="571627" y="101981"/>
                  </a:lnTo>
                  <a:lnTo>
                    <a:pt x="567817" y="95885"/>
                  </a:lnTo>
                  <a:lnTo>
                    <a:pt x="525145" y="25400"/>
                  </a:lnTo>
                  <a:lnTo>
                    <a:pt x="509778" y="0"/>
                  </a:lnTo>
                  <a:lnTo>
                    <a:pt x="454787" y="97790"/>
                  </a:lnTo>
                  <a:lnTo>
                    <a:pt x="451358" y="104013"/>
                  </a:lnTo>
                  <a:lnTo>
                    <a:pt x="453517" y="111887"/>
                  </a:lnTo>
                  <a:lnTo>
                    <a:pt x="459740" y="115443"/>
                  </a:lnTo>
                  <a:lnTo>
                    <a:pt x="465963" y="118872"/>
                  </a:lnTo>
                  <a:lnTo>
                    <a:pt x="473964" y="116713"/>
                  </a:lnTo>
                  <a:lnTo>
                    <a:pt x="477393" y="110490"/>
                  </a:lnTo>
                  <a:lnTo>
                    <a:pt x="497979" y="73812"/>
                  </a:lnTo>
                  <a:lnTo>
                    <a:pt x="503669" y="421805"/>
                  </a:lnTo>
                  <a:lnTo>
                    <a:pt x="466140" y="423494"/>
                  </a:lnTo>
                  <a:lnTo>
                    <a:pt x="420636" y="429653"/>
                  </a:lnTo>
                  <a:lnTo>
                    <a:pt x="376491" y="439712"/>
                  </a:lnTo>
                  <a:lnTo>
                    <a:pt x="333883" y="453478"/>
                  </a:lnTo>
                  <a:lnTo>
                    <a:pt x="292989" y="470776"/>
                  </a:lnTo>
                  <a:lnTo>
                    <a:pt x="253987" y="491413"/>
                  </a:lnTo>
                  <a:lnTo>
                    <a:pt x="217081" y="515213"/>
                  </a:lnTo>
                  <a:lnTo>
                    <a:pt x="182422" y="542010"/>
                  </a:lnTo>
                  <a:lnTo>
                    <a:pt x="150202" y="571601"/>
                  </a:lnTo>
                  <a:lnTo>
                    <a:pt x="120611" y="603821"/>
                  </a:lnTo>
                  <a:lnTo>
                    <a:pt x="93814" y="638479"/>
                  </a:lnTo>
                  <a:lnTo>
                    <a:pt x="70015" y="675386"/>
                  </a:lnTo>
                  <a:lnTo>
                    <a:pt x="49377" y="714387"/>
                  </a:lnTo>
                  <a:lnTo>
                    <a:pt x="32080" y="755281"/>
                  </a:lnTo>
                  <a:lnTo>
                    <a:pt x="18313" y="797890"/>
                  </a:lnTo>
                  <a:lnTo>
                    <a:pt x="8255" y="842035"/>
                  </a:lnTo>
                  <a:lnTo>
                    <a:pt x="2095" y="887539"/>
                  </a:lnTo>
                  <a:lnTo>
                    <a:pt x="0" y="934212"/>
                  </a:lnTo>
                  <a:lnTo>
                    <a:pt x="2095" y="980897"/>
                  </a:lnTo>
                  <a:lnTo>
                    <a:pt x="8255" y="1026401"/>
                  </a:lnTo>
                  <a:lnTo>
                    <a:pt x="18313" y="1070546"/>
                  </a:lnTo>
                  <a:lnTo>
                    <a:pt x="32080" y="1113155"/>
                  </a:lnTo>
                  <a:lnTo>
                    <a:pt x="49377" y="1154049"/>
                  </a:lnTo>
                  <a:lnTo>
                    <a:pt x="70015" y="1193038"/>
                  </a:lnTo>
                  <a:lnTo>
                    <a:pt x="93814" y="1229956"/>
                  </a:lnTo>
                  <a:lnTo>
                    <a:pt x="120611" y="1264615"/>
                  </a:lnTo>
                  <a:lnTo>
                    <a:pt x="150202" y="1296835"/>
                  </a:lnTo>
                  <a:lnTo>
                    <a:pt x="182422" y="1326426"/>
                  </a:lnTo>
                  <a:lnTo>
                    <a:pt x="217081" y="1353223"/>
                  </a:lnTo>
                  <a:lnTo>
                    <a:pt x="254000" y="1377022"/>
                  </a:lnTo>
                  <a:lnTo>
                    <a:pt x="292989" y="1397660"/>
                  </a:lnTo>
                  <a:lnTo>
                    <a:pt x="333883" y="1414957"/>
                  </a:lnTo>
                  <a:lnTo>
                    <a:pt x="376491" y="1428724"/>
                  </a:lnTo>
                  <a:lnTo>
                    <a:pt x="420636" y="1438783"/>
                  </a:lnTo>
                  <a:lnTo>
                    <a:pt x="466140" y="1444942"/>
                  </a:lnTo>
                  <a:lnTo>
                    <a:pt x="512826" y="1447038"/>
                  </a:lnTo>
                  <a:lnTo>
                    <a:pt x="559498" y="1444942"/>
                  </a:lnTo>
                  <a:lnTo>
                    <a:pt x="605002" y="1438783"/>
                  </a:lnTo>
                  <a:lnTo>
                    <a:pt x="649147" y="1428724"/>
                  </a:lnTo>
                  <a:lnTo>
                    <a:pt x="691756" y="1414957"/>
                  </a:lnTo>
                  <a:lnTo>
                    <a:pt x="732650" y="1397660"/>
                  </a:lnTo>
                  <a:lnTo>
                    <a:pt x="771652" y="1377022"/>
                  </a:lnTo>
                  <a:lnTo>
                    <a:pt x="808558" y="1353223"/>
                  </a:lnTo>
                  <a:lnTo>
                    <a:pt x="843216" y="1326426"/>
                  </a:lnTo>
                  <a:lnTo>
                    <a:pt x="875436" y="1296835"/>
                  </a:lnTo>
                  <a:lnTo>
                    <a:pt x="905027" y="1264615"/>
                  </a:lnTo>
                  <a:lnTo>
                    <a:pt x="931824" y="1229956"/>
                  </a:lnTo>
                  <a:lnTo>
                    <a:pt x="955624" y="1193038"/>
                  </a:lnTo>
                  <a:lnTo>
                    <a:pt x="976261" y="1154049"/>
                  </a:lnTo>
                  <a:lnTo>
                    <a:pt x="993559" y="1113155"/>
                  </a:lnTo>
                  <a:lnTo>
                    <a:pt x="1007325" y="1070546"/>
                  </a:lnTo>
                  <a:lnTo>
                    <a:pt x="1017384" y="1026401"/>
                  </a:lnTo>
                  <a:lnTo>
                    <a:pt x="1023543" y="980897"/>
                  </a:lnTo>
                  <a:lnTo>
                    <a:pt x="1025652" y="934212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 sz="1200">
                <a:solidFill>
                  <a:prstClr val="black"/>
                </a:solidFill>
              </a:endParaRPr>
            </a:p>
          </p:txBody>
        </p:sp>
        <p:sp>
          <p:nvSpPr>
            <p:cNvPr id="46" name="object 9">
              <a:extLst>
                <a:ext uri="{FF2B5EF4-FFF2-40B4-BE49-F238E27FC236}">
                  <a16:creationId xmlns:a16="http://schemas.microsoft.com/office/drawing/2014/main" id="{7FD23088-E213-4063-80B5-BFEFCE229EAE}"/>
                </a:ext>
              </a:extLst>
            </p:cNvPr>
            <p:cNvSpPr/>
            <p:nvPr/>
          </p:nvSpPr>
          <p:spPr>
            <a:xfrm>
              <a:off x="7757160" y="4507229"/>
              <a:ext cx="1026160" cy="3853815"/>
            </a:xfrm>
            <a:custGeom>
              <a:avLst/>
              <a:gdLst/>
              <a:ahLst/>
              <a:cxnLst/>
              <a:rect l="l" t="t" r="r" b="b"/>
              <a:pathLst>
                <a:path w="1026159" h="3853815">
                  <a:moveTo>
                    <a:pt x="1025652" y="3340608"/>
                  </a:moveTo>
                  <a:lnTo>
                    <a:pt x="1023543" y="3293935"/>
                  </a:lnTo>
                  <a:lnTo>
                    <a:pt x="1017384" y="3248431"/>
                  </a:lnTo>
                  <a:lnTo>
                    <a:pt x="1007325" y="3204286"/>
                  </a:lnTo>
                  <a:lnTo>
                    <a:pt x="993559" y="3161677"/>
                  </a:lnTo>
                  <a:lnTo>
                    <a:pt x="976261" y="3120783"/>
                  </a:lnTo>
                  <a:lnTo>
                    <a:pt x="955624" y="3081782"/>
                  </a:lnTo>
                  <a:lnTo>
                    <a:pt x="931824" y="3044875"/>
                  </a:lnTo>
                  <a:lnTo>
                    <a:pt x="905027" y="3010217"/>
                  </a:lnTo>
                  <a:lnTo>
                    <a:pt x="875436" y="2977997"/>
                  </a:lnTo>
                  <a:lnTo>
                    <a:pt x="843216" y="2948406"/>
                  </a:lnTo>
                  <a:lnTo>
                    <a:pt x="808558" y="2921609"/>
                  </a:lnTo>
                  <a:lnTo>
                    <a:pt x="771652" y="2897809"/>
                  </a:lnTo>
                  <a:lnTo>
                    <a:pt x="732650" y="2877172"/>
                  </a:lnTo>
                  <a:lnTo>
                    <a:pt x="691756" y="2859875"/>
                  </a:lnTo>
                  <a:lnTo>
                    <a:pt x="649147" y="2846108"/>
                  </a:lnTo>
                  <a:lnTo>
                    <a:pt x="605002" y="2836049"/>
                  </a:lnTo>
                  <a:lnTo>
                    <a:pt x="559498" y="2829890"/>
                  </a:lnTo>
                  <a:lnTo>
                    <a:pt x="521258" y="2828163"/>
                  </a:lnTo>
                  <a:lnTo>
                    <a:pt x="525780" y="2828163"/>
                  </a:lnTo>
                  <a:lnTo>
                    <a:pt x="525780" y="73507"/>
                  </a:lnTo>
                  <a:lnTo>
                    <a:pt x="546989" y="109855"/>
                  </a:lnTo>
                  <a:lnTo>
                    <a:pt x="550545" y="116078"/>
                  </a:lnTo>
                  <a:lnTo>
                    <a:pt x="558546" y="118110"/>
                  </a:lnTo>
                  <a:lnTo>
                    <a:pt x="564642" y="114554"/>
                  </a:lnTo>
                  <a:lnTo>
                    <a:pt x="570865" y="110998"/>
                  </a:lnTo>
                  <a:lnTo>
                    <a:pt x="572897" y="102997"/>
                  </a:lnTo>
                  <a:lnTo>
                    <a:pt x="527786" y="25654"/>
                  </a:lnTo>
                  <a:lnTo>
                    <a:pt x="512826" y="0"/>
                  </a:lnTo>
                  <a:lnTo>
                    <a:pt x="452755" y="102997"/>
                  </a:lnTo>
                  <a:lnTo>
                    <a:pt x="454787" y="110998"/>
                  </a:lnTo>
                  <a:lnTo>
                    <a:pt x="461010" y="114554"/>
                  </a:lnTo>
                  <a:lnTo>
                    <a:pt x="467106" y="118110"/>
                  </a:lnTo>
                  <a:lnTo>
                    <a:pt x="475107" y="116078"/>
                  </a:lnTo>
                  <a:lnTo>
                    <a:pt x="478663" y="109855"/>
                  </a:lnTo>
                  <a:lnTo>
                    <a:pt x="499859" y="73507"/>
                  </a:lnTo>
                  <a:lnTo>
                    <a:pt x="499872" y="25654"/>
                  </a:lnTo>
                  <a:lnTo>
                    <a:pt x="499872" y="73507"/>
                  </a:lnTo>
                  <a:lnTo>
                    <a:pt x="499872" y="2828163"/>
                  </a:lnTo>
                  <a:lnTo>
                    <a:pt x="504380" y="2828163"/>
                  </a:lnTo>
                  <a:lnTo>
                    <a:pt x="466140" y="2829890"/>
                  </a:lnTo>
                  <a:lnTo>
                    <a:pt x="420636" y="2836049"/>
                  </a:lnTo>
                  <a:lnTo>
                    <a:pt x="376491" y="2846108"/>
                  </a:lnTo>
                  <a:lnTo>
                    <a:pt x="333883" y="2859875"/>
                  </a:lnTo>
                  <a:lnTo>
                    <a:pt x="292989" y="2877172"/>
                  </a:lnTo>
                  <a:lnTo>
                    <a:pt x="254000" y="2897809"/>
                  </a:lnTo>
                  <a:lnTo>
                    <a:pt x="217081" y="2921609"/>
                  </a:lnTo>
                  <a:lnTo>
                    <a:pt x="182422" y="2948406"/>
                  </a:lnTo>
                  <a:lnTo>
                    <a:pt x="150202" y="2977997"/>
                  </a:lnTo>
                  <a:lnTo>
                    <a:pt x="120611" y="3010217"/>
                  </a:lnTo>
                  <a:lnTo>
                    <a:pt x="93814" y="3044875"/>
                  </a:lnTo>
                  <a:lnTo>
                    <a:pt x="70015" y="3081782"/>
                  </a:lnTo>
                  <a:lnTo>
                    <a:pt x="49377" y="3120783"/>
                  </a:lnTo>
                  <a:lnTo>
                    <a:pt x="32080" y="3161677"/>
                  </a:lnTo>
                  <a:lnTo>
                    <a:pt x="18313" y="3204286"/>
                  </a:lnTo>
                  <a:lnTo>
                    <a:pt x="8255" y="3248431"/>
                  </a:lnTo>
                  <a:lnTo>
                    <a:pt x="2095" y="3293935"/>
                  </a:lnTo>
                  <a:lnTo>
                    <a:pt x="0" y="3340608"/>
                  </a:lnTo>
                  <a:lnTo>
                    <a:pt x="2095" y="3387293"/>
                  </a:lnTo>
                  <a:lnTo>
                    <a:pt x="8255" y="3432797"/>
                  </a:lnTo>
                  <a:lnTo>
                    <a:pt x="18313" y="3476942"/>
                  </a:lnTo>
                  <a:lnTo>
                    <a:pt x="32080" y="3519551"/>
                  </a:lnTo>
                  <a:lnTo>
                    <a:pt x="49377" y="3560445"/>
                  </a:lnTo>
                  <a:lnTo>
                    <a:pt x="70015" y="3599446"/>
                  </a:lnTo>
                  <a:lnTo>
                    <a:pt x="93814" y="3636353"/>
                  </a:lnTo>
                  <a:lnTo>
                    <a:pt x="120611" y="3671011"/>
                  </a:lnTo>
                  <a:lnTo>
                    <a:pt x="150202" y="3703231"/>
                  </a:lnTo>
                  <a:lnTo>
                    <a:pt x="182422" y="3732822"/>
                  </a:lnTo>
                  <a:lnTo>
                    <a:pt x="217081" y="3759619"/>
                  </a:lnTo>
                  <a:lnTo>
                    <a:pt x="254000" y="3783419"/>
                  </a:lnTo>
                  <a:lnTo>
                    <a:pt x="292989" y="3804056"/>
                  </a:lnTo>
                  <a:lnTo>
                    <a:pt x="333883" y="3821353"/>
                  </a:lnTo>
                  <a:lnTo>
                    <a:pt x="376491" y="3835120"/>
                  </a:lnTo>
                  <a:lnTo>
                    <a:pt x="420636" y="3845179"/>
                  </a:lnTo>
                  <a:lnTo>
                    <a:pt x="466140" y="3851338"/>
                  </a:lnTo>
                  <a:lnTo>
                    <a:pt x="512826" y="3853434"/>
                  </a:lnTo>
                  <a:lnTo>
                    <a:pt x="559498" y="3851338"/>
                  </a:lnTo>
                  <a:lnTo>
                    <a:pt x="605002" y="3845179"/>
                  </a:lnTo>
                  <a:lnTo>
                    <a:pt x="649147" y="3835120"/>
                  </a:lnTo>
                  <a:lnTo>
                    <a:pt x="691756" y="3821353"/>
                  </a:lnTo>
                  <a:lnTo>
                    <a:pt x="732650" y="3804056"/>
                  </a:lnTo>
                  <a:lnTo>
                    <a:pt x="771652" y="3783419"/>
                  </a:lnTo>
                  <a:lnTo>
                    <a:pt x="808558" y="3759619"/>
                  </a:lnTo>
                  <a:lnTo>
                    <a:pt x="843216" y="3732822"/>
                  </a:lnTo>
                  <a:lnTo>
                    <a:pt x="875436" y="3703231"/>
                  </a:lnTo>
                  <a:lnTo>
                    <a:pt x="905027" y="3671011"/>
                  </a:lnTo>
                  <a:lnTo>
                    <a:pt x="931824" y="3636353"/>
                  </a:lnTo>
                  <a:lnTo>
                    <a:pt x="955624" y="3599434"/>
                  </a:lnTo>
                  <a:lnTo>
                    <a:pt x="976261" y="3560445"/>
                  </a:lnTo>
                  <a:lnTo>
                    <a:pt x="993559" y="3519551"/>
                  </a:lnTo>
                  <a:lnTo>
                    <a:pt x="1007325" y="3476942"/>
                  </a:lnTo>
                  <a:lnTo>
                    <a:pt x="1017384" y="3432797"/>
                  </a:lnTo>
                  <a:lnTo>
                    <a:pt x="1023543" y="3387293"/>
                  </a:lnTo>
                  <a:lnTo>
                    <a:pt x="1025652" y="3340608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 sz="1200">
                <a:solidFill>
                  <a:prstClr val="black"/>
                </a:solidFill>
              </a:endParaRPr>
            </a:p>
          </p:txBody>
        </p:sp>
        <p:sp>
          <p:nvSpPr>
            <p:cNvPr id="47" name="object 10">
              <a:extLst>
                <a:ext uri="{FF2B5EF4-FFF2-40B4-BE49-F238E27FC236}">
                  <a16:creationId xmlns:a16="http://schemas.microsoft.com/office/drawing/2014/main" id="{68B73048-B85D-45AF-9DF9-6AA2F7E4757D}"/>
                </a:ext>
              </a:extLst>
            </p:cNvPr>
            <p:cNvSpPr/>
            <p:nvPr/>
          </p:nvSpPr>
          <p:spPr>
            <a:xfrm>
              <a:off x="9047988" y="5253228"/>
              <a:ext cx="368935" cy="532130"/>
            </a:xfrm>
            <a:custGeom>
              <a:avLst/>
              <a:gdLst/>
              <a:ahLst/>
              <a:cxnLst/>
              <a:rect l="l" t="t" r="r" b="b"/>
              <a:pathLst>
                <a:path w="368934" h="532129">
                  <a:moveTo>
                    <a:pt x="339851" y="262636"/>
                  </a:moveTo>
                  <a:lnTo>
                    <a:pt x="28955" y="262636"/>
                  </a:lnTo>
                  <a:lnTo>
                    <a:pt x="17680" y="264929"/>
                  </a:lnTo>
                  <a:lnTo>
                    <a:pt x="8477" y="271176"/>
                  </a:lnTo>
                  <a:lnTo>
                    <a:pt x="2274" y="280423"/>
                  </a:lnTo>
                  <a:lnTo>
                    <a:pt x="0" y="291719"/>
                  </a:lnTo>
                  <a:lnTo>
                    <a:pt x="0" y="502920"/>
                  </a:lnTo>
                  <a:lnTo>
                    <a:pt x="2274" y="514195"/>
                  </a:lnTo>
                  <a:lnTo>
                    <a:pt x="8477" y="523398"/>
                  </a:lnTo>
                  <a:lnTo>
                    <a:pt x="17680" y="529601"/>
                  </a:lnTo>
                  <a:lnTo>
                    <a:pt x="28955" y="531876"/>
                  </a:lnTo>
                  <a:lnTo>
                    <a:pt x="339851" y="531876"/>
                  </a:lnTo>
                  <a:lnTo>
                    <a:pt x="351127" y="529601"/>
                  </a:lnTo>
                  <a:lnTo>
                    <a:pt x="360330" y="523398"/>
                  </a:lnTo>
                  <a:lnTo>
                    <a:pt x="366533" y="514195"/>
                  </a:lnTo>
                  <a:lnTo>
                    <a:pt x="368807" y="502920"/>
                  </a:lnTo>
                  <a:lnTo>
                    <a:pt x="368807" y="446150"/>
                  </a:lnTo>
                  <a:lnTo>
                    <a:pt x="164083" y="446150"/>
                  </a:lnTo>
                  <a:lnTo>
                    <a:pt x="172592" y="394716"/>
                  </a:lnTo>
                  <a:lnTo>
                    <a:pt x="164718" y="390779"/>
                  </a:lnTo>
                  <a:lnTo>
                    <a:pt x="159511" y="382650"/>
                  </a:lnTo>
                  <a:lnTo>
                    <a:pt x="159511" y="373252"/>
                  </a:lnTo>
                  <a:lnTo>
                    <a:pt x="161472" y="363597"/>
                  </a:lnTo>
                  <a:lnTo>
                    <a:pt x="166814" y="355726"/>
                  </a:lnTo>
                  <a:lnTo>
                    <a:pt x="174728" y="350428"/>
                  </a:lnTo>
                  <a:lnTo>
                    <a:pt x="184403" y="348488"/>
                  </a:lnTo>
                  <a:lnTo>
                    <a:pt x="368807" y="348488"/>
                  </a:lnTo>
                  <a:lnTo>
                    <a:pt x="368807" y="291719"/>
                  </a:lnTo>
                  <a:lnTo>
                    <a:pt x="366533" y="280423"/>
                  </a:lnTo>
                  <a:lnTo>
                    <a:pt x="360330" y="271176"/>
                  </a:lnTo>
                  <a:lnTo>
                    <a:pt x="351127" y="264929"/>
                  </a:lnTo>
                  <a:lnTo>
                    <a:pt x="339851" y="262636"/>
                  </a:lnTo>
                  <a:close/>
                </a:path>
                <a:path w="368934" h="532129">
                  <a:moveTo>
                    <a:pt x="368807" y="348488"/>
                  </a:moveTo>
                  <a:lnTo>
                    <a:pt x="184403" y="348488"/>
                  </a:lnTo>
                  <a:lnTo>
                    <a:pt x="194079" y="350428"/>
                  </a:lnTo>
                  <a:lnTo>
                    <a:pt x="201993" y="355726"/>
                  </a:lnTo>
                  <a:lnTo>
                    <a:pt x="207335" y="363597"/>
                  </a:lnTo>
                  <a:lnTo>
                    <a:pt x="209295" y="373252"/>
                  </a:lnTo>
                  <a:lnTo>
                    <a:pt x="209295" y="382650"/>
                  </a:lnTo>
                  <a:lnTo>
                    <a:pt x="204088" y="390779"/>
                  </a:lnTo>
                  <a:lnTo>
                    <a:pt x="196214" y="394716"/>
                  </a:lnTo>
                  <a:lnTo>
                    <a:pt x="204723" y="446150"/>
                  </a:lnTo>
                  <a:lnTo>
                    <a:pt x="368807" y="446150"/>
                  </a:lnTo>
                  <a:lnTo>
                    <a:pt x="368807" y="348488"/>
                  </a:lnTo>
                  <a:close/>
                </a:path>
                <a:path w="368934" h="532129">
                  <a:moveTo>
                    <a:pt x="183006" y="0"/>
                  </a:moveTo>
                  <a:lnTo>
                    <a:pt x="139392" y="9221"/>
                  </a:lnTo>
                  <a:lnTo>
                    <a:pt x="103838" y="33385"/>
                  </a:lnTo>
                  <a:lnTo>
                    <a:pt x="79833" y="68955"/>
                  </a:lnTo>
                  <a:lnTo>
                    <a:pt x="70865" y="112395"/>
                  </a:lnTo>
                  <a:lnTo>
                    <a:pt x="70738" y="262636"/>
                  </a:lnTo>
                  <a:lnTo>
                    <a:pt x="114934" y="262636"/>
                  </a:lnTo>
                  <a:lnTo>
                    <a:pt x="114934" y="113411"/>
                  </a:lnTo>
                  <a:lnTo>
                    <a:pt x="115188" y="113411"/>
                  </a:lnTo>
                  <a:lnTo>
                    <a:pt x="120542" y="86721"/>
                  </a:lnTo>
                  <a:lnTo>
                    <a:pt x="135159" y="64865"/>
                  </a:lnTo>
                  <a:lnTo>
                    <a:pt x="156872" y="50010"/>
                  </a:lnTo>
                  <a:lnTo>
                    <a:pt x="183514" y="44323"/>
                  </a:lnTo>
                  <a:lnTo>
                    <a:pt x="272096" y="44323"/>
                  </a:lnTo>
                  <a:lnTo>
                    <a:pt x="263207" y="31734"/>
                  </a:lnTo>
                  <a:lnTo>
                    <a:pt x="226952" y="8229"/>
                  </a:lnTo>
                  <a:lnTo>
                    <a:pt x="183006" y="0"/>
                  </a:lnTo>
                  <a:close/>
                </a:path>
                <a:path w="368934" h="532129">
                  <a:moveTo>
                    <a:pt x="272096" y="44323"/>
                  </a:moveTo>
                  <a:lnTo>
                    <a:pt x="183514" y="44323"/>
                  </a:lnTo>
                  <a:lnTo>
                    <a:pt x="210292" y="49321"/>
                  </a:lnTo>
                  <a:lnTo>
                    <a:pt x="232378" y="63642"/>
                  </a:lnTo>
                  <a:lnTo>
                    <a:pt x="247558" y="85131"/>
                  </a:lnTo>
                  <a:lnTo>
                    <a:pt x="253618" y="111633"/>
                  </a:lnTo>
                  <a:lnTo>
                    <a:pt x="253872" y="111633"/>
                  </a:lnTo>
                  <a:lnTo>
                    <a:pt x="253872" y="262636"/>
                  </a:lnTo>
                  <a:lnTo>
                    <a:pt x="298068" y="262636"/>
                  </a:lnTo>
                  <a:lnTo>
                    <a:pt x="298068" y="110744"/>
                  </a:lnTo>
                  <a:lnTo>
                    <a:pt x="290067" y="110744"/>
                  </a:lnTo>
                  <a:lnTo>
                    <a:pt x="298068" y="110617"/>
                  </a:lnTo>
                  <a:lnTo>
                    <a:pt x="288127" y="67026"/>
                  </a:lnTo>
                  <a:lnTo>
                    <a:pt x="272096" y="443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>
                <a:solidFill>
                  <a:prstClr val="black"/>
                </a:solidFill>
              </a:endParaRPr>
            </a:p>
          </p:txBody>
        </p:sp>
        <p:sp>
          <p:nvSpPr>
            <p:cNvPr id="48" name="object 11">
              <a:extLst>
                <a:ext uri="{FF2B5EF4-FFF2-40B4-BE49-F238E27FC236}">
                  <a16:creationId xmlns:a16="http://schemas.microsoft.com/office/drawing/2014/main" id="{2C525565-85C9-406B-A88F-57BD6DBE4585}"/>
                </a:ext>
              </a:extLst>
            </p:cNvPr>
            <p:cNvSpPr/>
            <p:nvPr/>
          </p:nvSpPr>
          <p:spPr>
            <a:xfrm>
              <a:off x="1722120" y="4581905"/>
              <a:ext cx="1026160" cy="1466850"/>
            </a:xfrm>
            <a:custGeom>
              <a:avLst/>
              <a:gdLst/>
              <a:ahLst/>
              <a:cxnLst/>
              <a:rect l="l" t="t" r="r" b="b"/>
              <a:pathLst>
                <a:path w="1026160" h="1466850">
                  <a:moveTo>
                    <a:pt x="574421" y="102997"/>
                  </a:moveTo>
                  <a:lnTo>
                    <a:pt x="529310" y="25654"/>
                  </a:lnTo>
                  <a:lnTo>
                    <a:pt x="514350" y="0"/>
                  </a:lnTo>
                  <a:lnTo>
                    <a:pt x="454279" y="102997"/>
                  </a:lnTo>
                  <a:lnTo>
                    <a:pt x="456311" y="110998"/>
                  </a:lnTo>
                  <a:lnTo>
                    <a:pt x="462534" y="114554"/>
                  </a:lnTo>
                  <a:lnTo>
                    <a:pt x="468630" y="118110"/>
                  </a:lnTo>
                  <a:lnTo>
                    <a:pt x="476631" y="116078"/>
                  </a:lnTo>
                  <a:lnTo>
                    <a:pt x="480187" y="109855"/>
                  </a:lnTo>
                  <a:lnTo>
                    <a:pt x="501383" y="73507"/>
                  </a:lnTo>
                  <a:lnTo>
                    <a:pt x="501396" y="25654"/>
                  </a:lnTo>
                  <a:lnTo>
                    <a:pt x="501396" y="73507"/>
                  </a:lnTo>
                  <a:lnTo>
                    <a:pt x="501396" y="440817"/>
                  </a:lnTo>
                  <a:lnTo>
                    <a:pt x="527304" y="440817"/>
                  </a:lnTo>
                  <a:lnTo>
                    <a:pt x="527304" y="73507"/>
                  </a:lnTo>
                  <a:lnTo>
                    <a:pt x="548513" y="109855"/>
                  </a:lnTo>
                  <a:lnTo>
                    <a:pt x="552069" y="116078"/>
                  </a:lnTo>
                  <a:lnTo>
                    <a:pt x="560070" y="118110"/>
                  </a:lnTo>
                  <a:lnTo>
                    <a:pt x="566166" y="114554"/>
                  </a:lnTo>
                  <a:lnTo>
                    <a:pt x="572389" y="110998"/>
                  </a:lnTo>
                  <a:lnTo>
                    <a:pt x="574421" y="102997"/>
                  </a:lnTo>
                  <a:close/>
                </a:path>
                <a:path w="1026160" h="1466850">
                  <a:moveTo>
                    <a:pt x="1025652" y="954024"/>
                  </a:moveTo>
                  <a:lnTo>
                    <a:pt x="1023543" y="907351"/>
                  </a:lnTo>
                  <a:lnTo>
                    <a:pt x="1017384" y="861847"/>
                  </a:lnTo>
                  <a:lnTo>
                    <a:pt x="1007325" y="817702"/>
                  </a:lnTo>
                  <a:lnTo>
                    <a:pt x="993559" y="775093"/>
                  </a:lnTo>
                  <a:lnTo>
                    <a:pt x="976261" y="734199"/>
                  </a:lnTo>
                  <a:lnTo>
                    <a:pt x="955624" y="695210"/>
                  </a:lnTo>
                  <a:lnTo>
                    <a:pt x="931824" y="658291"/>
                  </a:lnTo>
                  <a:lnTo>
                    <a:pt x="905027" y="623633"/>
                  </a:lnTo>
                  <a:lnTo>
                    <a:pt x="875436" y="591413"/>
                  </a:lnTo>
                  <a:lnTo>
                    <a:pt x="843216" y="561822"/>
                  </a:lnTo>
                  <a:lnTo>
                    <a:pt x="808558" y="535025"/>
                  </a:lnTo>
                  <a:lnTo>
                    <a:pt x="771639" y="511225"/>
                  </a:lnTo>
                  <a:lnTo>
                    <a:pt x="732650" y="490588"/>
                  </a:lnTo>
                  <a:lnTo>
                    <a:pt x="691756" y="473290"/>
                  </a:lnTo>
                  <a:lnTo>
                    <a:pt x="649147" y="459524"/>
                  </a:lnTo>
                  <a:lnTo>
                    <a:pt x="605002" y="449465"/>
                  </a:lnTo>
                  <a:lnTo>
                    <a:pt x="559498" y="443306"/>
                  </a:lnTo>
                  <a:lnTo>
                    <a:pt x="512826" y="441198"/>
                  </a:lnTo>
                  <a:lnTo>
                    <a:pt x="466140" y="443306"/>
                  </a:lnTo>
                  <a:lnTo>
                    <a:pt x="420636" y="449465"/>
                  </a:lnTo>
                  <a:lnTo>
                    <a:pt x="376491" y="459524"/>
                  </a:lnTo>
                  <a:lnTo>
                    <a:pt x="333883" y="473290"/>
                  </a:lnTo>
                  <a:lnTo>
                    <a:pt x="292989" y="490588"/>
                  </a:lnTo>
                  <a:lnTo>
                    <a:pt x="253987" y="511225"/>
                  </a:lnTo>
                  <a:lnTo>
                    <a:pt x="217081" y="535025"/>
                  </a:lnTo>
                  <a:lnTo>
                    <a:pt x="182422" y="561822"/>
                  </a:lnTo>
                  <a:lnTo>
                    <a:pt x="150202" y="591413"/>
                  </a:lnTo>
                  <a:lnTo>
                    <a:pt x="120611" y="623633"/>
                  </a:lnTo>
                  <a:lnTo>
                    <a:pt x="93814" y="658291"/>
                  </a:lnTo>
                  <a:lnTo>
                    <a:pt x="70015" y="695198"/>
                  </a:lnTo>
                  <a:lnTo>
                    <a:pt x="49377" y="734199"/>
                  </a:lnTo>
                  <a:lnTo>
                    <a:pt x="32080" y="775093"/>
                  </a:lnTo>
                  <a:lnTo>
                    <a:pt x="18313" y="817702"/>
                  </a:lnTo>
                  <a:lnTo>
                    <a:pt x="8255" y="861847"/>
                  </a:lnTo>
                  <a:lnTo>
                    <a:pt x="2095" y="907351"/>
                  </a:lnTo>
                  <a:lnTo>
                    <a:pt x="0" y="954024"/>
                  </a:lnTo>
                  <a:lnTo>
                    <a:pt x="2095" y="1000709"/>
                  </a:lnTo>
                  <a:lnTo>
                    <a:pt x="8255" y="1046213"/>
                  </a:lnTo>
                  <a:lnTo>
                    <a:pt x="18313" y="1090358"/>
                  </a:lnTo>
                  <a:lnTo>
                    <a:pt x="32080" y="1132967"/>
                  </a:lnTo>
                  <a:lnTo>
                    <a:pt x="49377" y="1173861"/>
                  </a:lnTo>
                  <a:lnTo>
                    <a:pt x="70015" y="1212850"/>
                  </a:lnTo>
                  <a:lnTo>
                    <a:pt x="93814" y="1249768"/>
                  </a:lnTo>
                  <a:lnTo>
                    <a:pt x="120611" y="1284427"/>
                  </a:lnTo>
                  <a:lnTo>
                    <a:pt x="150202" y="1316647"/>
                  </a:lnTo>
                  <a:lnTo>
                    <a:pt x="182422" y="1346238"/>
                  </a:lnTo>
                  <a:lnTo>
                    <a:pt x="217081" y="1373035"/>
                  </a:lnTo>
                  <a:lnTo>
                    <a:pt x="254000" y="1396834"/>
                  </a:lnTo>
                  <a:lnTo>
                    <a:pt x="292989" y="1417472"/>
                  </a:lnTo>
                  <a:lnTo>
                    <a:pt x="333883" y="1434769"/>
                  </a:lnTo>
                  <a:lnTo>
                    <a:pt x="376491" y="1448536"/>
                  </a:lnTo>
                  <a:lnTo>
                    <a:pt x="420636" y="1458595"/>
                  </a:lnTo>
                  <a:lnTo>
                    <a:pt x="466140" y="1464754"/>
                  </a:lnTo>
                  <a:lnTo>
                    <a:pt x="512826" y="1466850"/>
                  </a:lnTo>
                  <a:lnTo>
                    <a:pt x="559498" y="1464754"/>
                  </a:lnTo>
                  <a:lnTo>
                    <a:pt x="605002" y="1458595"/>
                  </a:lnTo>
                  <a:lnTo>
                    <a:pt x="649147" y="1448536"/>
                  </a:lnTo>
                  <a:lnTo>
                    <a:pt x="691756" y="1434769"/>
                  </a:lnTo>
                  <a:lnTo>
                    <a:pt x="732650" y="1417472"/>
                  </a:lnTo>
                  <a:lnTo>
                    <a:pt x="771652" y="1396834"/>
                  </a:lnTo>
                  <a:lnTo>
                    <a:pt x="808558" y="1373035"/>
                  </a:lnTo>
                  <a:lnTo>
                    <a:pt x="843216" y="1346238"/>
                  </a:lnTo>
                  <a:lnTo>
                    <a:pt x="875436" y="1316647"/>
                  </a:lnTo>
                  <a:lnTo>
                    <a:pt x="905027" y="1284427"/>
                  </a:lnTo>
                  <a:lnTo>
                    <a:pt x="931824" y="1249768"/>
                  </a:lnTo>
                  <a:lnTo>
                    <a:pt x="955624" y="1212850"/>
                  </a:lnTo>
                  <a:lnTo>
                    <a:pt x="976261" y="1173861"/>
                  </a:lnTo>
                  <a:lnTo>
                    <a:pt x="993559" y="1132967"/>
                  </a:lnTo>
                  <a:lnTo>
                    <a:pt x="1007325" y="1090358"/>
                  </a:lnTo>
                  <a:lnTo>
                    <a:pt x="1017384" y="1046213"/>
                  </a:lnTo>
                  <a:lnTo>
                    <a:pt x="1023543" y="1000709"/>
                  </a:lnTo>
                  <a:lnTo>
                    <a:pt x="1025652" y="954024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 sz="1200">
                <a:solidFill>
                  <a:prstClr val="black"/>
                </a:solidFill>
              </a:endParaRPr>
            </a:p>
          </p:txBody>
        </p:sp>
        <p:sp>
          <p:nvSpPr>
            <p:cNvPr id="49" name="object 12">
              <a:extLst>
                <a:ext uri="{FF2B5EF4-FFF2-40B4-BE49-F238E27FC236}">
                  <a16:creationId xmlns:a16="http://schemas.microsoft.com/office/drawing/2014/main" id="{219FD247-092F-4419-9FC5-D56438730AE2}"/>
                </a:ext>
              </a:extLst>
            </p:cNvPr>
            <p:cNvSpPr/>
            <p:nvPr/>
          </p:nvSpPr>
          <p:spPr>
            <a:xfrm>
              <a:off x="1950720" y="5266943"/>
              <a:ext cx="6624955" cy="2863850"/>
            </a:xfrm>
            <a:custGeom>
              <a:avLst/>
              <a:gdLst/>
              <a:ahLst/>
              <a:cxnLst/>
              <a:rect l="l" t="t" r="r" b="b"/>
              <a:pathLst>
                <a:path w="6624955" h="2863850">
                  <a:moveTo>
                    <a:pt x="539496" y="122809"/>
                  </a:moveTo>
                  <a:lnTo>
                    <a:pt x="519684" y="122809"/>
                  </a:lnTo>
                  <a:lnTo>
                    <a:pt x="519684" y="71247"/>
                  </a:lnTo>
                  <a:lnTo>
                    <a:pt x="475361" y="71628"/>
                  </a:lnTo>
                  <a:lnTo>
                    <a:pt x="475107" y="15113"/>
                  </a:lnTo>
                  <a:lnTo>
                    <a:pt x="435610" y="3606"/>
                  </a:lnTo>
                  <a:lnTo>
                    <a:pt x="400685" y="0"/>
                  </a:lnTo>
                  <a:lnTo>
                    <a:pt x="366382" y="4711"/>
                  </a:lnTo>
                  <a:lnTo>
                    <a:pt x="335216" y="17843"/>
                  </a:lnTo>
                  <a:lnTo>
                    <a:pt x="305841" y="38798"/>
                  </a:lnTo>
                  <a:lnTo>
                    <a:pt x="276987" y="66929"/>
                  </a:lnTo>
                  <a:lnTo>
                    <a:pt x="276987" y="459994"/>
                  </a:lnTo>
                  <a:lnTo>
                    <a:pt x="326644" y="425894"/>
                  </a:lnTo>
                  <a:lnTo>
                    <a:pt x="377456" y="405663"/>
                  </a:lnTo>
                  <a:lnTo>
                    <a:pt x="427913" y="400405"/>
                  </a:lnTo>
                  <a:lnTo>
                    <a:pt x="476504" y="411226"/>
                  </a:lnTo>
                  <a:lnTo>
                    <a:pt x="475361" y="87630"/>
                  </a:lnTo>
                  <a:lnTo>
                    <a:pt x="499618" y="87630"/>
                  </a:lnTo>
                  <a:lnTo>
                    <a:pt x="498094" y="450723"/>
                  </a:lnTo>
                  <a:lnTo>
                    <a:pt x="448462" y="435787"/>
                  </a:lnTo>
                  <a:lnTo>
                    <a:pt x="405942" y="431393"/>
                  </a:lnTo>
                  <a:lnTo>
                    <a:pt x="366115" y="435571"/>
                  </a:lnTo>
                  <a:lnTo>
                    <a:pt x="324586" y="446366"/>
                  </a:lnTo>
                  <a:lnTo>
                    <a:pt x="276987" y="461772"/>
                  </a:lnTo>
                  <a:lnTo>
                    <a:pt x="276987" y="464439"/>
                  </a:lnTo>
                  <a:lnTo>
                    <a:pt x="262509" y="462026"/>
                  </a:lnTo>
                  <a:lnTo>
                    <a:pt x="262509" y="461772"/>
                  </a:lnTo>
                  <a:lnTo>
                    <a:pt x="216217" y="447103"/>
                  </a:lnTo>
                  <a:lnTo>
                    <a:pt x="174028" y="435203"/>
                  </a:lnTo>
                  <a:lnTo>
                    <a:pt x="132549" y="429221"/>
                  </a:lnTo>
                  <a:lnTo>
                    <a:pt x="88404" y="432295"/>
                  </a:lnTo>
                  <a:lnTo>
                    <a:pt x="38227" y="447548"/>
                  </a:lnTo>
                  <a:lnTo>
                    <a:pt x="39878" y="87630"/>
                  </a:lnTo>
                  <a:lnTo>
                    <a:pt x="64135" y="87630"/>
                  </a:lnTo>
                  <a:lnTo>
                    <a:pt x="62992" y="411226"/>
                  </a:lnTo>
                  <a:lnTo>
                    <a:pt x="111569" y="400405"/>
                  </a:lnTo>
                  <a:lnTo>
                    <a:pt x="162026" y="405663"/>
                  </a:lnTo>
                  <a:lnTo>
                    <a:pt x="212839" y="425894"/>
                  </a:lnTo>
                  <a:lnTo>
                    <a:pt x="262509" y="459994"/>
                  </a:lnTo>
                  <a:lnTo>
                    <a:pt x="262509" y="66929"/>
                  </a:lnTo>
                  <a:lnTo>
                    <a:pt x="233641" y="38798"/>
                  </a:lnTo>
                  <a:lnTo>
                    <a:pt x="204279" y="17843"/>
                  </a:lnTo>
                  <a:lnTo>
                    <a:pt x="173101" y="4711"/>
                  </a:lnTo>
                  <a:lnTo>
                    <a:pt x="138811" y="0"/>
                  </a:lnTo>
                  <a:lnTo>
                    <a:pt x="121856" y="850"/>
                  </a:lnTo>
                  <a:lnTo>
                    <a:pt x="103886" y="3606"/>
                  </a:lnTo>
                  <a:lnTo>
                    <a:pt x="84759" y="8343"/>
                  </a:lnTo>
                  <a:lnTo>
                    <a:pt x="64389" y="15113"/>
                  </a:lnTo>
                  <a:lnTo>
                    <a:pt x="64135" y="71628"/>
                  </a:lnTo>
                  <a:lnTo>
                    <a:pt x="17018" y="71247"/>
                  </a:lnTo>
                  <a:lnTo>
                    <a:pt x="17018" y="122809"/>
                  </a:lnTo>
                  <a:lnTo>
                    <a:pt x="0" y="122809"/>
                  </a:lnTo>
                  <a:lnTo>
                    <a:pt x="0" y="504444"/>
                  </a:lnTo>
                  <a:lnTo>
                    <a:pt x="539496" y="504444"/>
                  </a:lnTo>
                  <a:lnTo>
                    <a:pt x="539496" y="122809"/>
                  </a:lnTo>
                  <a:close/>
                </a:path>
                <a:path w="6624955" h="2863850">
                  <a:moveTo>
                    <a:pt x="6539484" y="2810891"/>
                  </a:moveTo>
                  <a:lnTo>
                    <a:pt x="6107430" y="2810891"/>
                  </a:lnTo>
                  <a:lnTo>
                    <a:pt x="6102350" y="2810256"/>
                  </a:lnTo>
                  <a:lnTo>
                    <a:pt x="6080252" y="2789301"/>
                  </a:lnTo>
                  <a:lnTo>
                    <a:pt x="6080252" y="2363724"/>
                  </a:lnTo>
                  <a:lnTo>
                    <a:pt x="6039358" y="2363724"/>
                  </a:lnTo>
                  <a:lnTo>
                    <a:pt x="6014720" y="2376297"/>
                  </a:lnTo>
                  <a:lnTo>
                    <a:pt x="6013069" y="2379472"/>
                  </a:lnTo>
                  <a:lnTo>
                    <a:pt x="6012180" y="2384171"/>
                  </a:lnTo>
                  <a:lnTo>
                    <a:pt x="6012180" y="2841879"/>
                  </a:lnTo>
                  <a:lnTo>
                    <a:pt x="6039358" y="2863596"/>
                  </a:lnTo>
                  <a:lnTo>
                    <a:pt x="6512306" y="2863596"/>
                  </a:lnTo>
                  <a:lnTo>
                    <a:pt x="6539484" y="2841879"/>
                  </a:lnTo>
                  <a:lnTo>
                    <a:pt x="6539484" y="2810891"/>
                  </a:lnTo>
                  <a:close/>
                </a:path>
                <a:path w="6624955" h="2863850">
                  <a:moveTo>
                    <a:pt x="6624828" y="2402459"/>
                  </a:moveTo>
                  <a:lnTo>
                    <a:pt x="6534658" y="2402459"/>
                  </a:lnTo>
                  <a:lnTo>
                    <a:pt x="6525260" y="2401824"/>
                  </a:lnTo>
                  <a:lnTo>
                    <a:pt x="6491351" y="2375408"/>
                  </a:lnTo>
                  <a:lnTo>
                    <a:pt x="6490462" y="2368169"/>
                  </a:lnTo>
                  <a:lnTo>
                    <a:pt x="6490462" y="2298192"/>
                  </a:lnTo>
                  <a:lnTo>
                    <a:pt x="6124702" y="2298192"/>
                  </a:lnTo>
                  <a:lnTo>
                    <a:pt x="6097524" y="2319274"/>
                  </a:lnTo>
                  <a:lnTo>
                    <a:pt x="6097524" y="2778506"/>
                  </a:lnTo>
                  <a:lnTo>
                    <a:pt x="6119622" y="2799588"/>
                  </a:lnTo>
                  <a:lnTo>
                    <a:pt x="6602730" y="2799588"/>
                  </a:lnTo>
                  <a:lnTo>
                    <a:pt x="6624828" y="2778506"/>
                  </a:lnTo>
                  <a:lnTo>
                    <a:pt x="6624828" y="24024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>
                <a:solidFill>
                  <a:prstClr val="black"/>
                </a:solidFill>
              </a:endParaRPr>
            </a:p>
          </p:txBody>
        </p:sp>
        <p:pic>
          <p:nvPicPr>
            <p:cNvPr id="50" name="object 13">
              <a:extLst>
                <a:ext uri="{FF2B5EF4-FFF2-40B4-BE49-F238E27FC236}">
                  <a16:creationId xmlns:a16="http://schemas.microsoft.com/office/drawing/2014/main" id="{930248CE-CA77-488F-9070-289C0752ACC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58200" y="7565136"/>
              <a:ext cx="117348" cy="91439"/>
            </a:xfrm>
            <a:prstGeom prst="rect">
              <a:avLst/>
            </a:prstGeom>
          </p:spPr>
        </p:pic>
        <p:sp>
          <p:nvSpPr>
            <p:cNvPr id="51" name="object 14">
              <a:extLst>
                <a:ext uri="{FF2B5EF4-FFF2-40B4-BE49-F238E27FC236}">
                  <a16:creationId xmlns:a16="http://schemas.microsoft.com/office/drawing/2014/main" id="{D31DB1FC-46AE-416D-AC2F-40FFB5F63CF6}"/>
                </a:ext>
              </a:extLst>
            </p:cNvPr>
            <p:cNvSpPr/>
            <p:nvPr/>
          </p:nvSpPr>
          <p:spPr>
            <a:xfrm>
              <a:off x="15715487" y="5230368"/>
              <a:ext cx="680085" cy="680085"/>
            </a:xfrm>
            <a:custGeom>
              <a:avLst/>
              <a:gdLst/>
              <a:ahLst/>
              <a:cxnLst/>
              <a:rect l="l" t="t" r="r" b="b"/>
              <a:pathLst>
                <a:path w="680084" h="680085">
                  <a:moveTo>
                    <a:pt x="357250" y="0"/>
                  </a:moveTo>
                  <a:lnTo>
                    <a:pt x="322452" y="0"/>
                  </a:lnTo>
                  <a:lnTo>
                    <a:pt x="287781" y="4064"/>
                  </a:lnTo>
                  <a:lnTo>
                    <a:pt x="238759" y="15367"/>
                  </a:lnTo>
                  <a:lnTo>
                    <a:pt x="192913" y="33782"/>
                  </a:lnTo>
                  <a:lnTo>
                    <a:pt x="177546" y="40894"/>
                  </a:lnTo>
                  <a:lnTo>
                    <a:pt x="136778" y="67437"/>
                  </a:lnTo>
                  <a:lnTo>
                    <a:pt x="100075" y="100076"/>
                  </a:lnTo>
                  <a:lnTo>
                    <a:pt x="88773" y="111252"/>
                  </a:lnTo>
                  <a:lnTo>
                    <a:pt x="58165" y="149987"/>
                  </a:lnTo>
                  <a:lnTo>
                    <a:pt x="33654" y="192912"/>
                  </a:lnTo>
                  <a:lnTo>
                    <a:pt x="26542" y="207264"/>
                  </a:lnTo>
                  <a:lnTo>
                    <a:pt x="10159" y="255143"/>
                  </a:lnTo>
                  <a:lnTo>
                    <a:pt x="0" y="322453"/>
                  </a:lnTo>
                  <a:lnTo>
                    <a:pt x="0" y="357251"/>
                  </a:lnTo>
                  <a:lnTo>
                    <a:pt x="10159" y="424561"/>
                  </a:lnTo>
                  <a:lnTo>
                    <a:pt x="26542" y="472567"/>
                  </a:lnTo>
                  <a:lnTo>
                    <a:pt x="33654" y="486791"/>
                  </a:lnTo>
                  <a:lnTo>
                    <a:pt x="40767" y="502158"/>
                  </a:lnTo>
                  <a:lnTo>
                    <a:pt x="67309" y="542925"/>
                  </a:lnTo>
                  <a:lnTo>
                    <a:pt x="100075" y="579628"/>
                  </a:lnTo>
                  <a:lnTo>
                    <a:pt x="111251" y="590931"/>
                  </a:lnTo>
                  <a:lnTo>
                    <a:pt x="163321" y="630682"/>
                  </a:lnTo>
                  <a:lnTo>
                    <a:pt x="192913" y="645922"/>
                  </a:lnTo>
                  <a:lnTo>
                    <a:pt x="207136" y="653161"/>
                  </a:lnTo>
                  <a:lnTo>
                    <a:pt x="255142" y="669417"/>
                  </a:lnTo>
                  <a:lnTo>
                    <a:pt x="322452" y="679704"/>
                  </a:lnTo>
                  <a:lnTo>
                    <a:pt x="357250" y="679704"/>
                  </a:lnTo>
                  <a:lnTo>
                    <a:pt x="424560" y="669417"/>
                  </a:lnTo>
                  <a:lnTo>
                    <a:pt x="472567" y="653161"/>
                  </a:lnTo>
                  <a:lnTo>
                    <a:pt x="486790" y="645922"/>
                  </a:lnTo>
                  <a:lnTo>
                    <a:pt x="502157" y="638937"/>
                  </a:lnTo>
                  <a:lnTo>
                    <a:pt x="542925" y="612394"/>
                  </a:lnTo>
                  <a:lnTo>
                    <a:pt x="579627" y="579628"/>
                  </a:lnTo>
                  <a:lnTo>
                    <a:pt x="591946" y="568452"/>
                  </a:lnTo>
                  <a:lnTo>
                    <a:pt x="621538" y="529717"/>
                  </a:lnTo>
                  <a:lnTo>
                    <a:pt x="646048" y="486791"/>
                  </a:lnTo>
                  <a:lnTo>
                    <a:pt x="653160" y="472567"/>
                  </a:lnTo>
                  <a:lnTo>
                    <a:pt x="654673" y="468503"/>
                  </a:lnTo>
                  <a:lnTo>
                    <a:pt x="296036" y="468503"/>
                  </a:lnTo>
                  <a:lnTo>
                    <a:pt x="288798" y="466344"/>
                  </a:lnTo>
                  <a:lnTo>
                    <a:pt x="276605" y="458216"/>
                  </a:lnTo>
                  <a:lnTo>
                    <a:pt x="190880" y="372491"/>
                  </a:lnTo>
                  <a:lnTo>
                    <a:pt x="182752" y="360299"/>
                  </a:lnTo>
                  <a:lnTo>
                    <a:pt x="180594" y="353060"/>
                  </a:lnTo>
                  <a:lnTo>
                    <a:pt x="180594" y="338836"/>
                  </a:lnTo>
                  <a:lnTo>
                    <a:pt x="210184" y="310261"/>
                  </a:lnTo>
                  <a:lnTo>
                    <a:pt x="217423" y="309245"/>
                  </a:lnTo>
                  <a:lnTo>
                    <a:pt x="370345" y="309245"/>
                  </a:lnTo>
                  <a:lnTo>
                    <a:pt x="446023" y="236728"/>
                  </a:lnTo>
                  <a:lnTo>
                    <a:pt x="452119" y="230632"/>
                  </a:lnTo>
                  <a:lnTo>
                    <a:pt x="459231" y="226568"/>
                  </a:lnTo>
                  <a:lnTo>
                    <a:pt x="466344" y="224536"/>
                  </a:lnTo>
                  <a:lnTo>
                    <a:pt x="474598" y="223520"/>
                  </a:lnTo>
                  <a:lnTo>
                    <a:pt x="659256" y="223520"/>
                  </a:lnTo>
                  <a:lnTo>
                    <a:pt x="653160" y="207264"/>
                  </a:lnTo>
                  <a:lnTo>
                    <a:pt x="646048" y="192912"/>
                  </a:lnTo>
                  <a:lnTo>
                    <a:pt x="638936" y="177546"/>
                  </a:lnTo>
                  <a:lnTo>
                    <a:pt x="630681" y="163322"/>
                  </a:lnTo>
                  <a:lnTo>
                    <a:pt x="602106" y="123571"/>
                  </a:lnTo>
                  <a:lnTo>
                    <a:pt x="579627" y="100076"/>
                  </a:lnTo>
                  <a:lnTo>
                    <a:pt x="568451" y="88773"/>
                  </a:lnTo>
                  <a:lnTo>
                    <a:pt x="529717" y="58166"/>
                  </a:lnTo>
                  <a:lnTo>
                    <a:pt x="486790" y="33782"/>
                  </a:lnTo>
                  <a:lnTo>
                    <a:pt x="472567" y="26543"/>
                  </a:lnTo>
                  <a:lnTo>
                    <a:pt x="457200" y="20447"/>
                  </a:lnTo>
                  <a:lnTo>
                    <a:pt x="424560" y="10287"/>
                  </a:lnTo>
                  <a:lnTo>
                    <a:pt x="391921" y="4064"/>
                  </a:lnTo>
                  <a:lnTo>
                    <a:pt x="357250" y="0"/>
                  </a:lnTo>
                  <a:close/>
                </a:path>
                <a:path w="680084" h="680085">
                  <a:moveTo>
                    <a:pt x="659256" y="223520"/>
                  </a:moveTo>
                  <a:lnTo>
                    <a:pt x="480694" y="223520"/>
                  </a:lnTo>
                  <a:lnTo>
                    <a:pt x="492886" y="227584"/>
                  </a:lnTo>
                  <a:lnTo>
                    <a:pt x="498094" y="231648"/>
                  </a:lnTo>
                  <a:lnTo>
                    <a:pt x="504190" y="237744"/>
                  </a:lnTo>
                  <a:lnTo>
                    <a:pt x="508253" y="243967"/>
                  </a:lnTo>
                  <a:lnTo>
                    <a:pt x="510285" y="252095"/>
                  </a:lnTo>
                  <a:lnTo>
                    <a:pt x="511301" y="260223"/>
                  </a:lnTo>
                  <a:lnTo>
                    <a:pt x="511301" y="266319"/>
                  </a:lnTo>
                  <a:lnTo>
                    <a:pt x="326644" y="460248"/>
                  </a:lnTo>
                  <a:lnTo>
                    <a:pt x="305180" y="468503"/>
                  </a:lnTo>
                  <a:lnTo>
                    <a:pt x="654673" y="468503"/>
                  </a:lnTo>
                  <a:lnTo>
                    <a:pt x="669544" y="424561"/>
                  </a:lnTo>
                  <a:lnTo>
                    <a:pt x="679703" y="357251"/>
                  </a:lnTo>
                  <a:lnTo>
                    <a:pt x="679703" y="322453"/>
                  </a:lnTo>
                  <a:lnTo>
                    <a:pt x="675640" y="287782"/>
                  </a:lnTo>
                  <a:lnTo>
                    <a:pt x="669544" y="255143"/>
                  </a:lnTo>
                  <a:lnTo>
                    <a:pt x="664463" y="238887"/>
                  </a:lnTo>
                  <a:lnTo>
                    <a:pt x="659256" y="223520"/>
                  </a:lnTo>
                  <a:close/>
                </a:path>
                <a:path w="680084" h="680085">
                  <a:moveTo>
                    <a:pt x="370345" y="309245"/>
                  </a:moveTo>
                  <a:lnTo>
                    <a:pt x="217423" y="309245"/>
                  </a:lnTo>
                  <a:lnTo>
                    <a:pt x="224535" y="310261"/>
                  </a:lnTo>
                  <a:lnTo>
                    <a:pt x="230631" y="312293"/>
                  </a:lnTo>
                  <a:lnTo>
                    <a:pt x="237871" y="315341"/>
                  </a:lnTo>
                  <a:lnTo>
                    <a:pt x="242950" y="320548"/>
                  </a:lnTo>
                  <a:lnTo>
                    <a:pt x="300100" y="376555"/>
                  </a:lnTo>
                  <a:lnTo>
                    <a:pt x="370345" y="3092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>
                <a:solidFill>
                  <a:prstClr val="black"/>
                </a:solidFill>
              </a:endParaRPr>
            </a:p>
          </p:txBody>
        </p:sp>
      </p:grpSp>
      <p:sp>
        <p:nvSpPr>
          <p:cNvPr id="25" name="object 15">
            <a:extLst>
              <a:ext uri="{FF2B5EF4-FFF2-40B4-BE49-F238E27FC236}">
                <a16:creationId xmlns:a16="http://schemas.microsoft.com/office/drawing/2014/main" id="{DFD44090-7097-487B-B8A7-7F35398CC72B}"/>
              </a:ext>
            </a:extLst>
          </p:cNvPr>
          <p:cNvSpPr txBox="1"/>
          <p:nvPr/>
        </p:nvSpPr>
        <p:spPr>
          <a:xfrm>
            <a:off x="5565605" y="3700895"/>
            <a:ext cx="1292395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218451" marR="3387" indent="-210407">
              <a:spcBef>
                <a:spcPts val="67"/>
              </a:spcBef>
            </a:pPr>
            <a:r>
              <a:rPr sz="1200" spc="-7" dirty="0">
                <a:solidFill>
                  <a:srgbClr val="404040"/>
                </a:solidFill>
                <a:cs typeface="Calibri"/>
              </a:rPr>
              <a:t>Penyusunan</a:t>
            </a:r>
            <a:r>
              <a:rPr sz="1200" spc="-43" dirty="0">
                <a:solidFill>
                  <a:srgbClr val="404040"/>
                </a:solidFill>
                <a:cs typeface="Calibri"/>
              </a:rPr>
              <a:t> </a:t>
            </a:r>
            <a:r>
              <a:rPr sz="1200" spc="-3" dirty="0">
                <a:solidFill>
                  <a:srgbClr val="404040"/>
                </a:solidFill>
                <a:cs typeface="Calibri"/>
              </a:rPr>
              <a:t>SKP </a:t>
            </a:r>
            <a:r>
              <a:rPr sz="1200" spc="-263" dirty="0">
                <a:solidFill>
                  <a:srgbClr val="404040"/>
                </a:solidFill>
                <a:cs typeface="Calibri"/>
              </a:rPr>
              <a:t> </a:t>
            </a:r>
            <a:r>
              <a:rPr sz="1200" spc="-3" dirty="0">
                <a:solidFill>
                  <a:srgbClr val="404040"/>
                </a:solidFill>
                <a:cs typeface="Calibri"/>
              </a:rPr>
              <a:t>periode</a:t>
            </a:r>
            <a:r>
              <a:rPr sz="1200" spc="3" dirty="0">
                <a:solidFill>
                  <a:srgbClr val="404040"/>
                </a:solidFill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cs typeface="Calibri"/>
              </a:rPr>
              <a:t>II</a:t>
            </a:r>
            <a:endParaRPr sz="12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29" name="object 16">
            <a:extLst>
              <a:ext uri="{FF2B5EF4-FFF2-40B4-BE49-F238E27FC236}">
                <a16:creationId xmlns:a16="http://schemas.microsoft.com/office/drawing/2014/main" id="{F78ABCBF-464A-4A65-8989-FF23398058F5}"/>
              </a:ext>
            </a:extLst>
          </p:cNvPr>
          <p:cNvSpPr txBox="1"/>
          <p:nvPr/>
        </p:nvSpPr>
        <p:spPr>
          <a:xfrm>
            <a:off x="9504636" y="3701742"/>
            <a:ext cx="2309411" cy="93187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215911" indent="-207444">
              <a:spcBef>
                <a:spcPts val="67"/>
              </a:spcBef>
              <a:buFontTx/>
              <a:buAutoNum type="arabicPeriod"/>
              <a:tabLst>
                <a:tab pos="215487" algn="l"/>
                <a:tab pos="215911" algn="l"/>
              </a:tabLst>
            </a:pPr>
            <a:r>
              <a:rPr sz="1200" spc="-7" dirty="0">
                <a:solidFill>
                  <a:srgbClr val="404040"/>
                </a:solidFill>
                <a:cs typeface="Calibri"/>
              </a:rPr>
              <a:t>Penilaian</a:t>
            </a:r>
            <a:r>
              <a:rPr sz="1200" spc="7" dirty="0">
                <a:solidFill>
                  <a:srgbClr val="404040"/>
                </a:solidFill>
                <a:cs typeface="Calibri"/>
              </a:rPr>
              <a:t> </a:t>
            </a:r>
            <a:r>
              <a:rPr sz="1200" spc="-3" dirty="0">
                <a:solidFill>
                  <a:srgbClr val="404040"/>
                </a:solidFill>
                <a:cs typeface="Calibri"/>
              </a:rPr>
              <a:t>SKP</a:t>
            </a:r>
            <a:r>
              <a:rPr sz="1200" spc="-7" dirty="0">
                <a:solidFill>
                  <a:srgbClr val="404040"/>
                </a:solidFill>
                <a:cs typeface="Calibri"/>
              </a:rPr>
              <a:t> </a:t>
            </a:r>
            <a:r>
              <a:rPr sz="1200" spc="-3" dirty="0">
                <a:solidFill>
                  <a:srgbClr val="404040"/>
                </a:solidFill>
                <a:cs typeface="Calibri"/>
              </a:rPr>
              <a:t>periode</a:t>
            </a:r>
            <a:r>
              <a:rPr sz="1200" spc="7" dirty="0">
                <a:solidFill>
                  <a:srgbClr val="404040"/>
                </a:solidFill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cs typeface="Calibri"/>
              </a:rPr>
              <a:t>II</a:t>
            </a:r>
            <a:endParaRPr sz="1200" dirty="0">
              <a:solidFill>
                <a:prstClr val="black"/>
              </a:solidFill>
              <a:cs typeface="Calibri"/>
            </a:endParaRPr>
          </a:p>
          <a:p>
            <a:pPr marL="215911" marR="3387" indent="-207444">
              <a:buFontTx/>
              <a:buAutoNum type="arabicPeriod"/>
              <a:tabLst>
                <a:tab pos="215487" algn="l"/>
                <a:tab pos="215911" algn="l"/>
              </a:tabLst>
            </a:pPr>
            <a:r>
              <a:rPr sz="1200" spc="-7" dirty="0">
                <a:solidFill>
                  <a:srgbClr val="404040"/>
                </a:solidFill>
                <a:cs typeface="Calibri"/>
              </a:rPr>
              <a:t>Penilaian</a:t>
            </a:r>
            <a:r>
              <a:rPr sz="1200" spc="10" dirty="0">
                <a:solidFill>
                  <a:srgbClr val="404040"/>
                </a:solidFill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cs typeface="Calibri"/>
              </a:rPr>
              <a:t>Perilaku</a:t>
            </a:r>
            <a:r>
              <a:rPr sz="1200" spc="7" dirty="0">
                <a:solidFill>
                  <a:srgbClr val="404040"/>
                </a:solidFill>
                <a:cs typeface="Calibri"/>
              </a:rPr>
              <a:t> </a:t>
            </a:r>
            <a:r>
              <a:rPr sz="1200" spc="-7" dirty="0">
                <a:solidFill>
                  <a:srgbClr val="404040"/>
                </a:solidFill>
                <a:cs typeface="Calibri"/>
              </a:rPr>
              <a:t>Kerja</a:t>
            </a:r>
            <a:r>
              <a:rPr sz="1200" spc="-3" dirty="0">
                <a:solidFill>
                  <a:srgbClr val="404040"/>
                </a:solidFill>
                <a:cs typeface="Calibri"/>
              </a:rPr>
              <a:t> periode </a:t>
            </a:r>
            <a:r>
              <a:rPr sz="1200" spc="-263" dirty="0">
                <a:solidFill>
                  <a:srgbClr val="404040"/>
                </a:solidFill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cs typeface="Calibri"/>
              </a:rPr>
              <a:t>II</a:t>
            </a:r>
            <a:endParaRPr sz="1200" dirty="0">
              <a:solidFill>
                <a:prstClr val="black"/>
              </a:solidFill>
              <a:cs typeface="Calibri"/>
            </a:endParaRPr>
          </a:p>
          <a:p>
            <a:pPr marL="215911" marR="60540" indent="-207444">
              <a:buFontTx/>
              <a:buAutoNum type="arabicPeriod"/>
              <a:tabLst>
                <a:tab pos="215487" algn="l"/>
                <a:tab pos="215911" algn="l"/>
              </a:tabLst>
            </a:pPr>
            <a:r>
              <a:rPr sz="1200" spc="-7" dirty="0">
                <a:solidFill>
                  <a:srgbClr val="404040"/>
                </a:solidFill>
                <a:cs typeface="Calibri"/>
              </a:rPr>
              <a:t>Integrasi</a:t>
            </a:r>
            <a:r>
              <a:rPr sz="1200" spc="-20" dirty="0">
                <a:solidFill>
                  <a:srgbClr val="404040"/>
                </a:solidFill>
                <a:cs typeface="Calibri"/>
              </a:rPr>
              <a:t> </a:t>
            </a:r>
            <a:r>
              <a:rPr sz="1200" spc="-3" dirty="0">
                <a:solidFill>
                  <a:srgbClr val="404040"/>
                </a:solidFill>
                <a:cs typeface="Calibri"/>
              </a:rPr>
              <a:t>Nilai</a:t>
            </a:r>
            <a:r>
              <a:rPr sz="1200" spc="3" dirty="0">
                <a:solidFill>
                  <a:srgbClr val="404040"/>
                </a:solidFill>
                <a:cs typeface="Calibri"/>
              </a:rPr>
              <a:t> </a:t>
            </a:r>
            <a:r>
              <a:rPr sz="1200" spc="-3" dirty="0">
                <a:solidFill>
                  <a:srgbClr val="404040"/>
                </a:solidFill>
                <a:cs typeface="Calibri"/>
              </a:rPr>
              <a:t>Kinerja periode</a:t>
            </a:r>
            <a:r>
              <a:rPr sz="1200" spc="7" dirty="0">
                <a:solidFill>
                  <a:srgbClr val="404040"/>
                </a:solidFill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cs typeface="Calibri"/>
              </a:rPr>
              <a:t>I </a:t>
            </a:r>
            <a:r>
              <a:rPr sz="1200" spc="-263" dirty="0">
                <a:solidFill>
                  <a:srgbClr val="404040"/>
                </a:solidFill>
                <a:cs typeface="Calibri"/>
              </a:rPr>
              <a:t> </a:t>
            </a:r>
            <a:r>
              <a:rPr sz="1200" spc="-3" dirty="0">
                <a:solidFill>
                  <a:srgbClr val="404040"/>
                </a:solidFill>
                <a:cs typeface="Calibri"/>
              </a:rPr>
              <a:t>dan</a:t>
            </a:r>
            <a:r>
              <a:rPr sz="1200" spc="7" dirty="0">
                <a:solidFill>
                  <a:srgbClr val="404040"/>
                </a:solidFill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cs typeface="Calibri"/>
              </a:rPr>
              <a:t>II</a:t>
            </a:r>
            <a:r>
              <a:rPr sz="1200" spc="-10" dirty="0">
                <a:solidFill>
                  <a:srgbClr val="404040"/>
                </a:solidFill>
                <a:cs typeface="Calibri"/>
              </a:rPr>
              <a:t> </a:t>
            </a:r>
            <a:r>
              <a:rPr sz="1200" spc="-3" dirty="0">
                <a:solidFill>
                  <a:srgbClr val="404040"/>
                </a:solidFill>
                <a:cs typeface="Calibri"/>
              </a:rPr>
              <a:t>(maks</a:t>
            </a:r>
            <a:r>
              <a:rPr sz="1200" spc="-10" dirty="0">
                <a:solidFill>
                  <a:srgbClr val="404040"/>
                </a:solidFill>
                <a:cs typeface="Calibri"/>
              </a:rPr>
              <a:t> </a:t>
            </a:r>
            <a:r>
              <a:rPr sz="1200" spc="-13" dirty="0">
                <a:solidFill>
                  <a:srgbClr val="404040"/>
                </a:solidFill>
                <a:cs typeface="Calibri"/>
              </a:rPr>
              <a:t>feb</a:t>
            </a:r>
            <a:r>
              <a:rPr sz="1200" spc="7" dirty="0">
                <a:solidFill>
                  <a:srgbClr val="404040"/>
                </a:solidFill>
                <a:cs typeface="Calibri"/>
              </a:rPr>
              <a:t> </a:t>
            </a:r>
            <a:r>
              <a:rPr sz="1200" spc="-3" dirty="0">
                <a:solidFill>
                  <a:srgbClr val="404040"/>
                </a:solidFill>
                <a:cs typeface="Calibri"/>
              </a:rPr>
              <a:t>2022)</a:t>
            </a:r>
            <a:endParaRPr sz="12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30" name="object 17">
            <a:extLst>
              <a:ext uri="{FF2B5EF4-FFF2-40B4-BE49-F238E27FC236}">
                <a16:creationId xmlns:a16="http://schemas.microsoft.com/office/drawing/2014/main" id="{52EB3B62-C674-4686-AA67-D136C88AD0AF}"/>
              </a:ext>
            </a:extLst>
          </p:cNvPr>
          <p:cNvSpPr txBox="1"/>
          <p:nvPr/>
        </p:nvSpPr>
        <p:spPr>
          <a:xfrm>
            <a:off x="4586012" y="5208470"/>
            <a:ext cx="1776771" cy="56254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 indent="307779">
              <a:spcBef>
                <a:spcPts val="67"/>
              </a:spcBef>
            </a:pPr>
            <a:r>
              <a:rPr sz="1200" spc="-7" dirty="0">
                <a:solidFill>
                  <a:srgbClr val="404040"/>
                </a:solidFill>
                <a:cs typeface="Calibri"/>
              </a:rPr>
              <a:t>Penilaian</a:t>
            </a:r>
            <a:r>
              <a:rPr sz="1200" spc="10" dirty="0">
                <a:solidFill>
                  <a:srgbClr val="404040"/>
                </a:solidFill>
                <a:cs typeface="Calibri"/>
              </a:rPr>
              <a:t> </a:t>
            </a:r>
            <a:r>
              <a:rPr sz="1200" spc="-3" dirty="0">
                <a:solidFill>
                  <a:srgbClr val="404040"/>
                </a:solidFill>
                <a:cs typeface="Calibri"/>
              </a:rPr>
              <a:t>SKP </a:t>
            </a:r>
            <a:r>
              <a:rPr sz="1200" dirty="0">
                <a:solidFill>
                  <a:srgbClr val="404040"/>
                </a:solidFill>
                <a:cs typeface="Calibri"/>
              </a:rPr>
              <a:t> </a:t>
            </a:r>
            <a:r>
              <a:rPr sz="1200" spc="-7" dirty="0">
                <a:solidFill>
                  <a:srgbClr val="404040"/>
                </a:solidFill>
                <a:cs typeface="Calibri"/>
              </a:rPr>
              <a:t>Penilaian</a:t>
            </a:r>
            <a:r>
              <a:rPr sz="1200" spc="10" dirty="0">
                <a:solidFill>
                  <a:srgbClr val="404040"/>
                </a:solidFill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cs typeface="Calibri"/>
              </a:rPr>
              <a:t>Perilaku</a:t>
            </a:r>
            <a:r>
              <a:rPr sz="1200" spc="3" dirty="0">
                <a:solidFill>
                  <a:srgbClr val="404040"/>
                </a:solidFill>
                <a:cs typeface="Calibri"/>
              </a:rPr>
              <a:t> </a:t>
            </a:r>
            <a:r>
              <a:rPr sz="1200" spc="-7" dirty="0">
                <a:solidFill>
                  <a:srgbClr val="404040"/>
                </a:solidFill>
                <a:cs typeface="Calibri"/>
              </a:rPr>
              <a:t>Kerja</a:t>
            </a:r>
            <a:endParaRPr sz="1200" dirty="0">
              <a:solidFill>
                <a:prstClr val="black"/>
              </a:solidFill>
              <a:cs typeface="Calibri"/>
            </a:endParaRPr>
          </a:p>
          <a:p>
            <a:pPr marL="468653"/>
            <a:r>
              <a:rPr sz="1200" spc="-3" dirty="0">
                <a:solidFill>
                  <a:srgbClr val="404040"/>
                </a:solidFill>
                <a:cs typeface="Calibri"/>
              </a:rPr>
              <a:t>periode</a:t>
            </a:r>
            <a:r>
              <a:rPr sz="1200" spc="-7" dirty="0">
                <a:solidFill>
                  <a:srgbClr val="404040"/>
                </a:solidFill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cs typeface="Calibri"/>
              </a:rPr>
              <a:t>I</a:t>
            </a:r>
            <a:endParaRPr sz="12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8BD849BB-C8AB-47BF-98A6-DA2A3C867E01}"/>
              </a:ext>
            </a:extLst>
          </p:cNvPr>
          <p:cNvSpPr txBox="1"/>
          <p:nvPr/>
        </p:nvSpPr>
        <p:spPr>
          <a:xfrm>
            <a:off x="10353421" y="1698360"/>
            <a:ext cx="550036" cy="31632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000" b="1" spc="-3" dirty="0">
                <a:solidFill>
                  <a:srgbClr val="404040"/>
                </a:solidFill>
                <a:cs typeface="Calibri"/>
              </a:rPr>
              <a:t>D</a:t>
            </a:r>
            <a:r>
              <a:rPr sz="2000" b="1" spc="-13" dirty="0">
                <a:solidFill>
                  <a:srgbClr val="404040"/>
                </a:solidFill>
                <a:cs typeface="Calibri"/>
              </a:rPr>
              <a:t>E</a:t>
            </a:r>
            <a:r>
              <a:rPr sz="2000" b="1" dirty="0">
                <a:solidFill>
                  <a:srgbClr val="404040"/>
                </a:solidFill>
                <a:cs typeface="Calibri"/>
              </a:rPr>
              <a:t>S</a:t>
            </a:r>
            <a:endParaRPr sz="20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32" name="object 19">
            <a:extLst>
              <a:ext uri="{FF2B5EF4-FFF2-40B4-BE49-F238E27FC236}">
                <a16:creationId xmlns:a16="http://schemas.microsoft.com/office/drawing/2014/main" id="{4044ACA8-6977-4400-892D-81371FC074C3}"/>
              </a:ext>
            </a:extLst>
          </p:cNvPr>
          <p:cNvSpPr txBox="1"/>
          <p:nvPr/>
        </p:nvSpPr>
        <p:spPr>
          <a:xfrm>
            <a:off x="5834421" y="1698360"/>
            <a:ext cx="593811" cy="31632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000" b="1" spc="-3" dirty="0">
                <a:solidFill>
                  <a:srgbClr val="585858"/>
                </a:solidFill>
                <a:cs typeface="Calibri"/>
              </a:rPr>
              <a:t>JUL</a:t>
            </a:r>
            <a:endParaRPr sz="20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33" name="object 20">
            <a:extLst>
              <a:ext uri="{FF2B5EF4-FFF2-40B4-BE49-F238E27FC236}">
                <a16:creationId xmlns:a16="http://schemas.microsoft.com/office/drawing/2014/main" id="{B0F1DA88-405D-4D04-B23B-5F5DE291B044}"/>
              </a:ext>
            </a:extLst>
          </p:cNvPr>
          <p:cNvSpPr txBox="1"/>
          <p:nvPr/>
        </p:nvSpPr>
        <p:spPr>
          <a:xfrm>
            <a:off x="5155946" y="1712584"/>
            <a:ext cx="521884" cy="31632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000" b="1" spc="-3" dirty="0">
                <a:solidFill>
                  <a:srgbClr val="585858"/>
                </a:solidFill>
                <a:cs typeface="Calibri"/>
              </a:rPr>
              <a:t>JUN</a:t>
            </a:r>
            <a:endParaRPr sz="20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34" name="object 21">
            <a:extLst>
              <a:ext uri="{FF2B5EF4-FFF2-40B4-BE49-F238E27FC236}">
                <a16:creationId xmlns:a16="http://schemas.microsoft.com/office/drawing/2014/main" id="{2656D6CA-7F6C-4CA2-9512-7BF1AE72C51A}"/>
              </a:ext>
            </a:extLst>
          </p:cNvPr>
          <p:cNvSpPr txBox="1"/>
          <p:nvPr/>
        </p:nvSpPr>
        <p:spPr>
          <a:xfrm>
            <a:off x="840188" y="3723248"/>
            <a:ext cx="1235499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algn="ctr">
              <a:spcBef>
                <a:spcPts val="67"/>
              </a:spcBef>
            </a:pPr>
            <a:r>
              <a:rPr sz="1200" spc="-7" dirty="0">
                <a:solidFill>
                  <a:srgbClr val="404040"/>
                </a:solidFill>
                <a:cs typeface="Calibri"/>
              </a:rPr>
              <a:t>Penyusunan</a:t>
            </a:r>
            <a:r>
              <a:rPr sz="1200" spc="-30" dirty="0">
                <a:solidFill>
                  <a:srgbClr val="404040"/>
                </a:solidFill>
                <a:cs typeface="Calibri"/>
              </a:rPr>
              <a:t> </a:t>
            </a:r>
            <a:r>
              <a:rPr sz="1200" spc="-3" dirty="0">
                <a:solidFill>
                  <a:srgbClr val="404040"/>
                </a:solidFill>
                <a:cs typeface="Calibri"/>
              </a:rPr>
              <a:t>SKP</a:t>
            </a:r>
            <a:endParaRPr sz="1200" dirty="0">
              <a:solidFill>
                <a:prstClr val="black"/>
              </a:solidFill>
              <a:cs typeface="Calibri"/>
            </a:endParaRPr>
          </a:p>
          <a:p>
            <a:pPr algn="ctr"/>
            <a:r>
              <a:rPr sz="1200" spc="-3" dirty="0">
                <a:solidFill>
                  <a:srgbClr val="404040"/>
                </a:solidFill>
                <a:cs typeface="Calibri"/>
              </a:rPr>
              <a:t>periode</a:t>
            </a:r>
            <a:r>
              <a:rPr sz="1200" spc="-13" dirty="0">
                <a:solidFill>
                  <a:srgbClr val="404040"/>
                </a:solidFill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cs typeface="Calibri"/>
              </a:rPr>
              <a:t>I</a:t>
            </a:r>
            <a:endParaRPr sz="12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35" name="object 22">
            <a:extLst>
              <a:ext uri="{FF2B5EF4-FFF2-40B4-BE49-F238E27FC236}">
                <a16:creationId xmlns:a16="http://schemas.microsoft.com/office/drawing/2014/main" id="{4B2A7466-50DD-425B-BC5F-FA32A73F946A}"/>
              </a:ext>
            </a:extLst>
          </p:cNvPr>
          <p:cNvSpPr txBox="1"/>
          <p:nvPr/>
        </p:nvSpPr>
        <p:spPr>
          <a:xfrm>
            <a:off x="1167764" y="1698360"/>
            <a:ext cx="521884" cy="31632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000" b="1" spc="-40" dirty="0">
                <a:solidFill>
                  <a:srgbClr val="585858"/>
                </a:solidFill>
                <a:cs typeface="Calibri"/>
              </a:rPr>
              <a:t>J</a:t>
            </a:r>
            <a:r>
              <a:rPr sz="2000" b="1" dirty="0">
                <a:solidFill>
                  <a:srgbClr val="585858"/>
                </a:solidFill>
                <a:cs typeface="Calibri"/>
              </a:rPr>
              <a:t>AN</a:t>
            </a:r>
            <a:endParaRPr sz="20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36" name="object 23">
            <a:extLst>
              <a:ext uri="{FF2B5EF4-FFF2-40B4-BE49-F238E27FC236}">
                <a16:creationId xmlns:a16="http://schemas.microsoft.com/office/drawing/2014/main" id="{8D005F07-D48A-41EF-BD38-210C7EFB772B}"/>
              </a:ext>
            </a:extLst>
          </p:cNvPr>
          <p:cNvSpPr txBox="1"/>
          <p:nvPr/>
        </p:nvSpPr>
        <p:spPr>
          <a:xfrm>
            <a:off x="2488735" y="2245712"/>
            <a:ext cx="1536065" cy="19321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200" b="1" spc="-3" dirty="0">
                <a:solidFill>
                  <a:srgbClr val="404040"/>
                </a:solidFill>
                <a:cs typeface="Calibri"/>
              </a:rPr>
              <a:t>PERKA</a:t>
            </a:r>
            <a:r>
              <a:rPr sz="1200" b="1" spc="-17" dirty="0">
                <a:solidFill>
                  <a:srgbClr val="404040"/>
                </a:solidFill>
                <a:cs typeface="Calibri"/>
              </a:rPr>
              <a:t> </a:t>
            </a:r>
            <a:r>
              <a:rPr sz="1200" b="1" dirty="0">
                <a:solidFill>
                  <a:srgbClr val="404040"/>
                </a:solidFill>
                <a:cs typeface="Calibri"/>
              </a:rPr>
              <a:t>BKN</a:t>
            </a:r>
            <a:r>
              <a:rPr sz="1200" b="1" spc="-13" dirty="0">
                <a:solidFill>
                  <a:srgbClr val="404040"/>
                </a:solidFill>
                <a:cs typeface="Calibri"/>
              </a:rPr>
              <a:t> </a:t>
            </a:r>
            <a:r>
              <a:rPr sz="1200" b="1" spc="-3" dirty="0">
                <a:solidFill>
                  <a:srgbClr val="404040"/>
                </a:solidFill>
                <a:cs typeface="Calibri"/>
              </a:rPr>
              <a:t>1/2013</a:t>
            </a:r>
            <a:endParaRPr sz="12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37" name="object 24">
            <a:extLst>
              <a:ext uri="{FF2B5EF4-FFF2-40B4-BE49-F238E27FC236}">
                <a16:creationId xmlns:a16="http://schemas.microsoft.com/office/drawing/2014/main" id="{1D145AD2-F356-4CAD-A164-94390AD64CDF}"/>
              </a:ext>
            </a:extLst>
          </p:cNvPr>
          <p:cNvSpPr txBox="1"/>
          <p:nvPr/>
        </p:nvSpPr>
        <p:spPr>
          <a:xfrm>
            <a:off x="6702974" y="2245712"/>
            <a:ext cx="3331633" cy="19321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200" b="1" spc="-3" dirty="0">
                <a:solidFill>
                  <a:srgbClr val="404040"/>
                </a:solidFill>
                <a:cs typeface="Calibri"/>
              </a:rPr>
              <a:t>PP</a:t>
            </a:r>
            <a:r>
              <a:rPr sz="1200" b="1" spc="3" dirty="0">
                <a:solidFill>
                  <a:srgbClr val="404040"/>
                </a:solidFill>
                <a:cs typeface="Calibri"/>
              </a:rPr>
              <a:t> </a:t>
            </a:r>
            <a:r>
              <a:rPr sz="1200" b="1" spc="-3" dirty="0">
                <a:solidFill>
                  <a:srgbClr val="404040"/>
                </a:solidFill>
                <a:cs typeface="Calibri"/>
              </a:rPr>
              <a:t>30/2019</a:t>
            </a:r>
            <a:r>
              <a:rPr sz="1200" b="1" dirty="0">
                <a:solidFill>
                  <a:srgbClr val="404040"/>
                </a:solidFill>
                <a:cs typeface="Calibri"/>
              </a:rPr>
              <a:t> </a:t>
            </a:r>
            <a:r>
              <a:rPr sz="1200" b="1" spc="-3" dirty="0">
                <a:solidFill>
                  <a:srgbClr val="404040"/>
                </a:solidFill>
                <a:cs typeface="Calibri"/>
              </a:rPr>
              <a:t>jo </a:t>
            </a:r>
            <a:r>
              <a:rPr sz="1200" b="1" spc="-10" dirty="0">
                <a:solidFill>
                  <a:srgbClr val="404040"/>
                </a:solidFill>
                <a:cs typeface="Calibri"/>
              </a:rPr>
              <a:t>PermenPANRB</a:t>
            </a:r>
            <a:r>
              <a:rPr sz="1200" b="1" spc="-17" dirty="0">
                <a:solidFill>
                  <a:srgbClr val="404040"/>
                </a:solidFill>
                <a:cs typeface="Calibri"/>
              </a:rPr>
              <a:t> </a:t>
            </a:r>
            <a:r>
              <a:rPr sz="1200" b="1" spc="-3" dirty="0">
                <a:solidFill>
                  <a:srgbClr val="404040"/>
                </a:solidFill>
                <a:cs typeface="Calibri"/>
              </a:rPr>
              <a:t>8/21</a:t>
            </a:r>
            <a:r>
              <a:rPr sz="1200" b="1" spc="3" dirty="0">
                <a:solidFill>
                  <a:srgbClr val="404040"/>
                </a:solidFill>
                <a:cs typeface="Calibri"/>
              </a:rPr>
              <a:t> </a:t>
            </a:r>
            <a:r>
              <a:rPr sz="1200" b="1" dirty="0">
                <a:solidFill>
                  <a:srgbClr val="404040"/>
                </a:solidFill>
                <a:cs typeface="Calibri"/>
              </a:rPr>
              <a:t>SMK </a:t>
            </a:r>
            <a:r>
              <a:rPr sz="1200" b="1" spc="-3" dirty="0">
                <a:solidFill>
                  <a:srgbClr val="404040"/>
                </a:solidFill>
                <a:cs typeface="Calibri"/>
              </a:rPr>
              <a:t>PNS</a:t>
            </a:r>
            <a:endParaRPr sz="12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38" name="object 25">
            <a:extLst>
              <a:ext uri="{FF2B5EF4-FFF2-40B4-BE49-F238E27FC236}">
                <a16:creationId xmlns:a16="http://schemas.microsoft.com/office/drawing/2014/main" id="{0859E51F-EF1B-43F5-8F9D-8B1F6C3D34C2}"/>
              </a:ext>
            </a:extLst>
          </p:cNvPr>
          <p:cNvSpPr/>
          <p:nvPr/>
        </p:nvSpPr>
        <p:spPr>
          <a:xfrm>
            <a:off x="1375960" y="1538001"/>
            <a:ext cx="4003040" cy="166793"/>
          </a:xfrm>
          <a:custGeom>
            <a:avLst/>
            <a:gdLst/>
            <a:ahLst/>
            <a:cxnLst/>
            <a:rect l="l" t="t" r="r" b="b"/>
            <a:pathLst>
              <a:path w="6004559" h="250189">
                <a:moveTo>
                  <a:pt x="0" y="228600"/>
                </a:moveTo>
                <a:lnTo>
                  <a:pt x="0" y="0"/>
                </a:lnTo>
                <a:lnTo>
                  <a:pt x="6004560" y="0"/>
                </a:lnTo>
                <a:lnTo>
                  <a:pt x="6004560" y="249808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prstClr val="black"/>
              </a:solidFill>
            </a:endParaRPr>
          </a:p>
        </p:txBody>
      </p:sp>
      <p:sp>
        <p:nvSpPr>
          <p:cNvPr id="39" name="object 26">
            <a:extLst>
              <a:ext uri="{FF2B5EF4-FFF2-40B4-BE49-F238E27FC236}">
                <a16:creationId xmlns:a16="http://schemas.microsoft.com/office/drawing/2014/main" id="{D4409216-2AF7-4590-8FB8-89EC3156A344}"/>
              </a:ext>
            </a:extLst>
          </p:cNvPr>
          <p:cNvSpPr/>
          <p:nvPr/>
        </p:nvSpPr>
        <p:spPr>
          <a:xfrm>
            <a:off x="6025176" y="1542404"/>
            <a:ext cx="4541097" cy="152400"/>
          </a:xfrm>
          <a:custGeom>
            <a:avLst/>
            <a:gdLst/>
            <a:ahLst/>
            <a:cxnLst/>
            <a:rect l="l" t="t" r="r" b="b"/>
            <a:pathLst>
              <a:path w="6811644" h="228600">
                <a:moveTo>
                  <a:pt x="0" y="228600"/>
                </a:moveTo>
                <a:lnTo>
                  <a:pt x="0" y="0"/>
                </a:lnTo>
                <a:lnTo>
                  <a:pt x="6811517" y="0"/>
                </a:lnTo>
                <a:lnTo>
                  <a:pt x="6811517" y="21590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prstClr val="black"/>
              </a:solidFill>
            </a:endParaRPr>
          </a:p>
        </p:txBody>
      </p:sp>
      <p:sp>
        <p:nvSpPr>
          <p:cNvPr id="40" name="object 27">
            <a:extLst>
              <a:ext uri="{FF2B5EF4-FFF2-40B4-BE49-F238E27FC236}">
                <a16:creationId xmlns:a16="http://schemas.microsoft.com/office/drawing/2014/main" id="{C986CD69-8E7D-4559-A578-932F2441D0C7}"/>
              </a:ext>
            </a:extLst>
          </p:cNvPr>
          <p:cNvSpPr txBox="1"/>
          <p:nvPr/>
        </p:nvSpPr>
        <p:spPr>
          <a:xfrm>
            <a:off x="2995718" y="1192222"/>
            <a:ext cx="744178" cy="19321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200" b="1" i="1" spc="-3" dirty="0">
                <a:solidFill>
                  <a:srgbClr val="404040"/>
                </a:solidFill>
                <a:cs typeface="Calibri"/>
              </a:rPr>
              <a:t>Periode</a:t>
            </a:r>
            <a:r>
              <a:rPr sz="1200" b="1" i="1" spc="-47" dirty="0">
                <a:solidFill>
                  <a:srgbClr val="404040"/>
                </a:solidFill>
                <a:cs typeface="Calibri"/>
              </a:rPr>
              <a:t> </a:t>
            </a:r>
            <a:r>
              <a:rPr sz="1200" b="1" i="1" dirty="0">
                <a:solidFill>
                  <a:srgbClr val="404040"/>
                </a:solidFill>
                <a:cs typeface="Calibri"/>
              </a:rPr>
              <a:t>I</a:t>
            </a:r>
            <a:endParaRPr sz="12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41" name="object 28">
            <a:extLst>
              <a:ext uri="{FF2B5EF4-FFF2-40B4-BE49-F238E27FC236}">
                <a16:creationId xmlns:a16="http://schemas.microsoft.com/office/drawing/2014/main" id="{5CA188FE-51E0-4C69-A734-553CEE91C083}"/>
              </a:ext>
            </a:extLst>
          </p:cNvPr>
          <p:cNvSpPr txBox="1"/>
          <p:nvPr/>
        </p:nvSpPr>
        <p:spPr>
          <a:xfrm>
            <a:off x="7992999" y="1192222"/>
            <a:ext cx="744178" cy="19321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200" b="1" i="1" spc="-3" dirty="0">
                <a:solidFill>
                  <a:srgbClr val="404040"/>
                </a:solidFill>
                <a:cs typeface="Calibri"/>
              </a:rPr>
              <a:t>Periode</a:t>
            </a:r>
            <a:r>
              <a:rPr sz="1200" b="1" i="1" spc="-47" dirty="0">
                <a:solidFill>
                  <a:srgbClr val="404040"/>
                </a:solidFill>
                <a:cs typeface="Calibri"/>
              </a:rPr>
              <a:t> </a:t>
            </a:r>
            <a:r>
              <a:rPr sz="1200" b="1" i="1" dirty="0">
                <a:solidFill>
                  <a:srgbClr val="404040"/>
                </a:solidFill>
                <a:cs typeface="Calibri"/>
              </a:rPr>
              <a:t>II</a:t>
            </a:r>
            <a:endParaRPr sz="12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C5B24349-03A0-421E-A6A3-68893DA019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4173" y="678012"/>
            <a:ext cx="10667999" cy="350518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SE MENPAN NO 3/2021</a:t>
            </a:r>
          </a:p>
        </p:txBody>
      </p:sp>
    </p:spTree>
    <p:extLst>
      <p:ext uri="{BB962C8B-B14F-4D97-AF65-F5344CB8AC3E}">
        <p14:creationId xmlns:p14="http://schemas.microsoft.com/office/powerpoint/2010/main" val="208589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7BA0B6F-5258-479C-87B7-C806E6757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" y="331913"/>
            <a:ext cx="6672072" cy="1189038"/>
          </a:xfrm>
        </p:spPr>
        <p:txBody>
          <a:bodyPr/>
          <a:lstStyle/>
          <a:p>
            <a:r>
              <a:rPr lang="id-ID" sz="3000" spc="-153" dirty="0">
                <a:latin typeface="Berlin Sans FB" panose="020E0602020502020306" pitchFamily="34" charset="0"/>
              </a:rPr>
              <a:t>Perbedaan  </a:t>
            </a:r>
            <a:r>
              <a:rPr lang="id-ID" sz="3000" spc="-167" dirty="0">
                <a:latin typeface="Berlin Sans FB" panose="020E0602020502020306" pitchFamily="34" charset="0"/>
              </a:rPr>
              <a:t>Pencapaian </a:t>
            </a:r>
            <a:r>
              <a:rPr lang="id-ID" sz="3000" spc="-133" dirty="0">
                <a:latin typeface="Berlin Sans FB" panose="020E0602020502020306" pitchFamily="34" charset="0"/>
              </a:rPr>
              <a:t>(Hasil  </a:t>
            </a:r>
            <a:r>
              <a:rPr lang="id-ID" sz="3000" spc="-127" dirty="0">
                <a:latin typeface="Berlin Sans FB" panose="020E0602020502020306" pitchFamily="34" charset="0"/>
              </a:rPr>
              <a:t>Kerja), </a:t>
            </a:r>
            <a:r>
              <a:rPr lang="id-ID" sz="3000" spc="-90" dirty="0">
                <a:latin typeface="Berlin Sans FB" panose="020E0602020502020306" pitchFamily="34" charset="0"/>
              </a:rPr>
              <a:t>Aktivitas,</a:t>
            </a:r>
            <a:r>
              <a:rPr lang="id-ID" sz="3000" spc="-230" dirty="0">
                <a:latin typeface="Berlin Sans FB" panose="020E0602020502020306" pitchFamily="34" charset="0"/>
              </a:rPr>
              <a:t> </a:t>
            </a:r>
            <a:r>
              <a:rPr lang="id-ID" sz="3000" spc="-123" dirty="0">
                <a:latin typeface="Berlin Sans FB" panose="020E0602020502020306" pitchFamily="34" charset="0"/>
              </a:rPr>
              <a:t>dan  </a:t>
            </a:r>
            <a:r>
              <a:rPr lang="id-ID" sz="3000" spc="-127" dirty="0">
                <a:latin typeface="Berlin Sans FB" panose="020E0602020502020306" pitchFamily="34" charset="0"/>
              </a:rPr>
              <a:t>Kategori</a:t>
            </a:r>
            <a:r>
              <a:rPr lang="id-ID" sz="3000" spc="-160" dirty="0">
                <a:latin typeface="Berlin Sans FB" panose="020E0602020502020306" pitchFamily="34" charset="0"/>
              </a:rPr>
              <a:t> </a:t>
            </a:r>
            <a:r>
              <a:rPr lang="id-ID" sz="3000" spc="-153" dirty="0">
                <a:latin typeface="Berlin Sans FB" panose="020E0602020502020306" pitchFamily="34" charset="0"/>
              </a:rPr>
              <a:t>Pekerjaan</a:t>
            </a:r>
            <a:endParaRPr lang="en-US" sz="30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36812B-2065-4A2B-B59B-8957022687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5488" y="1283208"/>
            <a:ext cx="6873240" cy="728472"/>
          </a:xfrm>
        </p:spPr>
        <p:txBody>
          <a:bodyPr/>
          <a:lstStyle/>
          <a:p>
            <a:pPr algn="ctr"/>
            <a:r>
              <a:rPr lang="id-ID" sz="1800" b="0" spc="-80" dirty="0"/>
              <a:t>Rencana </a:t>
            </a:r>
            <a:r>
              <a:rPr lang="id-ID" sz="1800" b="0" spc="-30" dirty="0"/>
              <a:t>kinerja </a:t>
            </a:r>
            <a:r>
              <a:rPr lang="id-ID" sz="1800" b="0" spc="-7" dirty="0"/>
              <a:t>pada </a:t>
            </a:r>
            <a:r>
              <a:rPr lang="id-ID" sz="1800" b="0" spc="-120" dirty="0"/>
              <a:t>SKP </a:t>
            </a:r>
            <a:r>
              <a:rPr lang="id-ID" sz="1800" b="0" spc="-63" dirty="0"/>
              <a:t>harus </a:t>
            </a:r>
            <a:r>
              <a:rPr lang="id-ID" sz="1800" b="0" spc="-40" dirty="0"/>
              <a:t>dituliskan </a:t>
            </a:r>
            <a:r>
              <a:rPr lang="id-ID" sz="1800" b="0" spc="-33" dirty="0"/>
              <a:t>dalam </a:t>
            </a:r>
            <a:r>
              <a:rPr lang="id-ID" sz="1800" b="0" spc="-20" dirty="0">
                <a:cs typeface="Trebuchet MS"/>
              </a:rPr>
              <a:t>bahasa </a:t>
            </a:r>
            <a:r>
              <a:rPr lang="id-ID" sz="1800" spc="-40" dirty="0">
                <a:cs typeface="Trebuchet MS"/>
              </a:rPr>
              <a:t>pencapaian </a:t>
            </a:r>
            <a:r>
              <a:rPr lang="id-ID" sz="1800" spc="-30" dirty="0">
                <a:cs typeface="Trebuchet MS"/>
              </a:rPr>
              <a:t>(hasil </a:t>
            </a:r>
            <a:r>
              <a:rPr lang="id-ID" sz="1800" spc="-60" dirty="0">
                <a:cs typeface="Trebuchet MS"/>
              </a:rPr>
              <a:t>kerja) </a:t>
            </a:r>
            <a:r>
              <a:rPr lang="id-ID" sz="1800" b="0" spc="-50" dirty="0"/>
              <a:t>bukan </a:t>
            </a:r>
            <a:r>
              <a:rPr lang="id-ID" sz="1800" b="0" spc="-30" dirty="0"/>
              <a:t>aktivitas </a:t>
            </a:r>
            <a:r>
              <a:rPr lang="id-ID" sz="1800" b="0" spc="-73" dirty="0"/>
              <a:t>maupun </a:t>
            </a:r>
            <a:r>
              <a:rPr lang="id-ID" sz="1800" b="0" spc="-20" dirty="0"/>
              <a:t>kategori</a:t>
            </a:r>
            <a:r>
              <a:rPr lang="id-ID" sz="1800" b="0" spc="-97" dirty="0"/>
              <a:t> </a:t>
            </a:r>
            <a:r>
              <a:rPr lang="id-ID" sz="1800" b="0" spc="-30" dirty="0"/>
              <a:t>pekerjaan</a:t>
            </a:r>
            <a:endParaRPr lang="id-ID" sz="1800" b="0" dirty="0">
              <a:cs typeface="Trebuchet MS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D086F0C-2331-45E8-ADAE-0C087B2368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885463"/>
              </p:ext>
            </p:extLst>
          </p:nvPr>
        </p:nvGraphicFramePr>
        <p:xfrm>
          <a:off x="253076" y="2117035"/>
          <a:ext cx="7095652" cy="43129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21644">
                  <a:extLst>
                    <a:ext uri="{9D8B030D-6E8A-4147-A177-3AD203B41FA5}">
                      <a16:colId xmlns:a16="http://schemas.microsoft.com/office/drawing/2014/main" val="221940124"/>
                    </a:ext>
                  </a:extLst>
                </a:gridCol>
                <a:gridCol w="1446415">
                  <a:extLst>
                    <a:ext uri="{9D8B030D-6E8A-4147-A177-3AD203B41FA5}">
                      <a16:colId xmlns:a16="http://schemas.microsoft.com/office/drawing/2014/main" val="2275443480"/>
                    </a:ext>
                  </a:extLst>
                </a:gridCol>
                <a:gridCol w="1147156">
                  <a:extLst>
                    <a:ext uri="{9D8B030D-6E8A-4147-A177-3AD203B41FA5}">
                      <a16:colId xmlns:a16="http://schemas.microsoft.com/office/drawing/2014/main" val="3625471623"/>
                    </a:ext>
                  </a:extLst>
                </a:gridCol>
                <a:gridCol w="1280437">
                  <a:extLst>
                    <a:ext uri="{9D8B030D-6E8A-4147-A177-3AD203B41FA5}">
                      <a16:colId xmlns:a16="http://schemas.microsoft.com/office/drawing/2014/main" val="1463372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Contoh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Uraian</a:t>
                      </a:r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Pencapaian</a:t>
                      </a:r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Aktivitas</a:t>
                      </a:r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Kategori</a:t>
                      </a:r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905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Menyelenggarakan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Diklat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pengembangan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Kompetensi</a:t>
                      </a:r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chemeClr val="bg1"/>
                          </a:solidFill>
                        </a:rPr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921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Penyelenggaraan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Diklat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Pengembangan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Kompetensi</a:t>
                      </a:r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>
                          <a:solidFill>
                            <a:schemeClr val="bg1"/>
                          </a:solidFill>
                        </a:rPr>
                        <a:t>√</a:t>
                      </a:r>
                    </a:p>
                    <a:p>
                      <a:pPr algn="ctr"/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565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Meningkatnya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Kompetensi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ASN</a:t>
                      </a:r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>
                          <a:solidFill>
                            <a:schemeClr val="bg1"/>
                          </a:solidFill>
                        </a:rPr>
                        <a:t>√</a:t>
                      </a:r>
                    </a:p>
                    <a:p>
                      <a:pPr algn="ctr"/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1038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Penegakan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Disiplin</a:t>
                      </a:r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>
                          <a:solidFill>
                            <a:schemeClr val="bg1"/>
                          </a:solidFill>
                        </a:rPr>
                        <a:t>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3429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Kedisiplinan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ASN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Meningkat</a:t>
                      </a:r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>
                          <a:solidFill>
                            <a:schemeClr val="bg1"/>
                          </a:solidFill>
                        </a:rPr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0406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Mengembangkan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aplikasi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SIMBG</a:t>
                      </a:r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>
                          <a:solidFill>
                            <a:schemeClr val="bg1"/>
                          </a:solidFill>
                        </a:rPr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1754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Ide dan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inovasi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untuk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mengembangkan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fitur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SIMBG</a:t>
                      </a:r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>
                          <a:solidFill>
                            <a:schemeClr val="bg1"/>
                          </a:solidFill>
                        </a:rPr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1114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6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8B51BF-780C-45D4-A1D0-32D55EA0F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961" y="271617"/>
            <a:ext cx="5334000" cy="1189038"/>
          </a:xfrm>
        </p:spPr>
        <p:txBody>
          <a:bodyPr/>
          <a:lstStyle/>
          <a:p>
            <a:r>
              <a:rPr lang="en-US" dirty="0" err="1"/>
              <a:t>Merumuskan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Kinerja</a:t>
            </a:r>
          </a:p>
        </p:txBody>
      </p:sp>
      <p:sp>
        <p:nvSpPr>
          <p:cNvPr id="9219" name="Rectangle 8">
            <a:extLst>
              <a:ext uri="{FF2B5EF4-FFF2-40B4-BE49-F238E27FC236}">
                <a16:creationId xmlns:a16="http://schemas.microsoft.com/office/drawing/2014/main" id="{A17D04F1-4318-4DD6-B27E-D66AE4D426B2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b="0" dirty="0"/>
              <a:t>“Bahasa proses” </a:t>
            </a:r>
            <a:r>
              <a:rPr lang="en-US" altLang="en-US" b="0" dirty="0" err="1"/>
              <a:t>dikonversi</a:t>
            </a:r>
            <a:r>
              <a:rPr lang="en-US" altLang="en-US" b="0" dirty="0"/>
              <a:t> : Proses yang </a:t>
            </a:r>
            <a:r>
              <a:rPr lang="en-US" altLang="en-US" b="0" dirty="0" err="1"/>
              <a:t>bagaimana</a:t>
            </a:r>
            <a:r>
              <a:rPr lang="en-US" altLang="en-US" b="0" dirty="0"/>
              <a:t> </a:t>
            </a:r>
            <a:r>
              <a:rPr lang="en-US" altLang="en-US" b="0" dirty="0" err="1"/>
              <a:t>untuk</a:t>
            </a:r>
            <a:r>
              <a:rPr lang="en-US" altLang="en-US" b="0" dirty="0"/>
              <a:t> </a:t>
            </a:r>
            <a:r>
              <a:rPr lang="en-US" altLang="en-US" b="0" dirty="0" err="1"/>
              <a:t>mewujudkan</a:t>
            </a:r>
            <a:r>
              <a:rPr lang="en-US" altLang="en-US" b="0" dirty="0"/>
              <a:t> outcome</a:t>
            </a:r>
          </a:p>
          <a:p>
            <a:endParaRPr lang="en-US" altLang="en-US" b="0" dirty="0"/>
          </a:p>
          <a:p>
            <a:r>
              <a:rPr lang="en-US" altLang="en-US" b="0" dirty="0" err="1"/>
              <a:t>Contoh</a:t>
            </a:r>
            <a:r>
              <a:rPr lang="en-US" altLang="en-US" b="0" dirty="0"/>
              <a:t> :</a:t>
            </a:r>
          </a:p>
          <a:p>
            <a:r>
              <a:rPr lang="en-US" altLang="en-US" b="0" dirty="0"/>
              <a:t>Proses : </a:t>
            </a:r>
            <a:r>
              <a:rPr lang="en-US" altLang="en-US" b="0" dirty="0" err="1"/>
              <a:t>Pengelolaan</a:t>
            </a:r>
            <a:r>
              <a:rPr lang="en-US" altLang="en-US" b="0" dirty="0"/>
              <a:t> </a:t>
            </a:r>
            <a:r>
              <a:rPr lang="en-US" altLang="en-US" b="0" dirty="0" err="1"/>
              <a:t>Keuangan</a:t>
            </a:r>
            <a:endParaRPr lang="en-US" altLang="en-US" b="0" dirty="0"/>
          </a:p>
          <a:p>
            <a:endParaRPr lang="en-US" altLang="en-US" b="0" dirty="0"/>
          </a:p>
          <a:p>
            <a:r>
              <a:rPr lang="en-US" altLang="en-US" dirty="0" err="1"/>
              <a:t>Pengelolaan</a:t>
            </a:r>
            <a:r>
              <a:rPr lang="en-US" altLang="en-US" dirty="0"/>
              <a:t> </a:t>
            </a:r>
            <a:r>
              <a:rPr lang="en-US" altLang="en-US" dirty="0" err="1"/>
              <a:t>Keuangan</a:t>
            </a:r>
            <a:r>
              <a:rPr lang="en-US" altLang="en-US" dirty="0"/>
              <a:t> yang </a:t>
            </a:r>
            <a:r>
              <a:rPr lang="en-US" altLang="en-US" dirty="0" err="1"/>
              <a:t>akuntabel</a:t>
            </a:r>
            <a:endParaRPr lang="en-US" altLang="en-US" dirty="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600DC9D-BBD4-45C1-A127-AB37C323F5F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869" b="869"/>
          <a:stretch>
            <a:fillRect/>
          </a:stretch>
        </p:blipFill>
        <p:spPr>
          <a:xfrm>
            <a:off x="5446776" y="1310482"/>
            <a:ext cx="2971800" cy="1535430"/>
          </a:xfrm>
        </p:spPr>
      </p:pic>
      <p:pic>
        <p:nvPicPr>
          <p:cNvPr id="6" name="Picture Placeholder 5" descr="A picture containing indoor, bathroom, wall, toilet&#10;&#10;Description automatically generated">
            <a:extLst>
              <a:ext uri="{FF2B5EF4-FFF2-40B4-BE49-F238E27FC236}">
                <a16:creationId xmlns:a16="http://schemas.microsoft.com/office/drawing/2014/main" id="{2C923086-939F-4A61-981B-55FFB42B05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/>
          <a:srcRect t="11038" b="11038"/>
          <a:stretch>
            <a:fillRect/>
          </a:stretch>
        </p:blipFill>
        <p:spPr>
          <a:xfrm>
            <a:off x="5446776" y="3324210"/>
            <a:ext cx="2971800" cy="1535430"/>
          </a:xfrm>
        </p:spPr>
      </p:pic>
      <p:pic>
        <p:nvPicPr>
          <p:cNvPr id="8" name="Picture 7" descr="A bathroom with a toilet and sink&#10;&#10;Description automatically generated with low confidence">
            <a:extLst>
              <a:ext uri="{FF2B5EF4-FFF2-40B4-BE49-F238E27FC236}">
                <a16:creationId xmlns:a16="http://schemas.microsoft.com/office/drawing/2014/main" id="{B70F906D-6788-4CA2-8B27-ED5C07A563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0969" y="1310482"/>
            <a:ext cx="2748524" cy="3549158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984D2D95-97B4-40BB-9F84-284C58822F90}"/>
              </a:ext>
            </a:extLst>
          </p:cNvPr>
          <p:cNvSpPr/>
          <p:nvPr/>
        </p:nvSpPr>
        <p:spPr>
          <a:xfrm>
            <a:off x="2423160" y="3776471"/>
            <a:ext cx="246888" cy="475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975F36-2EE2-47FE-A1F3-366E113ADC80}"/>
              </a:ext>
            </a:extLst>
          </p:cNvPr>
          <p:cNvSpPr txBox="1"/>
          <p:nvPr/>
        </p:nvSpPr>
        <p:spPr>
          <a:xfrm>
            <a:off x="6440328" y="774696"/>
            <a:ext cx="13960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bg2"/>
                </a:solidFill>
                <a:latin typeface="+mn-lt"/>
              </a:rPr>
              <a:t>Kerja</a:t>
            </a:r>
            <a:endParaRPr lang="id-ID" sz="2500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C270DA-3413-43AA-9B2A-462B6A510FD2}"/>
              </a:ext>
            </a:extLst>
          </p:cNvPr>
          <p:cNvSpPr txBox="1"/>
          <p:nvPr/>
        </p:nvSpPr>
        <p:spPr>
          <a:xfrm>
            <a:off x="10033920" y="774696"/>
            <a:ext cx="13960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bg2"/>
                </a:solidFill>
                <a:latin typeface="+mn-lt"/>
              </a:rPr>
              <a:t>Kinerja</a:t>
            </a:r>
            <a:endParaRPr lang="id-ID" sz="2500" b="1" dirty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A267EB0-5AA5-4BE3-81CA-1AF49B439438}"/>
              </a:ext>
            </a:extLst>
          </p:cNvPr>
          <p:cNvCxnSpPr/>
          <p:nvPr/>
        </p:nvCxnSpPr>
        <p:spPr>
          <a:xfrm>
            <a:off x="8522208" y="2078197"/>
            <a:ext cx="649224" cy="921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77B7988-09BB-45B1-A3D3-880244669279}"/>
              </a:ext>
            </a:extLst>
          </p:cNvPr>
          <p:cNvCxnSpPr>
            <a:cxnSpLocks/>
          </p:cNvCxnSpPr>
          <p:nvPr/>
        </p:nvCxnSpPr>
        <p:spPr>
          <a:xfrm flipV="1">
            <a:off x="8446008" y="3315066"/>
            <a:ext cx="752856" cy="767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1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23042"/>
      </a:accent1>
      <a:accent2>
        <a:srgbClr val="3578AF"/>
      </a:accent2>
      <a:accent3>
        <a:srgbClr val="C4C4C4"/>
      </a:accent3>
      <a:accent4>
        <a:srgbClr val="A80B22"/>
      </a:accent4>
      <a:accent5>
        <a:srgbClr val="E2E2E2"/>
      </a:accent5>
      <a:accent6>
        <a:srgbClr val="2A6187"/>
      </a:accent6>
      <a:hlink>
        <a:srgbClr val="0563C1"/>
      </a:hlink>
      <a:folHlink>
        <a:srgbClr val="954F72"/>
      </a:folHlink>
    </a:clrScheme>
    <a:fontScheme name="Custom 8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ewish American Heritage Month_Win32_JC_SL_v3" id="{5A91364D-DD38-4994-BB9C-41D074FD197A}" vid="{8577DF34-D72C-48EB-902A-0A54C766E053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5C1F8C-D27A-4CE7-9DF4-4AFDB2880F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F283A3-AA81-4663-8764-64F64C723FD1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D4EE2DFF-920A-42C9-AEE0-3A0BF6AF46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Jewish American Heritage Month presentation</Template>
  <TotalTime>942</TotalTime>
  <Words>2733</Words>
  <Application>Microsoft Office PowerPoint</Application>
  <PresentationFormat>Widescreen</PresentationFormat>
  <Paragraphs>525</Paragraphs>
  <Slides>38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38</vt:i4>
      </vt:variant>
    </vt:vector>
  </HeadingPairs>
  <TitlesOfParts>
    <vt:vector size="53" baseType="lpstr">
      <vt:lpstr>Agency FB</vt:lpstr>
      <vt:lpstr>Arial</vt:lpstr>
      <vt:lpstr>Arial MT</vt:lpstr>
      <vt:lpstr>Arial Rounded MT Bold</vt:lpstr>
      <vt:lpstr>Berlin Sans FB</vt:lpstr>
      <vt:lpstr>Calibri</vt:lpstr>
      <vt:lpstr>Calibri Light</vt:lpstr>
      <vt:lpstr>Segoe UI</vt:lpstr>
      <vt:lpstr>Times New Roman</vt:lpstr>
      <vt:lpstr>Trebuchet MS</vt:lpstr>
      <vt:lpstr>Wingdings</vt:lpstr>
      <vt:lpstr>Office Theme</vt:lpstr>
      <vt:lpstr>1_Office Theme</vt:lpstr>
      <vt:lpstr>2_Office Theme</vt:lpstr>
      <vt:lpstr>3_Office Theme</vt:lpstr>
      <vt:lpstr>PENYUSUNAN  KINERJA PEGAWAI   Berdasarkan PP No. 30 Tahun 2019  tentang Penilaian Kinerja PNS dan Permen PANRB No. 8 Tahun 2021 tentang Sistem  Manajemen Kinerja PNS</vt:lpstr>
      <vt:lpstr>Transformasi SKP </vt:lpstr>
      <vt:lpstr>Perbandingan PP 46/2011 dan PP 30/2019</vt:lpstr>
      <vt:lpstr>Perbandingan PP 46/2011 dan PP 30/2019</vt:lpstr>
      <vt:lpstr>Perbandingan PP 46/2011 dan PP 30/2019</vt:lpstr>
      <vt:lpstr>Perbandingan PP 46/2011 dan PP 30/2019</vt:lpstr>
      <vt:lpstr>Periode Transisi Kinerja Pegawai Tahun 2021</vt:lpstr>
      <vt:lpstr>Perbedaan  Pencapaian (Hasil  Kerja), Aktivitas, dan  Kategori Pekerjaan</vt:lpstr>
      <vt:lpstr>Merumuskan Rencana Kinerja</vt:lpstr>
      <vt:lpstr>Sistem Manajemen Kinerja</vt:lpstr>
      <vt:lpstr>ALUR CASCADING KINERJA ORGANISASI   KE KINERJA INDIVIDU PNS</vt:lpstr>
      <vt:lpstr>Penyusunan SKP berdasarkan PP 30/2019 tentang Penilaian Kinerja PNS</vt:lpstr>
      <vt:lpstr>LANGKAH – LANGKAH PERENCANAAN KINERJA </vt:lpstr>
      <vt:lpstr>SKP Jabatan Pimpinan Tinggi (JPT)</vt:lpstr>
      <vt:lpstr>Manual Indikator</vt:lpstr>
      <vt:lpstr>Reviu SKP JPT</vt:lpstr>
      <vt:lpstr>PENETAPAN SKP JPT</vt:lpstr>
      <vt:lpstr>Matriks Pembagian Peran-Hasil</vt:lpstr>
      <vt:lpstr>PowerPoint Presentation</vt:lpstr>
      <vt:lpstr>PowerPoint Presentation</vt:lpstr>
      <vt:lpstr>PowerPoint Presentation</vt:lpstr>
      <vt:lpstr>PowerPoint Presentation</vt:lpstr>
      <vt:lpstr>Menentukan Peran Individu Berdasarkan Penyelarasan</vt:lpstr>
      <vt:lpstr>SKP Jabatan Administrasi dan Jabatan Fungsional</vt:lpstr>
      <vt:lpstr>Menentukan Indikator Kinerja Individu</vt:lpstr>
      <vt:lpstr>INDIKATOR KINERJA INDIVIDU </vt:lpstr>
      <vt:lpstr>INDIKATOR KINERJA INDIVIDU – SMART C</vt:lpstr>
      <vt:lpstr>INDIKATOR KINERJA INDIVIDU – SMART C</vt:lpstr>
      <vt:lpstr>INDIKATOR KINERJA INDIVIDU – SMART C</vt:lpstr>
      <vt:lpstr>Menentukan Aspek Indikator Kinerja Individu</vt:lpstr>
      <vt:lpstr>Menentukan Target Kinerja yang Tepat </vt:lpstr>
      <vt:lpstr>PowerPoint Presentation</vt:lpstr>
      <vt:lpstr>PowerPoint Presentation</vt:lpstr>
      <vt:lpstr>KETERKAITAN KINERJA UTAMA DENGAN BUTIR KEGIATAN JF</vt:lpstr>
      <vt:lpstr>PENETAPAN SKP JA/JF</vt:lpstr>
      <vt:lpstr>SIMULASI</vt:lpstr>
      <vt:lpstr>TERIMA KASIH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PENYUSUNAN  KINERJA PEGAWAI   Berdasarkan PP No. 30 Tahun 2019  tentang Penilaian Kinerja PNS dan Permen PANRB No. 8 Tahun 2021 tentang Sistem  Manajemen Kinerja PNS</dc:title>
  <dc:subject/>
  <dc:creator>Aksana Akta Pradika</dc:creator>
  <cp:keywords/>
  <dc:description/>
  <cp:lastModifiedBy>Hafni Hilda Nafeesa</cp:lastModifiedBy>
  <cp:revision>33</cp:revision>
  <dcterms:created xsi:type="dcterms:W3CDTF">2021-08-08T01:46:19Z</dcterms:created>
  <dcterms:modified xsi:type="dcterms:W3CDTF">2021-09-10T03:57:54Z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