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7" r:id="rId4"/>
    <p:sldId id="311" r:id="rId5"/>
    <p:sldId id="263" r:id="rId6"/>
    <p:sldId id="283" r:id="rId7"/>
    <p:sldId id="342" r:id="rId8"/>
    <p:sldId id="344" r:id="rId9"/>
    <p:sldId id="343" r:id="rId10"/>
    <p:sldId id="339" r:id="rId11"/>
    <p:sldId id="345" r:id="rId12"/>
    <p:sldId id="346" r:id="rId13"/>
    <p:sldId id="347" r:id="rId14"/>
    <p:sldId id="313" r:id="rId15"/>
    <p:sldId id="349" r:id="rId16"/>
    <p:sldId id="272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25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D7"/>
    <a:srgbClr val="ED4951"/>
    <a:srgbClr val="F3BE94"/>
    <a:srgbClr val="00144F"/>
    <a:srgbClr val="F5AE18"/>
    <a:srgbClr val="9F9F9F"/>
    <a:srgbClr val="D9D9D9"/>
    <a:srgbClr val="795505"/>
    <a:srgbClr val="C48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3992" autoAdjust="0"/>
  </p:normalViewPr>
  <p:slideViewPr>
    <p:cSldViewPr snapToGrid="0">
      <p:cViewPr varScale="1">
        <p:scale>
          <a:sx n="59" d="100"/>
          <a:sy n="59" d="100"/>
        </p:scale>
        <p:origin x="964" y="72"/>
      </p:cViewPr>
      <p:guideLst>
        <p:guide pos="325"/>
        <p:guide pos="7355"/>
        <p:guide orient="horz" pos="346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337D8-273C-4656-8F43-746990AD8846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7BF8F-C65D-4008-89A1-8791DA96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3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rgeluis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usiness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Jorge </a:t>
            </a:r>
            <a:r>
              <a:rPr lang="en-US" dirty="0" err="1">
                <a:hlinkClick r:id="rId3"/>
              </a:rPr>
              <a:t>Vasconez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60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4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0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6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6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92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09401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92319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4130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7BF8F-C65D-4008-89A1-8791DA9689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6022-3070-2342-DC8C-C118B70C5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CF7AB-1CE1-05F2-F03D-F3CEA627D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20BA8-360B-6D82-D2F4-C946B2DDA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0373-E04A-4F6B-B1AC-212648B8CA7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438-443A-EAC1-D6E7-47DA0FFD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B8535-ADF3-F672-B71A-DE621F41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6B7-E7B8-4A34-8B7F-3C9CDE28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9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0E188-4B1E-D705-0230-D3DC09E3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F2165-68F3-D93A-AB0C-747F480A3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600D9-05D4-432A-0818-062E5F9A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0373-E04A-4F6B-B1AC-212648B8CA7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FA221-D401-F2B0-5F28-AA4936FE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E9406-9723-4AF3-8025-8411D824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6B7-E7B8-4A34-8B7F-3C9CDE28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EA438-2E4C-35C4-25DB-49F4B8E00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73846-F1AD-531C-1FB7-25DE5EAD7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0C5DE-BC95-4030-8243-6CA91E40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0373-E04A-4F6B-B1AC-212648B8CA7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8A1D0-5F07-6A78-C56F-55F8FE81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2253C-DBA8-B5BA-0B41-CAE8058E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6B7-E7B8-4A34-8B7F-3C9CDE28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28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90BF43A-ADF4-474C-A6C7-D13F30B47E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03300"/>
            <a:ext cx="3952764" cy="5537200"/>
          </a:xfrm>
          <a:custGeom>
            <a:avLst/>
            <a:gdLst>
              <a:gd name="connsiteX0" fmla="*/ 1184164 w 3952764"/>
              <a:gd name="connsiteY0" fmla="*/ 0 h 5537200"/>
              <a:gd name="connsiteX1" fmla="*/ 3952764 w 3952764"/>
              <a:gd name="connsiteY1" fmla="*/ 2768600 h 5537200"/>
              <a:gd name="connsiteX2" fmla="*/ 1184164 w 3952764"/>
              <a:gd name="connsiteY2" fmla="*/ 5537200 h 5537200"/>
              <a:gd name="connsiteX3" fmla="*/ 106500 w 3952764"/>
              <a:gd name="connsiteY3" fmla="*/ 5319630 h 5537200"/>
              <a:gd name="connsiteX4" fmla="*/ 0 w 3952764"/>
              <a:gd name="connsiteY4" fmla="*/ 5268326 h 5537200"/>
              <a:gd name="connsiteX5" fmla="*/ 0 w 3952764"/>
              <a:gd name="connsiteY5" fmla="*/ 268874 h 5537200"/>
              <a:gd name="connsiteX6" fmla="*/ 106500 w 3952764"/>
              <a:gd name="connsiteY6" fmla="*/ 217570 h 5537200"/>
              <a:gd name="connsiteX7" fmla="*/ 1184164 w 3952764"/>
              <a:gd name="connsiteY7" fmla="*/ 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764" h="5537200">
                <a:moveTo>
                  <a:pt x="1184164" y="0"/>
                </a:moveTo>
                <a:cubicBezTo>
                  <a:pt x="2713220" y="0"/>
                  <a:pt x="3952764" y="1239544"/>
                  <a:pt x="3952764" y="2768600"/>
                </a:cubicBezTo>
                <a:cubicBezTo>
                  <a:pt x="3952764" y="4297656"/>
                  <a:pt x="2713220" y="5537200"/>
                  <a:pt x="1184164" y="5537200"/>
                </a:cubicBezTo>
                <a:cubicBezTo>
                  <a:pt x="801900" y="5537200"/>
                  <a:pt x="437731" y="5459729"/>
                  <a:pt x="106500" y="5319630"/>
                </a:cubicBezTo>
                <a:lnTo>
                  <a:pt x="0" y="5268326"/>
                </a:lnTo>
                <a:lnTo>
                  <a:pt x="0" y="268874"/>
                </a:lnTo>
                <a:lnTo>
                  <a:pt x="106500" y="217570"/>
                </a:lnTo>
                <a:cubicBezTo>
                  <a:pt x="437731" y="77472"/>
                  <a:pt x="801900" y="0"/>
                  <a:pt x="118416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7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EAAE-D7C1-D6BB-09B6-03ED54BD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91C3A-5909-E19D-C3C8-03255DA33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5BD09-920B-2076-E10F-FD875DC8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0373-E04A-4F6B-B1AC-212648B8CA7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CBFD0-AEAA-79A3-C6D4-EFD8ABE7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952BD-F1CA-892A-E8FD-8B759E26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6B7-E7B8-4A34-8B7F-3C9CDE28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3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657A-146C-5156-917C-90E8CDDA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46575-FA68-34A2-C9B6-D47013370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CF335-FF64-94F9-EE56-8556E5BF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0373-E04A-4F6B-B1AC-212648B8CA7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86655-2193-EF17-F6C4-6E0CE42F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0034-0062-533F-7E49-EC69F10B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6B7-E7B8-4A34-8B7F-3C9CDE28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1D8A-FCF9-E91D-63E2-4628AF6D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6A86-2C44-E4B8-8235-B9ADBE430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711C7-E382-5B60-DE51-F6ABC8486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5B421-ADC2-AADB-76AB-E6BB188E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0373-E04A-4F6B-B1AC-212648B8CA7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5395E-C042-1E75-54C3-A287FCE8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BD788-3721-842E-773E-659C8E8A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6B7-E7B8-4A34-8B7F-3C9CDE28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8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7A128-34B7-8FC0-706B-4016FC8C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0DA52-4937-4463-C6C4-D30A38F95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4F6D0-9B2B-3EA0-60EA-3488D4B2A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5D84A-B7E4-EE5B-6D0C-B66BE54A7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527FB-2DEC-470E-B843-6EEA99E6A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13D038-8863-413C-05E9-16D50046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0373-E04A-4F6B-B1AC-212648B8CA7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D43FF5-DE67-7E6B-423E-D0550BCA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DBB6A-7137-52C7-8885-79B67FBA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6B7-E7B8-4A34-8B7F-3C9CDE28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25C4-841F-B8AC-8AA2-2F87CEE5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5D0A7-2B28-2791-070C-C0BEB5BCA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0373-E04A-4F6B-B1AC-212648B8CA7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1901B-D824-AC10-B2F9-14CE5A7D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EEA5D-C5CE-AF97-223D-932F102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6B7-E7B8-4A34-8B7F-3C9CDE28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3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43C7B-9788-DAD7-34E3-15A3064A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0373-E04A-4F6B-B1AC-212648B8CA7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DEE5E-385E-FFDD-3E50-C7A1BAEC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A013D-9E6A-7716-B043-37A8EED5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6B7-E7B8-4A34-8B7F-3C9CDE28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0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DAF5-5894-522F-B2FB-BB678713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2619E-0A6F-0B5B-EA57-19C783F46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4EF81-00C3-79B4-7E6A-BB59631C3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0B994-D7B6-57E1-4EB4-9087B51F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0373-E04A-4F6B-B1AC-212648B8CA7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10528-E080-692D-CADE-EB0F2D48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36E2C-E7E1-0521-A4E6-8140C460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6B7-E7B8-4A34-8B7F-3C9CDE28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4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70E8-39C6-B72F-93FF-C90094A3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5D4913-8829-1EFD-DCB2-DFD26D7C4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4BCB5-D5E7-B613-5511-C1236CEE3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A7E67-4377-DDC5-CC33-E3DDB2AA4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0373-E04A-4F6B-B1AC-212648B8CA7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7100B-7178-0D00-D93D-A719FC9C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98E6D-853F-1A22-530F-0810A9DE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6B7-E7B8-4A34-8B7F-3C9CDE28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1BBC5-0172-8CEA-F427-5DEB213D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F6834-DF23-3944-4B06-D76C252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C885E-44C4-1F73-793D-50B1D03A0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0373-E04A-4F6B-B1AC-212648B8CA73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BA853-2D20-A28F-93D7-5E3C6AD44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8120E-27DA-17A7-BC34-8D70CF07C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676B7-E7B8-4A34-8B7F-3C9CDE28A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2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crossing a street&#10;&#10;Description automatically generated with medium confidence">
            <a:extLst>
              <a:ext uri="{FF2B5EF4-FFF2-40B4-BE49-F238E27FC236}">
                <a16:creationId xmlns:a16="http://schemas.microsoft.com/office/drawing/2014/main" id="{C7E71654-496B-DD90-17BD-AB77F20764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1" b="26805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2A1BDF-F600-B609-7D9A-416F6D2BCB4C}"/>
              </a:ext>
            </a:extLst>
          </p:cNvPr>
          <p:cNvSpPr/>
          <p:nvPr/>
        </p:nvSpPr>
        <p:spPr>
          <a:xfrm>
            <a:off x="0" y="10886"/>
            <a:ext cx="12192000" cy="6858000"/>
          </a:xfrm>
          <a:prstGeom prst="rect">
            <a:avLst/>
          </a:prstGeom>
          <a:solidFill>
            <a:srgbClr val="00144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F0EA4F-663D-BB79-03E6-05684EDF5B7B}"/>
              </a:ext>
            </a:extLst>
          </p:cNvPr>
          <p:cNvSpPr txBox="1">
            <a:spLocks/>
          </p:cNvSpPr>
          <p:nvPr/>
        </p:nvSpPr>
        <p:spPr>
          <a:xfrm>
            <a:off x="734786" y="2188029"/>
            <a:ext cx="10722427" cy="29761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Peraturan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Wali Kota Semarang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Nomor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85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Tahun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2023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tentang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Kerja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Lingkungan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Pemerintah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Kota Semarang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63BEE7-FBA2-8D5F-CCEA-3545AC9B3FD6}"/>
              </a:ext>
            </a:extLst>
          </p:cNvPr>
          <p:cNvSpPr/>
          <p:nvPr/>
        </p:nvSpPr>
        <p:spPr>
          <a:xfrm>
            <a:off x="10233748" y="0"/>
            <a:ext cx="1594457" cy="973394"/>
          </a:xfrm>
          <a:prstGeom prst="rect">
            <a:avLst/>
          </a:prstGeom>
          <a:solidFill>
            <a:srgbClr val="F5AE18"/>
          </a:solidFill>
          <a:ln>
            <a:noFill/>
          </a:ln>
          <a:effectLst>
            <a:outerShdw blurRad="1524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 descr="Target outline">
            <a:extLst>
              <a:ext uri="{FF2B5EF4-FFF2-40B4-BE49-F238E27FC236}">
                <a16:creationId xmlns:a16="http://schemas.microsoft.com/office/drawing/2014/main" id="{CED9459D-EA38-3EA5-6395-621916460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0210" y="135609"/>
            <a:ext cx="687003" cy="68700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51FE50-A65D-75C5-4E67-61565D846187}"/>
              </a:ext>
            </a:extLst>
          </p:cNvPr>
          <p:cNvCxnSpPr>
            <a:cxnSpLocks/>
          </p:cNvCxnSpPr>
          <p:nvPr/>
        </p:nvCxnSpPr>
        <p:spPr>
          <a:xfrm flipH="1">
            <a:off x="0" y="2730834"/>
            <a:ext cx="5614219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678865-C812-949B-C87C-80536246C10D}"/>
              </a:ext>
            </a:extLst>
          </p:cNvPr>
          <p:cNvCxnSpPr>
            <a:cxnSpLocks/>
          </p:cNvCxnSpPr>
          <p:nvPr/>
        </p:nvCxnSpPr>
        <p:spPr>
          <a:xfrm flipH="1">
            <a:off x="6577781" y="2730834"/>
            <a:ext cx="5614219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E6922A5-24DF-4F7D-FD7D-276E5C5217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5598065" y="509064"/>
            <a:ext cx="974874" cy="13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>
            <a:extLst>
              <a:ext uri="{FF2B5EF4-FFF2-40B4-BE49-F238E27FC236}">
                <a16:creationId xmlns:a16="http://schemas.microsoft.com/office/drawing/2014/main" id="{DA2E5AFF-5140-DA6E-EDE5-727B47D24B3A}"/>
              </a:ext>
            </a:extLst>
          </p:cNvPr>
          <p:cNvSpPr/>
          <p:nvPr/>
        </p:nvSpPr>
        <p:spPr>
          <a:xfrm>
            <a:off x="141206" y="79428"/>
            <a:ext cx="11909588" cy="1144708"/>
          </a:xfrm>
          <a:prstGeom prst="rect">
            <a:avLst/>
          </a:prstGeom>
          <a:solidFill>
            <a:srgbClr val="00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3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4661" y="6214241"/>
            <a:ext cx="536513" cy="356667"/>
          </a:xfrm>
        </p:spPr>
        <p:txBody>
          <a:bodyPr/>
          <a:lstStyle/>
          <a:p>
            <a:pPr algn="ctr"/>
            <a:fld id="{D4F9442E-9437-4062-8DAD-965F8584E449}" type="slidenum">
              <a:rPr lang="en-US" sz="1604">
                <a:solidFill>
                  <a:srgbClr val="DFEEE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pPr algn="ctr"/>
              <a:t>10</a:t>
            </a:fld>
            <a:endParaRPr lang="en-US" sz="1604" dirty="0">
              <a:solidFill>
                <a:srgbClr val="DFEEE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91" name="Title 1023">
            <a:extLst>
              <a:ext uri="{FF2B5EF4-FFF2-40B4-BE49-F238E27FC236}">
                <a16:creationId xmlns:a16="http://schemas.microsoft.com/office/drawing/2014/main" id="{BCC813E7-0088-28F4-5C33-1B3F34D2A37E}"/>
              </a:ext>
            </a:extLst>
          </p:cNvPr>
          <p:cNvSpPr txBox="1">
            <a:spLocks/>
          </p:cNvSpPr>
          <p:nvPr/>
        </p:nvSpPr>
        <p:spPr>
          <a:xfrm>
            <a:off x="141206" y="309044"/>
            <a:ext cx="11201418" cy="68547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98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PENUGASAN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B072AC-BB79-578A-8FC1-03582BC749A4}"/>
              </a:ext>
            </a:extLst>
          </p:cNvPr>
          <p:cNvSpPr txBox="1">
            <a:spLocks/>
          </p:cNvSpPr>
          <p:nvPr/>
        </p:nvSpPr>
        <p:spPr>
          <a:xfrm>
            <a:off x="258342" y="1453751"/>
            <a:ext cx="11288464" cy="34385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792" marR="32469" indent="-343792" algn="just">
              <a:lnSpc>
                <a:spcPct val="115000"/>
              </a:lnSpc>
              <a:spcAft>
                <a:spcPts val="602"/>
              </a:spcAft>
              <a:buFont typeface="+mj-lt"/>
              <a:buAutoNum type="arabicParenBoth"/>
              <a:tabLst>
                <a:tab pos="289040" algn="l"/>
                <a:tab pos="458389" algn="l"/>
              </a:tabLst>
            </a:pPr>
            <a:r>
              <a:rPr lang="id-ID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Dalam pelaksanaan tugas, Pejabat Fungsional dan </a:t>
            </a:r>
            <a:r>
              <a:rPr lang="en-US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P</a:t>
            </a:r>
            <a:r>
              <a:rPr lang="id-ID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elaksana dapat bekerja secara individu dan/atau dalam tim kerja dengan mengedepankan profesionalisme, kompetensi, dan kolaborasi berdasarkan keahlian dan/atau keterampilan.</a:t>
            </a:r>
            <a:endParaRPr lang="en-ID" sz="2206" dirty="0">
              <a:solidFill>
                <a:srgbClr val="000000"/>
              </a:solidFill>
              <a:latin typeface="Segoe UI" panose="020B0502040204020203" pitchFamily="34" charset="0"/>
              <a:ea typeface="Batang" panose="02030600000101010101" pitchFamily="18" charset="-127"/>
              <a:cs typeface="Segoe UI" panose="020B0502040204020203" pitchFamily="34" charset="0"/>
            </a:endParaRPr>
          </a:p>
          <a:p>
            <a:pPr marL="343792" marR="32469" indent="-343792" algn="just">
              <a:lnSpc>
                <a:spcPct val="115000"/>
              </a:lnSpc>
              <a:spcAft>
                <a:spcPts val="602"/>
              </a:spcAft>
              <a:buFont typeface="+mj-lt"/>
              <a:buAutoNum type="arabicParenBoth"/>
              <a:tabLst>
                <a:tab pos="289040" algn="l"/>
                <a:tab pos="458389" algn="l"/>
              </a:tabLst>
            </a:pPr>
            <a:r>
              <a:rPr lang="id-ID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Penugasan secara individu dan/atau dalam tim kerja sebagaimana dimaksud pada ayat (1) dapat melibatkan Pejabat Fungsional da</a:t>
            </a:r>
            <a:r>
              <a:rPr lang="en-US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n P</a:t>
            </a:r>
            <a:r>
              <a:rPr lang="id-ID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elaksana yang berasal dari dalam satu </a:t>
            </a:r>
            <a:r>
              <a:rPr lang="en-US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unit </a:t>
            </a:r>
            <a:r>
              <a:rPr lang="en-US" sz="2206" dirty="0" err="1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organisasi</a:t>
            </a:r>
            <a:r>
              <a:rPr lang="id-ID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 dan/atau </a:t>
            </a:r>
            <a:r>
              <a:rPr lang="en-US" sz="2206" dirty="0" err="1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lintas</a:t>
            </a:r>
            <a:r>
              <a:rPr lang="en-US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 unit </a:t>
            </a:r>
            <a:r>
              <a:rPr lang="en-US" sz="2206" dirty="0" err="1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organisasi</a:t>
            </a:r>
            <a:r>
              <a:rPr lang="en-US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 (</a:t>
            </a:r>
            <a:r>
              <a:rPr lang="en-US" sz="2206" dirty="0" err="1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dalam</a:t>
            </a:r>
            <a:r>
              <a:rPr lang="en-US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 </a:t>
            </a:r>
            <a:r>
              <a:rPr lang="en-US" sz="2206" dirty="0" err="1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satu</a:t>
            </a:r>
            <a:r>
              <a:rPr lang="en-US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 </a:t>
            </a:r>
            <a:r>
              <a:rPr lang="en-US" sz="2206" dirty="0" err="1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perangkat</a:t>
            </a:r>
            <a:r>
              <a:rPr lang="en-US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 </a:t>
            </a:r>
            <a:r>
              <a:rPr lang="en-US" sz="2206" dirty="0" err="1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daerah</a:t>
            </a:r>
            <a:r>
              <a:rPr lang="en-US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)</a:t>
            </a:r>
            <a:r>
              <a:rPr lang="id-ID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.</a:t>
            </a:r>
            <a:r>
              <a:rPr lang="en-US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ID" sz="2206" dirty="0">
              <a:solidFill>
                <a:srgbClr val="000000"/>
              </a:solidFill>
              <a:latin typeface="Segoe UI" panose="020B0502040204020203" pitchFamily="34" charset="0"/>
              <a:ea typeface="Batang" panose="02030600000101010101" pitchFamily="18" charset="-127"/>
              <a:cs typeface="Segoe UI" panose="020B0502040204020203" pitchFamily="34" charset="0"/>
            </a:endParaRPr>
          </a:p>
          <a:p>
            <a:pPr marL="343792" marR="32469" indent="-343792" algn="just">
              <a:lnSpc>
                <a:spcPct val="115000"/>
              </a:lnSpc>
              <a:spcAft>
                <a:spcPts val="602"/>
              </a:spcAft>
              <a:buFont typeface="+mj-lt"/>
              <a:buAutoNum type="arabicParenBoth"/>
              <a:tabLst>
                <a:tab pos="289040" algn="l"/>
                <a:tab pos="458389" algn="l"/>
              </a:tabLst>
            </a:pPr>
            <a:r>
              <a:rPr lang="id-ID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Dalam tim kerja yang anggotanya berasal dari lintas </a:t>
            </a:r>
            <a:r>
              <a:rPr lang="en-US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unit </a:t>
            </a:r>
            <a:r>
              <a:rPr lang="en-US" sz="2206" dirty="0" err="1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organisasi</a:t>
            </a:r>
            <a:r>
              <a:rPr lang="id-ID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, Pejabat Fungsional atau </a:t>
            </a:r>
            <a:r>
              <a:rPr lang="en-US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P</a:t>
            </a:r>
            <a:r>
              <a:rPr lang="id-ID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elaksana yang berperan sebagai ketua tim diutamakan berasal dari </a:t>
            </a:r>
            <a:r>
              <a:rPr lang="en-US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unit </a:t>
            </a:r>
            <a:r>
              <a:rPr lang="en-US" sz="2206" dirty="0" err="1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organisasi</a:t>
            </a:r>
            <a:r>
              <a:rPr lang="id-ID" sz="2206" dirty="0">
                <a:solidFill>
                  <a:srgbClr val="000000"/>
                </a:solidFill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 pemilik kinerja.</a:t>
            </a:r>
            <a:endParaRPr lang="en-ID" sz="2206" dirty="0">
              <a:solidFill>
                <a:srgbClr val="000000"/>
              </a:solidFill>
              <a:latin typeface="Segoe UI" panose="020B0502040204020203" pitchFamily="34" charset="0"/>
              <a:ea typeface="Batang" panose="02030600000101010101" pitchFamily="18" charset="-127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87738-092E-981D-98B9-FA47D9459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11318662" y="96329"/>
            <a:ext cx="714800" cy="10039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721F71-EF73-79FF-6B9A-5B241B5F6591}"/>
              </a:ext>
            </a:extLst>
          </p:cNvPr>
          <p:cNvSpPr/>
          <p:nvPr/>
        </p:nvSpPr>
        <p:spPr>
          <a:xfrm>
            <a:off x="11546806" y="6214240"/>
            <a:ext cx="645194" cy="459612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3D4A7F3-0E85-263A-33A1-D1FCA5EEE87C}"/>
              </a:ext>
            </a:extLst>
          </p:cNvPr>
          <p:cNvSpPr txBox="1">
            <a:spLocks/>
          </p:cNvSpPr>
          <p:nvPr/>
        </p:nvSpPr>
        <p:spPr>
          <a:xfrm>
            <a:off x="11546806" y="6214239"/>
            <a:ext cx="711960" cy="459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4F9442E-9437-4062-8DAD-965F8584E449}" type="slidenum">
              <a:rPr lang="en-US" sz="1800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10</a:t>
            </a:fld>
            <a:endParaRPr lang="en-US" sz="1800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9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>
            <a:extLst>
              <a:ext uri="{FF2B5EF4-FFF2-40B4-BE49-F238E27FC236}">
                <a16:creationId xmlns:a16="http://schemas.microsoft.com/office/drawing/2014/main" id="{DA2E5AFF-5140-DA6E-EDE5-727B47D24B3A}"/>
              </a:ext>
            </a:extLst>
          </p:cNvPr>
          <p:cNvSpPr/>
          <p:nvPr/>
        </p:nvSpPr>
        <p:spPr>
          <a:xfrm>
            <a:off x="141206" y="79428"/>
            <a:ext cx="11909588" cy="1144708"/>
          </a:xfrm>
          <a:prstGeom prst="rect">
            <a:avLst/>
          </a:prstGeom>
          <a:solidFill>
            <a:srgbClr val="00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3"/>
          </a:p>
        </p:txBody>
      </p:sp>
      <p:sp>
        <p:nvSpPr>
          <p:cNvPr id="291" name="Title 1023">
            <a:extLst>
              <a:ext uri="{FF2B5EF4-FFF2-40B4-BE49-F238E27FC236}">
                <a16:creationId xmlns:a16="http://schemas.microsoft.com/office/drawing/2014/main" id="{BCC813E7-0088-28F4-5C33-1B3F34D2A37E}"/>
              </a:ext>
            </a:extLst>
          </p:cNvPr>
          <p:cNvSpPr txBox="1">
            <a:spLocks/>
          </p:cNvSpPr>
          <p:nvPr/>
        </p:nvSpPr>
        <p:spPr>
          <a:xfrm>
            <a:off x="141206" y="309044"/>
            <a:ext cx="11201418" cy="68547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98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PENUGASAN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3E125C-9830-07FA-2274-CD493F4CA4CA}"/>
              </a:ext>
            </a:extLst>
          </p:cNvPr>
          <p:cNvGrpSpPr/>
          <p:nvPr/>
        </p:nvGrpSpPr>
        <p:grpSpPr>
          <a:xfrm>
            <a:off x="1518291" y="1609541"/>
            <a:ext cx="6190609" cy="4704172"/>
            <a:chOff x="5616170" y="773725"/>
            <a:chExt cx="6520163" cy="330526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A1F19C-5F8A-A075-4B53-9DE6226246AF}"/>
                </a:ext>
              </a:extLst>
            </p:cNvPr>
            <p:cNvSpPr/>
            <p:nvPr/>
          </p:nvSpPr>
          <p:spPr>
            <a:xfrm>
              <a:off x="5616171" y="773725"/>
              <a:ext cx="6520162" cy="8985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Pejabat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Administrator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dapat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membentuk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tim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kerja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dengan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memperhatikan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susunan</a:t>
              </a:r>
              <a:r>
                <a:rPr lang="en-ID" sz="2000" dirty="0">
                  <a:solidFill>
                    <a:srgbClr val="000000"/>
                  </a:solidFill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organisasi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sebelum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adanya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penyederhanaan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birokrasi</a:t>
              </a:r>
              <a:r>
                <a:rPr lang="en-ID" sz="2000" dirty="0"/>
                <a:t> </a:t>
              </a:r>
              <a:endPara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54B26B-E873-29C4-C617-63ACE0872D95}"/>
                </a:ext>
              </a:extLst>
            </p:cNvPr>
            <p:cNvSpPr/>
            <p:nvPr/>
          </p:nvSpPr>
          <p:spPr>
            <a:xfrm>
              <a:off x="5616171" y="1882781"/>
              <a:ext cx="6321009" cy="10209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Tim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kerja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dibentuk</a:t>
              </a:r>
              <a:r>
                <a:rPr lang="en-ID" sz="2000" dirty="0">
                  <a:solidFill>
                    <a:srgbClr val="000000"/>
                  </a:solidFill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untuk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mengisi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kekosongan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Pejabat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Fungsional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Hasil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Penyetaraan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Jabatan</a:t>
              </a:r>
              <a:r>
                <a:rPr lang="en-ID" sz="2000" dirty="0"/>
                <a:t> </a:t>
              </a:r>
              <a:endPara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4910BE-FC84-31C8-BF02-D00472A38B6A}"/>
                </a:ext>
              </a:extLst>
            </p:cNvPr>
            <p:cNvSpPr/>
            <p:nvPr/>
          </p:nvSpPr>
          <p:spPr>
            <a:xfrm>
              <a:off x="5616170" y="3114165"/>
              <a:ext cx="6321009" cy="9648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Tim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kerja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dapat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terdiri</a:t>
              </a:r>
              <a:r>
                <a:rPr lang="en-ID" sz="2000" dirty="0">
                  <a:solidFill>
                    <a:srgbClr val="000000"/>
                  </a:solidFill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dari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Pejabat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Fungsional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Hasil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Penyetaraan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Jabatan</a:t>
              </a:r>
              <a:r>
                <a:rPr lang="en-ID" sz="2000" dirty="0">
                  <a:solidFill>
                    <a:srgbClr val="000000"/>
                  </a:solidFill>
                  <a:latin typeface="BookmanOldStyle"/>
                </a:rPr>
                <a:t> 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dan/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atau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Pejabat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Fungsional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lainnya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dan/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atau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Pelaksana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,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serta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harus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memiliki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pembagian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peran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dan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tugas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yang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jelas</a:t>
              </a:r>
              <a:r>
                <a:rPr lang="en-ID" sz="2000" dirty="0"/>
                <a:t> </a:t>
              </a:r>
              <a:endPara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CDA04E8B-1F7A-3214-2C0C-BDC0797EE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0230" y="1309868"/>
            <a:ext cx="3478250" cy="491924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EB929F7-5F35-AF6E-E5EE-38AADAE3B2B0}"/>
              </a:ext>
            </a:extLst>
          </p:cNvPr>
          <p:cNvSpPr/>
          <p:nvPr/>
        </p:nvSpPr>
        <p:spPr>
          <a:xfrm>
            <a:off x="524338" y="1889452"/>
            <a:ext cx="867084" cy="874231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+mj-lt"/>
              </a:rPr>
              <a:t>1</a:t>
            </a:r>
            <a:endParaRPr lang="en-ID" sz="2500" b="1" dirty="0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E74A99-355D-6532-C738-0DB48D782988}"/>
              </a:ext>
            </a:extLst>
          </p:cNvPr>
          <p:cNvSpPr/>
          <p:nvPr/>
        </p:nvSpPr>
        <p:spPr>
          <a:xfrm>
            <a:off x="467032" y="5104114"/>
            <a:ext cx="867085" cy="8014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+mj-lt"/>
              </a:rPr>
              <a:t>3</a:t>
            </a:r>
            <a:endParaRPr lang="en-ID" sz="2500" b="1" dirty="0"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E0A0FC-2B8E-B5C9-5BAB-2FA9E795A4BD}"/>
              </a:ext>
            </a:extLst>
          </p:cNvPr>
          <p:cNvSpPr/>
          <p:nvPr/>
        </p:nvSpPr>
        <p:spPr>
          <a:xfrm>
            <a:off x="467033" y="3429000"/>
            <a:ext cx="867084" cy="8742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+mj-lt"/>
              </a:rPr>
              <a:t>2</a:t>
            </a:r>
            <a:endParaRPr lang="en-ID" sz="2500" b="1" dirty="0">
              <a:latin typeface="+mj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1E8FE9-D929-596E-FA1D-DE588A062E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11318662" y="96329"/>
            <a:ext cx="714800" cy="100393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4B99F6-04F5-19A9-ED8F-A4B7D96FB954}"/>
              </a:ext>
            </a:extLst>
          </p:cNvPr>
          <p:cNvSpPr/>
          <p:nvPr/>
        </p:nvSpPr>
        <p:spPr>
          <a:xfrm>
            <a:off x="11506200" y="6229108"/>
            <a:ext cx="685800" cy="438394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C6B26C89-3620-A674-EAE1-4A87B32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480" y="6308725"/>
            <a:ext cx="573520" cy="358775"/>
          </a:xfrm>
        </p:spPr>
        <p:txBody>
          <a:bodyPr/>
          <a:lstStyle/>
          <a:p>
            <a:pPr algn="ctr"/>
            <a:fld id="{D4F9442E-9437-4062-8DAD-965F8584E449}" type="slidenum">
              <a:rPr lang="en-US" sz="1800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11</a:t>
            </a:fld>
            <a:endParaRPr lang="en-US" sz="1800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3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>
            <a:extLst>
              <a:ext uri="{FF2B5EF4-FFF2-40B4-BE49-F238E27FC236}">
                <a16:creationId xmlns:a16="http://schemas.microsoft.com/office/drawing/2014/main" id="{DA2E5AFF-5140-DA6E-EDE5-727B47D24B3A}"/>
              </a:ext>
            </a:extLst>
          </p:cNvPr>
          <p:cNvSpPr/>
          <p:nvPr/>
        </p:nvSpPr>
        <p:spPr>
          <a:xfrm>
            <a:off x="141206" y="79428"/>
            <a:ext cx="11909588" cy="1144708"/>
          </a:xfrm>
          <a:prstGeom prst="rect">
            <a:avLst/>
          </a:prstGeom>
          <a:solidFill>
            <a:srgbClr val="00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3"/>
          </a:p>
        </p:txBody>
      </p:sp>
      <p:sp>
        <p:nvSpPr>
          <p:cNvPr id="291" name="Title 1023">
            <a:extLst>
              <a:ext uri="{FF2B5EF4-FFF2-40B4-BE49-F238E27FC236}">
                <a16:creationId xmlns:a16="http://schemas.microsoft.com/office/drawing/2014/main" id="{BCC813E7-0088-28F4-5C33-1B3F34D2A37E}"/>
              </a:ext>
            </a:extLst>
          </p:cNvPr>
          <p:cNvSpPr txBox="1">
            <a:spLocks/>
          </p:cNvSpPr>
          <p:nvPr/>
        </p:nvSpPr>
        <p:spPr>
          <a:xfrm>
            <a:off x="141206" y="309044"/>
            <a:ext cx="11201418" cy="68547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98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PENUGASAN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3E125C-9830-07FA-2274-CD493F4CA4CA}"/>
              </a:ext>
            </a:extLst>
          </p:cNvPr>
          <p:cNvGrpSpPr/>
          <p:nvPr/>
        </p:nvGrpSpPr>
        <p:grpSpPr>
          <a:xfrm>
            <a:off x="1518291" y="1609541"/>
            <a:ext cx="6001522" cy="4704172"/>
            <a:chOff x="5616170" y="773725"/>
            <a:chExt cx="6321010" cy="330526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A1F19C-5F8A-A075-4B53-9DE6226246AF}"/>
                </a:ext>
              </a:extLst>
            </p:cNvPr>
            <p:cNvSpPr/>
            <p:nvPr/>
          </p:nvSpPr>
          <p:spPr>
            <a:xfrm>
              <a:off x="5616171" y="773725"/>
              <a:ext cx="6321009" cy="8985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800" b="0" i="0" dirty="0">
                <a:solidFill>
                  <a:srgbClr val="000000"/>
                </a:solidFill>
                <a:effectLst/>
                <a:latin typeface="BookmanOldStyle"/>
              </a:endParaRPr>
            </a:p>
            <a:p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Tim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kerja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dipimpin</a:t>
              </a:r>
              <a:r>
                <a:rPr lang="en-ID" sz="2000" dirty="0">
                  <a:solidFill>
                    <a:srgbClr val="000000"/>
                  </a:solidFill>
                  <a:latin typeface="BookmanOldStyle"/>
                </a:rPr>
                <a:t> 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oleh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Ketua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Tim</a:t>
              </a:r>
              <a:br>
                <a:rPr lang="en-ID" sz="2000" dirty="0"/>
              </a:br>
              <a:endPara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54B26B-E873-29C4-C617-63ACE0872D95}"/>
                </a:ext>
              </a:extLst>
            </p:cNvPr>
            <p:cNvSpPr/>
            <p:nvPr/>
          </p:nvSpPr>
          <p:spPr>
            <a:xfrm>
              <a:off x="5616171" y="1882781"/>
              <a:ext cx="6321009" cy="10209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Ketua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Tim paling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rendah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golongan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1" i="0" dirty="0">
                  <a:solidFill>
                    <a:srgbClr val="000000"/>
                  </a:solidFill>
                  <a:effectLst/>
                  <a:latin typeface="BookmanOldStyle"/>
                </a:rPr>
                <a:t>IIIa</a:t>
              </a:r>
              <a:br>
                <a:rPr lang="en-ID" sz="1600" dirty="0"/>
              </a:br>
              <a:endPara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4910BE-FC84-31C8-BF02-D00472A38B6A}"/>
                </a:ext>
              </a:extLst>
            </p:cNvPr>
            <p:cNvSpPr/>
            <p:nvPr/>
          </p:nvSpPr>
          <p:spPr>
            <a:xfrm>
              <a:off x="5616170" y="3114165"/>
              <a:ext cx="6321009" cy="9648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Ketua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Tim 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dipimpin</a:t>
              </a:r>
              <a:r>
                <a:rPr lang="en-ID" sz="2000" dirty="0">
                  <a:solidFill>
                    <a:srgbClr val="000000"/>
                  </a:solidFill>
                  <a:latin typeface="BookmanOldStyle"/>
                </a:rPr>
                <a:t> 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oleh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Pejabat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Fungsional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Hasil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Penyetaraan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Jabatan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/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Pejabat</a:t>
              </a:r>
              <a:r>
                <a:rPr lang="en-ID" sz="2000" dirty="0">
                  <a:solidFill>
                    <a:srgbClr val="000000"/>
                  </a:solidFill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Fungsional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lainnya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/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Pelaksana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yang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ditunjuk</a:t>
              </a:r>
              <a:r>
                <a:rPr lang="en-ID" sz="2000" dirty="0">
                  <a:solidFill>
                    <a:srgbClr val="000000"/>
                  </a:solidFill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berkedudukan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di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bawah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dan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bertanggung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jawab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kepada</a:t>
              </a:r>
              <a:r>
                <a:rPr lang="en-ID" sz="2000" dirty="0">
                  <a:solidFill>
                    <a:srgbClr val="000000"/>
                  </a:solidFill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Pejabat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Administrator</a:t>
              </a:r>
              <a:br>
                <a:rPr lang="en-ID" dirty="0"/>
              </a:br>
              <a:endPara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CDA04E8B-1F7A-3214-2C0C-BDC0797EE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0230" y="1309868"/>
            <a:ext cx="3478250" cy="491924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EB929F7-5F35-AF6E-E5EE-38AADAE3B2B0}"/>
              </a:ext>
            </a:extLst>
          </p:cNvPr>
          <p:cNvSpPr/>
          <p:nvPr/>
        </p:nvSpPr>
        <p:spPr>
          <a:xfrm>
            <a:off x="524338" y="1889452"/>
            <a:ext cx="867084" cy="874231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+mj-lt"/>
              </a:rPr>
              <a:t>4</a:t>
            </a:r>
            <a:endParaRPr lang="en-ID" sz="2500" b="1" dirty="0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E74A99-355D-6532-C738-0DB48D782988}"/>
              </a:ext>
            </a:extLst>
          </p:cNvPr>
          <p:cNvSpPr/>
          <p:nvPr/>
        </p:nvSpPr>
        <p:spPr>
          <a:xfrm>
            <a:off x="467032" y="5104114"/>
            <a:ext cx="867085" cy="8014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+mj-lt"/>
              </a:rPr>
              <a:t>6</a:t>
            </a:r>
            <a:endParaRPr lang="en-ID" sz="2500" b="1" dirty="0"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E0A0FC-2B8E-B5C9-5BAB-2FA9E795A4BD}"/>
              </a:ext>
            </a:extLst>
          </p:cNvPr>
          <p:cNvSpPr/>
          <p:nvPr/>
        </p:nvSpPr>
        <p:spPr>
          <a:xfrm>
            <a:off x="467033" y="3429000"/>
            <a:ext cx="867084" cy="8742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+mj-lt"/>
              </a:rPr>
              <a:t>5</a:t>
            </a:r>
            <a:endParaRPr lang="en-ID" sz="25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A2CEBA-79F0-36E0-189C-C167F88E4F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11318662" y="96329"/>
            <a:ext cx="714800" cy="1003932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5759673-0705-184C-82A1-12C08F70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480" y="6308725"/>
            <a:ext cx="573520" cy="358775"/>
          </a:xfrm>
        </p:spPr>
        <p:txBody>
          <a:bodyPr/>
          <a:lstStyle/>
          <a:p>
            <a:pPr algn="ctr"/>
            <a:fld id="{D4F9442E-9437-4062-8DAD-965F8584E449}" type="slidenum">
              <a:rPr lang="en-US" sz="1800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12</a:t>
            </a:fld>
            <a:endParaRPr lang="en-US" sz="1800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421B2F-F93C-C8A6-32C2-ED66DFD3E370}"/>
              </a:ext>
            </a:extLst>
          </p:cNvPr>
          <p:cNvSpPr/>
          <p:nvPr/>
        </p:nvSpPr>
        <p:spPr>
          <a:xfrm>
            <a:off x="11506200" y="6184850"/>
            <a:ext cx="685800" cy="438394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9B75EFF-72D2-7C27-1B51-63EB5E47EE1B}"/>
              </a:ext>
            </a:extLst>
          </p:cNvPr>
          <p:cNvSpPr txBox="1">
            <a:spLocks/>
          </p:cNvSpPr>
          <p:nvPr/>
        </p:nvSpPr>
        <p:spPr>
          <a:xfrm>
            <a:off x="11618480" y="6264467"/>
            <a:ext cx="573520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4F9442E-9437-4062-8DAD-965F8584E449}" type="slidenum">
              <a:rPr lang="en-US" sz="1800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12</a:t>
            </a:fld>
            <a:endParaRPr lang="en-US" sz="1800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5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>
            <a:extLst>
              <a:ext uri="{FF2B5EF4-FFF2-40B4-BE49-F238E27FC236}">
                <a16:creationId xmlns:a16="http://schemas.microsoft.com/office/drawing/2014/main" id="{DA2E5AFF-5140-DA6E-EDE5-727B47D24B3A}"/>
              </a:ext>
            </a:extLst>
          </p:cNvPr>
          <p:cNvSpPr/>
          <p:nvPr/>
        </p:nvSpPr>
        <p:spPr>
          <a:xfrm>
            <a:off x="141206" y="79428"/>
            <a:ext cx="11909588" cy="1144708"/>
          </a:xfrm>
          <a:prstGeom prst="rect">
            <a:avLst/>
          </a:prstGeom>
          <a:solidFill>
            <a:srgbClr val="00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3"/>
          </a:p>
        </p:txBody>
      </p:sp>
      <p:sp>
        <p:nvSpPr>
          <p:cNvPr id="291" name="Title 1023">
            <a:extLst>
              <a:ext uri="{FF2B5EF4-FFF2-40B4-BE49-F238E27FC236}">
                <a16:creationId xmlns:a16="http://schemas.microsoft.com/office/drawing/2014/main" id="{BCC813E7-0088-28F4-5C33-1B3F34D2A37E}"/>
              </a:ext>
            </a:extLst>
          </p:cNvPr>
          <p:cNvSpPr txBox="1">
            <a:spLocks/>
          </p:cNvSpPr>
          <p:nvPr/>
        </p:nvSpPr>
        <p:spPr>
          <a:xfrm>
            <a:off x="141206" y="309044"/>
            <a:ext cx="11201418" cy="68547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98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PENUGASAN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3E125C-9830-07FA-2274-CD493F4CA4CA}"/>
              </a:ext>
            </a:extLst>
          </p:cNvPr>
          <p:cNvGrpSpPr/>
          <p:nvPr/>
        </p:nvGrpSpPr>
        <p:grpSpPr>
          <a:xfrm>
            <a:off x="1565189" y="2349770"/>
            <a:ext cx="6001521" cy="3031448"/>
            <a:chOff x="5616171" y="773725"/>
            <a:chExt cx="6321009" cy="21299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A1F19C-5F8A-A075-4B53-9DE6226246AF}"/>
                </a:ext>
              </a:extLst>
            </p:cNvPr>
            <p:cNvSpPr/>
            <p:nvPr/>
          </p:nvSpPr>
          <p:spPr>
            <a:xfrm>
              <a:off x="5616171" y="773725"/>
              <a:ext cx="6321009" cy="8985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800" b="0" i="0" dirty="0">
                <a:solidFill>
                  <a:srgbClr val="000000"/>
                </a:solidFill>
                <a:effectLst/>
                <a:latin typeface="BookmanOldStyle"/>
              </a:endParaRPr>
            </a:p>
            <a:p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Dalam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hal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masih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terdapat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Pejabat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Fungsional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Hasil</a:t>
              </a:r>
              <a:b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</a:b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Penyetaraan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Jabatan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maka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Ketua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Tim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dijabat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oleh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Pejabat</a:t>
              </a:r>
              <a:r>
                <a:rPr lang="en-ID" sz="2000" dirty="0">
                  <a:solidFill>
                    <a:srgbClr val="000000"/>
                  </a:solidFill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Fungsional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Hasil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Penyetaraan</a:t>
              </a:r>
              <a:r>
                <a:rPr lang="en-ID" sz="2000" b="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b="0" i="0" dirty="0" err="1">
                  <a:solidFill>
                    <a:srgbClr val="000000"/>
                  </a:solidFill>
                  <a:effectLst/>
                  <a:latin typeface="BookmanOldStyle"/>
                </a:rPr>
                <a:t>Jabatan</a:t>
              </a:r>
              <a:br>
                <a:rPr lang="en-ID" sz="1600" dirty="0"/>
              </a:br>
              <a:endPara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54B26B-E873-29C4-C617-63ACE0872D95}"/>
                </a:ext>
              </a:extLst>
            </p:cNvPr>
            <p:cNvSpPr/>
            <p:nvPr/>
          </p:nvSpPr>
          <p:spPr>
            <a:xfrm>
              <a:off x="5616171" y="1882781"/>
              <a:ext cx="6321009" cy="10209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D" sz="2000" i="0" dirty="0" err="1">
                  <a:solidFill>
                    <a:srgbClr val="000000"/>
                  </a:solidFill>
                  <a:effectLst/>
                  <a:latin typeface="BookmanOldStyle"/>
                </a:rPr>
                <a:t>Susunan</a:t>
              </a:r>
              <a:r>
                <a:rPr lang="en-ID" sz="200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i="0" dirty="0" err="1">
                  <a:solidFill>
                    <a:srgbClr val="000000"/>
                  </a:solidFill>
                  <a:effectLst/>
                  <a:latin typeface="BookmanOldStyle"/>
                </a:rPr>
                <a:t>tim</a:t>
              </a:r>
              <a:r>
                <a:rPr lang="en-ID" sz="200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i="0" dirty="0" err="1">
                  <a:solidFill>
                    <a:srgbClr val="000000"/>
                  </a:solidFill>
                  <a:effectLst/>
                  <a:latin typeface="BookmanOldStyle"/>
                </a:rPr>
                <a:t>kerja</a:t>
              </a:r>
              <a:r>
                <a:rPr lang="en-ID" sz="200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i="0" dirty="0" err="1">
                  <a:solidFill>
                    <a:srgbClr val="000000"/>
                  </a:solidFill>
                  <a:effectLst/>
                  <a:latin typeface="BookmanOldStyle"/>
                </a:rPr>
                <a:t>ditetapkan</a:t>
              </a:r>
              <a:r>
                <a:rPr lang="en-ID" sz="2000" i="0" dirty="0">
                  <a:solidFill>
                    <a:srgbClr val="000000"/>
                  </a:solidFill>
                  <a:effectLst/>
                  <a:latin typeface="BookmanOldStyle"/>
                </a:rPr>
                <a:t> oleh </a:t>
              </a:r>
              <a:r>
                <a:rPr lang="en-ID" sz="2000" i="0" dirty="0" err="1">
                  <a:solidFill>
                    <a:srgbClr val="000000"/>
                  </a:solidFill>
                  <a:effectLst/>
                  <a:latin typeface="BookmanOldStyle"/>
                </a:rPr>
                <a:t>Kepala</a:t>
              </a:r>
              <a:r>
                <a:rPr lang="en-ID" sz="2000" i="0" dirty="0">
                  <a:solidFill>
                    <a:srgbClr val="000000"/>
                  </a:solidFill>
                  <a:effectLst/>
                  <a:latin typeface="BookmanOldStyle"/>
                </a:rPr>
                <a:t> </a:t>
              </a:r>
              <a:r>
                <a:rPr lang="en-ID" sz="2000" i="0" dirty="0" err="1">
                  <a:solidFill>
                    <a:srgbClr val="000000"/>
                  </a:solidFill>
                  <a:effectLst/>
                  <a:latin typeface="BookmanOldStyle"/>
                </a:rPr>
                <a:t>Perangkat</a:t>
              </a:r>
              <a:br>
                <a:rPr lang="en-ID" sz="2000" i="0" dirty="0">
                  <a:solidFill>
                    <a:srgbClr val="000000"/>
                  </a:solidFill>
                  <a:effectLst/>
                  <a:latin typeface="BookmanOldStyle"/>
                </a:rPr>
              </a:br>
              <a:r>
                <a:rPr lang="en-ID" sz="2000" i="0" dirty="0">
                  <a:solidFill>
                    <a:srgbClr val="000000"/>
                  </a:solidFill>
                  <a:effectLst/>
                  <a:latin typeface="BookmanOldStyle"/>
                </a:rPr>
                <a:t>Daerah, </a:t>
              </a:r>
              <a:r>
                <a:rPr lang="en-ID" sz="2000" i="0" dirty="0" err="1">
                  <a:solidFill>
                    <a:srgbClr val="000000"/>
                  </a:solidFill>
                  <a:effectLst/>
                  <a:latin typeface="BookmanOldStyle"/>
                </a:rPr>
                <a:t>kecuali</a:t>
              </a:r>
              <a:r>
                <a:rPr lang="en-ID" sz="2000" i="0" dirty="0">
                  <a:solidFill>
                    <a:srgbClr val="000000"/>
                  </a:solidFill>
                  <a:effectLst/>
                  <a:latin typeface="BookmanOldStyle"/>
                </a:rPr>
                <a:t> pada </a:t>
              </a:r>
              <a:r>
                <a:rPr lang="en-ID" sz="2000" i="0" dirty="0" err="1">
                  <a:solidFill>
                    <a:srgbClr val="000000"/>
                  </a:solidFill>
                  <a:effectLst/>
                  <a:latin typeface="BookmanOldStyle"/>
                </a:rPr>
                <a:t>Sekretariat</a:t>
              </a:r>
              <a:r>
                <a:rPr lang="en-ID" sz="2000" i="0" dirty="0">
                  <a:solidFill>
                    <a:srgbClr val="000000"/>
                  </a:solidFill>
                  <a:effectLst/>
                  <a:latin typeface="BookmanOldStyle"/>
                </a:rPr>
                <a:t> Daerah </a:t>
              </a:r>
              <a:r>
                <a:rPr lang="en-ID" sz="2000" i="0" dirty="0" err="1">
                  <a:solidFill>
                    <a:srgbClr val="000000"/>
                  </a:solidFill>
                  <a:effectLst/>
                  <a:latin typeface="BookmanOldStyle"/>
                </a:rPr>
                <a:t>ditetapkan</a:t>
              </a:r>
              <a:r>
                <a:rPr lang="en-ID" sz="2000" i="0" dirty="0">
                  <a:solidFill>
                    <a:srgbClr val="000000"/>
                  </a:solidFill>
                  <a:effectLst/>
                  <a:latin typeface="BookmanOldStyle"/>
                </a:rPr>
                <a:t> oleh </a:t>
              </a:r>
              <a:r>
                <a:rPr lang="en-ID" sz="2000" i="0" dirty="0" err="1">
                  <a:solidFill>
                    <a:srgbClr val="000000"/>
                  </a:solidFill>
                  <a:effectLst/>
                  <a:latin typeface="BookmanOldStyle"/>
                </a:rPr>
                <a:t>Kepala</a:t>
              </a:r>
              <a:r>
                <a:rPr lang="en-ID" sz="2000" i="0" dirty="0">
                  <a:solidFill>
                    <a:srgbClr val="000000"/>
                  </a:solidFill>
                  <a:effectLst/>
                  <a:latin typeface="BookmanOldStyle"/>
                </a:rPr>
                <a:t> Unit </a:t>
              </a:r>
              <a:r>
                <a:rPr lang="en-ID" sz="2000" i="0" dirty="0" err="1">
                  <a:solidFill>
                    <a:srgbClr val="000000"/>
                  </a:solidFill>
                  <a:effectLst/>
                  <a:latin typeface="BookmanOldStyle"/>
                </a:rPr>
                <a:t>Organisasi</a:t>
              </a:r>
              <a:r>
                <a:rPr lang="en-ID" sz="2000" dirty="0"/>
                <a:t> </a:t>
              </a:r>
              <a:br>
                <a:rPr lang="en-ID" sz="2000" dirty="0"/>
              </a:br>
              <a:endPara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CDA04E8B-1F7A-3214-2C0C-BDC0797EE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0230" y="1309868"/>
            <a:ext cx="3478250" cy="491924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EB929F7-5F35-AF6E-E5EE-38AADAE3B2B0}"/>
              </a:ext>
            </a:extLst>
          </p:cNvPr>
          <p:cNvSpPr/>
          <p:nvPr/>
        </p:nvSpPr>
        <p:spPr>
          <a:xfrm>
            <a:off x="571235" y="2629681"/>
            <a:ext cx="867084" cy="874231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+mj-lt"/>
              </a:rPr>
              <a:t>7</a:t>
            </a:r>
            <a:endParaRPr lang="en-ID" sz="2500" b="1" dirty="0"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E0A0FC-2B8E-B5C9-5BAB-2FA9E795A4BD}"/>
              </a:ext>
            </a:extLst>
          </p:cNvPr>
          <p:cNvSpPr/>
          <p:nvPr/>
        </p:nvSpPr>
        <p:spPr>
          <a:xfrm>
            <a:off x="513930" y="4169229"/>
            <a:ext cx="867084" cy="8742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+mj-lt"/>
              </a:rPr>
              <a:t>8</a:t>
            </a:r>
            <a:endParaRPr lang="en-ID" sz="25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B5260-ED65-A273-1C4E-C79EEE629B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11318662" y="96329"/>
            <a:ext cx="714800" cy="10039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77F848-8EBD-3F15-B79B-381D8C343686}"/>
              </a:ext>
            </a:extLst>
          </p:cNvPr>
          <p:cNvSpPr/>
          <p:nvPr/>
        </p:nvSpPr>
        <p:spPr>
          <a:xfrm>
            <a:off x="11506200" y="6229108"/>
            <a:ext cx="685800" cy="438394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BC912EE-376C-4C2D-6246-61EFF225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480" y="6308725"/>
            <a:ext cx="573520" cy="358775"/>
          </a:xfrm>
        </p:spPr>
        <p:txBody>
          <a:bodyPr/>
          <a:lstStyle/>
          <a:p>
            <a:pPr algn="ctr"/>
            <a:fld id="{D4F9442E-9437-4062-8DAD-965F8584E449}" type="slidenum">
              <a:rPr lang="en-US" sz="1800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13</a:t>
            </a:fld>
            <a:endParaRPr lang="en-US" sz="1800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73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>
            <a:extLst>
              <a:ext uri="{FF2B5EF4-FFF2-40B4-BE49-F238E27FC236}">
                <a16:creationId xmlns:a16="http://schemas.microsoft.com/office/drawing/2014/main" id="{DA2E5AFF-5140-DA6E-EDE5-727B47D24B3A}"/>
              </a:ext>
            </a:extLst>
          </p:cNvPr>
          <p:cNvSpPr/>
          <p:nvPr/>
        </p:nvSpPr>
        <p:spPr>
          <a:xfrm>
            <a:off x="0" y="0"/>
            <a:ext cx="12192000" cy="1171852"/>
          </a:xfrm>
          <a:prstGeom prst="rect">
            <a:avLst/>
          </a:prstGeom>
          <a:solidFill>
            <a:srgbClr val="00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BD6658-C3F2-A194-5656-6F7F7381227D}"/>
              </a:ext>
            </a:extLst>
          </p:cNvPr>
          <p:cNvSpPr/>
          <p:nvPr/>
        </p:nvSpPr>
        <p:spPr>
          <a:xfrm>
            <a:off x="11590007" y="6308727"/>
            <a:ext cx="601993" cy="365124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2" y="6308726"/>
            <a:ext cx="515937" cy="365124"/>
          </a:xfrm>
        </p:spPr>
        <p:txBody>
          <a:bodyPr/>
          <a:lstStyle/>
          <a:p>
            <a:pPr algn="ctr"/>
            <a:fld id="{D4F9442E-9437-4062-8DAD-965F8584E449}" type="slidenum">
              <a:rPr lang="en-US" sz="1800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14</a:t>
            </a:fld>
            <a:endParaRPr lang="en-US" sz="1800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1" name="Title 1023">
            <a:extLst>
              <a:ext uri="{FF2B5EF4-FFF2-40B4-BE49-F238E27FC236}">
                <a16:creationId xmlns:a16="http://schemas.microsoft.com/office/drawing/2014/main" id="{BCC813E7-0088-28F4-5C33-1B3F34D2A37E}"/>
              </a:ext>
            </a:extLst>
          </p:cNvPr>
          <p:cNvSpPr txBox="1">
            <a:spLocks/>
          </p:cNvSpPr>
          <p:nvPr/>
        </p:nvSpPr>
        <p:spPr>
          <a:xfrm>
            <a:off x="0" y="235060"/>
            <a:ext cx="1146703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Tambahan</a:t>
            </a: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Penghasilan</a:t>
            </a: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Ketua</a:t>
            </a:r>
            <a:r>
              <a:rPr lang="en-US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 Tim </a:t>
            </a:r>
            <a:endParaRPr lang="en-US" sz="4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B072AC-BB79-578A-8FC1-03582BC749A4}"/>
              </a:ext>
            </a:extLst>
          </p:cNvPr>
          <p:cNvSpPr txBox="1">
            <a:spLocks/>
          </p:cNvSpPr>
          <p:nvPr/>
        </p:nvSpPr>
        <p:spPr>
          <a:xfrm>
            <a:off x="228599" y="1310583"/>
            <a:ext cx="10515600" cy="22571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FF4E4-C934-6940-BD17-29C48EF31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11318662" y="96329"/>
            <a:ext cx="714800" cy="1003932"/>
          </a:xfrm>
          <a:prstGeom prst="rect">
            <a:avLst/>
          </a:prstGeom>
        </p:spPr>
      </p:pic>
      <p:sp>
        <p:nvSpPr>
          <p:cNvPr id="4" name="Freeform 115">
            <a:extLst>
              <a:ext uri="{FF2B5EF4-FFF2-40B4-BE49-F238E27FC236}">
                <a16:creationId xmlns:a16="http://schemas.microsoft.com/office/drawing/2014/main" id="{FD6593A6-9A62-434C-8274-55452434EB42}"/>
              </a:ext>
            </a:extLst>
          </p:cNvPr>
          <p:cNvSpPr/>
          <p:nvPr/>
        </p:nvSpPr>
        <p:spPr>
          <a:xfrm rot="2700000">
            <a:off x="-709194" y="4229491"/>
            <a:ext cx="3713778" cy="3096196"/>
          </a:xfrm>
          <a:custGeom>
            <a:avLst/>
            <a:gdLst>
              <a:gd name="connsiteX0" fmla="*/ 268946 w 5509325"/>
              <a:gd name="connsiteY0" fmla="*/ 268946 h 5338860"/>
              <a:gd name="connsiteX1" fmla="*/ 918239 w 5509325"/>
              <a:gd name="connsiteY1" fmla="*/ 0 h 5338860"/>
              <a:gd name="connsiteX2" fmla="*/ 4591086 w 5509325"/>
              <a:gd name="connsiteY2" fmla="*/ 0 h 5338860"/>
              <a:gd name="connsiteX3" fmla="*/ 5509325 w 5509325"/>
              <a:gd name="connsiteY3" fmla="*/ 918239 h 5338860"/>
              <a:gd name="connsiteX4" fmla="*/ 5509325 w 5509325"/>
              <a:gd name="connsiteY4" fmla="*/ 1945576 h 5338860"/>
              <a:gd name="connsiteX5" fmla="*/ 2116041 w 5509325"/>
              <a:gd name="connsiteY5" fmla="*/ 5338860 h 5338860"/>
              <a:gd name="connsiteX6" fmla="*/ 0 w 5509325"/>
              <a:gd name="connsiteY6" fmla="*/ 3222819 h 5338860"/>
              <a:gd name="connsiteX7" fmla="*/ 0 w 5509325"/>
              <a:gd name="connsiteY7" fmla="*/ 918239 h 5338860"/>
              <a:gd name="connsiteX8" fmla="*/ 268946 w 5509325"/>
              <a:gd name="connsiteY8" fmla="*/ 268946 h 5338860"/>
              <a:gd name="connsiteX0" fmla="*/ 279624 w 5520003"/>
              <a:gd name="connsiteY0" fmla="*/ 268946 h 5338860"/>
              <a:gd name="connsiteX1" fmla="*/ 928917 w 5520003"/>
              <a:gd name="connsiteY1" fmla="*/ 0 h 5338860"/>
              <a:gd name="connsiteX2" fmla="*/ 4601764 w 5520003"/>
              <a:gd name="connsiteY2" fmla="*/ 0 h 5338860"/>
              <a:gd name="connsiteX3" fmla="*/ 5520003 w 5520003"/>
              <a:gd name="connsiteY3" fmla="*/ 918239 h 5338860"/>
              <a:gd name="connsiteX4" fmla="*/ 5520003 w 5520003"/>
              <a:gd name="connsiteY4" fmla="*/ 1945576 h 5338860"/>
              <a:gd name="connsiteX5" fmla="*/ 2126719 w 5520003"/>
              <a:gd name="connsiteY5" fmla="*/ 5338860 h 5338860"/>
              <a:gd name="connsiteX6" fmla="*/ 0 w 5520003"/>
              <a:gd name="connsiteY6" fmla="*/ 2058886 h 5338860"/>
              <a:gd name="connsiteX7" fmla="*/ 10678 w 5520003"/>
              <a:gd name="connsiteY7" fmla="*/ 918239 h 5338860"/>
              <a:gd name="connsiteX8" fmla="*/ 279624 w 5520003"/>
              <a:gd name="connsiteY8" fmla="*/ 268946 h 5338860"/>
              <a:gd name="connsiteX0" fmla="*/ 279624 w 5520003"/>
              <a:gd name="connsiteY0" fmla="*/ 268946 h 4473917"/>
              <a:gd name="connsiteX1" fmla="*/ 928917 w 5520003"/>
              <a:gd name="connsiteY1" fmla="*/ 0 h 4473917"/>
              <a:gd name="connsiteX2" fmla="*/ 4601764 w 5520003"/>
              <a:gd name="connsiteY2" fmla="*/ 0 h 4473917"/>
              <a:gd name="connsiteX3" fmla="*/ 5520003 w 5520003"/>
              <a:gd name="connsiteY3" fmla="*/ 918239 h 4473917"/>
              <a:gd name="connsiteX4" fmla="*/ 5520003 w 5520003"/>
              <a:gd name="connsiteY4" fmla="*/ 1945576 h 4473917"/>
              <a:gd name="connsiteX5" fmla="*/ 2479103 w 5520003"/>
              <a:gd name="connsiteY5" fmla="*/ 4473917 h 4473917"/>
              <a:gd name="connsiteX6" fmla="*/ 0 w 5520003"/>
              <a:gd name="connsiteY6" fmla="*/ 2058886 h 4473917"/>
              <a:gd name="connsiteX7" fmla="*/ 10678 w 5520003"/>
              <a:gd name="connsiteY7" fmla="*/ 918239 h 4473917"/>
              <a:gd name="connsiteX8" fmla="*/ 279624 w 5520003"/>
              <a:gd name="connsiteY8" fmla="*/ 268946 h 4473917"/>
              <a:gd name="connsiteX0" fmla="*/ 279624 w 5520003"/>
              <a:gd name="connsiteY0" fmla="*/ 268946 h 4602056"/>
              <a:gd name="connsiteX1" fmla="*/ 928917 w 5520003"/>
              <a:gd name="connsiteY1" fmla="*/ 0 h 4602056"/>
              <a:gd name="connsiteX2" fmla="*/ 4601764 w 5520003"/>
              <a:gd name="connsiteY2" fmla="*/ 0 h 4602056"/>
              <a:gd name="connsiteX3" fmla="*/ 5520003 w 5520003"/>
              <a:gd name="connsiteY3" fmla="*/ 918239 h 4602056"/>
              <a:gd name="connsiteX4" fmla="*/ 5520003 w 5520003"/>
              <a:gd name="connsiteY4" fmla="*/ 1945576 h 4602056"/>
              <a:gd name="connsiteX5" fmla="*/ 2735384 w 5520003"/>
              <a:gd name="connsiteY5" fmla="*/ 4602056 h 4602056"/>
              <a:gd name="connsiteX6" fmla="*/ 0 w 5520003"/>
              <a:gd name="connsiteY6" fmla="*/ 2058886 h 4602056"/>
              <a:gd name="connsiteX7" fmla="*/ 10678 w 5520003"/>
              <a:gd name="connsiteY7" fmla="*/ 918239 h 4602056"/>
              <a:gd name="connsiteX8" fmla="*/ 279624 w 5520003"/>
              <a:gd name="connsiteY8" fmla="*/ 268946 h 4602056"/>
              <a:gd name="connsiteX0" fmla="*/ 279624 w 5520003"/>
              <a:gd name="connsiteY0" fmla="*/ 268946 h 4602056"/>
              <a:gd name="connsiteX1" fmla="*/ 928917 w 5520003"/>
              <a:gd name="connsiteY1" fmla="*/ 0 h 4602056"/>
              <a:gd name="connsiteX2" fmla="*/ 4601764 w 5520003"/>
              <a:gd name="connsiteY2" fmla="*/ 0 h 4602056"/>
              <a:gd name="connsiteX3" fmla="*/ 5520003 w 5520003"/>
              <a:gd name="connsiteY3" fmla="*/ 918239 h 4602056"/>
              <a:gd name="connsiteX4" fmla="*/ 5466612 w 5520003"/>
              <a:gd name="connsiteY4" fmla="*/ 1913540 h 4602056"/>
              <a:gd name="connsiteX5" fmla="*/ 2735384 w 5520003"/>
              <a:gd name="connsiteY5" fmla="*/ 4602056 h 4602056"/>
              <a:gd name="connsiteX6" fmla="*/ 0 w 5520003"/>
              <a:gd name="connsiteY6" fmla="*/ 2058886 h 4602056"/>
              <a:gd name="connsiteX7" fmla="*/ 10678 w 5520003"/>
              <a:gd name="connsiteY7" fmla="*/ 918239 h 4602056"/>
              <a:gd name="connsiteX8" fmla="*/ 279624 w 5520003"/>
              <a:gd name="connsiteY8" fmla="*/ 268946 h 460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003" h="4602056">
                <a:moveTo>
                  <a:pt x="279624" y="268946"/>
                </a:moveTo>
                <a:cubicBezTo>
                  <a:pt x="445793" y="102777"/>
                  <a:pt x="675353" y="0"/>
                  <a:pt x="928917" y="0"/>
                </a:cubicBezTo>
                <a:lnTo>
                  <a:pt x="4601764" y="0"/>
                </a:lnTo>
                <a:cubicBezTo>
                  <a:pt x="5108893" y="0"/>
                  <a:pt x="5520003" y="411110"/>
                  <a:pt x="5520003" y="918239"/>
                </a:cubicBezTo>
                <a:lnTo>
                  <a:pt x="5466612" y="1913540"/>
                </a:lnTo>
                <a:lnTo>
                  <a:pt x="2735384" y="4602056"/>
                </a:lnTo>
                <a:lnTo>
                  <a:pt x="0" y="2058886"/>
                </a:lnTo>
                <a:cubicBezTo>
                  <a:pt x="0" y="1290693"/>
                  <a:pt x="10678" y="1686432"/>
                  <a:pt x="10678" y="918239"/>
                </a:cubicBezTo>
                <a:cubicBezTo>
                  <a:pt x="10678" y="664674"/>
                  <a:pt x="113456" y="435115"/>
                  <a:pt x="279624" y="268946"/>
                </a:cubicBezTo>
                <a:close/>
              </a:path>
            </a:pathLst>
          </a:custGeom>
          <a:solidFill>
            <a:srgbClr val="EB6B93"/>
          </a:solidFill>
          <a:ln>
            <a:noFill/>
          </a:ln>
          <a:effectLst>
            <a:outerShdw blurRad="381000" dist="38100" dir="135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9E4077-2046-467C-920C-3B715A755A49}"/>
              </a:ext>
            </a:extLst>
          </p:cNvPr>
          <p:cNvGrpSpPr/>
          <p:nvPr/>
        </p:nvGrpSpPr>
        <p:grpSpPr>
          <a:xfrm>
            <a:off x="175727" y="3567730"/>
            <a:ext cx="3526884" cy="2835593"/>
            <a:chOff x="211947" y="3512457"/>
            <a:chExt cx="3574724" cy="287405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449937F-F230-4CC5-9D16-312EC9E2A7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7969" y="5094126"/>
              <a:ext cx="1543161" cy="1272662"/>
            </a:xfrm>
            <a:custGeom>
              <a:avLst/>
              <a:gdLst>
                <a:gd name="T0" fmla="*/ 83 w 692"/>
                <a:gd name="T1" fmla="*/ 60 h 570"/>
                <a:gd name="T2" fmla="*/ 147 w 692"/>
                <a:gd name="T3" fmla="*/ 5 h 570"/>
                <a:gd name="T4" fmla="*/ 656 w 692"/>
                <a:gd name="T5" fmla="*/ 15 h 570"/>
                <a:gd name="T6" fmla="*/ 690 w 692"/>
                <a:gd name="T7" fmla="*/ 73 h 570"/>
                <a:gd name="T8" fmla="*/ 658 w 692"/>
                <a:gd name="T9" fmla="*/ 570 h 570"/>
                <a:gd name="T10" fmla="*/ 0 w 692"/>
                <a:gd name="T11" fmla="*/ 570 h 570"/>
                <a:gd name="T12" fmla="*/ 83 w 692"/>
                <a:gd name="T13" fmla="*/ 6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2" h="570">
                  <a:moveTo>
                    <a:pt x="83" y="60"/>
                  </a:moveTo>
                  <a:cubicBezTo>
                    <a:pt x="88" y="29"/>
                    <a:pt x="115" y="5"/>
                    <a:pt x="147" y="5"/>
                  </a:cubicBezTo>
                  <a:cubicBezTo>
                    <a:pt x="285" y="3"/>
                    <a:pt x="637" y="0"/>
                    <a:pt x="656" y="15"/>
                  </a:cubicBezTo>
                  <a:cubicBezTo>
                    <a:pt x="679" y="34"/>
                    <a:pt x="692" y="43"/>
                    <a:pt x="690" y="73"/>
                  </a:cubicBezTo>
                  <a:cubicBezTo>
                    <a:pt x="688" y="100"/>
                    <a:pt x="658" y="570"/>
                    <a:pt x="658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83" y="60"/>
                    <a:pt x="83" y="60"/>
                    <a:pt x="83" y="60"/>
                  </a:cubicBezTo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2C3DB06-B4FE-4344-B0A0-80706921BC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8743" y="5184293"/>
              <a:ext cx="171880" cy="1182495"/>
            </a:xfrm>
            <a:custGeom>
              <a:avLst/>
              <a:gdLst>
                <a:gd name="T0" fmla="*/ 4 w 77"/>
                <a:gd name="T1" fmla="*/ 530 h 530"/>
                <a:gd name="T2" fmla="*/ 4 w 77"/>
                <a:gd name="T3" fmla="*/ 529 h 530"/>
                <a:gd name="T4" fmla="*/ 4 w 77"/>
                <a:gd name="T5" fmla="*/ 525 h 530"/>
                <a:gd name="T6" fmla="*/ 3 w 77"/>
                <a:gd name="T7" fmla="*/ 509 h 530"/>
                <a:gd name="T8" fmla="*/ 1 w 77"/>
                <a:gd name="T9" fmla="*/ 484 h 530"/>
                <a:gd name="T10" fmla="*/ 0 w 77"/>
                <a:gd name="T11" fmla="*/ 451 h 530"/>
                <a:gd name="T12" fmla="*/ 0 w 77"/>
                <a:gd name="T13" fmla="*/ 432 h 530"/>
                <a:gd name="T14" fmla="*/ 0 w 77"/>
                <a:gd name="T15" fmla="*/ 411 h 530"/>
                <a:gd name="T16" fmla="*/ 2 w 77"/>
                <a:gd name="T17" fmla="*/ 366 h 530"/>
                <a:gd name="T18" fmla="*/ 12 w 77"/>
                <a:gd name="T19" fmla="*/ 261 h 530"/>
                <a:gd name="T20" fmla="*/ 30 w 77"/>
                <a:gd name="T21" fmla="*/ 158 h 530"/>
                <a:gd name="T22" fmla="*/ 41 w 77"/>
                <a:gd name="T23" fmla="*/ 113 h 530"/>
                <a:gd name="T24" fmla="*/ 46 w 77"/>
                <a:gd name="T25" fmla="*/ 93 h 530"/>
                <a:gd name="T26" fmla="*/ 52 w 77"/>
                <a:gd name="T27" fmla="*/ 75 h 530"/>
                <a:gd name="T28" fmla="*/ 61 w 77"/>
                <a:gd name="T29" fmla="*/ 43 h 530"/>
                <a:gd name="T30" fmla="*/ 69 w 77"/>
                <a:gd name="T31" fmla="*/ 20 h 530"/>
                <a:gd name="T32" fmla="*/ 75 w 77"/>
                <a:gd name="T33" fmla="*/ 5 h 530"/>
                <a:gd name="T34" fmla="*/ 76 w 77"/>
                <a:gd name="T35" fmla="*/ 1 h 530"/>
                <a:gd name="T36" fmla="*/ 77 w 77"/>
                <a:gd name="T37" fmla="*/ 0 h 530"/>
                <a:gd name="T38" fmla="*/ 76 w 77"/>
                <a:gd name="T39" fmla="*/ 1 h 530"/>
                <a:gd name="T40" fmla="*/ 75 w 77"/>
                <a:gd name="T41" fmla="*/ 5 h 530"/>
                <a:gd name="T42" fmla="*/ 70 w 77"/>
                <a:gd name="T43" fmla="*/ 20 h 530"/>
                <a:gd name="T44" fmla="*/ 62 w 77"/>
                <a:gd name="T45" fmla="*/ 44 h 530"/>
                <a:gd name="T46" fmla="*/ 53 w 77"/>
                <a:gd name="T47" fmla="*/ 75 h 530"/>
                <a:gd name="T48" fmla="*/ 48 w 77"/>
                <a:gd name="T49" fmla="*/ 94 h 530"/>
                <a:gd name="T50" fmla="*/ 43 w 77"/>
                <a:gd name="T51" fmla="*/ 114 h 530"/>
                <a:gd name="T52" fmla="*/ 32 w 77"/>
                <a:gd name="T53" fmla="*/ 158 h 530"/>
                <a:gd name="T54" fmla="*/ 14 w 77"/>
                <a:gd name="T55" fmla="*/ 261 h 530"/>
                <a:gd name="T56" fmla="*/ 4 w 77"/>
                <a:gd name="T57" fmla="*/ 366 h 530"/>
                <a:gd name="T58" fmla="*/ 2 w 77"/>
                <a:gd name="T59" fmla="*/ 412 h 530"/>
                <a:gd name="T60" fmla="*/ 2 w 77"/>
                <a:gd name="T61" fmla="*/ 432 h 530"/>
                <a:gd name="T62" fmla="*/ 2 w 77"/>
                <a:gd name="T63" fmla="*/ 451 h 530"/>
                <a:gd name="T64" fmla="*/ 3 w 77"/>
                <a:gd name="T65" fmla="*/ 484 h 530"/>
                <a:gd name="T66" fmla="*/ 3 w 77"/>
                <a:gd name="T67" fmla="*/ 509 h 530"/>
                <a:gd name="T68" fmla="*/ 4 w 77"/>
                <a:gd name="T69" fmla="*/ 525 h 530"/>
                <a:gd name="T70" fmla="*/ 4 w 77"/>
                <a:gd name="T71" fmla="*/ 529 h 530"/>
                <a:gd name="T72" fmla="*/ 4 w 77"/>
                <a:gd name="T73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530">
                  <a:moveTo>
                    <a:pt x="4" y="530"/>
                  </a:moveTo>
                  <a:cubicBezTo>
                    <a:pt x="4" y="530"/>
                    <a:pt x="4" y="530"/>
                    <a:pt x="4" y="529"/>
                  </a:cubicBezTo>
                  <a:cubicBezTo>
                    <a:pt x="4" y="528"/>
                    <a:pt x="4" y="527"/>
                    <a:pt x="4" y="525"/>
                  </a:cubicBezTo>
                  <a:cubicBezTo>
                    <a:pt x="4" y="521"/>
                    <a:pt x="3" y="516"/>
                    <a:pt x="3" y="509"/>
                  </a:cubicBezTo>
                  <a:cubicBezTo>
                    <a:pt x="2" y="502"/>
                    <a:pt x="2" y="494"/>
                    <a:pt x="1" y="484"/>
                  </a:cubicBezTo>
                  <a:cubicBezTo>
                    <a:pt x="1" y="475"/>
                    <a:pt x="0" y="464"/>
                    <a:pt x="0" y="451"/>
                  </a:cubicBezTo>
                  <a:cubicBezTo>
                    <a:pt x="0" y="445"/>
                    <a:pt x="0" y="439"/>
                    <a:pt x="0" y="432"/>
                  </a:cubicBezTo>
                  <a:cubicBezTo>
                    <a:pt x="0" y="426"/>
                    <a:pt x="0" y="419"/>
                    <a:pt x="0" y="411"/>
                  </a:cubicBezTo>
                  <a:cubicBezTo>
                    <a:pt x="0" y="397"/>
                    <a:pt x="1" y="382"/>
                    <a:pt x="2" y="366"/>
                  </a:cubicBezTo>
                  <a:cubicBezTo>
                    <a:pt x="4" y="333"/>
                    <a:pt x="7" y="298"/>
                    <a:pt x="12" y="261"/>
                  </a:cubicBezTo>
                  <a:cubicBezTo>
                    <a:pt x="17" y="224"/>
                    <a:pt x="23" y="189"/>
                    <a:pt x="30" y="158"/>
                  </a:cubicBezTo>
                  <a:cubicBezTo>
                    <a:pt x="34" y="142"/>
                    <a:pt x="37" y="127"/>
                    <a:pt x="41" y="113"/>
                  </a:cubicBezTo>
                  <a:cubicBezTo>
                    <a:pt x="43" y="106"/>
                    <a:pt x="44" y="100"/>
                    <a:pt x="46" y="93"/>
                  </a:cubicBezTo>
                  <a:cubicBezTo>
                    <a:pt x="48" y="87"/>
                    <a:pt x="50" y="81"/>
                    <a:pt x="52" y="75"/>
                  </a:cubicBezTo>
                  <a:cubicBezTo>
                    <a:pt x="55" y="63"/>
                    <a:pt x="58" y="53"/>
                    <a:pt x="61" y="43"/>
                  </a:cubicBezTo>
                  <a:cubicBezTo>
                    <a:pt x="64" y="34"/>
                    <a:pt x="67" y="26"/>
                    <a:pt x="69" y="20"/>
                  </a:cubicBezTo>
                  <a:cubicBezTo>
                    <a:pt x="72" y="13"/>
                    <a:pt x="73" y="8"/>
                    <a:pt x="75" y="5"/>
                  </a:cubicBezTo>
                  <a:cubicBezTo>
                    <a:pt x="75" y="3"/>
                    <a:pt x="76" y="2"/>
                    <a:pt x="76" y="1"/>
                  </a:cubicBezTo>
                  <a:cubicBezTo>
                    <a:pt x="76" y="0"/>
                    <a:pt x="77" y="0"/>
                    <a:pt x="77" y="0"/>
                  </a:cubicBezTo>
                  <a:cubicBezTo>
                    <a:pt x="77" y="0"/>
                    <a:pt x="76" y="0"/>
                    <a:pt x="76" y="1"/>
                  </a:cubicBezTo>
                  <a:cubicBezTo>
                    <a:pt x="76" y="2"/>
                    <a:pt x="75" y="3"/>
                    <a:pt x="75" y="5"/>
                  </a:cubicBezTo>
                  <a:cubicBezTo>
                    <a:pt x="74" y="9"/>
                    <a:pt x="72" y="14"/>
                    <a:pt x="70" y="20"/>
                  </a:cubicBezTo>
                  <a:cubicBezTo>
                    <a:pt x="68" y="26"/>
                    <a:pt x="65" y="34"/>
                    <a:pt x="62" y="44"/>
                  </a:cubicBezTo>
                  <a:cubicBezTo>
                    <a:pt x="60" y="53"/>
                    <a:pt x="56" y="63"/>
                    <a:pt x="53" y="75"/>
                  </a:cubicBezTo>
                  <a:cubicBezTo>
                    <a:pt x="51" y="81"/>
                    <a:pt x="50" y="87"/>
                    <a:pt x="48" y="94"/>
                  </a:cubicBezTo>
                  <a:cubicBezTo>
                    <a:pt x="46" y="100"/>
                    <a:pt x="44" y="107"/>
                    <a:pt x="43" y="114"/>
                  </a:cubicBezTo>
                  <a:cubicBezTo>
                    <a:pt x="39" y="128"/>
                    <a:pt x="36" y="142"/>
                    <a:pt x="32" y="158"/>
                  </a:cubicBezTo>
                  <a:cubicBezTo>
                    <a:pt x="25" y="190"/>
                    <a:pt x="19" y="225"/>
                    <a:pt x="14" y="261"/>
                  </a:cubicBezTo>
                  <a:cubicBezTo>
                    <a:pt x="9" y="298"/>
                    <a:pt x="6" y="334"/>
                    <a:pt x="4" y="366"/>
                  </a:cubicBezTo>
                  <a:cubicBezTo>
                    <a:pt x="3" y="382"/>
                    <a:pt x="2" y="397"/>
                    <a:pt x="2" y="412"/>
                  </a:cubicBezTo>
                  <a:cubicBezTo>
                    <a:pt x="2" y="419"/>
                    <a:pt x="2" y="426"/>
                    <a:pt x="2" y="432"/>
                  </a:cubicBezTo>
                  <a:cubicBezTo>
                    <a:pt x="2" y="439"/>
                    <a:pt x="2" y="445"/>
                    <a:pt x="2" y="451"/>
                  </a:cubicBezTo>
                  <a:cubicBezTo>
                    <a:pt x="2" y="464"/>
                    <a:pt x="2" y="475"/>
                    <a:pt x="3" y="484"/>
                  </a:cubicBezTo>
                  <a:cubicBezTo>
                    <a:pt x="3" y="494"/>
                    <a:pt x="3" y="502"/>
                    <a:pt x="3" y="509"/>
                  </a:cubicBezTo>
                  <a:cubicBezTo>
                    <a:pt x="4" y="516"/>
                    <a:pt x="4" y="521"/>
                    <a:pt x="4" y="525"/>
                  </a:cubicBezTo>
                  <a:cubicBezTo>
                    <a:pt x="4" y="527"/>
                    <a:pt x="4" y="528"/>
                    <a:pt x="4" y="529"/>
                  </a:cubicBezTo>
                  <a:cubicBezTo>
                    <a:pt x="4" y="530"/>
                    <a:pt x="4" y="530"/>
                    <a:pt x="4" y="53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860D73A-7CD4-4621-A46A-20A30990F1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85491" y="5632307"/>
              <a:ext cx="82653" cy="76078"/>
            </a:xfrm>
            <a:custGeom>
              <a:avLst/>
              <a:gdLst>
                <a:gd name="T0" fmla="*/ 19 w 37"/>
                <a:gd name="T1" fmla="*/ 1 h 34"/>
                <a:gd name="T2" fmla="*/ 20 w 37"/>
                <a:gd name="T3" fmla="*/ 0 h 34"/>
                <a:gd name="T4" fmla="*/ 23 w 37"/>
                <a:gd name="T5" fmla="*/ 0 h 34"/>
                <a:gd name="T6" fmla="*/ 33 w 37"/>
                <a:gd name="T7" fmla="*/ 6 h 34"/>
                <a:gd name="T8" fmla="*/ 34 w 37"/>
                <a:gd name="T9" fmla="*/ 22 h 34"/>
                <a:gd name="T10" fmla="*/ 27 w 37"/>
                <a:gd name="T11" fmla="*/ 30 h 34"/>
                <a:gd name="T12" fmla="*/ 17 w 37"/>
                <a:gd name="T13" fmla="*/ 33 h 34"/>
                <a:gd name="T14" fmla="*/ 7 w 37"/>
                <a:gd name="T15" fmla="*/ 31 h 34"/>
                <a:gd name="T16" fmla="*/ 1 w 37"/>
                <a:gd name="T17" fmla="*/ 22 h 34"/>
                <a:gd name="T18" fmla="*/ 6 w 37"/>
                <a:gd name="T19" fmla="*/ 6 h 34"/>
                <a:gd name="T20" fmla="*/ 20 w 37"/>
                <a:gd name="T21" fmla="*/ 0 h 34"/>
                <a:gd name="T22" fmla="*/ 19 w 37"/>
                <a:gd name="T23" fmla="*/ 1 h 34"/>
                <a:gd name="T24" fmla="*/ 16 w 37"/>
                <a:gd name="T25" fmla="*/ 2 h 34"/>
                <a:gd name="T26" fmla="*/ 7 w 37"/>
                <a:gd name="T27" fmla="*/ 7 h 34"/>
                <a:gd name="T28" fmla="*/ 3 w 37"/>
                <a:gd name="T29" fmla="*/ 22 h 34"/>
                <a:gd name="T30" fmla="*/ 8 w 37"/>
                <a:gd name="T31" fmla="*/ 29 h 34"/>
                <a:gd name="T32" fmla="*/ 17 w 37"/>
                <a:gd name="T33" fmla="*/ 31 h 34"/>
                <a:gd name="T34" fmla="*/ 26 w 37"/>
                <a:gd name="T35" fmla="*/ 28 h 34"/>
                <a:gd name="T36" fmla="*/ 32 w 37"/>
                <a:gd name="T37" fmla="*/ 21 h 34"/>
                <a:gd name="T38" fmla="*/ 32 w 37"/>
                <a:gd name="T39" fmla="*/ 7 h 34"/>
                <a:gd name="T40" fmla="*/ 23 w 37"/>
                <a:gd name="T41" fmla="*/ 1 h 34"/>
                <a:gd name="T42" fmla="*/ 20 w 37"/>
                <a:gd name="T43" fmla="*/ 1 h 34"/>
                <a:gd name="T44" fmla="*/ 19 w 37"/>
                <a:gd name="T4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4">
                  <a:moveTo>
                    <a:pt x="19" y="1"/>
                  </a:moveTo>
                  <a:cubicBezTo>
                    <a:pt x="19" y="1"/>
                    <a:pt x="19" y="0"/>
                    <a:pt x="20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6" y="0"/>
                    <a:pt x="30" y="2"/>
                    <a:pt x="33" y="6"/>
                  </a:cubicBezTo>
                  <a:cubicBezTo>
                    <a:pt x="36" y="10"/>
                    <a:pt x="37" y="16"/>
                    <a:pt x="34" y="22"/>
                  </a:cubicBezTo>
                  <a:cubicBezTo>
                    <a:pt x="32" y="25"/>
                    <a:pt x="30" y="28"/>
                    <a:pt x="27" y="30"/>
                  </a:cubicBezTo>
                  <a:cubicBezTo>
                    <a:pt x="24" y="32"/>
                    <a:pt x="21" y="33"/>
                    <a:pt x="17" y="33"/>
                  </a:cubicBezTo>
                  <a:cubicBezTo>
                    <a:pt x="13" y="34"/>
                    <a:pt x="10" y="33"/>
                    <a:pt x="7" y="31"/>
                  </a:cubicBezTo>
                  <a:cubicBezTo>
                    <a:pt x="4" y="29"/>
                    <a:pt x="2" y="25"/>
                    <a:pt x="1" y="22"/>
                  </a:cubicBezTo>
                  <a:cubicBezTo>
                    <a:pt x="0" y="16"/>
                    <a:pt x="3" y="10"/>
                    <a:pt x="6" y="6"/>
                  </a:cubicBezTo>
                  <a:cubicBezTo>
                    <a:pt x="14" y="0"/>
                    <a:pt x="20" y="0"/>
                    <a:pt x="20" y="0"/>
                  </a:cubicBezTo>
                  <a:cubicBezTo>
                    <a:pt x="20" y="1"/>
                    <a:pt x="20" y="0"/>
                    <a:pt x="19" y="1"/>
                  </a:cubicBezTo>
                  <a:cubicBezTo>
                    <a:pt x="18" y="1"/>
                    <a:pt x="17" y="1"/>
                    <a:pt x="16" y="2"/>
                  </a:cubicBezTo>
                  <a:cubicBezTo>
                    <a:pt x="14" y="3"/>
                    <a:pt x="11" y="4"/>
                    <a:pt x="7" y="7"/>
                  </a:cubicBezTo>
                  <a:cubicBezTo>
                    <a:pt x="4" y="10"/>
                    <a:pt x="2" y="16"/>
                    <a:pt x="3" y="22"/>
                  </a:cubicBezTo>
                  <a:cubicBezTo>
                    <a:pt x="4" y="25"/>
                    <a:pt x="5" y="27"/>
                    <a:pt x="8" y="29"/>
                  </a:cubicBezTo>
                  <a:cubicBezTo>
                    <a:pt x="10" y="31"/>
                    <a:pt x="14" y="32"/>
                    <a:pt x="17" y="31"/>
                  </a:cubicBezTo>
                  <a:cubicBezTo>
                    <a:pt x="20" y="31"/>
                    <a:pt x="24" y="30"/>
                    <a:pt x="26" y="28"/>
                  </a:cubicBezTo>
                  <a:cubicBezTo>
                    <a:pt x="29" y="26"/>
                    <a:pt x="31" y="24"/>
                    <a:pt x="32" y="21"/>
                  </a:cubicBezTo>
                  <a:cubicBezTo>
                    <a:pt x="35" y="16"/>
                    <a:pt x="34" y="10"/>
                    <a:pt x="32" y="7"/>
                  </a:cubicBezTo>
                  <a:cubicBezTo>
                    <a:pt x="29" y="3"/>
                    <a:pt x="26" y="1"/>
                    <a:pt x="23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9B94CCD-82B5-4E6D-BEBB-734D230C12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96705" y="5496118"/>
              <a:ext cx="200057" cy="144642"/>
            </a:xfrm>
            <a:custGeom>
              <a:avLst/>
              <a:gdLst>
                <a:gd name="T0" fmla="*/ 90 w 90"/>
                <a:gd name="T1" fmla="*/ 2 h 65"/>
                <a:gd name="T2" fmla="*/ 87 w 90"/>
                <a:gd name="T3" fmla="*/ 2 h 65"/>
                <a:gd name="T4" fmla="*/ 73 w 90"/>
                <a:gd name="T5" fmla="*/ 2 h 65"/>
                <a:gd name="T6" fmla="*/ 33 w 90"/>
                <a:gd name="T7" fmla="*/ 16 h 65"/>
                <a:gd name="T8" fmla="*/ 6 w 90"/>
                <a:gd name="T9" fmla="*/ 49 h 65"/>
                <a:gd name="T10" fmla="*/ 0 w 90"/>
                <a:gd name="T11" fmla="*/ 65 h 65"/>
                <a:gd name="T12" fmla="*/ 1 w 90"/>
                <a:gd name="T13" fmla="*/ 60 h 65"/>
                <a:gd name="T14" fmla="*/ 5 w 90"/>
                <a:gd name="T15" fmla="*/ 48 h 65"/>
                <a:gd name="T16" fmla="*/ 32 w 90"/>
                <a:gd name="T17" fmla="*/ 15 h 65"/>
                <a:gd name="T18" fmla="*/ 73 w 90"/>
                <a:gd name="T19" fmla="*/ 1 h 65"/>
                <a:gd name="T20" fmla="*/ 86 w 90"/>
                <a:gd name="T21" fmla="*/ 1 h 65"/>
                <a:gd name="T22" fmla="*/ 90 w 90"/>
                <a:gd name="T2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65">
                  <a:moveTo>
                    <a:pt x="90" y="2"/>
                  </a:moveTo>
                  <a:cubicBezTo>
                    <a:pt x="90" y="2"/>
                    <a:pt x="89" y="2"/>
                    <a:pt x="87" y="2"/>
                  </a:cubicBezTo>
                  <a:cubicBezTo>
                    <a:pt x="84" y="2"/>
                    <a:pt x="79" y="2"/>
                    <a:pt x="73" y="2"/>
                  </a:cubicBezTo>
                  <a:cubicBezTo>
                    <a:pt x="62" y="3"/>
                    <a:pt x="47" y="7"/>
                    <a:pt x="33" y="16"/>
                  </a:cubicBezTo>
                  <a:cubicBezTo>
                    <a:pt x="20" y="26"/>
                    <a:pt x="11" y="39"/>
                    <a:pt x="6" y="49"/>
                  </a:cubicBezTo>
                  <a:cubicBezTo>
                    <a:pt x="2" y="58"/>
                    <a:pt x="1" y="65"/>
                    <a:pt x="0" y="65"/>
                  </a:cubicBezTo>
                  <a:cubicBezTo>
                    <a:pt x="0" y="65"/>
                    <a:pt x="0" y="63"/>
                    <a:pt x="1" y="60"/>
                  </a:cubicBezTo>
                  <a:cubicBezTo>
                    <a:pt x="1" y="57"/>
                    <a:pt x="3" y="53"/>
                    <a:pt x="5" y="48"/>
                  </a:cubicBezTo>
                  <a:cubicBezTo>
                    <a:pt x="9" y="38"/>
                    <a:pt x="18" y="25"/>
                    <a:pt x="32" y="15"/>
                  </a:cubicBezTo>
                  <a:cubicBezTo>
                    <a:pt x="46" y="5"/>
                    <a:pt x="62" y="1"/>
                    <a:pt x="73" y="1"/>
                  </a:cubicBezTo>
                  <a:cubicBezTo>
                    <a:pt x="78" y="0"/>
                    <a:pt x="83" y="1"/>
                    <a:pt x="86" y="1"/>
                  </a:cubicBezTo>
                  <a:cubicBezTo>
                    <a:pt x="89" y="1"/>
                    <a:pt x="90" y="2"/>
                    <a:pt x="90" y="2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A925AB5-954F-4314-BF9E-29484E72AC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39027" y="5695236"/>
              <a:ext cx="183151" cy="77956"/>
            </a:xfrm>
            <a:custGeom>
              <a:avLst/>
              <a:gdLst>
                <a:gd name="T0" fmla="*/ 0 w 82"/>
                <a:gd name="T1" fmla="*/ 35 h 35"/>
                <a:gd name="T2" fmla="*/ 2 w 82"/>
                <a:gd name="T3" fmla="*/ 32 h 35"/>
                <a:gd name="T4" fmla="*/ 8 w 82"/>
                <a:gd name="T5" fmla="*/ 23 h 35"/>
                <a:gd name="T6" fmla="*/ 35 w 82"/>
                <a:gd name="T7" fmla="*/ 5 h 35"/>
                <a:gd name="T8" fmla="*/ 69 w 82"/>
                <a:gd name="T9" fmla="*/ 3 h 35"/>
                <a:gd name="T10" fmla="*/ 78 w 82"/>
                <a:gd name="T11" fmla="*/ 6 h 35"/>
                <a:gd name="T12" fmla="*/ 82 w 82"/>
                <a:gd name="T13" fmla="*/ 8 h 35"/>
                <a:gd name="T14" fmla="*/ 68 w 82"/>
                <a:gd name="T15" fmla="*/ 4 h 35"/>
                <a:gd name="T16" fmla="*/ 36 w 82"/>
                <a:gd name="T17" fmla="*/ 7 h 35"/>
                <a:gd name="T18" fmla="*/ 9 w 82"/>
                <a:gd name="T19" fmla="*/ 24 h 35"/>
                <a:gd name="T20" fmla="*/ 0 w 82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35">
                  <a:moveTo>
                    <a:pt x="0" y="35"/>
                  </a:moveTo>
                  <a:cubicBezTo>
                    <a:pt x="0" y="35"/>
                    <a:pt x="1" y="34"/>
                    <a:pt x="2" y="32"/>
                  </a:cubicBezTo>
                  <a:cubicBezTo>
                    <a:pt x="3" y="30"/>
                    <a:pt x="5" y="27"/>
                    <a:pt x="8" y="23"/>
                  </a:cubicBezTo>
                  <a:cubicBezTo>
                    <a:pt x="13" y="17"/>
                    <a:pt x="23" y="9"/>
                    <a:pt x="35" y="5"/>
                  </a:cubicBezTo>
                  <a:cubicBezTo>
                    <a:pt x="48" y="0"/>
                    <a:pt x="60" y="1"/>
                    <a:pt x="69" y="3"/>
                  </a:cubicBezTo>
                  <a:cubicBezTo>
                    <a:pt x="73" y="4"/>
                    <a:pt x="76" y="5"/>
                    <a:pt x="78" y="6"/>
                  </a:cubicBezTo>
                  <a:cubicBezTo>
                    <a:pt x="80" y="7"/>
                    <a:pt x="82" y="7"/>
                    <a:pt x="82" y="8"/>
                  </a:cubicBezTo>
                  <a:cubicBezTo>
                    <a:pt x="81" y="8"/>
                    <a:pt x="77" y="6"/>
                    <a:pt x="68" y="4"/>
                  </a:cubicBezTo>
                  <a:cubicBezTo>
                    <a:pt x="60" y="3"/>
                    <a:pt x="48" y="2"/>
                    <a:pt x="36" y="7"/>
                  </a:cubicBezTo>
                  <a:cubicBezTo>
                    <a:pt x="24" y="11"/>
                    <a:pt x="14" y="18"/>
                    <a:pt x="9" y="24"/>
                  </a:cubicBezTo>
                  <a:cubicBezTo>
                    <a:pt x="3" y="31"/>
                    <a:pt x="1" y="35"/>
                    <a:pt x="0" y="35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7A35F9D6-46AE-4035-85E7-18E82DB731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36651" y="5705568"/>
              <a:ext cx="66686" cy="105194"/>
            </a:xfrm>
            <a:custGeom>
              <a:avLst/>
              <a:gdLst>
                <a:gd name="T0" fmla="*/ 30 w 30"/>
                <a:gd name="T1" fmla="*/ 47 h 47"/>
                <a:gd name="T2" fmla="*/ 23 w 30"/>
                <a:gd name="T3" fmla="*/ 42 h 47"/>
                <a:gd name="T4" fmla="*/ 10 w 30"/>
                <a:gd name="T5" fmla="*/ 26 h 47"/>
                <a:gd name="T6" fmla="*/ 1 w 30"/>
                <a:gd name="T7" fmla="*/ 8 h 47"/>
                <a:gd name="T8" fmla="*/ 0 w 30"/>
                <a:gd name="T9" fmla="*/ 0 h 47"/>
                <a:gd name="T10" fmla="*/ 12 w 30"/>
                <a:gd name="T11" fmla="*/ 25 h 47"/>
                <a:gd name="T12" fmla="*/ 30 w 30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7">
                  <a:moveTo>
                    <a:pt x="30" y="47"/>
                  </a:moveTo>
                  <a:cubicBezTo>
                    <a:pt x="30" y="47"/>
                    <a:pt x="27" y="45"/>
                    <a:pt x="23" y="42"/>
                  </a:cubicBezTo>
                  <a:cubicBezTo>
                    <a:pt x="19" y="38"/>
                    <a:pt x="14" y="33"/>
                    <a:pt x="10" y="26"/>
                  </a:cubicBezTo>
                  <a:cubicBezTo>
                    <a:pt x="6" y="20"/>
                    <a:pt x="3" y="13"/>
                    <a:pt x="1" y="8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0" y="0"/>
                    <a:pt x="3" y="12"/>
                    <a:pt x="12" y="25"/>
                  </a:cubicBezTo>
                  <a:cubicBezTo>
                    <a:pt x="20" y="38"/>
                    <a:pt x="30" y="46"/>
                    <a:pt x="30" y="47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A37B12E-9E01-4EF5-9A6F-D4844EDEAD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1454" y="5643578"/>
              <a:ext cx="81713" cy="76078"/>
            </a:xfrm>
            <a:custGeom>
              <a:avLst/>
              <a:gdLst>
                <a:gd name="T0" fmla="*/ 19 w 37"/>
                <a:gd name="T1" fmla="*/ 1 h 34"/>
                <a:gd name="T2" fmla="*/ 20 w 37"/>
                <a:gd name="T3" fmla="*/ 1 h 34"/>
                <a:gd name="T4" fmla="*/ 24 w 37"/>
                <a:gd name="T5" fmla="*/ 1 h 34"/>
                <a:gd name="T6" fmla="*/ 33 w 37"/>
                <a:gd name="T7" fmla="*/ 6 h 34"/>
                <a:gd name="T8" fmla="*/ 34 w 37"/>
                <a:gd name="T9" fmla="*/ 23 h 34"/>
                <a:gd name="T10" fmla="*/ 28 w 37"/>
                <a:gd name="T11" fmla="*/ 30 h 34"/>
                <a:gd name="T12" fmla="*/ 18 w 37"/>
                <a:gd name="T13" fmla="*/ 34 h 34"/>
                <a:gd name="T14" fmla="*/ 7 w 37"/>
                <a:gd name="T15" fmla="*/ 31 h 34"/>
                <a:gd name="T16" fmla="*/ 2 w 37"/>
                <a:gd name="T17" fmla="*/ 23 h 34"/>
                <a:gd name="T18" fmla="*/ 7 w 37"/>
                <a:gd name="T19" fmla="*/ 7 h 34"/>
                <a:gd name="T20" fmla="*/ 20 w 37"/>
                <a:gd name="T21" fmla="*/ 1 h 34"/>
                <a:gd name="T22" fmla="*/ 19 w 37"/>
                <a:gd name="T23" fmla="*/ 1 h 34"/>
                <a:gd name="T24" fmla="*/ 17 w 37"/>
                <a:gd name="T25" fmla="*/ 2 h 34"/>
                <a:gd name="T26" fmla="*/ 8 w 37"/>
                <a:gd name="T27" fmla="*/ 8 h 34"/>
                <a:gd name="T28" fmla="*/ 3 w 37"/>
                <a:gd name="T29" fmla="*/ 22 h 34"/>
                <a:gd name="T30" fmla="*/ 8 w 37"/>
                <a:gd name="T31" fmla="*/ 30 h 34"/>
                <a:gd name="T32" fmla="*/ 17 w 37"/>
                <a:gd name="T33" fmla="*/ 32 h 34"/>
                <a:gd name="T34" fmla="*/ 27 w 37"/>
                <a:gd name="T35" fmla="*/ 29 h 34"/>
                <a:gd name="T36" fmla="*/ 32 w 37"/>
                <a:gd name="T37" fmla="*/ 22 h 34"/>
                <a:gd name="T38" fmla="*/ 32 w 37"/>
                <a:gd name="T39" fmla="*/ 7 h 34"/>
                <a:gd name="T40" fmla="*/ 23 w 37"/>
                <a:gd name="T41" fmla="*/ 1 h 34"/>
                <a:gd name="T42" fmla="*/ 20 w 37"/>
                <a:gd name="T43" fmla="*/ 1 h 34"/>
                <a:gd name="T44" fmla="*/ 19 w 37"/>
                <a:gd name="T4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4">
                  <a:moveTo>
                    <a:pt x="19" y="1"/>
                  </a:moveTo>
                  <a:cubicBezTo>
                    <a:pt x="19" y="1"/>
                    <a:pt x="20" y="1"/>
                    <a:pt x="20" y="1"/>
                  </a:cubicBezTo>
                  <a:cubicBezTo>
                    <a:pt x="21" y="1"/>
                    <a:pt x="22" y="0"/>
                    <a:pt x="24" y="1"/>
                  </a:cubicBezTo>
                  <a:cubicBezTo>
                    <a:pt x="26" y="1"/>
                    <a:pt x="30" y="2"/>
                    <a:pt x="33" y="6"/>
                  </a:cubicBezTo>
                  <a:cubicBezTo>
                    <a:pt x="36" y="10"/>
                    <a:pt x="37" y="17"/>
                    <a:pt x="34" y="23"/>
                  </a:cubicBezTo>
                  <a:cubicBezTo>
                    <a:pt x="33" y="26"/>
                    <a:pt x="31" y="28"/>
                    <a:pt x="28" y="30"/>
                  </a:cubicBezTo>
                  <a:cubicBezTo>
                    <a:pt x="25" y="32"/>
                    <a:pt x="21" y="34"/>
                    <a:pt x="18" y="34"/>
                  </a:cubicBezTo>
                  <a:cubicBezTo>
                    <a:pt x="14" y="34"/>
                    <a:pt x="10" y="33"/>
                    <a:pt x="7" y="31"/>
                  </a:cubicBezTo>
                  <a:cubicBezTo>
                    <a:pt x="4" y="29"/>
                    <a:pt x="2" y="26"/>
                    <a:pt x="2" y="23"/>
                  </a:cubicBezTo>
                  <a:cubicBezTo>
                    <a:pt x="0" y="16"/>
                    <a:pt x="3" y="10"/>
                    <a:pt x="7" y="7"/>
                  </a:cubicBezTo>
                  <a:cubicBezTo>
                    <a:pt x="14" y="1"/>
                    <a:pt x="21" y="0"/>
                    <a:pt x="20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9" y="1"/>
                    <a:pt x="18" y="2"/>
                    <a:pt x="17" y="2"/>
                  </a:cubicBezTo>
                  <a:cubicBezTo>
                    <a:pt x="14" y="3"/>
                    <a:pt x="11" y="5"/>
                    <a:pt x="8" y="8"/>
                  </a:cubicBezTo>
                  <a:cubicBezTo>
                    <a:pt x="5" y="11"/>
                    <a:pt x="2" y="17"/>
                    <a:pt x="3" y="22"/>
                  </a:cubicBezTo>
                  <a:cubicBezTo>
                    <a:pt x="4" y="25"/>
                    <a:pt x="6" y="28"/>
                    <a:pt x="8" y="30"/>
                  </a:cubicBezTo>
                  <a:cubicBezTo>
                    <a:pt x="11" y="31"/>
                    <a:pt x="14" y="32"/>
                    <a:pt x="17" y="32"/>
                  </a:cubicBezTo>
                  <a:cubicBezTo>
                    <a:pt x="21" y="32"/>
                    <a:pt x="24" y="31"/>
                    <a:pt x="27" y="29"/>
                  </a:cubicBezTo>
                  <a:cubicBezTo>
                    <a:pt x="29" y="27"/>
                    <a:pt x="31" y="24"/>
                    <a:pt x="32" y="22"/>
                  </a:cubicBezTo>
                  <a:cubicBezTo>
                    <a:pt x="35" y="17"/>
                    <a:pt x="35" y="11"/>
                    <a:pt x="32" y="7"/>
                  </a:cubicBezTo>
                  <a:cubicBezTo>
                    <a:pt x="29" y="3"/>
                    <a:pt x="26" y="2"/>
                    <a:pt x="23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4B042BD-7D05-46EA-A640-7CE7827692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8911" y="5509268"/>
              <a:ext cx="202875" cy="145581"/>
            </a:xfrm>
            <a:custGeom>
              <a:avLst/>
              <a:gdLst>
                <a:gd name="T0" fmla="*/ 91 w 91"/>
                <a:gd name="T1" fmla="*/ 1 h 65"/>
                <a:gd name="T2" fmla="*/ 87 w 91"/>
                <a:gd name="T3" fmla="*/ 1 h 65"/>
                <a:gd name="T4" fmla="*/ 73 w 91"/>
                <a:gd name="T5" fmla="*/ 2 h 65"/>
                <a:gd name="T6" fmla="*/ 34 w 91"/>
                <a:gd name="T7" fmla="*/ 16 h 65"/>
                <a:gd name="T8" fmla="*/ 7 w 91"/>
                <a:gd name="T9" fmla="*/ 48 h 65"/>
                <a:gd name="T10" fmla="*/ 0 w 91"/>
                <a:gd name="T11" fmla="*/ 65 h 65"/>
                <a:gd name="T12" fmla="*/ 1 w 91"/>
                <a:gd name="T13" fmla="*/ 60 h 65"/>
                <a:gd name="T14" fmla="*/ 5 w 91"/>
                <a:gd name="T15" fmla="*/ 48 h 65"/>
                <a:gd name="T16" fmla="*/ 32 w 91"/>
                <a:gd name="T17" fmla="*/ 14 h 65"/>
                <a:gd name="T18" fmla="*/ 73 w 91"/>
                <a:gd name="T19" fmla="*/ 0 h 65"/>
                <a:gd name="T20" fmla="*/ 86 w 91"/>
                <a:gd name="T21" fmla="*/ 1 h 65"/>
                <a:gd name="T22" fmla="*/ 91 w 91"/>
                <a:gd name="T2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65">
                  <a:moveTo>
                    <a:pt x="91" y="1"/>
                  </a:moveTo>
                  <a:cubicBezTo>
                    <a:pt x="91" y="2"/>
                    <a:pt x="89" y="2"/>
                    <a:pt x="87" y="1"/>
                  </a:cubicBezTo>
                  <a:cubicBezTo>
                    <a:pt x="84" y="1"/>
                    <a:pt x="79" y="1"/>
                    <a:pt x="73" y="2"/>
                  </a:cubicBezTo>
                  <a:cubicBezTo>
                    <a:pt x="62" y="3"/>
                    <a:pt x="47" y="6"/>
                    <a:pt x="34" y="16"/>
                  </a:cubicBezTo>
                  <a:cubicBezTo>
                    <a:pt x="20" y="26"/>
                    <a:pt x="11" y="38"/>
                    <a:pt x="7" y="48"/>
                  </a:cubicBezTo>
                  <a:cubicBezTo>
                    <a:pt x="2" y="58"/>
                    <a:pt x="1" y="65"/>
                    <a:pt x="0" y="65"/>
                  </a:cubicBezTo>
                  <a:cubicBezTo>
                    <a:pt x="0" y="65"/>
                    <a:pt x="0" y="63"/>
                    <a:pt x="1" y="60"/>
                  </a:cubicBezTo>
                  <a:cubicBezTo>
                    <a:pt x="2" y="57"/>
                    <a:pt x="3" y="53"/>
                    <a:pt x="5" y="48"/>
                  </a:cubicBezTo>
                  <a:cubicBezTo>
                    <a:pt x="10" y="37"/>
                    <a:pt x="18" y="24"/>
                    <a:pt x="32" y="14"/>
                  </a:cubicBezTo>
                  <a:cubicBezTo>
                    <a:pt x="46" y="5"/>
                    <a:pt x="62" y="1"/>
                    <a:pt x="73" y="0"/>
                  </a:cubicBezTo>
                  <a:cubicBezTo>
                    <a:pt x="78" y="0"/>
                    <a:pt x="83" y="0"/>
                    <a:pt x="86" y="1"/>
                  </a:cubicBezTo>
                  <a:cubicBezTo>
                    <a:pt x="89" y="1"/>
                    <a:pt x="91" y="1"/>
                    <a:pt x="91" y="1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8FA0504F-E135-46AB-8867-93E14C7E9D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44990" y="5708385"/>
              <a:ext cx="180333" cy="77956"/>
            </a:xfrm>
            <a:custGeom>
              <a:avLst/>
              <a:gdLst>
                <a:gd name="T0" fmla="*/ 0 w 81"/>
                <a:gd name="T1" fmla="*/ 35 h 35"/>
                <a:gd name="T2" fmla="*/ 1 w 81"/>
                <a:gd name="T3" fmla="*/ 31 h 35"/>
                <a:gd name="T4" fmla="*/ 7 w 81"/>
                <a:gd name="T5" fmla="*/ 23 h 35"/>
                <a:gd name="T6" fmla="*/ 35 w 81"/>
                <a:gd name="T7" fmla="*/ 4 h 35"/>
                <a:gd name="T8" fmla="*/ 68 w 81"/>
                <a:gd name="T9" fmla="*/ 2 h 35"/>
                <a:gd name="T10" fmla="*/ 78 w 81"/>
                <a:gd name="T11" fmla="*/ 5 h 35"/>
                <a:gd name="T12" fmla="*/ 81 w 81"/>
                <a:gd name="T13" fmla="*/ 7 h 35"/>
                <a:gd name="T14" fmla="*/ 68 w 81"/>
                <a:gd name="T15" fmla="*/ 4 h 35"/>
                <a:gd name="T16" fmla="*/ 35 w 81"/>
                <a:gd name="T17" fmla="*/ 6 h 35"/>
                <a:gd name="T18" fmla="*/ 8 w 81"/>
                <a:gd name="T19" fmla="*/ 24 h 35"/>
                <a:gd name="T20" fmla="*/ 0 w 81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35">
                  <a:moveTo>
                    <a:pt x="0" y="35"/>
                  </a:moveTo>
                  <a:cubicBezTo>
                    <a:pt x="0" y="35"/>
                    <a:pt x="0" y="33"/>
                    <a:pt x="1" y="31"/>
                  </a:cubicBezTo>
                  <a:cubicBezTo>
                    <a:pt x="2" y="29"/>
                    <a:pt x="4" y="26"/>
                    <a:pt x="7" y="23"/>
                  </a:cubicBezTo>
                  <a:cubicBezTo>
                    <a:pt x="13" y="16"/>
                    <a:pt x="22" y="8"/>
                    <a:pt x="35" y="4"/>
                  </a:cubicBezTo>
                  <a:cubicBezTo>
                    <a:pt x="47" y="0"/>
                    <a:pt x="60" y="0"/>
                    <a:pt x="68" y="2"/>
                  </a:cubicBezTo>
                  <a:cubicBezTo>
                    <a:pt x="72" y="3"/>
                    <a:pt x="75" y="4"/>
                    <a:pt x="78" y="5"/>
                  </a:cubicBezTo>
                  <a:cubicBezTo>
                    <a:pt x="80" y="6"/>
                    <a:pt x="81" y="7"/>
                    <a:pt x="81" y="7"/>
                  </a:cubicBezTo>
                  <a:cubicBezTo>
                    <a:pt x="81" y="7"/>
                    <a:pt x="76" y="5"/>
                    <a:pt x="68" y="4"/>
                  </a:cubicBezTo>
                  <a:cubicBezTo>
                    <a:pt x="59" y="2"/>
                    <a:pt x="47" y="2"/>
                    <a:pt x="35" y="6"/>
                  </a:cubicBezTo>
                  <a:cubicBezTo>
                    <a:pt x="23" y="10"/>
                    <a:pt x="14" y="18"/>
                    <a:pt x="8" y="24"/>
                  </a:cubicBezTo>
                  <a:cubicBezTo>
                    <a:pt x="3" y="30"/>
                    <a:pt x="0" y="35"/>
                    <a:pt x="0" y="35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481C6828-F19B-4E02-B38F-7A5871038C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39797" y="5716838"/>
              <a:ext cx="69503" cy="105194"/>
            </a:xfrm>
            <a:custGeom>
              <a:avLst/>
              <a:gdLst>
                <a:gd name="T0" fmla="*/ 30 w 31"/>
                <a:gd name="T1" fmla="*/ 47 h 47"/>
                <a:gd name="T2" fmla="*/ 23 w 31"/>
                <a:gd name="T3" fmla="*/ 42 h 47"/>
                <a:gd name="T4" fmla="*/ 10 w 31"/>
                <a:gd name="T5" fmla="*/ 27 h 47"/>
                <a:gd name="T6" fmla="*/ 2 w 31"/>
                <a:gd name="T7" fmla="*/ 9 h 47"/>
                <a:gd name="T8" fmla="*/ 0 w 31"/>
                <a:gd name="T9" fmla="*/ 0 h 47"/>
                <a:gd name="T10" fmla="*/ 12 w 31"/>
                <a:gd name="T11" fmla="*/ 26 h 47"/>
                <a:gd name="T12" fmla="*/ 30 w 31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7">
                  <a:moveTo>
                    <a:pt x="30" y="47"/>
                  </a:moveTo>
                  <a:cubicBezTo>
                    <a:pt x="30" y="47"/>
                    <a:pt x="27" y="46"/>
                    <a:pt x="23" y="42"/>
                  </a:cubicBezTo>
                  <a:cubicBezTo>
                    <a:pt x="20" y="39"/>
                    <a:pt x="15" y="34"/>
                    <a:pt x="10" y="27"/>
                  </a:cubicBezTo>
                  <a:cubicBezTo>
                    <a:pt x="6" y="20"/>
                    <a:pt x="3" y="14"/>
                    <a:pt x="2" y="9"/>
                  </a:cubicBezTo>
                  <a:cubicBezTo>
                    <a:pt x="0" y="4"/>
                    <a:pt x="0" y="0"/>
                    <a:pt x="0" y="0"/>
                  </a:cubicBezTo>
                  <a:cubicBezTo>
                    <a:pt x="1" y="0"/>
                    <a:pt x="4" y="13"/>
                    <a:pt x="12" y="26"/>
                  </a:cubicBezTo>
                  <a:cubicBezTo>
                    <a:pt x="20" y="39"/>
                    <a:pt x="31" y="47"/>
                    <a:pt x="30" y="4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B5ED2689-89DA-4A2D-81E0-B64A4512611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947" y="4420696"/>
              <a:ext cx="1526255" cy="1296142"/>
            </a:xfrm>
            <a:custGeom>
              <a:avLst/>
              <a:gdLst>
                <a:gd name="T0" fmla="*/ 685 w 685"/>
                <a:gd name="T1" fmla="*/ 216 h 581"/>
                <a:gd name="T2" fmla="*/ 287 w 685"/>
                <a:gd name="T3" fmla="*/ 0 h 581"/>
                <a:gd name="T4" fmla="*/ 0 w 685"/>
                <a:gd name="T5" fmla="*/ 367 h 581"/>
                <a:gd name="T6" fmla="*/ 383 w 685"/>
                <a:gd name="T7" fmla="*/ 581 h 581"/>
                <a:gd name="T8" fmla="*/ 685 w 685"/>
                <a:gd name="T9" fmla="*/ 21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5" h="581">
                  <a:moveTo>
                    <a:pt x="685" y="216"/>
                  </a:moveTo>
                  <a:cubicBezTo>
                    <a:pt x="508" y="41"/>
                    <a:pt x="287" y="0"/>
                    <a:pt x="287" y="0"/>
                  </a:cubicBezTo>
                  <a:cubicBezTo>
                    <a:pt x="156" y="78"/>
                    <a:pt x="67" y="209"/>
                    <a:pt x="0" y="367"/>
                  </a:cubicBezTo>
                  <a:cubicBezTo>
                    <a:pt x="113" y="471"/>
                    <a:pt x="258" y="572"/>
                    <a:pt x="383" y="581"/>
                  </a:cubicBezTo>
                  <a:cubicBezTo>
                    <a:pt x="580" y="531"/>
                    <a:pt x="685" y="216"/>
                    <a:pt x="685" y="216"/>
                  </a:cubicBezTo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1EFBC48-6620-43D1-B6D1-D21C59E0C6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947" y="4420696"/>
              <a:ext cx="1138351" cy="1184374"/>
            </a:xfrm>
            <a:custGeom>
              <a:avLst/>
              <a:gdLst>
                <a:gd name="T0" fmla="*/ 113 w 511"/>
                <a:gd name="T1" fmla="*/ 0 h 531"/>
                <a:gd name="T2" fmla="*/ 0 w 511"/>
                <a:gd name="T3" fmla="*/ 90 h 531"/>
                <a:gd name="T4" fmla="*/ 201 w 511"/>
                <a:gd name="T5" fmla="*/ 152 h 531"/>
                <a:gd name="T6" fmla="*/ 292 w 511"/>
                <a:gd name="T7" fmla="*/ 358 h 531"/>
                <a:gd name="T8" fmla="*/ 293 w 511"/>
                <a:gd name="T9" fmla="*/ 373 h 531"/>
                <a:gd name="T10" fmla="*/ 293 w 511"/>
                <a:gd name="T11" fmla="*/ 374 h 531"/>
                <a:gd name="T12" fmla="*/ 294 w 511"/>
                <a:gd name="T13" fmla="*/ 381 h 531"/>
                <a:gd name="T14" fmla="*/ 295 w 511"/>
                <a:gd name="T15" fmla="*/ 397 h 531"/>
                <a:gd name="T16" fmla="*/ 301 w 511"/>
                <a:gd name="T17" fmla="*/ 463 h 531"/>
                <a:gd name="T18" fmla="*/ 349 w 511"/>
                <a:gd name="T19" fmla="*/ 447 h 531"/>
                <a:gd name="T20" fmla="*/ 350 w 511"/>
                <a:gd name="T21" fmla="*/ 447 h 531"/>
                <a:gd name="T22" fmla="*/ 350 w 511"/>
                <a:gd name="T23" fmla="*/ 448 h 531"/>
                <a:gd name="T24" fmla="*/ 346 w 511"/>
                <a:gd name="T25" fmla="*/ 485 h 531"/>
                <a:gd name="T26" fmla="*/ 345 w 511"/>
                <a:gd name="T27" fmla="*/ 494 h 531"/>
                <a:gd name="T28" fmla="*/ 345 w 511"/>
                <a:gd name="T29" fmla="*/ 497 h 531"/>
                <a:gd name="T30" fmla="*/ 345 w 511"/>
                <a:gd name="T31" fmla="*/ 494 h 531"/>
                <a:gd name="T32" fmla="*/ 346 w 511"/>
                <a:gd name="T33" fmla="*/ 484 h 531"/>
                <a:gd name="T34" fmla="*/ 349 w 511"/>
                <a:gd name="T35" fmla="*/ 448 h 531"/>
                <a:gd name="T36" fmla="*/ 301 w 511"/>
                <a:gd name="T37" fmla="*/ 464 h 531"/>
                <a:gd name="T38" fmla="*/ 307 w 511"/>
                <a:gd name="T39" fmla="*/ 531 h 531"/>
                <a:gd name="T40" fmla="*/ 511 w 511"/>
                <a:gd name="T41" fmla="*/ 216 h 531"/>
                <a:gd name="T42" fmla="*/ 113 w 511"/>
                <a:gd name="T4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1" h="531">
                  <a:moveTo>
                    <a:pt x="113" y="0"/>
                  </a:moveTo>
                  <a:cubicBezTo>
                    <a:pt x="71" y="25"/>
                    <a:pt x="34" y="55"/>
                    <a:pt x="0" y="90"/>
                  </a:cubicBezTo>
                  <a:cubicBezTo>
                    <a:pt x="45" y="96"/>
                    <a:pt x="161" y="115"/>
                    <a:pt x="201" y="152"/>
                  </a:cubicBezTo>
                  <a:cubicBezTo>
                    <a:pt x="252" y="199"/>
                    <a:pt x="292" y="305"/>
                    <a:pt x="292" y="358"/>
                  </a:cubicBezTo>
                  <a:cubicBezTo>
                    <a:pt x="292" y="362"/>
                    <a:pt x="293" y="367"/>
                    <a:pt x="293" y="373"/>
                  </a:cubicBezTo>
                  <a:cubicBezTo>
                    <a:pt x="293" y="373"/>
                    <a:pt x="293" y="373"/>
                    <a:pt x="293" y="374"/>
                  </a:cubicBezTo>
                  <a:cubicBezTo>
                    <a:pt x="293" y="375"/>
                    <a:pt x="293" y="378"/>
                    <a:pt x="294" y="381"/>
                  </a:cubicBezTo>
                  <a:cubicBezTo>
                    <a:pt x="294" y="385"/>
                    <a:pt x="294" y="390"/>
                    <a:pt x="295" y="397"/>
                  </a:cubicBezTo>
                  <a:cubicBezTo>
                    <a:pt x="296" y="415"/>
                    <a:pt x="298" y="438"/>
                    <a:pt x="301" y="463"/>
                  </a:cubicBezTo>
                  <a:cubicBezTo>
                    <a:pt x="319" y="457"/>
                    <a:pt x="336" y="452"/>
                    <a:pt x="349" y="447"/>
                  </a:cubicBezTo>
                  <a:cubicBezTo>
                    <a:pt x="350" y="447"/>
                    <a:pt x="350" y="447"/>
                    <a:pt x="350" y="447"/>
                  </a:cubicBezTo>
                  <a:cubicBezTo>
                    <a:pt x="350" y="448"/>
                    <a:pt x="350" y="448"/>
                    <a:pt x="350" y="448"/>
                  </a:cubicBezTo>
                  <a:cubicBezTo>
                    <a:pt x="348" y="464"/>
                    <a:pt x="347" y="476"/>
                    <a:pt x="346" y="485"/>
                  </a:cubicBezTo>
                  <a:cubicBezTo>
                    <a:pt x="346" y="489"/>
                    <a:pt x="345" y="492"/>
                    <a:pt x="345" y="494"/>
                  </a:cubicBezTo>
                  <a:cubicBezTo>
                    <a:pt x="345" y="496"/>
                    <a:pt x="345" y="497"/>
                    <a:pt x="345" y="497"/>
                  </a:cubicBezTo>
                  <a:cubicBezTo>
                    <a:pt x="345" y="497"/>
                    <a:pt x="345" y="496"/>
                    <a:pt x="345" y="494"/>
                  </a:cubicBezTo>
                  <a:cubicBezTo>
                    <a:pt x="345" y="492"/>
                    <a:pt x="345" y="489"/>
                    <a:pt x="346" y="484"/>
                  </a:cubicBezTo>
                  <a:cubicBezTo>
                    <a:pt x="346" y="476"/>
                    <a:pt x="347" y="464"/>
                    <a:pt x="349" y="448"/>
                  </a:cubicBezTo>
                  <a:cubicBezTo>
                    <a:pt x="335" y="453"/>
                    <a:pt x="319" y="458"/>
                    <a:pt x="301" y="464"/>
                  </a:cubicBezTo>
                  <a:cubicBezTo>
                    <a:pt x="303" y="485"/>
                    <a:pt x="305" y="507"/>
                    <a:pt x="307" y="531"/>
                  </a:cubicBezTo>
                  <a:cubicBezTo>
                    <a:pt x="441" y="427"/>
                    <a:pt x="511" y="216"/>
                    <a:pt x="511" y="216"/>
                  </a:cubicBezTo>
                  <a:cubicBezTo>
                    <a:pt x="334" y="41"/>
                    <a:pt x="113" y="0"/>
                    <a:pt x="113" y="0"/>
                  </a:cubicBezTo>
                </a:path>
              </a:pathLst>
            </a:custGeom>
            <a:solidFill>
              <a:srgbClr val="0E9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76E4C1BD-BEA5-4286-B36D-529EAE3640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1893" y="4525890"/>
              <a:ext cx="884758" cy="689398"/>
            </a:xfrm>
            <a:custGeom>
              <a:avLst/>
              <a:gdLst>
                <a:gd name="T0" fmla="*/ 396 w 397"/>
                <a:gd name="T1" fmla="*/ 307 h 309"/>
                <a:gd name="T2" fmla="*/ 391 w 397"/>
                <a:gd name="T3" fmla="*/ 290 h 309"/>
                <a:gd name="T4" fmla="*/ 376 w 397"/>
                <a:gd name="T5" fmla="*/ 237 h 309"/>
                <a:gd name="T6" fmla="*/ 290 w 397"/>
                <a:gd name="T7" fmla="*/ 265 h 309"/>
                <a:gd name="T8" fmla="*/ 289 w 397"/>
                <a:gd name="T9" fmla="*/ 266 h 309"/>
                <a:gd name="T10" fmla="*/ 288 w 397"/>
                <a:gd name="T11" fmla="*/ 264 h 309"/>
                <a:gd name="T12" fmla="*/ 288 w 397"/>
                <a:gd name="T13" fmla="*/ 262 h 309"/>
                <a:gd name="T14" fmla="*/ 288 w 397"/>
                <a:gd name="T15" fmla="*/ 251 h 309"/>
                <a:gd name="T16" fmla="*/ 288 w 397"/>
                <a:gd name="T17" fmla="*/ 206 h 309"/>
                <a:gd name="T18" fmla="*/ 283 w 397"/>
                <a:gd name="T19" fmla="*/ 141 h 309"/>
                <a:gd name="T20" fmla="*/ 205 w 397"/>
                <a:gd name="T21" fmla="*/ 160 h 309"/>
                <a:gd name="T22" fmla="*/ 156 w 397"/>
                <a:gd name="T23" fmla="*/ 171 h 309"/>
                <a:gd name="T24" fmla="*/ 136 w 397"/>
                <a:gd name="T25" fmla="*/ 65 h 309"/>
                <a:gd name="T26" fmla="*/ 11 w 397"/>
                <a:gd name="T27" fmla="*/ 88 h 309"/>
                <a:gd name="T28" fmla="*/ 10 w 397"/>
                <a:gd name="T29" fmla="*/ 87 h 309"/>
                <a:gd name="T30" fmla="*/ 0 w 397"/>
                <a:gd name="T31" fmla="*/ 6 h 309"/>
                <a:gd name="T32" fmla="*/ 0 w 397"/>
                <a:gd name="T33" fmla="*/ 0 h 309"/>
                <a:gd name="T34" fmla="*/ 1 w 397"/>
                <a:gd name="T35" fmla="*/ 6 h 309"/>
                <a:gd name="T36" fmla="*/ 11 w 397"/>
                <a:gd name="T37" fmla="*/ 87 h 309"/>
                <a:gd name="T38" fmla="*/ 136 w 397"/>
                <a:gd name="T39" fmla="*/ 64 h 309"/>
                <a:gd name="T40" fmla="*/ 138 w 397"/>
                <a:gd name="T41" fmla="*/ 64 h 309"/>
                <a:gd name="T42" fmla="*/ 157 w 397"/>
                <a:gd name="T43" fmla="*/ 169 h 309"/>
                <a:gd name="T44" fmla="*/ 284 w 397"/>
                <a:gd name="T45" fmla="*/ 140 h 309"/>
                <a:gd name="T46" fmla="*/ 285 w 397"/>
                <a:gd name="T47" fmla="*/ 140 h 309"/>
                <a:gd name="T48" fmla="*/ 290 w 397"/>
                <a:gd name="T49" fmla="*/ 206 h 309"/>
                <a:gd name="T50" fmla="*/ 289 w 397"/>
                <a:gd name="T51" fmla="*/ 251 h 309"/>
                <a:gd name="T52" fmla="*/ 289 w 397"/>
                <a:gd name="T53" fmla="*/ 262 h 309"/>
                <a:gd name="T54" fmla="*/ 290 w 397"/>
                <a:gd name="T55" fmla="*/ 264 h 309"/>
                <a:gd name="T56" fmla="*/ 289 w 397"/>
                <a:gd name="T57" fmla="*/ 264 h 309"/>
                <a:gd name="T58" fmla="*/ 289 w 397"/>
                <a:gd name="T59" fmla="*/ 264 h 309"/>
                <a:gd name="T60" fmla="*/ 288 w 397"/>
                <a:gd name="T61" fmla="*/ 264 h 309"/>
                <a:gd name="T62" fmla="*/ 376 w 397"/>
                <a:gd name="T63" fmla="*/ 236 h 309"/>
                <a:gd name="T64" fmla="*/ 377 w 397"/>
                <a:gd name="T65" fmla="*/ 236 h 309"/>
                <a:gd name="T66" fmla="*/ 396 w 397"/>
                <a:gd name="T67" fmla="*/ 304 h 309"/>
                <a:gd name="T68" fmla="*/ 397 w 397"/>
                <a:gd name="T6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7" h="309">
                  <a:moveTo>
                    <a:pt x="397" y="309"/>
                  </a:moveTo>
                  <a:cubicBezTo>
                    <a:pt x="397" y="309"/>
                    <a:pt x="397" y="308"/>
                    <a:pt x="396" y="307"/>
                  </a:cubicBezTo>
                  <a:cubicBezTo>
                    <a:pt x="396" y="306"/>
                    <a:pt x="396" y="305"/>
                    <a:pt x="395" y="304"/>
                  </a:cubicBezTo>
                  <a:cubicBezTo>
                    <a:pt x="394" y="300"/>
                    <a:pt x="393" y="296"/>
                    <a:pt x="391" y="290"/>
                  </a:cubicBezTo>
                  <a:cubicBezTo>
                    <a:pt x="387" y="277"/>
                    <a:pt x="382" y="259"/>
                    <a:pt x="375" y="237"/>
                  </a:cubicBezTo>
                  <a:cubicBezTo>
                    <a:pt x="376" y="237"/>
                    <a:pt x="376" y="237"/>
                    <a:pt x="376" y="237"/>
                  </a:cubicBezTo>
                  <a:cubicBezTo>
                    <a:pt x="352" y="245"/>
                    <a:pt x="323" y="254"/>
                    <a:pt x="289" y="265"/>
                  </a:cubicBezTo>
                  <a:cubicBezTo>
                    <a:pt x="290" y="265"/>
                    <a:pt x="290" y="265"/>
                    <a:pt x="290" y="265"/>
                  </a:cubicBezTo>
                  <a:cubicBezTo>
                    <a:pt x="290" y="265"/>
                    <a:pt x="290" y="265"/>
                    <a:pt x="290" y="265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88" y="265"/>
                    <a:pt x="288" y="265"/>
                    <a:pt x="288" y="265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3"/>
                    <a:pt x="288" y="263"/>
                    <a:pt x="288" y="263"/>
                  </a:cubicBezTo>
                  <a:cubicBezTo>
                    <a:pt x="288" y="262"/>
                    <a:pt x="288" y="262"/>
                    <a:pt x="288" y="262"/>
                  </a:cubicBezTo>
                  <a:cubicBezTo>
                    <a:pt x="288" y="258"/>
                    <a:pt x="288" y="258"/>
                    <a:pt x="288" y="258"/>
                  </a:cubicBezTo>
                  <a:cubicBezTo>
                    <a:pt x="288" y="256"/>
                    <a:pt x="288" y="253"/>
                    <a:pt x="288" y="251"/>
                  </a:cubicBezTo>
                  <a:cubicBezTo>
                    <a:pt x="288" y="246"/>
                    <a:pt x="288" y="241"/>
                    <a:pt x="288" y="236"/>
                  </a:cubicBezTo>
                  <a:cubicBezTo>
                    <a:pt x="288" y="226"/>
                    <a:pt x="288" y="216"/>
                    <a:pt x="288" y="206"/>
                  </a:cubicBezTo>
                  <a:cubicBezTo>
                    <a:pt x="287" y="195"/>
                    <a:pt x="287" y="185"/>
                    <a:pt x="287" y="174"/>
                  </a:cubicBezTo>
                  <a:cubicBezTo>
                    <a:pt x="286" y="163"/>
                    <a:pt x="285" y="152"/>
                    <a:pt x="283" y="141"/>
                  </a:cubicBezTo>
                  <a:cubicBezTo>
                    <a:pt x="284" y="142"/>
                    <a:pt x="284" y="142"/>
                    <a:pt x="284" y="142"/>
                  </a:cubicBezTo>
                  <a:cubicBezTo>
                    <a:pt x="259" y="147"/>
                    <a:pt x="233" y="154"/>
                    <a:pt x="205" y="160"/>
                  </a:cubicBezTo>
                  <a:cubicBezTo>
                    <a:pt x="189" y="164"/>
                    <a:pt x="173" y="167"/>
                    <a:pt x="157" y="171"/>
                  </a:cubicBezTo>
                  <a:cubicBezTo>
                    <a:pt x="156" y="171"/>
                    <a:pt x="156" y="171"/>
                    <a:pt x="156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49" y="133"/>
                    <a:pt x="142" y="97"/>
                    <a:pt x="136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88" y="79"/>
                    <a:pt x="45" y="85"/>
                    <a:pt x="11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7" y="60"/>
                    <a:pt x="4" y="38"/>
                    <a:pt x="2" y="23"/>
                  </a:cubicBezTo>
                  <a:cubicBezTo>
                    <a:pt x="1" y="16"/>
                    <a:pt x="1" y="10"/>
                    <a:pt x="0" y="6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6"/>
                  </a:cubicBezTo>
                  <a:cubicBezTo>
                    <a:pt x="1" y="10"/>
                    <a:pt x="2" y="16"/>
                    <a:pt x="3" y="23"/>
                  </a:cubicBezTo>
                  <a:cubicBezTo>
                    <a:pt x="5" y="38"/>
                    <a:pt x="8" y="60"/>
                    <a:pt x="11" y="87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45" y="83"/>
                    <a:pt x="88" y="77"/>
                    <a:pt x="136" y="64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44" y="97"/>
                    <a:pt x="151" y="133"/>
                    <a:pt x="158" y="170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72" y="165"/>
                    <a:pt x="189" y="162"/>
                    <a:pt x="205" y="158"/>
                  </a:cubicBezTo>
                  <a:cubicBezTo>
                    <a:pt x="232" y="152"/>
                    <a:pt x="259" y="145"/>
                    <a:pt x="284" y="140"/>
                  </a:cubicBezTo>
                  <a:cubicBezTo>
                    <a:pt x="285" y="139"/>
                    <a:pt x="285" y="139"/>
                    <a:pt x="285" y="139"/>
                  </a:cubicBezTo>
                  <a:cubicBezTo>
                    <a:pt x="285" y="140"/>
                    <a:pt x="285" y="140"/>
                    <a:pt x="285" y="140"/>
                  </a:cubicBezTo>
                  <a:cubicBezTo>
                    <a:pt x="287" y="152"/>
                    <a:pt x="288" y="163"/>
                    <a:pt x="289" y="174"/>
                  </a:cubicBezTo>
                  <a:cubicBezTo>
                    <a:pt x="289" y="185"/>
                    <a:pt x="289" y="195"/>
                    <a:pt x="290" y="206"/>
                  </a:cubicBezTo>
                  <a:cubicBezTo>
                    <a:pt x="290" y="216"/>
                    <a:pt x="290" y="226"/>
                    <a:pt x="290" y="236"/>
                  </a:cubicBezTo>
                  <a:cubicBezTo>
                    <a:pt x="290" y="241"/>
                    <a:pt x="289" y="246"/>
                    <a:pt x="289" y="251"/>
                  </a:cubicBezTo>
                  <a:cubicBezTo>
                    <a:pt x="289" y="253"/>
                    <a:pt x="289" y="256"/>
                    <a:pt x="289" y="258"/>
                  </a:cubicBezTo>
                  <a:cubicBezTo>
                    <a:pt x="289" y="262"/>
                    <a:pt x="289" y="262"/>
                    <a:pt x="289" y="262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90" y="264"/>
                    <a:pt x="290" y="264"/>
                    <a:pt x="290" y="264"/>
                  </a:cubicBezTo>
                  <a:cubicBezTo>
                    <a:pt x="290" y="264"/>
                    <a:pt x="290" y="264"/>
                    <a:pt x="290" y="264"/>
                  </a:cubicBezTo>
                  <a:cubicBezTo>
                    <a:pt x="290" y="264"/>
                    <a:pt x="290" y="264"/>
                    <a:pt x="289" y="264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89" y="264"/>
                    <a:pt x="289" y="264"/>
                    <a:pt x="289" y="264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9" y="264"/>
                    <a:pt x="289" y="264"/>
                    <a:pt x="289" y="264"/>
                  </a:cubicBezTo>
                  <a:cubicBezTo>
                    <a:pt x="322" y="253"/>
                    <a:pt x="352" y="244"/>
                    <a:pt x="376" y="236"/>
                  </a:cubicBezTo>
                  <a:cubicBezTo>
                    <a:pt x="376" y="236"/>
                    <a:pt x="376" y="236"/>
                    <a:pt x="376" y="236"/>
                  </a:cubicBezTo>
                  <a:cubicBezTo>
                    <a:pt x="377" y="236"/>
                    <a:pt x="377" y="236"/>
                    <a:pt x="377" y="236"/>
                  </a:cubicBezTo>
                  <a:cubicBezTo>
                    <a:pt x="383" y="259"/>
                    <a:pt x="388" y="277"/>
                    <a:pt x="392" y="289"/>
                  </a:cubicBezTo>
                  <a:cubicBezTo>
                    <a:pt x="393" y="296"/>
                    <a:pt x="395" y="300"/>
                    <a:pt x="396" y="304"/>
                  </a:cubicBezTo>
                  <a:cubicBezTo>
                    <a:pt x="396" y="305"/>
                    <a:pt x="396" y="306"/>
                    <a:pt x="397" y="307"/>
                  </a:cubicBezTo>
                  <a:cubicBezTo>
                    <a:pt x="397" y="308"/>
                    <a:pt x="397" y="309"/>
                    <a:pt x="397" y="309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58F6425-9FF8-4218-9757-E9B9FFC3149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7971" y="4673350"/>
              <a:ext cx="949565" cy="664038"/>
            </a:xfrm>
            <a:custGeom>
              <a:avLst/>
              <a:gdLst>
                <a:gd name="T0" fmla="*/ 426 w 426"/>
                <a:gd name="T1" fmla="*/ 298 h 298"/>
                <a:gd name="T2" fmla="*/ 426 w 426"/>
                <a:gd name="T3" fmla="*/ 297 h 298"/>
                <a:gd name="T4" fmla="*/ 424 w 426"/>
                <a:gd name="T5" fmla="*/ 294 h 298"/>
                <a:gd name="T6" fmla="*/ 421 w 426"/>
                <a:gd name="T7" fmla="*/ 283 h 298"/>
                <a:gd name="T8" fmla="*/ 406 w 426"/>
                <a:gd name="T9" fmla="*/ 241 h 298"/>
                <a:gd name="T10" fmla="*/ 407 w 426"/>
                <a:gd name="T11" fmla="*/ 242 h 298"/>
                <a:gd name="T12" fmla="*/ 303 w 426"/>
                <a:gd name="T13" fmla="*/ 269 h 298"/>
                <a:gd name="T14" fmla="*/ 302 w 426"/>
                <a:gd name="T15" fmla="*/ 270 h 298"/>
                <a:gd name="T16" fmla="*/ 302 w 426"/>
                <a:gd name="T17" fmla="*/ 269 h 298"/>
                <a:gd name="T18" fmla="*/ 294 w 426"/>
                <a:gd name="T19" fmla="*/ 208 h 298"/>
                <a:gd name="T20" fmla="*/ 283 w 426"/>
                <a:gd name="T21" fmla="*/ 140 h 298"/>
                <a:gd name="T22" fmla="*/ 284 w 426"/>
                <a:gd name="T23" fmla="*/ 141 h 298"/>
                <a:gd name="T24" fmla="*/ 209 w 426"/>
                <a:gd name="T25" fmla="*/ 158 h 298"/>
                <a:gd name="T26" fmla="*/ 157 w 426"/>
                <a:gd name="T27" fmla="*/ 170 h 298"/>
                <a:gd name="T28" fmla="*/ 156 w 426"/>
                <a:gd name="T29" fmla="*/ 171 h 298"/>
                <a:gd name="T30" fmla="*/ 156 w 426"/>
                <a:gd name="T31" fmla="*/ 170 h 298"/>
                <a:gd name="T32" fmla="*/ 136 w 426"/>
                <a:gd name="T33" fmla="*/ 64 h 298"/>
                <a:gd name="T34" fmla="*/ 137 w 426"/>
                <a:gd name="T35" fmla="*/ 65 h 298"/>
                <a:gd name="T36" fmla="*/ 11 w 426"/>
                <a:gd name="T37" fmla="*/ 87 h 298"/>
                <a:gd name="T38" fmla="*/ 10 w 426"/>
                <a:gd name="T39" fmla="*/ 87 h 298"/>
                <a:gd name="T40" fmla="*/ 10 w 426"/>
                <a:gd name="T41" fmla="*/ 86 h 298"/>
                <a:gd name="T42" fmla="*/ 2 w 426"/>
                <a:gd name="T43" fmla="*/ 23 h 298"/>
                <a:gd name="T44" fmla="*/ 0 w 426"/>
                <a:gd name="T45" fmla="*/ 6 h 298"/>
                <a:gd name="T46" fmla="*/ 0 w 426"/>
                <a:gd name="T47" fmla="*/ 1 h 298"/>
                <a:gd name="T48" fmla="*/ 0 w 426"/>
                <a:gd name="T49" fmla="*/ 0 h 298"/>
                <a:gd name="T50" fmla="*/ 0 w 426"/>
                <a:gd name="T51" fmla="*/ 1 h 298"/>
                <a:gd name="T52" fmla="*/ 1 w 426"/>
                <a:gd name="T53" fmla="*/ 6 h 298"/>
                <a:gd name="T54" fmla="*/ 3 w 426"/>
                <a:gd name="T55" fmla="*/ 22 h 298"/>
                <a:gd name="T56" fmla="*/ 11 w 426"/>
                <a:gd name="T57" fmla="*/ 86 h 298"/>
                <a:gd name="T58" fmla="*/ 11 w 426"/>
                <a:gd name="T59" fmla="*/ 86 h 298"/>
                <a:gd name="T60" fmla="*/ 136 w 426"/>
                <a:gd name="T61" fmla="*/ 63 h 298"/>
                <a:gd name="T62" fmla="*/ 137 w 426"/>
                <a:gd name="T63" fmla="*/ 63 h 298"/>
                <a:gd name="T64" fmla="*/ 138 w 426"/>
                <a:gd name="T65" fmla="*/ 64 h 298"/>
                <a:gd name="T66" fmla="*/ 158 w 426"/>
                <a:gd name="T67" fmla="*/ 169 h 298"/>
                <a:gd name="T68" fmla="*/ 157 w 426"/>
                <a:gd name="T69" fmla="*/ 168 h 298"/>
                <a:gd name="T70" fmla="*/ 208 w 426"/>
                <a:gd name="T71" fmla="*/ 156 h 298"/>
                <a:gd name="T72" fmla="*/ 284 w 426"/>
                <a:gd name="T73" fmla="*/ 139 h 298"/>
                <a:gd name="T74" fmla="*/ 285 w 426"/>
                <a:gd name="T75" fmla="*/ 139 h 298"/>
                <a:gd name="T76" fmla="*/ 285 w 426"/>
                <a:gd name="T77" fmla="*/ 140 h 298"/>
                <a:gd name="T78" fmla="*/ 295 w 426"/>
                <a:gd name="T79" fmla="*/ 207 h 298"/>
                <a:gd name="T80" fmla="*/ 304 w 426"/>
                <a:gd name="T81" fmla="*/ 268 h 298"/>
                <a:gd name="T82" fmla="*/ 302 w 426"/>
                <a:gd name="T83" fmla="*/ 268 h 298"/>
                <a:gd name="T84" fmla="*/ 406 w 426"/>
                <a:gd name="T85" fmla="*/ 241 h 298"/>
                <a:gd name="T86" fmla="*/ 407 w 426"/>
                <a:gd name="T87" fmla="*/ 241 h 298"/>
                <a:gd name="T88" fmla="*/ 407 w 426"/>
                <a:gd name="T89" fmla="*/ 241 h 298"/>
                <a:gd name="T90" fmla="*/ 421 w 426"/>
                <a:gd name="T91" fmla="*/ 283 h 298"/>
                <a:gd name="T92" fmla="*/ 425 w 426"/>
                <a:gd name="T93" fmla="*/ 294 h 298"/>
                <a:gd name="T94" fmla="*/ 426 w 426"/>
                <a:gd name="T95" fmla="*/ 297 h 298"/>
                <a:gd name="T96" fmla="*/ 426 w 426"/>
                <a:gd name="T9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6" h="298">
                  <a:moveTo>
                    <a:pt x="426" y="298"/>
                  </a:moveTo>
                  <a:cubicBezTo>
                    <a:pt x="426" y="298"/>
                    <a:pt x="426" y="298"/>
                    <a:pt x="426" y="297"/>
                  </a:cubicBezTo>
                  <a:cubicBezTo>
                    <a:pt x="425" y="297"/>
                    <a:pt x="425" y="296"/>
                    <a:pt x="424" y="294"/>
                  </a:cubicBezTo>
                  <a:cubicBezTo>
                    <a:pt x="424" y="292"/>
                    <a:pt x="422" y="288"/>
                    <a:pt x="421" y="283"/>
                  </a:cubicBezTo>
                  <a:cubicBezTo>
                    <a:pt x="417" y="274"/>
                    <a:pt x="412" y="259"/>
                    <a:pt x="406" y="241"/>
                  </a:cubicBezTo>
                  <a:cubicBezTo>
                    <a:pt x="407" y="242"/>
                    <a:pt x="407" y="242"/>
                    <a:pt x="407" y="242"/>
                  </a:cubicBezTo>
                  <a:cubicBezTo>
                    <a:pt x="380" y="249"/>
                    <a:pt x="344" y="258"/>
                    <a:pt x="303" y="269"/>
                  </a:cubicBezTo>
                  <a:cubicBezTo>
                    <a:pt x="302" y="270"/>
                    <a:pt x="302" y="270"/>
                    <a:pt x="302" y="270"/>
                  </a:cubicBezTo>
                  <a:cubicBezTo>
                    <a:pt x="302" y="269"/>
                    <a:pt x="302" y="269"/>
                    <a:pt x="302" y="269"/>
                  </a:cubicBezTo>
                  <a:cubicBezTo>
                    <a:pt x="299" y="250"/>
                    <a:pt x="297" y="229"/>
                    <a:pt x="294" y="208"/>
                  </a:cubicBezTo>
                  <a:cubicBezTo>
                    <a:pt x="290" y="186"/>
                    <a:pt x="287" y="163"/>
                    <a:pt x="283" y="140"/>
                  </a:cubicBezTo>
                  <a:cubicBezTo>
                    <a:pt x="284" y="141"/>
                    <a:pt x="284" y="141"/>
                    <a:pt x="284" y="141"/>
                  </a:cubicBezTo>
                  <a:cubicBezTo>
                    <a:pt x="260" y="147"/>
                    <a:pt x="235" y="152"/>
                    <a:pt x="209" y="158"/>
                  </a:cubicBezTo>
                  <a:cubicBezTo>
                    <a:pt x="191" y="162"/>
                    <a:pt x="174" y="166"/>
                    <a:pt x="157" y="170"/>
                  </a:cubicBezTo>
                  <a:cubicBezTo>
                    <a:pt x="156" y="171"/>
                    <a:pt x="156" y="171"/>
                    <a:pt x="156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49" y="132"/>
                    <a:pt x="142" y="97"/>
                    <a:pt x="136" y="64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88" y="78"/>
                    <a:pt x="45" y="84"/>
                    <a:pt x="11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7" y="59"/>
                    <a:pt x="4" y="37"/>
                    <a:pt x="2" y="23"/>
                  </a:cubicBezTo>
                  <a:cubicBezTo>
                    <a:pt x="1" y="15"/>
                    <a:pt x="1" y="9"/>
                    <a:pt x="0" y="6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1" y="9"/>
                    <a:pt x="2" y="15"/>
                    <a:pt x="3" y="22"/>
                  </a:cubicBezTo>
                  <a:cubicBezTo>
                    <a:pt x="5" y="37"/>
                    <a:pt x="8" y="59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45" y="82"/>
                    <a:pt x="88" y="76"/>
                    <a:pt x="136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44" y="96"/>
                    <a:pt x="151" y="132"/>
                    <a:pt x="158" y="169"/>
                  </a:cubicBezTo>
                  <a:cubicBezTo>
                    <a:pt x="157" y="168"/>
                    <a:pt x="157" y="168"/>
                    <a:pt x="157" y="168"/>
                  </a:cubicBezTo>
                  <a:cubicBezTo>
                    <a:pt x="173" y="164"/>
                    <a:pt x="191" y="160"/>
                    <a:pt x="208" y="156"/>
                  </a:cubicBezTo>
                  <a:cubicBezTo>
                    <a:pt x="234" y="150"/>
                    <a:pt x="259" y="145"/>
                    <a:pt x="284" y="139"/>
                  </a:cubicBezTo>
                  <a:cubicBezTo>
                    <a:pt x="285" y="139"/>
                    <a:pt x="285" y="139"/>
                    <a:pt x="285" y="139"/>
                  </a:cubicBezTo>
                  <a:cubicBezTo>
                    <a:pt x="285" y="140"/>
                    <a:pt x="285" y="140"/>
                    <a:pt x="285" y="140"/>
                  </a:cubicBezTo>
                  <a:cubicBezTo>
                    <a:pt x="289" y="163"/>
                    <a:pt x="292" y="186"/>
                    <a:pt x="295" y="207"/>
                  </a:cubicBezTo>
                  <a:cubicBezTo>
                    <a:pt x="298" y="229"/>
                    <a:pt x="301" y="249"/>
                    <a:pt x="304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44" y="257"/>
                    <a:pt x="380" y="248"/>
                    <a:pt x="406" y="241"/>
                  </a:cubicBezTo>
                  <a:cubicBezTo>
                    <a:pt x="407" y="241"/>
                    <a:pt x="407" y="241"/>
                    <a:pt x="407" y="241"/>
                  </a:cubicBezTo>
                  <a:cubicBezTo>
                    <a:pt x="407" y="241"/>
                    <a:pt x="407" y="241"/>
                    <a:pt x="407" y="241"/>
                  </a:cubicBezTo>
                  <a:cubicBezTo>
                    <a:pt x="413" y="259"/>
                    <a:pt x="418" y="273"/>
                    <a:pt x="421" y="283"/>
                  </a:cubicBezTo>
                  <a:cubicBezTo>
                    <a:pt x="423" y="288"/>
                    <a:pt x="424" y="292"/>
                    <a:pt x="425" y="294"/>
                  </a:cubicBezTo>
                  <a:cubicBezTo>
                    <a:pt x="425" y="296"/>
                    <a:pt x="425" y="297"/>
                    <a:pt x="426" y="297"/>
                  </a:cubicBezTo>
                  <a:cubicBezTo>
                    <a:pt x="426" y="298"/>
                    <a:pt x="426" y="298"/>
                    <a:pt x="426" y="298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F91586A-DBFA-49CF-BE3D-7511F546E4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70734" y="4844290"/>
              <a:ext cx="940173" cy="685641"/>
            </a:xfrm>
            <a:custGeom>
              <a:avLst/>
              <a:gdLst>
                <a:gd name="T0" fmla="*/ 417 w 422"/>
                <a:gd name="T1" fmla="*/ 307 h 307"/>
                <a:gd name="T2" fmla="*/ 417 w 422"/>
                <a:gd name="T3" fmla="*/ 304 h 307"/>
                <a:gd name="T4" fmla="*/ 418 w 422"/>
                <a:gd name="T5" fmla="*/ 294 h 307"/>
                <a:gd name="T6" fmla="*/ 421 w 422"/>
                <a:gd name="T7" fmla="*/ 258 h 307"/>
                <a:gd name="T8" fmla="*/ 421 w 422"/>
                <a:gd name="T9" fmla="*/ 258 h 307"/>
                <a:gd name="T10" fmla="*/ 314 w 422"/>
                <a:gd name="T11" fmla="*/ 294 h 307"/>
                <a:gd name="T12" fmla="*/ 313 w 422"/>
                <a:gd name="T13" fmla="*/ 294 h 307"/>
                <a:gd name="T14" fmla="*/ 313 w 422"/>
                <a:gd name="T15" fmla="*/ 293 h 307"/>
                <a:gd name="T16" fmla="*/ 284 w 422"/>
                <a:gd name="T17" fmla="*/ 141 h 307"/>
                <a:gd name="T18" fmla="*/ 285 w 422"/>
                <a:gd name="T19" fmla="*/ 142 h 307"/>
                <a:gd name="T20" fmla="*/ 219 w 422"/>
                <a:gd name="T21" fmla="*/ 157 h 307"/>
                <a:gd name="T22" fmla="*/ 158 w 422"/>
                <a:gd name="T23" fmla="*/ 171 h 307"/>
                <a:gd name="T24" fmla="*/ 157 w 422"/>
                <a:gd name="T25" fmla="*/ 171 h 307"/>
                <a:gd name="T26" fmla="*/ 156 w 422"/>
                <a:gd name="T27" fmla="*/ 170 h 307"/>
                <a:gd name="T28" fmla="*/ 136 w 422"/>
                <a:gd name="T29" fmla="*/ 65 h 307"/>
                <a:gd name="T30" fmla="*/ 137 w 422"/>
                <a:gd name="T31" fmla="*/ 66 h 307"/>
                <a:gd name="T32" fmla="*/ 11 w 422"/>
                <a:gd name="T33" fmla="*/ 88 h 307"/>
                <a:gd name="T34" fmla="*/ 11 w 422"/>
                <a:gd name="T35" fmla="*/ 88 h 307"/>
                <a:gd name="T36" fmla="*/ 10 w 422"/>
                <a:gd name="T37" fmla="*/ 87 h 307"/>
                <a:gd name="T38" fmla="*/ 3 w 422"/>
                <a:gd name="T39" fmla="*/ 23 h 307"/>
                <a:gd name="T40" fmla="*/ 1 w 422"/>
                <a:gd name="T41" fmla="*/ 6 h 307"/>
                <a:gd name="T42" fmla="*/ 0 w 422"/>
                <a:gd name="T43" fmla="*/ 2 h 307"/>
                <a:gd name="T44" fmla="*/ 0 w 422"/>
                <a:gd name="T45" fmla="*/ 0 h 307"/>
                <a:gd name="T46" fmla="*/ 0 w 422"/>
                <a:gd name="T47" fmla="*/ 2 h 307"/>
                <a:gd name="T48" fmla="*/ 1 w 422"/>
                <a:gd name="T49" fmla="*/ 6 h 307"/>
                <a:gd name="T50" fmla="*/ 3 w 422"/>
                <a:gd name="T51" fmla="*/ 23 h 307"/>
                <a:gd name="T52" fmla="*/ 12 w 422"/>
                <a:gd name="T53" fmla="*/ 87 h 307"/>
                <a:gd name="T54" fmla="*/ 11 w 422"/>
                <a:gd name="T55" fmla="*/ 86 h 307"/>
                <a:gd name="T56" fmla="*/ 137 w 422"/>
                <a:gd name="T57" fmla="*/ 64 h 307"/>
                <a:gd name="T58" fmla="*/ 138 w 422"/>
                <a:gd name="T59" fmla="*/ 63 h 307"/>
                <a:gd name="T60" fmla="*/ 138 w 422"/>
                <a:gd name="T61" fmla="*/ 64 h 307"/>
                <a:gd name="T62" fmla="*/ 158 w 422"/>
                <a:gd name="T63" fmla="*/ 170 h 307"/>
                <a:gd name="T64" fmla="*/ 157 w 422"/>
                <a:gd name="T65" fmla="*/ 169 h 307"/>
                <a:gd name="T66" fmla="*/ 219 w 422"/>
                <a:gd name="T67" fmla="*/ 155 h 307"/>
                <a:gd name="T68" fmla="*/ 284 w 422"/>
                <a:gd name="T69" fmla="*/ 140 h 307"/>
                <a:gd name="T70" fmla="*/ 285 w 422"/>
                <a:gd name="T71" fmla="*/ 139 h 307"/>
                <a:gd name="T72" fmla="*/ 286 w 422"/>
                <a:gd name="T73" fmla="*/ 140 h 307"/>
                <a:gd name="T74" fmla="*/ 315 w 422"/>
                <a:gd name="T75" fmla="*/ 293 h 307"/>
                <a:gd name="T76" fmla="*/ 314 w 422"/>
                <a:gd name="T77" fmla="*/ 292 h 307"/>
                <a:gd name="T78" fmla="*/ 421 w 422"/>
                <a:gd name="T79" fmla="*/ 257 h 307"/>
                <a:gd name="T80" fmla="*/ 422 w 422"/>
                <a:gd name="T81" fmla="*/ 257 h 307"/>
                <a:gd name="T82" fmla="*/ 422 w 422"/>
                <a:gd name="T83" fmla="*/ 258 h 307"/>
                <a:gd name="T84" fmla="*/ 418 w 422"/>
                <a:gd name="T85" fmla="*/ 295 h 307"/>
                <a:gd name="T86" fmla="*/ 417 w 422"/>
                <a:gd name="T87" fmla="*/ 304 h 307"/>
                <a:gd name="T88" fmla="*/ 417 w 422"/>
                <a:gd name="T8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2" h="307">
                  <a:moveTo>
                    <a:pt x="417" y="307"/>
                  </a:moveTo>
                  <a:cubicBezTo>
                    <a:pt x="417" y="307"/>
                    <a:pt x="417" y="306"/>
                    <a:pt x="417" y="304"/>
                  </a:cubicBezTo>
                  <a:cubicBezTo>
                    <a:pt x="417" y="302"/>
                    <a:pt x="417" y="299"/>
                    <a:pt x="418" y="294"/>
                  </a:cubicBezTo>
                  <a:cubicBezTo>
                    <a:pt x="418" y="286"/>
                    <a:pt x="419" y="273"/>
                    <a:pt x="421" y="258"/>
                  </a:cubicBezTo>
                  <a:cubicBezTo>
                    <a:pt x="421" y="258"/>
                    <a:pt x="421" y="258"/>
                    <a:pt x="421" y="258"/>
                  </a:cubicBezTo>
                  <a:cubicBezTo>
                    <a:pt x="395" y="267"/>
                    <a:pt x="358" y="279"/>
                    <a:pt x="314" y="294"/>
                  </a:cubicBezTo>
                  <a:cubicBezTo>
                    <a:pt x="313" y="294"/>
                    <a:pt x="313" y="294"/>
                    <a:pt x="313" y="294"/>
                  </a:cubicBezTo>
                  <a:cubicBezTo>
                    <a:pt x="313" y="293"/>
                    <a:pt x="313" y="293"/>
                    <a:pt x="313" y="293"/>
                  </a:cubicBezTo>
                  <a:cubicBezTo>
                    <a:pt x="304" y="249"/>
                    <a:pt x="294" y="197"/>
                    <a:pt x="284" y="141"/>
                  </a:cubicBezTo>
                  <a:cubicBezTo>
                    <a:pt x="285" y="142"/>
                    <a:pt x="285" y="142"/>
                    <a:pt x="285" y="142"/>
                  </a:cubicBezTo>
                  <a:cubicBezTo>
                    <a:pt x="264" y="147"/>
                    <a:pt x="242" y="152"/>
                    <a:pt x="219" y="157"/>
                  </a:cubicBezTo>
                  <a:cubicBezTo>
                    <a:pt x="198" y="162"/>
                    <a:pt x="178" y="167"/>
                    <a:pt x="158" y="171"/>
                  </a:cubicBezTo>
                  <a:cubicBezTo>
                    <a:pt x="157" y="171"/>
                    <a:pt x="157" y="171"/>
                    <a:pt x="157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49" y="133"/>
                    <a:pt x="142" y="98"/>
                    <a:pt x="136" y="65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89" y="79"/>
                    <a:pt x="45" y="85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7" y="60"/>
                    <a:pt x="4" y="38"/>
                    <a:pt x="3" y="23"/>
                  </a:cubicBezTo>
                  <a:cubicBezTo>
                    <a:pt x="2" y="16"/>
                    <a:pt x="1" y="10"/>
                    <a:pt x="1" y="6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3"/>
                    <a:pt x="1" y="4"/>
                    <a:pt x="1" y="6"/>
                  </a:cubicBezTo>
                  <a:cubicBezTo>
                    <a:pt x="2" y="10"/>
                    <a:pt x="2" y="16"/>
                    <a:pt x="3" y="23"/>
                  </a:cubicBezTo>
                  <a:cubicBezTo>
                    <a:pt x="5" y="38"/>
                    <a:pt x="8" y="60"/>
                    <a:pt x="12" y="87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45" y="83"/>
                    <a:pt x="89" y="77"/>
                    <a:pt x="137" y="64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44" y="97"/>
                    <a:pt x="151" y="133"/>
                    <a:pt x="158" y="170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77" y="165"/>
                    <a:pt x="198" y="160"/>
                    <a:pt x="219" y="155"/>
                  </a:cubicBezTo>
                  <a:cubicBezTo>
                    <a:pt x="241" y="150"/>
                    <a:pt x="263" y="145"/>
                    <a:pt x="284" y="140"/>
                  </a:cubicBezTo>
                  <a:cubicBezTo>
                    <a:pt x="285" y="139"/>
                    <a:pt x="285" y="139"/>
                    <a:pt x="285" y="139"/>
                  </a:cubicBezTo>
                  <a:cubicBezTo>
                    <a:pt x="286" y="140"/>
                    <a:pt x="286" y="140"/>
                    <a:pt x="286" y="140"/>
                  </a:cubicBezTo>
                  <a:cubicBezTo>
                    <a:pt x="296" y="197"/>
                    <a:pt x="306" y="249"/>
                    <a:pt x="315" y="293"/>
                  </a:cubicBezTo>
                  <a:cubicBezTo>
                    <a:pt x="314" y="292"/>
                    <a:pt x="314" y="292"/>
                    <a:pt x="314" y="292"/>
                  </a:cubicBezTo>
                  <a:cubicBezTo>
                    <a:pt x="358" y="278"/>
                    <a:pt x="395" y="266"/>
                    <a:pt x="421" y="257"/>
                  </a:cubicBezTo>
                  <a:cubicBezTo>
                    <a:pt x="422" y="257"/>
                    <a:pt x="422" y="257"/>
                    <a:pt x="422" y="257"/>
                  </a:cubicBezTo>
                  <a:cubicBezTo>
                    <a:pt x="422" y="258"/>
                    <a:pt x="422" y="258"/>
                    <a:pt x="422" y="258"/>
                  </a:cubicBezTo>
                  <a:cubicBezTo>
                    <a:pt x="420" y="274"/>
                    <a:pt x="419" y="286"/>
                    <a:pt x="418" y="295"/>
                  </a:cubicBezTo>
                  <a:cubicBezTo>
                    <a:pt x="418" y="299"/>
                    <a:pt x="417" y="302"/>
                    <a:pt x="417" y="304"/>
                  </a:cubicBezTo>
                  <a:cubicBezTo>
                    <a:pt x="417" y="306"/>
                    <a:pt x="417" y="307"/>
                    <a:pt x="417" y="307"/>
                  </a:cubicBezTo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2381D86E-364B-4F86-9039-9EE7253506C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0405" y="5034016"/>
              <a:ext cx="719453" cy="680944"/>
            </a:xfrm>
            <a:custGeom>
              <a:avLst/>
              <a:gdLst>
                <a:gd name="T0" fmla="*/ 323 w 323"/>
                <a:gd name="T1" fmla="*/ 305 h 305"/>
                <a:gd name="T2" fmla="*/ 322 w 323"/>
                <a:gd name="T3" fmla="*/ 304 h 305"/>
                <a:gd name="T4" fmla="*/ 322 w 323"/>
                <a:gd name="T5" fmla="*/ 302 h 305"/>
                <a:gd name="T6" fmla="*/ 319 w 323"/>
                <a:gd name="T7" fmla="*/ 293 h 305"/>
                <a:gd name="T8" fmla="*/ 311 w 323"/>
                <a:gd name="T9" fmla="*/ 260 h 305"/>
                <a:gd name="T10" fmla="*/ 299 w 323"/>
                <a:gd name="T11" fmla="*/ 207 h 305"/>
                <a:gd name="T12" fmla="*/ 284 w 323"/>
                <a:gd name="T13" fmla="*/ 140 h 305"/>
                <a:gd name="T14" fmla="*/ 285 w 323"/>
                <a:gd name="T15" fmla="*/ 141 h 305"/>
                <a:gd name="T16" fmla="*/ 158 w 323"/>
                <a:gd name="T17" fmla="*/ 170 h 305"/>
                <a:gd name="T18" fmla="*/ 157 w 323"/>
                <a:gd name="T19" fmla="*/ 170 h 305"/>
                <a:gd name="T20" fmla="*/ 157 w 323"/>
                <a:gd name="T21" fmla="*/ 169 h 305"/>
                <a:gd name="T22" fmla="*/ 155 w 323"/>
                <a:gd name="T23" fmla="*/ 158 h 305"/>
                <a:gd name="T24" fmla="*/ 137 w 323"/>
                <a:gd name="T25" fmla="*/ 64 h 305"/>
                <a:gd name="T26" fmla="*/ 138 w 323"/>
                <a:gd name="T27" fmla="*/ 65 h 305"/>
                <a:gd name="T28" fmla="*/ 12 w 323"/>
                <a:gd name="T29" fmla="*/ 87 h 305"/>
                <a:gd name="T30" fmla="*/ 11 w 323"/>
                <a:gd name="T31" fmla="*/ 87 h 305"/>
                <a:gd name="T32" fmla="*/ 11 w 323"/>
                <a:gd name="T33" fmla="*/ 86 h 305"/>
                <a:gd name="T34" fmla="*/ 3 w 323"/>
                <a:gd name="T35" fmla="*/ 23 h 305"/>
                <a:gd name="T36" fmla="*/ 1 w 323"/>
                <a:gd name="T37" fmla="*/ 6 h 305"/>
                <a:gd name="T38" fmla="*/ 1 w 323"/>
                <a:gd name="T39" fmla="*/ 1 h 305"/>
                <a:gd name="T40" fmla="*/ 0 w 323"/>
                <a:gd name="T41" fmla="*/ 0 h 305"/>
                <a:gd name="T42" fmla="*/ 1 w 323"/>
                <a:gd name="T43" fmla="*/ 1 h 305"/>
                <a:gd name="T44" fmla="*/ 1 w 323"/>
                <a:gd name="T45" fmla="*/ 5 h 305"/>
                <a:gd name="T46" fmla="*/ 4 w 323"/>
                <a:gd name="T47" fmla="*/ 23 h 305"/>
                <a:gd name="T48" fmla="*/ 12 w 323"/>
                <a:gd name="T49" fmla="*/ 86 h 305"/>
                <a:gd name="T50" fmla="*/ 11 w 323"/>
                <a:gd name="T51" fmla="*/ 85 h 305"/>
                <a:gd name="T52" fmla="*/ 137 w 323"/>
                <a:gd name="T53" fmla="*/ 63 h 305"/>
                <a:gd name="T54" fmla="*/ 138 w 323"/>
                <a:gd name="T55" fmla="*/ 62 h 305"/>
                <a:gd name="T56" fmla="*/ 138 w 323"/>
                <a:gd name="T57" fmla="*/ 64 h 305"/>
                <a:gd name="T58" fmla="*/ 157 w 323"/>
                <a:gd name="T59" fmla="*/ 158 h 305"/>
                <a:gd name="T60" fmla="*/ 159 w 323"/>
                <a:gd name="T61" fmla="*/ 169 h 305"/>
                <a:gd name="T62" fmla="*/ 157 w 323"/>
                <a:gd name="T63" fmla="*/ 168 h 305"/>
                <a:gd name="T64" fmla="*/ 285 w 323"/>
                <a:gd name="T65" fmla="*/ 139 h 305"/>
                <a:gd name="T66" fmla="*/ 286 w 323"/>
                <a:gd name="T67" fmla="*/ 139 h 305"/>
                <a:gd name="T68" fmla="*/ 286 w 323"/>
                <a:gd name="T69" fmla="*/ 140 h 305"/>
                <a:gd name="T70" fmla="*/ 300 w 323"/>
                <a:gd name="T71" fmla="*/ 207 h 305"/>
                <a:gd name="T72" fmla="*/ 312 w 323"/>
                <a:gd name="T73" fmla="*/ 259 h 305"/>
                <a:gd name="T74" fmla="*/ 320 w 323"/>
                <a:gd name="T75" fmla="*/ 293 h 305"/>
                <a:gd name="T76" fmla="*/ 322 w 323"/>
                <a:gd name="T77" fmla="*/ 302 h 305"/>
                <a:gd name="T78" fmla="*/ 322 w 323"/>
                <a:gd name="T79" fmla="*/ 304 h 305"/>
                <a:gd name="T80" fmla="*/ 323 w 323"/>
                <a:gd name="T81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3" h="305">
                  <a:moveTo>
                    <a:pt x="323" y="305"/>
                  </a:moveTo>
                  <a:cubicBezTo>
                    <a:pt x="323" y="305"/>
                    <a:pt x="322" y="305"/>
                    <a:pt x="322" y="304"/>
                  </a:cubicBezTo>
                  <a:cubicBezTo>
                    <a:pt x="322" y="304"/>
                    <a:pt x="322" y="303"/>
                    <a:pt x="322" y="302"/>
                  </a:cubicBezTo>
                  <a:cubicBezTo>
                    <a:pt x="321" y="300"/>
                    <a:pt x="320" y="297"/>
                    <a:pt x="319" y="293"/>
                  </a:cubicBezTo>
                  <a:cubicBezTo>
                    <a:pt x="317" y="285"/>
                    <a:pt x="315" y="274"/>
                    <a:pt x="311" y="260"/>
                  </a:cubicBezTo>
                  <a:cubicBezTo>
                    <a:pt x="308" y="245"/>
                    <a:pt x="303" y="228"/>
                    <a:pt x="299" y="207"/>
                  </a:cubicBezTo>
                  <a:cubicBezTo>
                    <a:pt x="294" y="187"/>
                    <a:pt x="289" y="165"/>
                    <a:pt x="284" y="140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47" y="149"/>
                    <a:pt x="204" y="160"/>
                    <a:pt x="158" y="170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6" y="166"/>
                    <a:pt x="155" y="162"/>
                    <a:pt x="155" y="158"/>
                  </a:cubicBezTo>
                  <a:cubicBezTo>
                    <a:pt x="148" y="125"/>
                    <a:pt x="142" y="94"/>
                    <a:pt x="137" y="64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90" y="78"/>
                    <a:pt x="46" y="84"/>
                    <a:pt x="12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7" y="59"/>
                    <a:pt x="5" y="38"/>
                    <a:pt x="3" y="23"/>
                  </a:cubicBezTo>
                  <a:cubicBezTo>
                    <a:pt x="2" y="15"/>
                    <a:pt x="2" y="10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2" y="9"/>
                    <a:pt x="3" y="15"/>
                    <a:pt x="4" y="23"/>
                  </a:cubicBezTo>
                  <a:cubicBezTo>
                    <a:pt x="6" y="38"/>
                    <a:pt x="9" y="59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46" y="82"/>
                    <a:pt x="90" y="76"/>
                    <a:pt x="137" y="63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44" y="93"/>
                    <a:pt x="150" y="125"/>
                    <a:pt x="157" y="158"/>
                  </a:cubicBezTo>
                  <a:cubicBezTo>
                    <a:pt x="157" y="162"/>
                    <a:pt x="158" y="166"/>
                    <a:pt x="159" y="169"/>
                  </a:cubicBezTo>
                  <a:cubicBezTo>
                    <a:pt x="157" y="168"/>
                    <a:pt x="157" y="168"/>
                    <a:pt x="157" y="168"/>
                  </a:cubicBezTo>
                  <a:cubicBezTo>
                    <a:pt x="203" y="158"/>
                    <a:pt x="247" y="148"/>
                    <a:pt x="285" y="139"/>
                  </a:cubicBezTo>
                  <a:cubicBezTo>
                    <a:pt x="286" y="139"/>
                    <a:pt x="286" y="139"/>
                    <a:pt x="286" y="139"/>
                  </a:cubicBezTo>
                  <a:cubicBezTo>
                    <a:pt x="286" y="140"/>
                    <a:pt x="286" y="140"/>
                    <a:pt x="286" y="140"/>
                  </a:cubicBezTo>
                  <a:cubicBezTo>
                    <a:pt x="291" y="164"/>
                    <a:pt x="296" y="187"/>
                    <a:pt x="300" y="207"/>
                  </a:cubicBezTo>
                  <a:cubicBezTo>
                    <a:pt x="305" y="227"/>
                    <a:pt x="309" y="245"/>
                    <a:pt x="312" y="259"/>
                  </a:cubicBezTo>
                  <a:cubicBezTo>
                    <a:pt x="316" y="274"/>
                    <a:pt x="318" y="285"/>
                    <a:pt x="320" y="293"/>
                  </a:cubicBezTo>
                  <a:cubicBezTo>
                    <a:pt x="321" y="297"/>
                    <a:pt x="322" y="300"/>
                    <a:pt x="322" y="302"/>
                  </a:cubicBezTo>
                  <a:cubicBezTo>
                    <a:pt x="322" y="303"/>
                    <a:pt x="322" y="304"/>
                    <a:pt x="322" y="304"/>
                  </a:cubicBezTo>
                  <a:cubicBezTo>
                    <a:pt x="323" y="305"/>
                    <a:pt x="323" y="305"/>
                    <a:pt x="323" y="305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4243AD18-FC34-443F-9FBA-43A876F774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51622" y="5515842"/>
              <a:ext cx="249836" cy="168123"/>
            </a:xfrm>
            <a:custGeom>
              <a:avLst/>
              <a:gdLst>
                <a:gd name="T0" fmla="*/ 112 w 112"/>
                <a:gd name="T1" fmla="*/ 75 h 75"/>
                <a:gd name="T2" fmla="*/ 111 w 112"/>
                <a:gd name="T3" fmla="*/ 69 h 75"/>
                <a:gd name="T4" fmla="*/ 107 w 112"/>
                <a:gd name="T5" fmla="*/ 54 h 75"/>
                <a:gd name="T6" fmla="*/ 96 w 112"/>
                <a:gd name="T7" fmla="*/ 2 h 75"/>
                <a:gd name="T8" fmla="*/ 97 w 112"/>
                <a:gd name="T9" fmla="*/ 3 h 75"/>
                <a:gd name="T10" fmla="*/ 86 w 112"/>
                <a:gd name="T11" fmla="*/ 5 h 75"/>
                <a:gd name="T12" fmla="*/ 25 w 112"/>
                <a:gd name="T13" fmla="*/ 19 h 75"/>
                <a:gd name="T14" fmla="*/ 7 w 112"/>
                <a:gd name="T15" fmla="*/ 23 h 75"/>
                <a:gd name="T16" fmla="*/ 0 w 112"/>
                <a:gd name="T17" fmla="*/ 24 h 75"/>
                <a:gd name="T18" fmla="*/ 7 w 112"/>
                <a:gd name="T19" fmla="*/ 22 h 75"/>
                <a:gd name="T20" fmla="*/ 25 w 112"/>
                <a:gd name="T21" fmla="*/ 18 h 75"/>
                <a:gd name="T22" fmla="*/ 85 w 112"/>
                <a:gd name="T23" fmla="*/ 3 h 75"/>
                <a:gd name="T24" fmla="*/ 97 w 112"/>
                <a:gd name="T25" fmla="*/ 1 h 75"/>
                <a:gd name="T26" fmla="*/ 98 w 112"/>
                <a:gd name="T27" fmla="*/ 0 h 75"/>
                <a:gd name="T28" fmla="*/ 98 w 112"/>
                <a:gd name="T29" fmla="*/ 1 h 75"/>
                <a:gd name="T30" fmla="*/ 108 w 112"/>
                <a:gd name="T31" fmla="*/ 54 h 75"/>
                <a:gd name="T32" fmla="*/ 111 w 112"/>
                <a:gd name="T33" fmla="*/ 69 h 75"/>
                <a:gd name="T34" fmla="*/ 112 w 112"/>
                <a:gd name="T3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75">
                  <a:moveTo>
                    <a:pt x="112" y="75"/>
                  </a:moveTo>
                  <a:cubicBezTo>
                    <a:pt x="112" y="75"/>
                    <a:pt x="111" y="73"/>
                    <a:pt x="111" y="69"/>
                  </a:cubicBezTo>
                  <a:cubicBezTo>
                    <a:pt x="110" y="65"/>
                    <a:pt x="108" y="60"/>
                    <a:pt x="107" y="54"/>
                  </a:cubicBezTo>
                  <a:cubicBezTo>
                    <a:pt x="104" y="41"/>
                    <a:pt x="100" y="23"/>
                    <a:pt x="96" y="2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4" y="3"/>
                    <a:pt x="90" y="4"/>
                    <a:pt x="86" y="5"/>
                  </a:cubicBezTo>
                  <a:cubicBezTo>
                    <a:pt x="62" y="11"/>
                    <a:pt x="41" y="16"/>
                    <a:pt x="25" y="19"/>
                  </a:cubicBezTo>
                  <a:cubicBezTo>
                    <a:pt x="18" y="21"/>
                    <a:pt x="12" y="22"/>
                    <a:pt x="7" y="23"/>
                  </a:cubicBezTo>
                  <a:cubicBezTo>
                    <a:pt x="3" y="24"/>
                    <a:pt x="1" y="24"/>
                    <a:pt x="0" y="24"/>
                  </a:cubicBezTo>
                  <a:cubicBezTo>
                    <a:pt x="0" y="24"/>
                    <a:pt x="3" y="23"/>
                    <a:pt x="7" y="22"/>
                  </a:cubicBezTo>
                  <a:cubicBezTo>
                    <a:pt x="12" y="21"/>
                    <a:pt x="18" y="19"/>
                    <a:pt x="25" y="18"/>
                  </a:cubicBezTo>
                  <a:cubicBezTo>
                    <a:pt x="40" y="14"/>
                    <a:pt x="62" y="9"/>
                    <a:pt x="85" y="3"/>
                  </a:cubicBezTo>
                  <a:cubicBezTo>
                    <a:pt x="89" y="2"/>
                    <a:pt x="93" y="1"/>
                    <a:pt x="97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102" y="22"/>
                    <a:pt x="106" y="40"/>
                    <a:pt x="108" y="54"/>
                  </a:cubicBezTo>
                  <a:cubicBezTo>
                    <a:pt x="110" y="60"/>
                    <a:pt x="111" y="65"/>
                    <a:pt x="111" y="69"/>
                  </a:cubicBezTo>
                  <a:cubicBezTo>
                    <a:pt x="112" y="73"/>
                    <a:pt x="112" y="75"/>
                    <a:pt x="112" y="75"/>
                  </a:cubicBezTo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E158F440-58D1-439A-B899-67F87DE774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79414" y="5346780"/>
              <a:ext cx="187847" cy="173758"/>
            </a:xfrm>
            <a:custGeom>
              <a:avLst/>
              <a:gdLst>
                <a:gd name="T0" fmla="*/ 83 w 84"/>
                <a:gd name="T1" fmla="*/ 78 h 78"/>
                <a:gd name="T2" fmla="*/ 82 w 84"/>
                <a:gd name="T3" fmla="*/ 72 h 78"/>
                <a:gd name="T4" fmla="*/ 79 w 84"/>
                <a:gd name="T5" fmla="*/ 57 h 78"/>
                <a:gd name="T6" fmla="*/ 68 w 84"/>
                <a:gd name="T7" fmla="*/ 5 h 78"/>
                <a:gd name="T8" fmla="*/ 68 w 84"/>
                <a:gd name="T9" fmla="*/ 2 h 78"/>
                <a:gd name="T10" fmla="*/ 69 w 84"/>
                <a:gd name="T11" fmla="*/ 3 h 78"/>
                <a:gd name="T12" fmla="*/ 20 w 84"/>
                <a:gd name="T13" fmla="*/ 14 h 78"/>
                <a:gd name="T14" fmla="*/ 5 w 84"/>
                <a:gd name="T15" fmla="*/ 16 h 78"/>
                <a:gd name="T16" fmla="*/ 0 w 84"/>
                <a:gd name="T17" fmla="*/ 17 h 78"/>
                <a:gd name="T18" fmla="*/ 5 w 84"/>
                <a:gd name="T19" fmla="*/ 15 h 78"/>
                <a:gd name="T20" fmla="*/ 20 w 84"/>
                <a:gd name="T21" fmla="*/ 12 h 78"/>
                <a:gd name="T22" fmla="*/ 69 w 84"/>
                <a:gd name="T23" fmla="*/ 1 h 78"/>
                <a:gd name="T24" fmla="*/ 70 w 84"/>
                <a:gd name="T25" fmla="*/ 0 h 78"/>
                <a:gd name="T26" fmla="*/ 70 w 84"/>
                <a:gd name="T27" fmla="*/ 1 h 78"/>
                <a:gd name="T28" fmla="*/ 71 w 84"/>
                <a:gd name="T29" fmla="*/ 5 h 78"/>
                <a:gd name="T30" fmla="*/ 80 w 84"/>
                <a:gd name="T31" fmla="*/ 57 h 78"/>
                <a:gd name="T32" fmla="*/ 83 w 84"/>
                <a:gd name="T33" fmla="*/ 72 h 78"/>
                <a:gd name="T34" fmla="*/ 83 w 84"/>
                <a:gd name="T3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78">
                  <a:moveTo>
                    <a:pt x="83" y="78"/>
                  </a:moveTo>
                  <a:cubicBezTo>
                    <a:pt x="83" y="78"/>
                    <a:pt x="83" y="76"/>
                    <a:pt x="82" y="72"/>
                  </a:cubicBezTo>
                  <a:cubicBezTo>
                    <a:pt x="81" y="68"/>
                    <a:pt x="80" y="63"/>
                    <a:pt x="79" y="57"/>
                  </a:cubicBezTo>
                  <a:cubicBezTo>
                    <a:pt x="76" y="44"/>
                    <a:pt x="72" y="25"/>
                    <a:pt x="68" y="5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50" y="8"/>
                    <a:pt x="33" y="11"/>
                    <a:pt x="20" y="14"/>
                  </a:cubicBezTo>
                  <a:cubicBezTo>
                    <a:pt x="14" y="15"/>
                    <a:pt x="9" y="16"/>
                    <a:pt x="5" y="16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0" y="17"/>
                    <a:pt x="2" y="16"/>
                    <a:pt x="5" y="15"/>
                  </a:cubicBezTo>
                  <a:cubicBezTo>
                    <a:pt x="9" y="15"/>
                    <a:pt x="14" y="14"/>
                    <a:pt x="20" y="12"/>
                  </a:cubicBezTo>
                  <a:cubicBezTo>
                    <a:pt x="32" y="10"/>
                    <a:pt x="50" y="6"/>
                    <a:pt x="69" y="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3"/>
                    <a:pt x="70" y="4"/>
                    <a:pt x="71" y="5"/>
                  </a:cubicBezTo>
                  <a:cubicBezTo>
                    <a:pt x="74" y="25"/>
                    <a:pt x="78" y="43"/>
                    <a:pt x="80" y="57"/>
                  </a:cubicBezTo>
                  <a:cubicBezTo>
                    <a:pt x="81" y="63"/>
                    <a:pt x="82" y="68"/>
                    <a:pt x="83" y="72"/>
                  </a:cubicBezTo>
                  <a:cubicBezTo>
                    <a:pt x="83" y="76"/>
                    <a:pt x="84" y="78"/>
                    <a:pt x="83" y="78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39151AF-DA16-47C6-852D-D6A20297D0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09085" y="5205895"/>
              <a:ext cx="11271" cy="58232"/>
            </a:xfrm>
            <a:custGeom>
              <a:avLst/>
              <a:gdLst>
                <a:gd name="T0" fmla="*/ 4 w 5"/>
                <a:gd name="T1" fmla="*/ 26 h 26"/>
                <a:gd name="T2" fmla="*/ 1 w 5"/>
                <a:gd name="T3" fmla="*/ 13 h 26"/>
                <a:gd name="T4" fmla="*/ 1 w 5"/>
                <a:gd name="T5" fmla="*/ 0 h 26"/>
                <a:gd name="T6" fmla="*/ 3 w 5"/>
                <a:gd name="T7" fmla="*/ 13 h 26"/>
                <a:gd name="T8" fmla="*/ 4 w 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6">
                  <a:moveTo>
                    <a:pt x="4" y="26"/>
                  </a:moveTo>
                  <a:cubicBezTo>
                    <a:pt x="3" y="26"/>
                    <a:pt x="2" y="20"/>
                    <a:pt x="1" y="13"/>
                  </a:cubicBezTo>
                  <a:cubicBezTo>
                    <a:pt x="1" y="6"/>
                    <a:pt x="0" y="0"/>
                    <a:pt x="1" y="0"/>
                  </a:cubicBezTo>
                  <a:cubicBezTo>
                    <a:pt x="1" y="0"/>
                    <a:pt x="3" y="6"/>
                    <a:pt x="3" y="13"/>
                  </a:cubicBezTo>
                  <a:cubicBezTo>
                    <a:pt x="4" y="20"/>
                    <a:pt x="5" y="26"/>
                    <a:pt x="4" y="26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E4D0D2E-9F59-4CE5-B1B6-A627A8D476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5207" y="4427271"/>
              <a:ext cx="826526" cy="656524"/>
            </a:xfrm>
            <a:custGeom>
              <a:avLst/>
              <a:gdLst>
                <a:gd name="T0" fmla="*/ 371 w 371"/>
                <a:gd name="T1" fmla="*/ 294 h 294"/>
                <a:gd name="T2" fmla="*/ 370 w 371"/>
                <a:gd name="T3" fmla="*/ 293 h 294"/>
                <a:gd name="T4" fmla="*/ 370 w 371"/>
                <a:gd name="T5" fmla="*/ 290 h 294"/>
                <a:gd name="T6" fmla="*/ 368 w 371"/>
                <a:gd name="T7" fmla="*/ 279 h 294"/>
                <a:gd name="T8" fmla="*/ 360 w 371"/>
                <a:gd name="T9" fmla="*/ 236 h 294"/>
                <a:gd name="T10" fmla="*/ 361 w 371"/>
                <a:gd name="T11" fmla="*/ 236 h 294"/>
                <a:gd name="T12" fmla="*/ 300 w 371"/>
                <a:gd name="T13" fmla="*/ 246 h 294"/>
                <a:gd name="T14" fmla="*/ 300 w 371"/>
                <a:gd name="T15" fmla="*/ 246 h 294"/>
                <a:gd name="T16" fmla="*/ 299 w 371"/>
                <a:gd name="T17" fmla="*/ 245 h 294"/>
                <a:gd name="T18" fmla="*/ 278 w 371"/>
                <a:gd name="T19" fmla="*/ 117 h 294"/>
                <a:gd name="T20" fmla="*/ 279 w 371"/>
                <a:gd name="T21" fmla="*/ 118 h 294"/>
                <a:gd name="T22" fmla="*/ 197 w 371"/>
                <a:gd name="T23" fmla="*/ 137 h 294"/>
                <a:gd name="T24" fmla="*/ 155 w 371"/>
                <a:gd name="T25" fmla="*/ 147 h 294"/>
                <a:gd name="T26" fmla="*/ 154 w 371"/>
                <a:gd name="T27" fmla="*/ 147 h 294"/>
                <a:gd name="T28" fmla="*/ 154 w 371"/>
                <a:gd name="T29" fmla="*/ 146 h 294"/>
                <a:gd name="T30" fmla="*/ 130 w 371"/>
                <a:gd name="T31" fmla="*/ 43 h 294"/>
                <a:gd name="T32" fmla="*/ 131 w 371"/>
                <a:gd name="T33" fmla="*/ 44 h 294"/>
                <a:gd name="T34" fmla="*/ 8 w 371"/>
                <a:gd name="T35" fmla="*/ 63 h 294"/>
                <a:gd name="T36" fmla="*/ 8 w 371"/>
                <a:gd name="T37" fmla="*/ 63 h 294"/>
                <a:gd name="T38" fmla="*/ 8 w 371"/>
                <a:gd name="T39" fmla="*/ 63 h 294"/>
                <a:gd name="T40" fmla="*/ 2 w 371"/>
                <a:gd name="T41" fmla="*/ 17 h 294"/>
                <a:gd name="T42" fmla="*/ 1 w 371"/>
                <a:gd name="T43" fmla="*/ 4 h 294"/>
                <a:gd name="T44" fmla="*/ 0 w 371"/>
                <a:gd name="T45" fmla="*/ 1 h 294"/>
                <a:gd name="T46" fmla="*/ 0 w 371"/>
                <a:gd name="T47" fmla="*/ 0 h 294"/>
                <a:gd name="T48" fmla="*/ 1 w 371"/>
                <a:gd name="T49" fmla="*/ 1 h 294"/>
                <a:gd name="T50" fmla="*/ 1 w 371"/>
                <a:gd name="T51" fmla="*/ 4 h 294"/>
                <a:gd name="T52" fmla="*/ 3 w 371"/>
                <a:gd name="T53" fmla="*/ 16 h 294"/>
                <a:gd name="T54" fmla="*/ 9 w 371"/>
                <a:gd name="T55" fmla="*/ 62 h 294"/>
                <a:gd name="T56" fmla="*/ 8 w 371"/>
                <a:gd name="T57" fmla="*/ 62 h 294"/>
                <a:gd name="T58" fmla="*/ 131 w 371"/>
                <a:gd name="T59" fmla="*/ 42 h 294"/>
                <a:gd name="T60" fmla="*/ 132 w 371"/>
                <a:gd name="T61" fmla="*/ 42 h 294"/>
                <a:gd name="T62" fmla="*/ 132 w 371"/>
                <a:gd name="T63" fmla="*/ 43 h 294"/>
                <a:gd name="T64" fmla="*/ 156 w 371"/>
                <a:gd name="T65" fmla="*/ 145 h 294"/>
                <a:gd name="T66" fmla="*/ 154 w 371"/>
                <a:gd name="T67" fmla="*/ 145 h 294"/>
                <a:gd name="T68" fmla="*/ 196 w 371"/>
                <a:gd name="T69" fmla="*/ 135 h 294"/>
                <a:gd name="T70" fmla="*/ 279 w 371"/>
                <a:gd name="T71" fmla="*/ 116 h 294"/>
                <a:gd name="T72" fmla="*/ 280 w 371"/>
                <a:gd name="T73" fmla="*/ 116 h 294"/>
                <a:gd name="T74" fmla="*/ 280 w 371"/>
                <a:gd name="T75" fmla="*/ 117 h 294"/>
                <a:gd name="T76" fmla="*/ 301 w 371"/>
                <a:gd name="T77" fmla="*/ 245 h 294"/>
                <a:gd name="T78" fmla="*/ 300 w 371"/>
                <a:gd name="T79" fmla="*/ 244 h 294"/>
                <a:gd name="T80" fmla="*/ 361 w 371"/>
                <a:gd name="T81" fmla="*/ 235 h 294"/>
                <a:gd name="T82" fmla="*/ 361 w 371"/>
                <a:gd name="T83" fmla="*/ 235 h 294"/>
                <a:gd name="T84" fmla="*/ 361 w 371"/>
                <a:gd name="T85" fmla="*/ 235 h 294"/>
                <a:gd name="T86" fmla="*/ 368 w 371"/>
                <a:gd name="T87" fmla="*/ 279 h 294"/>
                <a:gd name="T88" fmla="*/ 370 w 371"/>
                <a:gd name="T89" fmla="*/ 290 h 294"/>
                <a:gd name="T90" fmla="*/ 371 w 371"/>
                <a:gd name="T91" fmla="*/ 293 h 294"/>
                <a:gd name="T92" fmla="*/ 371 w 371"/>
                <a:gd name="T9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1" h="294">
                  <a:moveTo>
                    <a:pt x="371" y="294"/>
                  </a:moveTo>
                  <a:cubicBezTo>
                    <a:pt x="371" y="294"/>
                    <a:pt x="371" y="294"/>
                    <a:pt x="370" y="293"/>
                  </a:cubicBezTo>
                  <a:cubicBezTo>
                    <a:pt x="370" y="292"/>
                    <a:pt x="370" y="291"/>
                    <a:pt x="370" y="290"/>
                  </a:cubicBezTo>
                  <a:cubicBezTo>
                    <a:pt x="369" y="287"/>
                    <a:pt x="369" y="284"/>
                    <a:pt x="368" y="279"/>
                  </a:cubicBezTo>
                  <a:cubicBezTo>
                    <a:pt x="366" y="269"/>
                    <a:pt x="363" y="254"/>
                    <a:pt x="360" y="236"/>
                  </a:cubicBezTo>
                  <a:cubicBezTo>
                    <a:pt x="361" y="236"/>
                    <a:pt x="361" y="236"/>
                    <a:pt x="361" y="236"/>
                  </a:cubicBezTo>
                  <a:cubicBezTo>
                    <a:pt x="344" y="239"/>
                    <a:pt x="324" y="242"/>
                    <a:pt x="300" y="246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293" y="209"/>
                    <a:pt x="286" y="165"/>
                    <a:pt x="278" y="117"/>
                  </a:cubicBezTo>
                  <a:cubicBezTo>
                    <a:pt x="279" y="118"/>
                    <a:pt x="279" y="118"/>
                    <a:pt x="279" y="118"/>
                  </a:cubicBezTo>
                  <a:cubicBezTo>
                    <a:pt x="253" y="124"/>
                    <a:pt x="225" y="130"/>
                    <a:pt x="197" y="137"/>
                  </a:cubicBezTo>
                  <a:cubicBezTo>
                    <a:pt x="183" y="140"/>
                    <a:pt x="168" y="144"/>
                    <a:pt x="155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45" y="110"/>
                    <a:pt x="136" y="75"/>
                    <a:pt x="130" y="43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82" y="52"/>
                    <a:pt x="40" y="58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5" y="43"/>
                    <a:pt x="3" y="27"/>
                    <a:pt x="2" y="17"/>
                  </a:cubicBezTo>
                  <a:cubicBezTo>
                    <a:pt x="2" y="11"/>
                    <a:pt x="1" y="7"/>
                    <a:pt x="1" y="4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7"/>
                    <a:pt x="2" y="11"/>
                    <a:pt x="3" y="16"/>
                  </a:cubicBezTo>
                  <a:cubicBezTo>
                    <a:pt x="4" y="27"/>
                    <a:pt x="6" y="43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40" y="57"/>
                    <a:pt x="82" y="50"/>
                    <a:pt x="131" y="42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38" y="75"/>
                    <a:pt x="147" y="109"/>
                    <a:pt x="156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68" y="142"/>
                    <a:pt x="182" y="138"/>
                    <a:pt x="196" y="135"/>
                  </a:cubicBezTo>
                  <a:cubicBezTo>
                    <a:pt x="225" y="128"/>
                    <a:pt x="253" y="122"/>
                    <a:pt x="279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288" y="165"/>
                    <a:pt x="295" y="208"/>
                    <a:pt x="301" y="245"/>
                  </a:cubicBezTo>
                  <a:cubicBezTo>
                    <a:pt x="300" y="244"/>
                    <a:pt x="300" y="244"/>
                    <a:pt x="300" y="244"/>
                  </a:cubicBezTo>
                  <a:cubicBezTo>
                    <a:pt x="323" y="241"/>
                    <a:pt x="344" y="237"/>
                    <a:pt x="361" y="235"/>
                  </a:cubicBezTo>
                  <a:cubicBezTo>
                    <a:pt x="361" y="235"/>
                    <a:pt x="361" y="235"/>
                    <a:pt x="361" y="235"/>
                  </a:cubicBezTo>
                  <a:cubicBezTo>
                    <a:pt x="361" y="235"/>
                    <a:pt x="361" y="235"/>
                    <a:pt x="361" y="235"/>
                  </a:cubicBezTo>
                  <a:cubicBezTo>
                    <a:pt x="364" y="254"/>
                    <a:pt x="367" y="269"/>
                    <a:pt x="368" y="279"/>
                  </a:cubicBezTo>
                  <a:cubicBezTo>
                    <a:pt x="369" y="284"/>
                    <a:pt x="370" y="287"/>
                    <a:pt x="370" y="290"/>
                  </a:cubicBezTo>
                  <a:cubicBezTo>
                    <a:pt x="370" y="291"/>
                    <a:pt x="371" y="292"/>
                    <a:pt x="371" y="293"/>
                  </a:cubicBezTo>
                  <a:cubicBezTo>
                    <a:pt x="371" y="294"/>
                    <a:pt x="371" y="294"/>
                    <a:pt x="371" y="2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13BAA8A5-BCE1-4430-9AC0-786025887F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6090" y="4895948"/>
              <a:ext cx="617077" cy="758901"/>
            </a:xfrm>
            <a:custGeom>
              <a:avLst/>
              <a:gdLst>
                <a:gd name="T0" fmla="*/ 277 w 277"/>
                <a:gd name="T1" fmla="*/ 1 h 340"/>
                <a:gd name="T2" fmla="*/ 276 w 277"/>
                <a:gd name="T3" fmla="*/ 1 h 340"/>
                <a:gd name="T4" fmla="*/ 273 w 277"/>
                <a:gd name="T5" fmla="*/ 2 h 340"/>
                <a:gd name="T6" fmla="*/ 260 w 277"/>
                <a:gd name="T7" fmla="*/ 6 h 340"/>
                <a:gd name="T8" fmla="*/ 216 w 277"/>
                <a:gd name="T9" fmla="*/ 26 h 340"/>
                <a:gd name="T10" fmla="*/ 157 w 277"/>
                <a:gd name="T11" fmla="*/ 68 h 340"/>
                <a:gd name="T12" fmla="*/ 99 w 277"/>
                <a:gd name="T13" fmla="*/ 135 h 340"/>
                <a:gd name="T14" fmla="*/ 55 w 277"/>
                <a:gd name="T15" fmla="*/ 211 h 340"/>
                <a:gd name="T16" fmla="*/ 25 w 277"/>
                <a:gd name="T17" fmla="*/ 278 h 340"/>
                <a:gd name="T18" fmla="*/ 7 w 277"/>
                <a:gd name="T19" fmla="*/ 323 h 340"/>
                <a:gd name="T20" fmla="*/ 2 w 277"/>
                <a:gd name="T21" fmla="*/ 335 h 340"/>
                <a:gd name="T22" fmla="*/ 1 w 277"/>
                <a:gd name="T23" fmla="*/ 338 h 340"/>
                <a:gd name="T24" fmla="*/ 1 w 277"/>
                <a:gd name="T25" fmla="*/ 339 h 340"/>
                <a:gd name="T26" fmla="*/ 1 w 277"/>
                <a:gd name="T27" fmla="*/ 338 h 340"/>
                <a:gd name="T28" fmla="*/ 2 w 277"/>
                <a:gd name="T29" fmla="*/ 335 h 340"/>
                <a:gd name="T30" fmla="*/ 7 w 277"/>
                <a:gd name="T31" fmla="*/ 323 h 340"/>
                <a:gd name="T32" fmla="*/ 24 w 277"/>
                <a:gd name="T33" fmla="*/ 277 h 340"/>
                <a:gd name="T34" fmla="*/ 53 w 277"/>
                <a:gd name="T35" fmla="*/ 211 h 340"/>
                <a:gd name="T36" fmla="*/ 98 w 277"/>
                <a:gd name="T37" fmla="*/ 134 h 340"/>
                <a:gd name="T38" fmla="*/ 156 w 277"/>
                <a:gd name="T39" fmla="*/ 67 h 340"/>
                <a:gd name="T40" fmla="*/ 215 w 277"/>
                <a:gd name="T41" fmla="*/ 24 h 340"/>
                <a:gd name="T42" fmla="*/ 260 w 277"/>
                <a:gd name="T43" fmla="*/ 5 h 340"/>
                <a:gd name="T44" fmla="*/ 273 w 277"/>
                <a:gd name="T45" fmla="*/ 2 h 340"/>
                <a:gd name="T46" fmla="*/ 276 w 277"/>
                <a:gd name="T47" fmla="*/ 1 h 340"/>
                <a:gd name="T48" fmla="*/ 277 w 277"/>
                <a:gd name="T49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7" h="340">
                  <a:moveTo>
                    <a:pt x="277" y="1"/>
                  </a:moveTo>
                  <a:cubicBezTo>
                    <a:pt x="277" y="1"/>
                    <a:pt x="277" y="1"/>
                    <a:pt x="276" y="1"/>
                  </a:cubicBezTo>
                  <a:cubicBezTo>
                    <a:pt x="275" y="1"/>
                    <a:pt x="274" y="2"/>
                    <a:pt x="273" y="2"/>
                  </a:cubicBezTo>
                  <a:cubicBezTo>
                    <a:pt x="270" y="3"/>
                    <a:pt x="266" y="4"/>
                    <a:pt x="260" y="6"/>
                  </a:cubicBezTo>
                  <a:cubicBezTo>
                    <a:pt x="249" y="9"/>
                    <a:pt x="234" y="16"/>
                    <a:pt x="216" y="26"/>
                  </a:cubicBezTo>
                  <a:cubicBezTo>
                    <a:pt x="198" y="36"/>
                    <a:pt x="177" y="50"/>
                    <a:pt x="157" y="68"/>
                  </a:cubicBezTo>
                  <a:cubicBezTo>
                    <a:pt x="137" y="86"/>
                    <a:pt x="117" y="109"/>
                    <a:pt x="99" y="135"/>
                  </a:cubicBezTo>
                  <a:cubicBezTo>
                    <a:pt x="82" y="161"/>
                    <a:pt x="67" y="187"/>
                    <a:pt x="55" y="211"/>
                  </a:cubicBezTo>
                  <a:cubicBezTo>
                    <a:pt x="43" y="236"/>
                    <a:pt x="33" y="258"/>
                    <a:pt x="25" y="278"/>
                  </a:cubicBezTo>
                  <a:cubicBezTo>
                    <a:pt x="18" y="297"/>
                    <a:pt x="12" y="312"/>
                    <a:pt x="7" y="323"/>
                  </a:cubicBezTo>
                  <a:cubicBezTo>
                    <a:pt x="5" y="328"/>
                    <a:pt x="4" y="332"/>
                    <a:pt x="2" y="335"/>
                  </a:cubicBezTo>
                  <a:cubicBezTo>
                    <a:pt x="2" y="337"/>
                    <a:pt x="1" y="338"/>
                    <a:pt x="1" y="338"/>
                  </a:cubicBezTo>
                  <a:cubicBezTo>
                    <a:pt x="1" y="339"/>
                    <a:pt x="1" y="340"/>
                    <a:pt x="1" y="339"/>
                  </a:cubicBezTo>
                  <a:cubicBezTo>
                    <a:pt x="0" y="339"/>
                    <a:pt x="1" y="339"/>
                    <a:pt x="1" y="338"/>
                  </a:cubicBezTo>
                  <a:cubicBezTo>
                    <a:pt x="1" y="338"/>
                    <a:pt x="2" y="336"/>
                    <a:pt x="2" y="335"/>
                  </a:cubicBezTo>
                  <a:cubicBezTo>
                    <a:pt x="3" y="332"/>
                    <a:pt x="5" y="328"/>
                    <a:pt x="7" y="323"/>
                  </a:cubicBezTo>
                  <a:cubicBezTo>
                    <a:pt x="11" y="312"/>
                    <a:pt x="16" y="296"/>
                    <a:pt x="24" y="277"/>
                  </a:cubicBezTo>
                  <a:cubicBezTo>
                    <a:pt x="32" y="258"/>
                    <a:pt x="41" y="235"/>
                    <a:pt x="53" y="211"/>
                  </a:cubicBezTo>
                  <a:cubicBezTo>
                    <a:pt x="65" y="186"/>
                    <a:pt x="80" y="160"/>
                    <a:pt x="98" y="134"/>
                  </a:cubicBezTo>
                  <a:cubicBezTo>
                    <a:pt x="116" y="108"/>
                    <a:pt x="136" y="85"/>
                    <a:pt x="156" y="67"/>
                  </a:cubicBezTo>
                  <a:cubicBezTo>
                    <a:pt x="176" y="48"/>
                    <a:pt x="197" y="34"/>
                    <a:pt x="215" y="24"/>
                  </a:cubicBezTo>
                  <a:cubicBezTo>
                    <a:pt x="233" y="15"/>
                    <a:pt x="249" y="8"/>
                    <a:pt x="260" y="5"/>
                  </a:cubicBezTo>
                  <a:cubicBezTo>
                    <a:pt x="265" y="3"/>
                    <a:pt x="270" y="2"/>
                    <a:pt x="273" y="2"/>
                  </a:cubicBezTo>
                  <a:cubicBezTo>
                    <a:pt x="274" y="1"/>
                    <a:pt x="275" y="1"/>
                    <a:pt x="276" y="1"/>
                  </a:cubicBezTo>
                  <a:cubicBezTo>
                    <a:pt x="277" y="1"/>
                    <a:pt x="277" y="0"/>
                    <a:pt x="2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93C77C2-D0A5-47BD-B6CC-93628EBEC021}"/>
                </a:ext>
              </a:extLst>
            </p:cNvPr>
            <p:cNvGrpSpPr/>
            <p:nvPr/>
          </p:nvGrpSpPr>
          <p:grpSpPr>
            <a:xfrm>
              <a:off x="1006335" y="3749144"/>
              <a:ext cx="2080403" cy="2617644"/>
              <a:chOff x="6881648" y="3749144"/>
              <a:chExt cx="2080403" cy="2617644"/>
            </a:xfrm>
          </p:grpSpPr>
          <p:sp>
            <p:nvSpPr>
              <p:cNvPr id="328" name="Freeform 26">
                <a:extLst>
                  <a:ext uri="{FF2B5EF4-FFF2-40B4-BE49-F238E27FC236}">
                    <a16:creationId xmlns:a16="http://schemas.microsoft.com/office/drawing/2014/main" id="{83D4BBA1-7EA4-40D9-9CF1-1D2C468E6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0268" y="4894070"/>
                <a:ext cx="336246" cy="1229457"/>
              </a:xfrm>
              <a:custGeom>
                <a:avLst/>
                <a:gdLst>
                  <a:gd name="T0" fmla="*/ 147 w 151"/>
                  <a:gd name="T1" fmla="*/ 551 h 551"/>
                  <a:gd name="T2" fmla="*/ 143 w 151"/>
                  <a:gd name="T3" fmla="*/ 548 h 551"/>
                  <a:gd name="T4" fmla="*/ 0 w 151"/>
                  <a:gd name="T5" fmla="*/ 6 h 551"/>
                  <a:gd name="T6" fmla="*/ 3 w 151"/>
                  <a:gd name="T7" fmla="*/ 1 h 551"/>
                  <a:gd name="T8" fmla="*/ 9 w 151"/>
                  <a:gd name="T9" fmla="*/ 4 h 551"/>
                  <a:gd name="T10" fmla="*/ 151 w 151"/>
                  <a:gd name="T11" fmla="*/ 546 h 551"/>
                  <a:gd name="T12" fmla="*/ 148 w 151"/>
                  <a:gd name="T13" fmla="*/ 551 h 551"/>
                  <a:gd name="T14" fmla="*/ 147 w 151"/>
                  <a:gd name="T15" fmla="*/ 55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551">
                    <a:moveTo>
                      <a:pt x="147" y="551"/>
                    </a:moveTo>
                    <a:cubicBezTo>
                      <a:pt x="145" y="551"/>
                      <a:pt x="143" y="550"/>
                      <a:pt x="143" y="54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1" y="546"/>
                      <a:pt x="151" y="546"/>
                      <a:pt x="151" y="546"/>
                    </a:cubicBezTo>
                    <a:cubicBezTo>
                      <a:pt x="151" y="548"/>
                      <a:pt x="150" y="551"/>
                      <a:pt x="148" y="551"/>
                    </a:cubicBezTo>
                    <a:cubicBezTo>
                      <a:pt x="147" y="551"/>
                      <a:pt x="147" y="551"/>
                      <a:pt x="147" y="55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29" name="Freeform 27">
                <a:extLst>
                  <a:ext uri="{FF2B5EF4-FFF2-40B4-BE49-F238E27FC236}">
                    <a16:creationId xmlns:a16="http://schemas.microsoft.com/office/drawing/2014/main" id="{FE21012F-7204-4238-9724-F69DEE25B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737" y="4925064"/>
                <a:ext cx="338124" cy="1229457"/>
              </a:xfrm>
              <a:custGeom>
                <a:avLst/>
                <a:gdLst>
                  <a:gd name="T0" fmla="*/ 147 w 152"/>
                  <a:gd name="T1" fmla="*/ 551 h 551"/>
                  <a:gd name="T2" fmla="*/ 143 w 152"/>
                  <a:gd name="T3" fmla="*/ 548 h 551"/>
                  <a:gd name="T4" fmla="*/ 1 w 152"/>
                  <a:gd name="T5" fmla="*/ 6 h 551"/>
                  <a:gd name="T6" fmla="*/ 4 w 152"/>
                  <a:gd name="T7" fmla="*/ 0 h 551"/>
                  <a:gd name="T8" fmla="*/ 9 w 152"/>
                  <a:gd name="T9" fmla="*/ 3 h 551"/>
                  <a:gd name="T10" fmla="*/ 151 w 152"/>
                  <a:gd name="T11" fmla="*/ 545 h 551"/>
                  <a:gd name="T12" fmla="*/ 148 w 152"/>
                  <a:gd name="T13" fmla="*/ 551 h 551"/>
                  <a:gd name="T14" fmla="*/ 147 w 152"/>
                  <a:gd name="T15" fmla="*/ 55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551">
                    <a:moveTo>
                      <a:pt x="147" y="551"/>
                    </a:moveTo>
                    <a:cubicBezTo>
                      <a:pt x="145" y="551"/>
                      <a:pt x="143" y="550"/>
                      <a:pt x="143" y="54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151" y="545"/>
                      <a:pt x="151" y="545"/>
                      <a:pt x="151" y="545"/>
                    </a:cubicBezTo>
                    <a:cubicBezTo>
                      <a:pt x="152" y="548"/>
                      <a:pt x="150" y="550"/>
                      <a:pt x="148" y="551"/>
                    </a:cubicBezTo>
                    <a:cubicBezTo>
                      <a:pt x="148" y="551"/>
                      <a:pt x="147" y="551"/>
                      <a:pt x="147" y="55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30" name="Freeform 28">
                <a:extLst>
                  <a:ext uri="{FF2B5EF4-FFF2-40B4-BE49-F238E27FC236}">
                    <a16:creationId xmlns:a16="http://schemas.microsoft.com/office/drawing/2014/main" id="{F86DAA60-BA9D-4D93-B1E2-D98F355C0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0157" y="3778260"/>
                <a:ext cx="1555371" cy="1106417"/>
              </a:xfrm>
              <a:custGeom>
                <a:avLst/>
                <a:gdLst>
                  <a:gd name="T0" fmla="*/ 16 w 1656"/>
                  <a:gd name="T1" fmla="*/ 1178 h 1178"/>
                  <a:gd name="T2" fmla="*/ 0 w 1656"/>
                  <a:gd name="T3" fmla="*/ 1166 h 1178"/>
                  <a:gd name="T4" fmla="*/ 866 w 1656"/>
                  <a:gd name="T5" fmla="*/ 0 h 1178"/>
                  <a:gd name="T6" fmla="*/ 1656 w 1656"/>
                  <a:gd name="T7" fmla="*/ 150 h 1178"/>
                  <a:gd name="T8" fmla="*/ 1654 w 1656"/>
                  <a:gd name="T9" fmla="*/ 171 h 1178"/>
                  <a:gd name="T10" fmla="*/ 875 w 1656"/>
                  <a:gd name="T11" fmla="*/ 21 h 1178"/>
                  <a:gd name="T12" fmla="*/ 16 w 1656"/>
                  <a:gd name="T13" fmla="*/ 1178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6" h="1178">
                    <a:moveTo>
                      <a:pt x="16" y="1178"/>
                    </a:moveTo>
                    <a:lnTo>
                      <a:pt x="0" y="1166"/>
                    </a:lnTo>
                    <a:lnTo>
                      <a:pt x="866" y="0"/>
                    </a:lnTo>
                    <a:lnTo>
                      <a:pt x="1656" y="150"/>
                    </a:lnTo>
                    <a:lnTo>
                      <a:pt x="1654" y="171"/>
                    </a:lnTo>
                    <a:lnTo>
                      <a:pt x="875" y="21"/>
                    </a:lnTo>
                    <a:lnTo>
                      <a:pt x="16" y="1178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31" name="Freeform 29">
                <a:extLst>
                  <a:ext uri="{FF2B5EF4-FFF2-40B4-BE49-F238E27FC236}">
                    <a16:creationId xmlns:a16="http://schemas.microsoft.com/office/drawing/2014/main" id="{DB2DE848-F2A3-4D83-A126-66357A970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8721" y="3812073"/>
                <a:ext cx="818073" cy="1093268"/>
              </a:xfrm>
              <a:custGeom>
                <a:avLst/>
                <a:gdLst>
                  <a:gd name="T0" fmla="*/ 17 w 871"/>
                  <a:gd name="T1" fmla="*/ 1164 h 1164"/>
                  <a:gd name="T2" fmla="*/ 0 w 871"/>
                  <a:gd name="T3" fmla="*/ 1152 h 1164"/>
                  <a:gd name="T4" fmla="*/ 855 w 871"/>
                  <a:gd name="T5" fmla="*/ 0 h 1164"/>
                  <a:gd name="T6" fmla="*/ 871 w 871"/>
                  <a:gd name="T7" fmla="*/ 11 h 1164"/>
                  <a:gd name="T8" fmla="*/ 17 w 871"/>
                  <a:gd name="T9" fmla="*/ 1164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1" h="1164">
                    <a:moveTo>
                      <a:pt x="17" y="1164"/>
                    </a:moveTo>
                    <a:lnTo>
                      <a:pt x="0" y="1152"/>
                    </a:lnTo>
                    <a:lnTo>
                      <a:pt x="855" y="0"/>
                    </a:lnTo>
                    <a:lnTo>
                      <a:pt x="871" y="11"/>
                    </a:lnTo>
                    <a:lnTo>
                      <a:pt x="17" y="1164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32" name="Freeform 30">
                <a:extLst>
                  <a:ext uri="{FF2B5EF4-FFF2-40B4-BE49-F238E27FC236}">
                    <a16:creationId xmlns:a16="http://schemas.microsoft.com/office/drawing/2014/main" id="{AEC96EE2-6D8E-43BB-AF7B-C08411A77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417" y="3749144"/>
                <a:ext cx="120222" cy="123040"/>
              </a:xfrm>
              <a:custGeom>
                <a:avLst/>
                <a:gdLst>
                  <a:gd name="T0" fmla="*/ 4 w 54"/>
                  <a:gd name="T1" fmla="*/ 35 h 55"/>
                  <a:gd name="T2" fmla="*/ 35 w 54"/>
                  <a:gd name="T3" fmla="*/ 50 h 55"/>
                  <a:gd name="T4" fmla="*/ 50 w 54"/>
                  <a:gd name="T5" fmla="*/ 20 h 55"/>
                  <a:gd name="T6" fmla="*/ 19 w 54"/>
                  <a:gd name="T7" fmla="*/ 4 h 55"/>
                  <a:gd name="T8" fmla="*/ 4 w 54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5">
                    <a:moveTo>
                      <a:pt x="4" y="35"/>
                    </a:moveTo>
                    <a:cubicBezTo>
                      <a:pt x="8" y="48"/>
                      <a:pt x="22" y="55"/>
                      <a:pt x="35" y="50"/>
                    </a:cubicBezTo>
                    <a:cubicBezTo>
                      <a:pt x="47" y="46"/>
                      <a:pt x="54" y="32"/>
                      <a:pt x="50" y="20"/>
                    </a:cubicBezTo>
                    <a:cubicBezTo>
                      <a:pt x="45" y="7"/>
                      <a:pt x="32" y="0"/>
                      <a:pt x="19" y="4"/>
                    </a:cubicBezTo>
                    <a:cubicBezTo>
                      <a:pt x="7" y="9"/>
                      <a:pt x="0" y="22"/>
                      <a:pt x="4" y="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33" name="Freeform 31">
                <a:extLst>
                  <a:ext uri="{FF2B5EF4-FFF2-40B4-BE49-F238E27FC236}">
                    <a16:creationId xmlns:a16="http://schemas.microsoft.com/office/drawing/2014/main" id="{2040D82D-B1DC-4DF1-9668-B024D4950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8566" y="3776382"/>
                <a:ext cx="61050" cy="81713"/>
              </a:xfrm>
              <a:custGeom>
                <a:avLst/>
                <a:gdLst>
                  <a:gd name="T0" fmla="*/ 15 w 65"/>
                  <a:gd name="T1" fmla="*/ 87 h 87"/>
                  <a:gd name="T2" fmla="*/ 0 w 65"/>
                  <a:gd name="T3" fmla="*/ 4 h 87"/>
                  <a:gd name="T4" fmla="*/ 60 w 65"/>
                  <a:gd name="T5" fmla="*/ 0 h 87"/>
                  <a:gd name="T6" fmla="*/ 65 w 65"/>
                  <a:gd name="T7" fmla="*/ 80 h 87"/>
                  <a:gd name="T8" fmla="*/ 15 w 65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87">
                    <a:moveTo>
                      <a:pt x="15" y="87"/>
                    </a:moveTo>
                    <a:lnTo>
                      <a:pt x="0" y="4"/>
                    </a:lnTo>
                    <a:lnTo>
                      <a:pt x="60" y="0"/>
                    </a:lnTo>
                    <a:lnTo>
                      <a:pt x="65" y="80"/>
                    </a:lnTo>
                    <a:lnTo>
                      <a:pt x="15" y="87"/>
                    </a:ln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34" name="Freeform 32">
                <a:extLst>
                  <a:ext uri="{FF2B5EF4-FFF2-40B4-BE49-F238E27FC236}">
                    <a16:creationId xmlns:a16="http://schemas.microsoft.com/office/drawing/2014/main" id="{7B4DCAE7-CAFE-45EB-862B-07C40A928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8566" y="3776382"/>
                <a:ext cx="61050" cy="81713"/>
              </a:xfrm>
              <a:custGeom>
                <a:avLst/>
                <a:gdLst>
                  <a:gd name="T0" fmla="*/ 15 w 65"/>
                  <a:gd name="T1" fmla="*/ 87 h 87"/>
                  <a:gd name="T2" fmla="*/ 0 w 65"/>
                  <a:gd name="T3" fmla="*/ 4 h 87"/>
                  <a:gd name="T4" fmla="*/ 60 w 65"/>
                  <a:gd name="T5" fmla="*/ 0 h 87"/>
                  <a:gd name="T6" fmla="*/ 65 w 65"/>
                  <a:gd name="T7" fmla="*/ 80 h 87"/>
                  <a:gd name="T8" fmla="*/ 15 w 65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87">
                    <a:moveTo>
                      <a:pt x="15" y="87"/>
                    </a:moveTo>
                    <a:lnTo>
                      <a:pt x="0" y="4"/>
                    </a:lnTo>
                    <a:lnTo>
                      <a:pt x="60" y="0"/>
                    </a:lnTo>
                    <a:lnTo>
                      <a:pt x="65" y="80"/>
                    </a:lnTo>
                    <a:lnTo>
                      <a:pt x="15" y="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35" name="Freeform 33">
                <a:extLst>
                  <a:ext uri="{FF2B5EF4-FFF2-40B4-BE49-F238E27FC236}">
                    <a16:creationId xmlns:a16="http://schemas.microsoft.com/office/drawing/2014/main" id="{09126830-CDC1-4E04-A1EC-BCB0ED9E0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8566" y="3776382"/>
                <a:ext cx="61050" cy="81713"/>
              </a:xfrm>
              <a:custGeom>
                <a:avLst/>
                <a:gdLst>
                  <a:gd name="T0" fmla="*/ 60 w 65"/>
                  <a:gd name="T1" fmla="*/ 0 h 87"/>
                  <a:gd name="T2" fmla="*/ 0 w 65"/>
                  <a:gd name="T3" fmla="*/ 4 h 87"/>
                  <a:gd name="T4" fmla="*/ 15 w 65"/>
                  <a:gd name="T5" fmla="*/ 87 h 87"/>
                  <a:gd name="T6" fmla="*/ 65 w 65"/>
                  <a:gd name="T7" fmla="*/ 80 h 87"/>
                  <a:gd name="T8" fmla="*/ 60 w 6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87">
                    <a:moveTo>
                      <a:pt x="60" y="0"/>
                    </a:moveTo>
                    <a:lnTo>
                      <a:pt x="0" y="4"/>
                    </a:lnTo>
                    <a:lnTo>
                      <a:pt x="15" y="87"/>
                    </a:lnTo>
                    <a:lnTo>
                      <a:pt x="65" y="8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A2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36" name="Freeform 34">
                <a:extLst>
                  <a:ext uri="{FF2B5EF4-FFF2-40B4-BE49-F238E27FC236}">
                    <a16:creationId xmlns:a16="http://schemas.microsoft.com/office/drawing/2014/main" id="{60AB6535-D316-44C0-B9C8-4AE9469CD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8566" y="3776382"/>
                <a:ext cx="61050" cy="81713"/>
              </a:xfrm>
              <a:custGeom>
                <a:avLst/>
                <a:gdLst>
                  <a:gd name="T0" fmla="*/ 60 w 65"/>
                  <a:gd name="T1" fmla="*/ 0 h 87"/>
                  <a:gd name="T2" fmla="*/ 0 w 65"/>
                  <a:gd name="T3" fmla="*/ 4 h 87"/>
                  <a:gd name="T4" fmla="*/ 15 w 65"/>
                  <a:gd name="T5" fmla="*/ 87 h 87"/>
                  <a:gd name="T6" fmla="*/ 65 w 65"/>
                  <a:gd name="T7" fmla="*/ 80 h 87"/>
                  <a:gd name="T8" fmla="*/ 60 w 6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87">
                    <a:moveTo>
                      <a:pt x="60" y="0"/>
                    </a:moveTo>
                    <a:lnTo>
                      <a:pt x="0" y="4"/>
                    </a:lnTo>
                    <a:lnTo>
                      <a:pt x="15" y="87"/>
                    </a:lnTo>
                    <a:lnTo>
                      <a:pt x="65" y="80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37" name="Freeform 35">
                <a:extLst>
                  <a:ext uri="{FF2B5EF4-FFF2-40B4-BE49-F238E27FC236}">
                    <a16:creationId xmlns:a16="http://schemas.microsoft.com/office/drawing/2014/main" id="{B08DC044-62CC-4983-A6FE-DAAF6A07C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785" y="3833675"/>
                <a:ext cx="753266" cy="687519"/>
              </a:xfrm>
              <a:custGeom>
                <a:avLst/>
                <a:gdLst>
                  <a:gd name="T0" fmla="*/ 196 w 802"/>
                  <a:gd name="T1" fmla="*/ 19 h 732"/>
                  <a:gd name="T2" fmla="*/ 142 w 802"/>
                  <a:gd name="T3" fmla="*/ 326 h 732"/>
                  <a:gd name="T4" fmla="*/ 0 w 802"/>
                  <a:gd name="T5" fmla="*/ 732 h 732"/>
                  <a:gd name="T6" fmla="*/ 802 w 802"/>
                  <a:gd name="T7" fmla="*/ 616 h 732"/>
                  <a:gd name="T8" fmla="*/ 477 w 802"/>
                  <a:gd name="T9" fmla="*/ 262 h 732"/>
                  <a:gd name="T10" fmla="*/ 341 w 802"/>
                  <a:gd name="T11" fmla="*/ 0 h 732"/>
                  <a:gd name="T12" fmla="*/ 196 w 802"/>
                  <a:gd name="T13" fmla="*/ 19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2" h="732">
                    <a:moveTo>
                      <a:pt x="196" y="19"/>
                    </a:moveTo>
                    <a:lnTo>
                      <a:pt x="142" y="326"/>
                    </a:lnTo>
                    <a:lnTo>
                      <a:pt x="0" y="732"/>
                    </a:lnTo>
                    <a:lnTo>
                      <a:pt x="802" y="616"/>
                    </a:lnTo>
                    <a:lnTo>
                      <a:pt x="477" y="262"/>
                    </a:lnTo>
                    <a:lnTo>
                      <a:pt x="341" y="0"/>
                    </a:lnTo>
                    <a:lnTo>
                      <a:pt x="196" y="19"/>
                    </a:lnTo>
                    <a:close/>
                  </a:path>
                </a:pathLst>
              </a:custGeom>
              <a:solidFill>
                <a:srgbClr val="E2A9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38" name="Freeform 36">
                <a:extLst>
                  <a:ext uri="{FF2B5EF4-FFF2-40B4-BE49-F238E27FC236}">
                    <a16:creationId xmlns:a16="http://schemas.microsoft.com/office/drawing/2014/main" id="{5CA259D5-6C7B-4F1C-BA41-FE6501C76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785" y="3833675"/>
                <a:ext cx="753266" cy="687519"/>
              </a:xfrm>
              <a:custGeom>
                <a:avLst/>
                <a:gdLst>
                  <a:gd name="T0" fmla="*/ 196 w 802"/>
                  <a:gd name="T1" fmla="*/ 19 h 732"/>
                  <a:gd name="T2" fmla="*/ 142 w 802"/>
                  <a:gd name="T3" fmla="*/ 326 h 732"/>
                  <a:gd name="T4" fmla="*/ 0 w 802"/>
                  <a:gd name="T5" fmla="*/ 732 h 732"/>
                  <a:gd name="T6" fmla="*/ 802 w 802"/>
                  <a:gd name="T7" fmla="*/ 616 h 732"/>
                  <a:gd name="T8" fmla="*/ 477 w 802"/>
                  <a:gd name="T9" fmla="*/ 262 h 732"/>
                  <a:gd name="T10" fmla="*/ 341 w 802"/>
                  <a:gd name="T11" fmla="*/ 0 h 732"/>
                  <a:gd name="T12" fmla="*/ 196 w 802"/>
                  <a:gd name="T13" fmla="*/ 19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2" h="732">
                    <a:moveTo>
                      <a:pt x="196" y="19"/>
                    </a:moveTo>
                    <a:lnTo>
                      <a:pt x="142" y="326"/>
                    </a:lnTo>
                    <a:lnTo>
                      <a:pt x="0" y="732"/>
                    </a:lnTo>
                    <a:lnTo>
                      <a:pt x="802" y="616"/>
                    </a:lnTo>
                    <a:lnTo>
                      <a:pt x="477" y="262"/>
                    </a:lnTo>
                    <a:lnTo>
                      <a:pt x="341" y="0"/>
                    </a:lnTo>
                    <a:lnTo>
                      <a:pt x="196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9B9E8294-42F7-436E-83A8-F62A6F320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1648" y="4858379"/>
                <a:ext cx="121161" cy="1183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40" name="Freeform 38">
                <a:extLst>
                  <a:ext uri="{FF2B5EF4-FFF2-40B4-BE49-F238E27FC236}">
                    <a16:creationId xmlns:a16="http://schemas.microsoft.com/office/drawing/2014/main" id="{7594E772-E0C7-4A15-B3F9-B5559A216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6677" y="6114134"/>
                <a:ext cx="479948" cy="252654"/>
              </a:xfrm>
              <a:custGeom>
                <a:avLst/>
                <a:gdLst>
                  <a:gd name="T0" fmla="*/ 1 w 215"/>
                  <a:gd name="T1" fmla="*/ 113 h 113"/>
                  <a:gd name="T2" fmla="*/ 0 w 215"/>
                  <a:gd name="T3" fmla="*/ 107 h 113"/>
                  <a:gd name="T4" fmla="*/ 108 w 215"/>
                  <a:gd name="T5" fmla="*/ 0 h 113"/>
                  <a:gd name="T6" fmla="*/ 215 w 215"/>
                  <a:gd name="T7" fmla="*/ 107 h 113"/>
                  <a:gd name="T8" fmla="*/ 215 w 215"/>
                  <a:gd name="T9" fmla="*/ 113 h 113"/>
                  <a:gd name="T10" fmla="*/ 1 w 215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" h="113">
                    <a:moveTo>
                      <a:pt x="1" y="113"/>
                    </a:moveTo>
                    <a:cubicBezTo>
                      <a:pt x="1" y="111"/>
                      <a:pt x="0" y="109"/>
                      <a:pt x="0" y="107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7" y="0"/>
                      <a:pt x="215" y="48"/>
                      <a:pt x="215" y="107"/>
                    </a:cubicBezTo>
                    <a:cubicBezTo>
                      <a:pt x="215" y="109"/>
                      <a:pt x="215" y="111"/>
                      <a:pt x="215" y="113"/>
                    </a:cubicBezTo>
                    <a:lnTo>
                      <a:pt x="1" y="113"/>
                    </a:lnTo>
                    <a:close/>
                  </a:path>
                </a:pathLst>
              </a:custGeom>
              <a:solidFill>
                <a:srgbClr val="E2A9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</p:grpSp>
        <p:sp>
          <p:nvSpPr>
            <p:cNvPr id="30" name="Freeform 39">
              <a:extLst>
                <a:ext uri="{FF2B5EF4-FFF2-40B4-BE49-F238E27FC236}">
                  <a16:creationId xmlns:a16="http://schemas.microsoft.com/office/drawing/2014/main" id="{A8404DA5-4407-4D3C-B74B-CFB33594AE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63076" y="6277561"/>
              <a:ext cx="185029" cy="108951"/>
            </a:xfrm>
            <a:custGeom>
              <a:avLst/>
              <a:gdLst>
                <a:gd name="T0" fmla="*/ 7 w 83"/>
                <a:gd name="T1" fmla="*/ 0 h 49"/>
                <a:gd name="T2" fmla="*/ 8 w 83"/>
                <a:gd name="T3" fmla="*/ 15 h 49"/>
                <a:gd name="T4" fmla="*/ 74 w 83"/>
                <a:gd name="T5" fmla="*/ 34 h 49"/>
                <a:gd name="T6" fmla="*/ 61 w 83"/>
                <a:gd name="T7" fmla="*/ 9 h 49"/>
                <a:gd name="T8" fmla="*/ 7 w 8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9">
                  <a:moveTo>
                    <a:pt x="7" y="0"/>
                  </a:moveTo>
                  <a:cubicBezTo>
                    <a:pt x="6" y="0"/>
                    <a:pt x="0" y="6"/>
                    <a:pt x="8" y="15"/>
                  </a:cubicBezTo>
                  <a:cubicBezTo>
                    <a:pt x="16" y="24"/>
                    <a:pt x="65" y="49"/>
                    <a:pt x="74" y="34"/>
                  </a:cubicBezTo>
                  <a:cubicBezTo>
                    <a:pt x="83" y="19"/>
                    <a:pt x="61" y="9"/>
                    <a:pt x="61" y="9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id="{ED2C3AC1-C725-401D-83B3-5E6320DACF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07107" y="5884022"/>
              <a:ext cx="615198" cy="435804"/>
            </a:xfrm>
            <a:custGeom>
              <a:avLst/>
              <a:gdLst>
                <a:gd name="T0" fmla="*/ 93 w 276"/>
                <a:gd name="T1" fmla="*/ 160 h 195"/>
                <a:gd name="T2" fmla="*/ 164 w 276"/>
                <a:gd name="T3" fmla="*/ 157 h 195"/>
                <a:gd name="T4" fmla="*/ 223 w 276"/>
                <a:gd name="T5" fmla="*/ 133 h 195"/>
                <a:gd name="T6" fmla="*/ 241 w 276"/>
                <a:gd name="T7" fmla="*/ 98 h 195"/>
                <a:gd name="T8" fmla="*/ 273 w 276"/>
                <a:gd name="T9" fmla="*/ 75 h 195"/>
                <a:gd name="T10" fmla="*/ 226 w 276"/>
                <a:gd name="T11" fmla="*/ 12 h 195"/>
                <a:gd name="T12" fmla="*/ 167 w 276"/>
                <a:gd name="T13" fmla="*/ 14 h 195"/>
                <a:gd name="T14" fmla="*/ 33 w 276"/>
                <a:gd name="T15" fmla="*/ 48 h 195"/>
                <a:gd name="T16" fmla="*/ 5 w 276"/>
                <a:gd name="T17" fmla="*/ 77 h 195"/>
                <a:gd name="T18" fmla="*/ 22 w 276"/>
                <a:gd name="T19" fmla="*/ 122 h 195"/>
                <a:gd name="T20" fmla="*/ 21 w 276"/>
                <a:gd name="T21" fmla="*/ 148 h 195"/>
                <a:gd name="T22" fmla="*/ 26 w 276"/>
                <a:gd name="T23" fmla="*/ 152 h 195"/>
                <a:gd name="T24" fmla="*/ 26 w 276"/>
                <a:gd name="T25" fmla="*/ 174 h 195"/>
                <a:gd name="T26" fmla="*/ 104 w 276"/>
                <a:gd name="T27" fmla="*/ 184 h 195"/>
                <a:gd name="T28" fmla="*/ 93 w 276"/>
                <a:gd name="T29" fmla="*/ 16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6" h="195">
                  <a:moveTo>
                    <a:pt x="93" y="160"/>
                  </a:moveTo>
                  <a:cubicBezTo>
                    <a:pt x="93" y="160"/>
                    <a:pt x="143" y="154"/>
                    <a:pt x="164" y="157"/>
                  </a:cubicBezTo>
                  <a:cubicBezTo>
                    <a:pt x="186" y="160"/>
                    <a:pt x="209" y="148"/>
                    <a:pt x="223" y="133"/>
                  </a:cubicBezTo>
                  <a:cubicBezTo>
                    <a:pt x="237" y="118"/>
                    <a:pt x="241" y="98"/>
                    <a:pt x="241" y="98"/>
                  </a:cubicBezTo>
                  <a:cubicBezTo>
                    <a:pt x="273" y="75"/>
                    <a:pt x="273" y="75"/>
                    <a:pt x="273" y="75"/>
                  </a:cubicBezTo>
                  <a:cubicBezTo>
                    <a:pt x="273" y="75"/>
                    <a:pt x="276" y="0"/>
                    <a:pt x="226" y="12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67" y="14"/>
                    <a:pt x="51" y="33"/>
                    <a:pt x="33" y="48"/>
                  </a:cubicBezTo>
                  <a:cubicBezTo>
                    <a:pt x="33" y="48"/>
                    <a:pt x="11" y="69"/>
                    <a:pt x="5" y="77"/>
                  </a:cubicBezTo>
                  <a:cubicBezTo>
                    <a:pt x="2" y="80"/>
                    <a:pt x="0" y="111"/>
                    <a:pt x="22" y="122"/>
                  </a:cubicBezTo>
                  <a:cubicBezTo>
                    <a:pt x="22" y="122"/>
                    <a:pt x="9" y="139"/>
                    <a:pt x="21" y="148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6" y="152"/>
                    <a:pt x="19" y="169"/>
                    <a:pt x="26" y="174"/>
                  </a:cubicBezTo>
                  <a:cubicBezTo>
                    <a:pt x="33" y="179"/>
                    <a:pt x="88" y="195"/>
                    <a:pt x="104" y="184"/>
                  </a:cubicBezTo>
                  <a:cubicBezTo>
                    <a:pt x="120" y="173"/>
                    <a:pt x="102" y="161"/>
                    <a:pt x="93" y="160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32" name="Freeform 41">
              <a:extLst>
                <a:ext uri="{FF2B5EF4-FFF2-40B4-BE49-F238E27FC236}">
                  <a16:creationId xmlns:a16="http://schemas.microsoft.com/office/drawing/2014/main" id="{D339C8BC-62E9-48CA-BB1F-B4503974F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85618" y="6149825"/>
              <a:ext cx="178454" cy="89227"/>
            </a:xfrm>
            <a:custGeom>
              <a:avLst/>
              <a:gdLst>
                <a:gd name="T0" fmla="*/ 5 w 80"/>
                <a:gd name="T1" fmla="*/ 0 h 40"/>
                <a:gd name="T2" fmla="*/ 11 w 80"/>
                <a:gd name="T3" fmla="*/ 1 h 40"/>
                <a:gd name="T4" fmla="*/ 29 w 80"/>
                <a:gd name="T5" fmla="*/ 3 h 40"/>
                <a:gd name="T6" fmla="*/ 42 w 80"/>
                <a:gd name="T7" fmla="*/ 3 h 40"/>
                <a:gd name="T8" fmla="*/ 56 w 80"/>
                <a:gd name="T9" fmla="*/ 4 h 40"/>
                <a:gd name="T10" fmla="*/ 71 w 80"/>
                <a:gd name="T11" fmla="*/ 8 h 40"/>
                <a:gd name="T12" fmla="*/ 79 w 80"/>
                <a:gd name="T13" fmla="*/ 24 h 40"/>
                <a:gd name="T14" fmla="*/ 74 w 80"/>
                <a:gd name="T15" fmla="*/ 32 h 40"/>
                <a:gd name="T16" fmla="*/ 67 w 80"/>
                <a:gd name="T17" fmla="*/ 36 h 40"/>
                <a:gd name="T18" fmla="*/ 51 w 80"/>
                <a:gd name="T19" fmla="*/ 39 h 40"/>
                <a:gd name="T20" fmla="*/ 24 w 80"/>
                <a:gd name="T21" fmla="*/ 38 h 40"/>
                <a:gd name="T22" fmla="*/ 6 w 80"/>
                <a:gd name="T23" fmla="*/ 36 h 40"/>
                <a:gd name="T24" fmla="*/ 0 w 80"/>
                <a:gd name="T25" fmla="*/ 35 h 40"/>
                <a:gd name="T26" fmla="*/ 7 w 80"/>
                <a:gd name="T27" fmla="*/ 35 h 40"/>
                <a:gd name="T28" fmla="*/ 24 w 80"/>
                <a:gd name="T29" fmla="*/ 37 h 40"/>
                <a:gd name="T30" fmla="*/ 51 w 80"/>
                <a:gd name="T31" fmla="*/ 37 h 40"/>
                <a:gd name="T32" fmla="*/ 66 w 80"/>
                <a:gd name="T33" fmla="*/ 34 h 40"/>
                <a:gd name="T34" fmla="*/ 73 w 80"/>
                <a:gd name="T35" fmla="*/ 30 h 40"/>
                <a:gd name="T36" fmla="*/ 77 w 80"/>
                <a:gd name="T37" fmla="*/ 24 h 40"/>
                <a:gd name="T38" fmla="*/ 70 w 80"/>
                <a:gd name="T39" fmla="*/ 10 h 40"/>
                <a:gd name="T40" fmla="*/ 56 w 80"/>
                <a:gd name="T41" fmla="*/ 6 h 40"/>
                <a:gd name="T42" fmla="*/ 42 w 80"/>
                <a:gd name="T43" fmla="*/ 5 h 40"/>
                <a:gd name="T44" fmla="*/ 29 w 80"/>
                <a:gd name="T45" fmla="*/ 4 h 40"/>
                <a:gd name="T46" fmla="*/ 11 w 80"/>
                <a:gd name="T47" fmla="*/ 2 h 40"/>
                <a:gd name="T48" fmla="*/ 5 w 80"/>
                <a:gd name="T4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40">
                  <a:moveTo>
                    <a:pt x="5" y="0"/>
                  </a:moveTo>
                  <a:cubicBezTo>
                    <a:pt x="5" y="0"/>
                    <a:pt x="7" y="0"/>
                    <a:pt x="11" y="1"/>
                  </a:cubicBezTo>
                  <a:cubicBezTo>
                    <a:pt x="16" y="1"/>
                    <a:pt x="22" y="2"/>
                    <a:pt x="29" y="3"/>
                  </a:cubicBezTo>
                  <a:cubicBezTo>
                    <a:pt x="33" y="3"/>
                    <a:pt x="37" y="3"/>
                    <a:pt x="42" y="3"/>
                  </a:cubicBezTo>
                  <a:cubicBezTo>
                    <a:pt x="46" y="3"/>
                    <a:pt x="51" y="3"/>
                    <a:pt x="56" y="4"/>
                  </a:cubicBezTo>
                  <a:cubicBezTo>
                    <a:pt x="61" y="4"/>
                    <a:pt x="66" y="5"/>
                    <a:pt x="71" y="8"/>
                  </a:cubicBezTo>
                  <a:cubicBezTo>
                    <a:pt x="76" y="12"/>
                    <a:pt x="80" y="17"/>
                    <a:pt x="79" y="24"/>
                  </a:cubicBezTo>
                  <a:cubicBezTo>
                    <a:pt x="78" y="27"/>
                    <a:pt x="76" y="30"/>
                    <a:pt x="74" y="32"/>
                  </a:cubicBezTo>
                  <a:cubicBezTo>
                    <a:pt x="72" y="34"/>
                    <a:pt x="69" y="35"/>
                    <a:pt x="67" y="36"/>
                  </a:cubicBezTo>
                  <a:cubicBezTo>
                    <a:pt x="61" y="38"/>
                    <a:pt x="56" y="38"/>
                    <a:pt x="51" y="39"/>
                  </a:cubicBezTo>
                  <a:cubicBezTo>
                    <a:pt x="41" y="40"/>
                    <a:pt x="32" y="39"/>
                    <a:pt x="24" y="38"/>
                  </a:cubicBezTo>
                  <a:cubicBezTo>
                    <a:pt x="17" y="38"/>
                    <a:pt x="11" y="37"/>
                    <a:pt x="6" y="36"/>
                  </a:cubicBezTo>
                  <a:cubicBezTo>
                    <a:pt x="2" y="35"/>
                    <a:pt x="0" y="35"/>
                    <a:pt x="0" y="35"/>
                  </a:cubicBezTo>
                  <a:cubicBezTo>
                    <a:pt x="0" y="34"/>
                    <a:pt x="2" y="35"/>
                    <a:pt x="7" y="35"/>
                  </a:cubicBezTo>
                  <a:cubicBezTo>
                    <a:pt x="11" y="36"/>
                    <a:pt x="17" y="36"/>
                    <a:pt x="24" y="37"/>
                  </a:cubicBezTo>
                  <a:cubicBezTo>
                    <a:pt x="32" y="38"/>
                    <a:pt x="41" y="38"/>
                    <a:pt x="51" y="37"/>
                  </a:cubicBezTo>
                  <a:cubicBezTo>
                    <a:pt x="56" y="36"/>
                    <a:pt x="61" y="36"/>
                    <a:pt x="66" y="34"/>
                  </a:cubicBezTo>
                  <a:cubicBezTo>
                    <a:pt x="68" y="33"/>
                    <a:pt x="71" y="32"/>
                    <a:pt x="73" y="30"/>
                  </a:cubicBezTo>
                  <a:cubicBezTo>
                    <a:pt x="75" y="29"/>
                    <a:pt x="76" y="26"/>
                    <a:pt x="77" y="24"/>
                  </a:cubicBezTo>
                  <a:cubicBezTo>
                    <a:pt x="77" y="18"/>
                    <a:pt x="74" y="13"/>
                    <a:pt x="70" y="10"/>
                  </a:cubicBezTo>
                  <a:cubicBezTo>
                    <a:pt x="66" y="7"/>
                    <a:pt x="61" y="6"/>
                    <a:pt x="56" y="6"/>
                  </a:cubicBezTo>
                  <a:cubicBezTo>
                    <a:pt x="51" y="5"/>
                    <a:pt x="46" y="5"/>
                    <a:pt x="42" y="5"/>
                  </a:cubicBezTo>
                  <a:cubicBezTo>
                    <a:pt x="37" y="5"/>
                    <a:pt x="33" y="5"/>
                    <a:pt x="29" y="4"/>
                  </a:cubicBezTo>
                  <a:cubicBezTo>
                    <a:pt x="22" y="3"/>
                    <a:pt x="16" y="2"/>
                    <a:pt x="11" y="2"/>
                  </a:cubicBezTo>
                  <a:cubicBezTo>
                    <a:pt x="7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33" name="Freeform 42">
              <a:extLst>
                <a:ext uri="{FF2B5EF4-FFF2-40B4-BE49-F238E27FC236}">
                  <a16:creationId xmlns:a16="http://schemas.microsoft.com/office/drawing/2014/main" id="{FF77CF5D-A757-419C-A96A-1ABC89C3EA9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96889" y="6069990"/>
              <a:ext cx="171880" cy="91106"/>
            </a:xfrm>
            <a:custGeom>
              <a:avLst/>
              <a:gdLst>
                <a:gd name="T0" fmla="*/ 3 w 77"/>
                <a:gd name="T1" fmla="*/ 0 h 41"/>
                <a:gd name="T2" fmla="*/ 9 w 77"/>
                <a:gd name="T3" fmla="*/ 1 h 41"/>
                <a:gd name="T4" fmla="*/ 27 w 77"/>
                <a:gd name="T5" fmla="*/ 3 h 41"/>
                <a:gd name="T6" fmla="*/ 54 w 77"/>
                <a:gd name="T7" fmla="*/ 4 h 41"/>
                <a:gd name="T8" fmla="*/ 69 w 77"/>
                <a:gd name="T9" fmla="*/ 6 h 41"/>
                <a:gd name="T10" fmla="*/ 75 w 77"/>
                <a:gd name="T11" fmla="*/ 13 h 41"/>
                <a:gd name="T12" fmla="*/ 76 w 77"/>
                <a:gd name="T13" fmla="*/ 22 h 41"/>
                <a:gd name="T14" fmla="*/ 66 w 77"/>
                <a:gd name="T15" fmla="*/ 36 h 41"/>
                <a:gd name="T16" fmla="*/ 51 w 77"/>
                <a:gd name="T17" fmla="*/ 41 h 41"/>
                <a:gd name="T18" fmla="*/ 24 w 77"/>
                <a:gd name="T19" fmla="*/ 39 h 41"/>
                <a:gd name="T20" fmla="*/ 6 w 77"/>
                <a:gd name="T21" fmla="*/ 37 h 41"/>
                <a:gd name="T22" fmla="*/ 0 w 77"/>
                <a:gd name="T23" fmla="*/ 37 h 41"/>
                <a:gd name="T24" fmla="*/ 7 w 77"/>
                <a:gd name="T25" fmla="*/ 37 h 41"/>
                <a:gd name="T26" fmla="*/ 24 w 77"/>
                <a:gd name="T27" fmla="*/ 38 h 41"/>
                <a:gd name="T28" fmla="*/ 51 w 77"/>
                <a:gd name="T29" fmla="*/ 39 h 41"/>
                <a:gd name="T30" fmla="*/ 65 w 77"/>
                <a:gd name="T31" fmla="*/ 34 h 41"/>
                <a:gd name="T32" fmla="*/ 74 w 77"/>
                <a:gd name="T33" fmla="*/ 21 h 41"/>
                <a:gd name="T34" fmla="*/ 68 w 77"/>
                <a:gd name="T35" fmla="*/ 8 h 41"/>
                <a:gd name="T36" fmla="*/ 54 w 77"/>
                <a:gd name="T37" fmla="*/ 6 h 41"/>
                <a:gd name="T38" fmla="*/ 27 w 77"/>
                <a:gd name="T39" fmla="*/ 4 h 41"/>
                <a:gd name="T40" fmla="*/ 9 w 77"/>
                <a:gd name="T41" fmla="*/ 2 h 41"/>
                <a:gd name="T42" fmla="*/ 3 w 77"/>
                <a:gd name="T4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41">
                  <a:moveTo>
                    <a:pt x="3" y="0"/>
                  </a:moveTo>
                  <a:cubicBezTo>
                    <a:pt x="3" y="0"/>
                    <a:pt x="5" y="0"/>
                    <a:pt x="9" y="1"/>
                  </a:cubicBezTo>
                  <a:cubicBezTo>
                    <a:pt x="14" y="1"/>
                    <a:pt x="20" y="2"/>
                    <a:pt x="27" y="3"/>
                  </a:cubicBezTo>
                  <a:cubicBezTo>
                    <a:pt x="35" y="3"/>
                    <a:pt x="44" y="4"/>
                    <a:pt x="54" y="4"/>
                  </a:cubicBezTo>
                  <a:cubicBezTo>
                    <a:pt x="58" y="4"/>
                    <a:pt x="64" y="4"/>
                    <a:pt x="69" y="6"/>
                  </a:cubicBezTo>
                  <a:cubicBezTo>
                    <a:pt x="72" y="8"/>
                    <a:pt x="74" y="10"/>
                    <a:pt x="75" y="13"/>
                  </a:cubicBezTo>
                  <a:cubicBezTo>
                    <a:pt x="76" y="16"/>
                    <a:pt x="77" y="19"/>
                    <a:pt x="76" y="22"/>
                  </a:cubicBezTo>
                  <a:cubicBezTo>
                    <a:pt x="75" y="28"/>
                    <a:pt x="71" y="33"/>
                    <a:pt x="66" y="36"/>
                  </a:cubicBezTo>
                  <a:cubicBezTo>
                    <a:pt x="61" y="39"/>
                    <a:pt x="56" y="40"/>
                    <a:pt x="51" y="41"/>
                  </a:cubicBezTo>
                  <a:cubicBezTo>
                    <a:pt x="41" y="41"/>
                    <a:pt x="32" y="40"/>
                    <a:pt x="24" y="39"/>
                  </a:cubicBezTo>
                  <a:cubicBezTo>
                    <a:pt x="17" y="39"/>
                    <a:pt x="11" y="38"/>
                    <a:pt x="6" y="37"/>
                  </a:cubicBezTo>
                  <a:cubicBezTo>
                    <a:pt x="2" y="37"/>
                    <a:pt x="0" y="37"/>
                    <a:pt x="0" y="37"/>
                  </a:cubicBezTo>
                  <a:cubicBezTo>
                    <a:pt x="0" y="36"/>
                    <a:pt x="2" y="36"/>
                    <a:pt x="7" y="37"/>
                  </a:cubicBezTo>
                  <a:cubicBezTo>
                    <a:pt x="11" y="37"/>
                    <a:pt x="17" y="37"/>
                    <a:pt x="24" y="38"/>
                  </a:cubicBezTo>
                  <a:cubicBezTo>
                    <a:pt x="32" y="38"/>
                    <a:pt x="41" y="40"/>
                    <a:pt x="51" y="39"/>
                  </a:cubicBezTo>
                  <a:cubicBezTo>
                    <a:pt x="55" y="38"/>
                    <a:pt x="61" y="37"/>
                    <a:pt x="65" y="34"/>
                  </a:cubicBezTo>
                  <a:cubicBezTo>
                    <a:pt x="69" y="31"/>
                    <a:pt x="73" y="27"/>
                    <a:pt x="74" y="21"/>
                  </a:cubicBezTo>
                  <a:cubicBezTo>
                    <a:pt x="75" y="16"/>
                    <a:pt x="73" y="10"/>
                    <a:pt x="68" y="8"/>
                  </a:cubicBezTo>
                  <a:cubicBezTo>
                    <a:pt x="64" y="6"/>
                    <a:pt x="58" y="6"/>
                    <a:pt x="54" y="6"/>
                  </a:cubicBezTo>
                  <a:cubicBezTo>
                    <a:pt x="44" y="6"/>
                    <a:pt x="35" y="5"/>
                    <a:pt x="27" y="4"/>
                  </a:cubicBezTo>
                  <a:cubicBezTo>
                    <a:pt x="19" y="3"/>
                    <a:pt x="13" y="2"/>
                    <a:pt x="9" y="2"/>
                  </a:cubicBezTo>
                  <a:cubicBezTo>
                    <a:pt x="5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156CFBD7-5E88-41D1-936D-5460D29783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03961" y="6038056"/>
              <a:ext cx="22542" cy="42266"/>
            </a:xfrm>
            <a:custGeom>
              <a:avLst/>
              <a:gdLst>
                <a:gd name="T0" fmla="*/ 10 w 10"/>
                <a:gd name="T1" fmla="*/ 18 h 19"/>
                <a:gd name="T2" fmla="*/ 5 w 10"/>
                <a:gd name="T3" fmla="*/ 9 h 19"/>
                <a:gd name="T4" fmla="*/ 0 w 10"/>
                <a:gd name="T5" fmla="*/ 0 h 19"/>
                <a:gd name="T6" fmla="*/ 7 w 10"/>
                <a:gd name="T7" fmla="*/ 8 h 19"/>
                <a:gd name="T8" fmla="*/ 10 w 10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10" y="18"/>
                  </a:moveTo>
                  <a:cubicBezTo>
                    <a:pt x="9" y="19"/>
                    <a:pt x="8" y="14"/>
                    <a:pt x="5" y="9"/>
                  </a:cubicBezTo>
                  <a:cubicBezTo>
                    <a:pt x="3" y="4"/>
                    <a:pt x="0" y="1"/>
                    <a:pt x="0" y="0"/>
                  </a:cubicBezTo>
                  <a:cubicBezTo>
                    <a:pt x="1" y="0"/>
                    <a:pt x="4" y="3"/>
                    <a:pt x="7" y="8"/>
                  </a:cubicBezTo>
                  <a:cubicBezTo>
                    <a:pt x="10" y="14"/>
                    <a:pt x="10" y="18"/>
                    <a:pt x="10" y="18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D7F00FF4-266A-45EE-B6B8-C6F895DA1D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63020" y="5844574"/>
              <a:ext cx="423594" cy="243262"/>
            </a:xfrm>
            <a:custGeom>
              <a:avLst/>
              <a:gdLst>
                <a:gd name="T0" fmla="*/ 190 w 190"/>
                <a:gd name="T1" fmla="*/ 33 h 109"/>
                <a:gd name="T2" fmla="*/ 142 w 190"/>
                <a:gd name="T3" fmla="*/ 27 h 109"/>
                <a:gd name="T4" fmla="*/ 7 w 190"/>
                <a:gd name="T5" fmla="*/ 3 h 109"/>
                <a:gd name="T6" fmla="*/ 4 w 190"/>
                <a:gd name="T7" fmla="*/ 22 h 109"/>
                <a:gd name="T8" fmla="*/ 90 w 190"/>
                <a:gd name="T9" fmla="*/ 54 h 109"/>
                <a:gd name="T10" fmla="*/ 126 w 190"/>
                <a:gd name="T11" fmla="*/ 97 h 109"/>
                <a:gd name="T12" fmla="*/ 175 w 190"/>
                <a:gd name="T13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09">
                  <a:moveTo>
                    <a:pt x="190" y="33"/>
                  </a:moveTo>
                  <a:cubicBezTo>
                    <a:pt x="142" y="27"/>
                    <a:pt x="142" y="27"/>
                    <a:pt x="142" y="27"/>
                  </a:cubicBezTo>
                  <a:cubicBezTo>
                    <a:pt x="142" y="27"/>
                    <a:pt x="9" y="0"/>
                    <a:pt x="7" y="3"/>
                  </a:cubicBezTo>
                  <a:cubicBezTo>
                    <a:pt x="6" y="7"/>
                    <a:pt x="0" y="8"/>
                    <a:pt x="4" y="22"/>
                  </a:cubicBezTo>
                  <a:cubicBezTo>
                    <a:pt x="9" y="36"/>
                    <a:pt x="87" y="49"/>
                    <a:pt x="90" y="54"/>
                  </a:cubicBezTo>
                  <a:cubicBezTo>
                    <a:pt x="93" y="58"/>
                    <a:pt x="96" y="85"/>
                    <a:pt x="126" y="97"/>
                  </a:cubicBezTo>
                  <a:cubicBezTo>
                    <a:pt x="156" y="109"/>
                    <a:pt x="175" y="105"/>
                    <a:pt x="175" y="105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C96CEE79-13B3-47BF-8E81-33966FD059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63019" y="5848331"/>
              <a:ext cx="420777" cy="231991"/>
            </a:xfrm>
            <a:custGeom>
              <a:avLst/>
              <a:gdLst>
                <a:gd name="T0" fmla="*/ 173 w 189"/>
                <a:gd name="T1" fmla="*/ 103 h 104"/>
                <a:gd name="T2" fmla="*/ 158 w 189"/>
                <a:gd name="T3" fmla="*/ 104 h 104"/>
                <a:gd name="T4" fmla="*/ 116 w 189"/>
                <a:gd name="T5" fmla="*/ 91 h 104"/>
                <a:gd name="T6" fmla="*/ 89 w 189"/>
                <a:gd name="T7" fmla="*/ 54 h 104"/>
                <a:gd name="T8" fmla="*/ 87 w 189"/>
                <a:gd name="T9" fmla="*/ 52 h 104"/>
                <a:gd name="T10" fmla="*/ 74 w 189"/>
                <a:gd name="T11" fmla="*/ 48 h 104"/>
                <a:gd name="T12" fmla="*/ 18 w 189"/>
                <a:gd name="T13" fmla="*/ 31 h 104"/>
                <a:gd name="T14" fmla="*/ 4 w 189"/>
                <a:gd name="T15" fmla="*/ 23 h 104"/>
                <a:gd name="T16" fmla="*/ 2 w 189"/>
                <a:gd name="T17" fmla="*/ 18 h 104"/>
                <a:gd name="T18" fmla="*/ 4 w 189"/>
                <a:gd name="T19" fmla="*/ 3 h 104"/>
                <a:gd name="T20" fmla="*/ 6 w 189"/>
                <a:gd name="T21" fmla="*/ 0 h 104"/>
                <a:gd name="T22" fmla="*/ 7 w 189"/>
                <a:gd name="T23" fmla="*/ 0 h 104"/>
                <a:gd name="T24" fmla="*/ 29 w 189"/>
                <a:gd name="T25" fmla="*/ 2 h 104"/>
                <a:gd name="T26" fmla="*/ 130 w 189"/>
                <a:gd name="T27" fmla="*/ 22 h 104"/>
                <a:gd name="T28" fmla="*/ 154 w 189"/>
                <a:gd name="T29" fmla="*/ 26 h 104"/>
                <a:gd name="T30" fmla="*/ 185 w 189"/>
                <a:gd name="T31" fmla="*/ 30 h 104"/>
                <a:gd name="T32" fmla="*/ 189 w 189"/>
                <a:gd name="T33" fmla="*/ 31 h 104"/>
                <a:gd name="T34" fmla="*/ 185 w 189"/>
                <a:gd name="T35" fmla="*/ 31 h 104"/>
                <a:gd name="T36" fmla="*/ 154 w 189"/>
                <a:gd name="T37" fmla="*/ 27 h 104"/>
                <a:gd name="T38" fmla="*/ 130 w 189"/>
                <a:gd name="T39" fmla="*/ 23 h 104"/>
                <a:gd name="T40" fmla="*/ 29 w 189"/>
                <a:gd name="T41" fmla="*/ 4 h 104"/>
                <a:gd name="T42" fmla="*/ 7 w 189"/>
                <a:gd name="T43" fmla="*/ 2 h 104"/>
                <a:gd name="T44" fmla="*/ 7 w 189"/>
                <a:gd name="T45" fmla="*/ 2 h 104"/>
                <a:gd name="T46" fmla="*/ 7 w 189"/>
                <a:gd name="T47" fmla="*/ 1 h 104"/>
                <a:gd name="T48" fmla="*/ 7 w 189"/>
                <a:gd name="T49" fmla="*/ 2 h 104"/>
                <a:gd name="T50" fmla="*/ 3 w 189"/>
                <a:gd name="T51" fmla="*/ 8 h 104"/>
                <a:gd name="T52" fmla="*/ 6 w 189"/>
                <a:gd name="T53" fmla="*/ 22 h 104"/>
                <a:gd name="T54" fmla="*/ 19 w 189"/>
                <a:gd name="T55" fmla="*/ 30 h 104"/>
                <a:gd name="T56" fmla="*/ 75 w 189"/>
                <a:gd name="T57" fmla="*/ 46 h 104"/>
                <a:gd name="T58" fmla="*/ 88 w 189"/>
                <a:gd name="T59" fmla="*/ 50 h 104"/>
                <a:gd name="T60" fmla="*/ 91 w 189"/>
                <a:gd name="T61" fmla="*/ 53 h 104"/>
                <a:gd name="T62" fmla="*/ 117 w 189"/>
                <a:gd name="T63" fmla="*/ 90 h 104"/>
                <a:gd name="T64" fmla="*/ 158 w 189"/>
                <a:gd name="T65" fmla="*/ 103 h 104"/>
                <a:gd name="T66" fmla="*/ 173 w 189"/>
                <a:gd name="T67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9" h="104">
                  <a:moveTo>
                    <a:pt x="174" y="103"/>
                  </a:moveTo>
                  <a:cubicBezTo>
                    <a:pt x="174" y="103"/>
                    <a:pt x="174" y="103"/>
                    <a:pt x="173" y="103"/>
                  </a:cubicBezTo>
                  <a:cubicBezTo>
                    <a:pt x="172" y="104"/>
                    <a:pt x="171" y="104"/>
                    <a:pt x="170" y="104"/>
                  </a:cubicBezTo>
                  <a:cubicBezTo>
                    <a:pt x="167" y="104"/>
                    <a:pt x="163" y="104"/>
                    <a:pt x="158" y="104"/>
                  </a:cubicBezTo>
                  <a:cubicBezTo>
                    <a:pt x="153" y="103"/>
                    <a:pt x="147" y="102"/>
                    <a:pt x="140" y="101"/>
                  </a:cubicBezTo>
                  <a:cubicBezTo>
                    <a:pt x="133" y="99"/>
                    <a:pt x="125" y="96"/>
                    <a:pt x="116" y="91"/>
                  </a:cubicBezTo>
                  <a:cubicBezTo>
                    <a:pt x="108" y="87"/>
                    <a:pt x="101" y="79"/>
                    <a:pt x="96" y="70"/>
                  </a:cubicBezTo>
                  <a:cubicBezTo>
                    <a:pt x="93" y="65"/>
                    <a:pt x="91" y="59"/>
                    <a:pt x="89" y="54"/>
                  </a:cubicBezTo>
                  <a:cubicBezTo>
                    <a:pt x="89" y="54"/>
                    <a:pt x="89" y="53"/>
                    <a:pt x="88" y="52"/>
                  </a:cubicBezTo>
                  <a:cubicBezTo>
                    <a:pt x="88" y="52"/>
                    <a:pt x="88" y="52"/>
                    <a:pt x="87" y="52"/>
                  </a:cubicBezTo>
                  <a:cubicBezTo>
                    <a:pt x="86" y="51"/>
                    <a:pt x="84" y="51"/>
                    <a:pt x="83" y="50"/>
                  </a:cubicBezTo>
                  <a:cubicBezTo>
                    <a:pt x="80" y="49"/>
                    <a:pt x="77" y="48"/>
                    <a:pt x="74" y="48"/>
                  </a:cubicBezTo>
                  <a:cubicBezTo>
                    <a:pt x="62" y="45"/>
                    <a:pt x="50" y="42"/>
                    <a:pt x="37" y="38"/>
                  </a:cubicBezTo>
                  <a:cubicBezTo>
                    <a:pt x="31" y="36"/>
                    <a:pt x="24" y="34"/>
                    <a:pt x="18" y="31"/>
                  </a:cubicBezTo>
                  <a:cubicBezTo>
                    <a:pt x="15" y="30"/>
                    <a:pt x="12" y="29"/>
                    <a:pt x="9" y="27"/>
                  </a:cubicBezTo>
                  <a:cubicBezTo>
                    <a:pt x="7" y="26"/>
                    <a:pt x="6" y="25"/>
                    <a:pt x="4" y="23"/>
                  </a:cubicBezTo>
                  <a:cubicBezTo>
                    <a:pt x="4" y="23"/>
                    <a:pt x="3" y="22"/>
                    <a:pt x="3" y="21"/>
                  </a:cubicBezTo>
                  <a:cubicBezTo>
                    <a:pt x="2" y="20"/>
                    <a:pt x="2" y="19"/>
                    <a:pt x="2" y="18"/>
                  </a:cubicBezTo>
                  <a:cubicBezTo>
                    <a:pt x="1" y="15"/>
                    <a:pt x="0" y="11"/>
                    <a:pt x="1" y="7"/>
                  </a:cubicBezTo>
                  <a:cubicBezTo>
                    <a:pt x="2" y="6"/>
                    <a:pt x="3" y="4"/>
                    <a:pt x="4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6" y="0"/>
                    <a:pt x="22" y="1"/>
                    <a:pt x="29" y="2"/>
                  </a:cubicBezTo>
                  <a:cubicBezTo>
                    <a:pt x="42" y="5"/>
                    <a:pt x="55" y="7"/>
                    <a:pt x="66" y="9"/>
                  </a:cubicBezTo>
                  <a:cubicBezTo>
                    <a:pt x="90" y="14"/>
                    <a:pt x="112" y="18"/>
                    <a:pt x="130" y="22"/>
                  </a:cubicBezTo>
                  <a:cubicBezTo>
                    <a:pt x="134" y="23"/>
                    <a:pt x="139" y="24"/>
                    <a:pt x="143" y="24"/>
                  </a:cubicBezTo>
                  <a:cubicBezTo>
                    <a:pt x="147" y="25"/>
                    <a:pt x="151" y="25"/>
                    <a:pt x="154" y="26"/>
                  </a:cubicBezTo>
                  <a:cubicBezTo>
                    <a:pt x="161" y="27"/>
                    <a:pt x="168" y="28"/>
                    <a:pt x="173" y="29"/>
                  </a:cubicBezTo>
                  <a:cubicBezTo>
                    <a:pt x="178" y="29"/>
                    <a:pt x="182" y="30"/>
                    <a:pt x="185" y="30"/>
                  </a:cubicBezTo>
                  <a:cubicBezTo>
                    <a:pt x="186" y="31"/>
                    <a:pt x="187" y="31"/>
                    <a:pt x="188" y="31"/>
                  </a:cubicBezTo>
                  <a:cubicBezTo>
                    <a:pt x="188" y="31"/>
                    <a:pt x="189" y="31"/>
                    <a:pt x="189" y="31"/>
                  </a:cubicBezTo>
                  <a:cubicBezTo>
                    <a:pt x="189" y="31"/>
                    <a:pt x="188" y="31"/>
                    <a:pt x="188" y="31"/>
                  </a:cubicBezTo>
                  <a:cubicBezTo>
                    <a:pt x="187" y="31"/>
                    <a:pt x="186" y="31"/>
                    <a:pt x="185" y="31"/>
                  </a:cubicBezTo>
                  <a:cubicBezTo>
                    <a:pt x="182" y="30"/>
                    <a:pt x="178" y="30"/>
                    <a:pt x="173" y="29"/>
                  </a:cubicBezTo>
                  <a:cubicBezTo>
                    <a:pt x="168" y="29"/>
                    <a:pt x="161" y="28"/>
                    <a:pt x="154" y="27"/>
                  </a:cubicBezTo>
                  <a:cubicBezTo>
                    <a:pt x="150" y="27"/>
                    <a:pt x="147" y="26"/>
                    <a:pt x="143" y="26"/>
                  </a:cubicBezTo>
                  <a:cubicBezTo>
                    <a:pt x="138" y="25"/>
                    <a:pt x="134" y="24"/>
                    <a:pt x="130" y="23"/>
                  </a:cubicBezTo>
                  <a:cubicBezTo>
                    <a:pt x="111" y="20"/>
                    <a:pt x="90" y="16"/>
                    <a:pt x="66" y="11"/>
                  </a:cubicBezTo>
                  <a:cubicBezTo>
                    <a:pt x="54" y="9"/>
                    <a:pt x="42" y="7"/>
                    <a:pt x="29" y="4"/>
                  </a:cubicBezTo>
                  <a:cubicBezTo>
                    <a:pt x="22" y="3"/>
                    <a:pt x="15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5" y="5"/>
                    <a:pt x="4" y="7"/>
                    <a:pt x="3" y="8"/>
                  </a:cubicBezTo>
                  <a:cubicBezTo>
                    <a:pt x="2" y="11"/>
                    <a:pt x="3" y="15"/>
                    <a:pt x="4" y="18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8" y="24"/>
                    <a:pt x="10" y="25"/>
                  </a:cubicBezTo>
                  <a:cubicBezTo>
                    <a:pt x="13" y="27"/>
                    <a:pt x="16" y="28"/>
                    <a:pt x="19" y="30"/>
                  </a:cubicBezTo>
                  <a:cubicBezTo>
                    <a:pt x="25" y="32"/>
                    <a:pt x="32" y="34"/>
                    <a:pt x="38" y="36"/>
                  </a:cubicBezTo>
                  <a:cubicBezTo>
                    <a:pt x="51" y="40"/>
                    <a:pt x="63" y="43"/>
                    <a:pt x="75" y="46"/>
                  </a:cubicBezTo>
                  <a:cubicBezTo>
                    <a:pt x="78" y="47"/>
                    <a:pt x="81" y="47"/>
                    <a:pt x="83" y="48"/>
                  </a:cubicBezTo>
                  <a:cubicBezTo>
                    <a:pt x="85" y="49"/>
                    <a:pt x="86" y="49"/>
                    <a:pt x="88" y="50"/>
                  </a:cubicBezTo>
                  <a:cubicBezTo>
                    <a:pt x="88" y="50"/>
                    <a:pt x="89" y="51"/>
                    <a:pt x="90" y="51"/>
                  </a:cubicBezTo>
                  <a:cubicBezTo>
                    <a:pt x="90" y="52"/>
                    <a:pt x="91" y="53"/>
                    <a:pt x="91" y="53"/>
                  </a:cubicBezTo>
                  <a:cubicBezTo>
                    <a:pt x="93" y="59"/>
                    <a:pt x="95" y="64"/>
                    <a:pt x="97" y="69"/>
                  </a:cubicBezTo>
                  <a:cubicBezTo>
                    <a:pt x="102" y="78"/>
                    <a:pt x="109" y="86"/>
                    <a:pt x="117" y="90"/>
                  </a:cubicBezTo>
                  <a:cubicBezTo>
                    <a:pt x="125" y="95"/>
                    <a:pt x="133" y="97"/>
                    <a:pt x="140" y="99"/>
                  </a:cubicBezTo>
                  <a:cubicBezTo>
                    <a:pt x="147" y="101"/>
                    <a:pt x="153" y="102"/>
                    <a:pt x="158" y="103"/>
                  </a:cubicBezTo>
                  <a:cubicBezTo>
                    <a:pt x="163" y="104"/>
                    <a:pt x="167" y="104"/>
                    <a:pt x="170" y="103"/>
                  </a:cubicBezTo>
                  <a:cubicBezTo>
                    <a:pt x="171" y="103"/>
                    <a:pt x="172" y="103"/>
                    <a:pt x="173" y="103"/>
                  </a:cubicBezTo>
                  <a:cubicBezTo>
                    <a:pt x="174" y="103"/>
                    <a:pt x="174" y="103"/>
                    <a:pt x="174" y="103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id="{13EC8A95-B699-4F3B-947B-3CE1498801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74348" y="6234356"/>
              <a:ext cx="178454" cy="71382"/>
            </a:xfrm>
            <a:custGeom>
              <a:avLst/>
              <a:gdLst>
                <a:gd name="T0" fmla="*/ 48 w 80"/>
                <a:gd name="T1" fmla="*/ 0 h 32"/>
                <a:gd name="T2" fmla="*/ 53 w 80"/>
                <a:gd name="T3" fmla="*/ 0 h 32"/>
                <a:gd name="T4" fmla="*/ 66 w 80"/>
                <a:gd name="T5" fmla="*/ 4 h 32"/>
                <a:gd name="T6" fmla="*/ 74 w 80"/>
                <a:gd name="T7" fmla="*/ 9 h 32"/>
                <a:gd name="T8" fmla="*/ 80 w 80"/>
                <a:gd name="T9" fmla="*/ 18 h 32"/>
                <a:gd name="T10" fmla="*/ 74 w 80"/>
                <a:gd name="T11" fmla="*/ 29 h 32"/>
                <a:gd name="T12" fmla="*/ 61 w 80"/>
                <a:gd name="T13" fmla="*/ 32 h 32"/>
                <a:gd name="T14" fmla="*/ 17 w 80"/>
                <a:gd name="T15" fmla="*/ 25 h 32"/>
                <a:gd name="T16" fmla="*/ 4 w 80"/>
                <a:gd name="T17" fmla="*/ 21 h 32"/>
                <a:gd name="T18" fmla="*/ 0 w 80"/>
                <a:gd name="T19" fmla="*/ 19 h 32"/>
                <a:gd name="T20" fmla="*/ 5 w 80"/>
                <a:gd name="T21" fmla="*/ 20 h 32"/>
                <a:gd name="T22" fmla="*/ 18 w 80"/>
                <a:gd name="T23" fmla="*/ 24 h 32"/>
                <a:gd name="T24" fmla="*/ 61 w 80"/>
                <a:gd name="T25" fmla="*/ 29 h 32"/>
                <a:gd name="T26" fmla="*/ 73 w 80"/>
                <a:gd name="T27" fmla="*/ 27 h 32"/>
                <a:gd name="T28" fmla="*/ 78 w 80"/>
                <a:gd name="T29" fmla="*/ 19 h 32"/>
                <a:gd name="T30" fmla="*/ 73 w 80"/>
                <a:gd name="T31" fmla="*/ 10 h 32"/>
                <a:gd name="T32" fmla="*/ 65 w 80"/>
                <a:gd name="T33" fmla="*/ 6 h 32"/>
                <a:gd name="T34" fmla="*/ 48 w 80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32">
                  <a:moveTo>
                    <a:pt x="48" y="0"/>
                  </a:moveTo>
                  <a:cubicBezTo>
                    <a:pt x="48" y="0"/>
                    <a:pt x="49" y="0"/>
                    <a:pt x="53" y="0"/>
                  </a:cubicBezTo>
                  <a:cubicBezTo>
                    <a:pt x="56" y="1"/>
                    <a:pt x="60" y="2"/>
                    <a:pt x="66" y="4"/>
                  </a:cubicBezTo>
                  <a:cubicBezTo>
                    <a:pt x="68" y="6"/>
                    <a:pt x="71" y="7"/>
                    <a:pt x="74" y="9"/>
                  </a:cubicBezTo>
                  <a:cubicBezTo>
                    <a:pt x="76" y="11"/>
                    <a:pt x="79" y="14"/>
                    <a:pt x="80" y="18"/>
                  </a:cubicBezTo>
                  <a:cubicBezTo>
                    <a:pt x="80" y="23"/>
                    <a:pt x="77" y="27"/>
                    <a:pt x="74" y="29"/>
                  </a:cubicBezTo>
                  <a:cubicBezTo>
                    <a:pt x="70" y="31"/>
                    <a:pt x="65" y="32"/>
                    <a:pt x="61" y="32"/>
                  </a:cubicBezTo>
                  <a:cubicBezTo>
                    <a:pt x="44" y="31"/>
                    <a:pt x="28" y="28"/>
                    <a:pt x="17" y="25"/>
                  </a:cubicBezTo>
                  <a:cubicBezTo>
                    <a:pt x="12" y="24"/>
                    <a:pt x="7" y="22"/>
                    <a:pt x="4" y="21"/>
                  </a:cubicBezTo>
                  <a:cubicBezTo>
                    <a:pt x="1" y="20"/>
                    <a:pt x="0" y="19"/>
                    <a:pt x="0" y="19"/>
                  </a:cubicBezTo>
                  <a:cubicBezTo>
                    <a:pt x="0" y="19"/>
                    <a:pt x="2" y="20"/>
                    <a:pt x="5" y="20"/>
                  </a:cubicBezTo>
                  <a:cubicBezTo>
                    <a:pt x="8" y="21"/>
                    <a:pt x="12" y="22"/>
                    <a:pt x="18" y="24"/>
                  </a:cubicBezTo>
                  <a:cubicBezTo>
                    <a:pt x="28" y="26"/>
                    <a:pt x="44" y="28"/>
                    <a:pt x="61" y="29"/>
                  </a:cubicBezTo>
                  <a:cubicBezTo>
                    <a:pt x="65" y="30"/>
                    <a:pt x="69" y="29"/>
                    <a:pt x="73" y="27"/>
                  </a:cubicBezTo>
                  <a:cubicBezTo>
                    <a:pt x="76" y="25"/>
                    <a:pt x="78" y="22"/>
                    <a:pt x="78" y="19"/>
                  </a:cubicBezTo>
                  <a:cubicBezTo>
                    <a:pt x="77" y="15"/>
                    <a:pt x="75" y="12"/>
                    <a:pt x="73" y="10"/>
                  </a:cubicBezTo>
                  <a:cubicBezTo>
                    <a:pt x="70" y="8"/>
                    <a:pt x="67" y="7"/>
                    <a:pt x="65" y="6"/>
                  </a:cubicBezTo>
                  <a:cubicBezTo>
                    <a:pt x="55" y="1"/>
                    <a:pt x="48" y="1"/>
                    <a:pt x="4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CC6F5782-6F49-4897-B3F5-8419924379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3883" y="4616996"/>
              <a:ext cx="2581015" cy="1751671"/>
            </a:xfrm>
            <a:custGeom>
              <a:avLst/>
              <a:gdLst>
                <a:gd name="T0" fmla="*/ 222 w 1158"/>
                <a:gd name="T1" fmla="*/ 452 h 785"/>
                <a:gd name="T2" fmla="*/ 294 w 1158"/>
                <a:gd name="T3" fmla="*/ 290 h 785"/>
                <a:gd name="T4" fmla="*/ 398 w 1158"/>
                <a:gd name="T5" fmla="*/ 97 h 785"/>
                <a:gd name="T6" fmla="*/ 509 w 1158"/>
                <a:gd name="T7" fmla="*/ 39 h 785"/>
                <a:gd name="T8" fmla="*/ 542 w 1158"/>
                <a:gd name="T9" fmla="*/ 22 h 785"/>
                <a:gd name="T10" fmla="*/ 796 w 1158"/>
                <a:gd name="T11" fmla="*/ 0 h 785"/>
                <a:gd name="T12" fmla="*/ 1015 w 1158"/>
                <a:gd name="T13" fmla="*/ 64 h 785"/>
                <a:gd name="T14" fmla="*/ 1106 w 1158"/>
                <a:gd name="T15" fmla="*/ 270 h 785"/>
                <a:gd name="T16" fmla="*/ 1158 w 1158"/>
                <a:gd name="T17" fmla="*/ 785 h 785"/>
                <a:gd name="T18" fmla="*/ 533 w 1158"/>
                <a:gd name="T19" fmla="*/ 784 h 785"/>
                <a:gd name="T20" fmla="*/ 547 w 1158"/>
                <a:gd name="T21" fmla="*/ 557 h 785"/>
                <a:gd name="T22" fmla="*/ 452 w 1158"/>
                <a:gd name="T23" fmla="*/ 461 h 785"/>
                <a:gd name="T24" fmla="*/ 443 w 1158"/>
                <a:gd name="T25" fmla="*/ 439 h 785"/>
                <a:gd name="T26" fmla="*/ 348 w 1158"/>
                <a:gd name="T27" fmla="*/ 607 h 785"/>
                <a:gd name="T28" fmla="*/ 39 w 1158"/>
                <a:gd name="T29" fmla="*/ 712 h 785"/>
                <a:gd name="T30" fmla="*/ 0 w 1158"/>
                <a:gd name="T31" fmla="*/ 563 h 785"/>
                <a:gd name="T32" fmla="*/ 222 w 1158"/>
                <a:gd name="T33" fmla="*/ 452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8" h="785">
                  <a:moveTo>
                    <a:pt x="222" y="452"/>
                  </a:moveTo>
                  <a:cubicBezTo>
                    <a:pt x="222" y="452"/>
                    <a:pt x="281" y="355"/>
                    <a:pt x="294" y="290"/>
                  </a:cubicBezTo>
                  <a:cubicBezTo>
                    <a:pt x="307" y="226"/>
                    <a:pt x="376" y="124"/>
                    <a:pt x="398" y="97"/>
                  </a:cubicBezTo>
                  <a:cubicBezTo>
                    <a:pt x="421" y="71"/>
                    <a:pt x="509" y="39"/>
                    <a:pt x="509" y="39"/>
                  </a:cubicBezTo>
                  <a:cubicBezTo>
                    <a:pt x="542" y="22"/>
                    <a:pt x="542" y="22"/>
                    <a:pt x="542" y="2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96" y="0"/>
                    <a:pt x="964" y="17"/>
                    <a:pt x="1015" y="64"/>
                  </a:cubicBezTo>
                  <a:cubicBezTo>
                    <a:pt x="1066" y="111"/>
                    <a:pt x="1106" y="217"/>
                    <a:pt x="1106" y="270"/>
                  </a:cubicBezTo>
                  <a:cubicBezTo>
                    <a:pt x="1106" y="324"/>
                    <a:pt x="1158" y="785"/>
                    <a:pt x="1158" y="785"/>
                  </a:cubicBezTo>
                  <a:cubicBezTo>
                    <a:pt x="533" y="784"/>
                    <a:pt x="533" y="784"/>
                    <a:pt x="533" y="784"/>
                  </a:cubicBezTo>
                  <a:cubicBezTo>
                    <a:pt x="547" y="557"/>
                    <a:pt x="547" y="557"/>
                    <a:pt x="547" y="557"/>
                  </a:cubicBezTo>
                  <a:cubicBezTo>
                    <a:pt x="547" y="557"/>
                    <a:pt x="472" y="506"/>
                    <a:pt x="452" y="461"/>
                  </a:cubicBezTo>
                  <a:cubicBezTo>
                    <a:pt x="432" y="417"/>
                    <a:pt x="443" y="439"/>
                    <a:pt x="443" y="439"/>
                  </a:cubicBezTo>
                  <a:cubicBezTo>
                    <a:pt x="443" y="439"/>
                    <a:pt x="372" y="590"/>
                    <a:pt x="348" y="607"/>
                  </a:cubicBezTo>
                  <a:cubicBezTo>
                    <a:pt x="323" y="625"/>
                    <a:pt x="39" y="712"/>
                    <a:pt x="39" y="712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222" y="452"/>
                    <a:pt x="222" y="452"/>
                    <a:pt x="222" y="452"/>
                  </a:cubicBezTo>
                </a:path>
              </a:pathLst>
            </a:custGeom>
            <a:solidFill>
              <a:srgbClr val="36C5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39" name="Freeform 48">
              <a:extLst>
                <a:ext uri="{FF2B5EF4-FFF2-40B4-BE49-F238E27FC236}">
                  <a16:creationId xmlns:a16="http://schemas.microsoft.com/office/drawing/2014/main" id="{EA0A57BF-2D34-4181-88BB-C0D3C3DA8A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8027" y="4733461"/>
              <a:ext cx="1304596" cy="1576973"/>
            </a:xfrm>
            <a:custGeom>
              <a:avLst/>
              <a:gdLst>
                <a:gd name="T0" fmla="*/ 406 w 585"/>
                <a:gd name="T1" fmla="*/ 31 h 707"/>
                <a:gd name="T2" fmla="*/ 309 w 585"/>
                <a:gd name="T3" fmla="*/ 271 h 707"/>
                <a:gd name="T4" fmla="*/ 309 w 585"/>
                <a:gd name="T5" fmla="*/ 416 h 707"/>
                <a:gd name="T6" fmla="*/ 337 w 585"/>
                <a:gd name="T7" fmla="*/ 468 h 707"/>
                <a:gd name="T8" fmla="*/ 335 w 585"/>
                <a:gd name="T9" fmla="*/ 524 h 707"/>
                <a:gd name="T10" fmla="*/ 209 w 585"/>
                <a:gd name="T11" fmla="*/ 548 h 707"/>
                <a:gd name="T12" fmla="*/ 148 w 585"/>
                <a:gd name="T13" fmla="*/ 548 h 707"/>
                <a:gd name="T14" fmla="*/ 0 w 585"/>
                <a:gd name="T15" fmla="*/ 560 h 707"/>
                <a:gd name="T16" fmla="*/ 30 w 585"/>
                <a:gd name="T17" fmla="*/ 627 h 707"/>
                <a:gd name="T18" fmla="*/ 8 w 585"/>
                <a:gd name="T19" fmla="*/ 707 h 707"/>
                <a:gd name="T20" fmla="*/ 528 w 585"/>
                <a:gd name="T21" fmla="*/ 695 h 707"/>
                <a:gd name="T22" fmla="*/ 576 w 585"/>
                <a:gd name="T23" fmla="*/ 581 h 707"/>
                <a:gd name="T24" fmla="*/ 543 w 585"/>
                <a:gd name="T25" fmla="*/ 164 h 707"/>
                <a:gd name="T26" fmla="*/ 406 w 585"/>
                <a:gd name="T27" fmla="*/ 31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5" h="707">
                  <a:moveTo>
                    <a:pt x="406" y="31"/>
                  </a:moveTo>
                  <a:cubicBezTo>
                    <a:pt x="399" y="33"/>
                    <a:pt x="315" y="251"/>
                    <a:pt x="309" y="271"/>
                  </a:cubicBezTo>
                  <a:cubicBezTo>
                    <a:pt x="303" y="291"/>
                    <a:pt x="309" y="416"/>
                    <a:pt x="309" y="416"/>
                  </a:cubicBezTo>
                  <a:cubicBezTo>
                    <a:pt x="337" y="468"/>
                    <a:pt x="337" y="468"/>
                    <a:pt x="337" y="468"/>
                  </a:cubicBezTo>
                  <a:cubicBezTo>
                    <a:pt x="337" y="468"/>
                    <a:pt x="329" y="506"/>
                    <a:pt x="335" y="524"/>
                  </a:cubicBezTo>
                  <a:cubicBezTo>
                    <a:pt x="209" y="548"/>
                    <a:pt x="209" y="548"/>
                    <a:pt x="209" y="548"/>
                  </a:cubicBezTo>
                  <a:cubicBezTo>
                    <a:pt x="209" y="548"/>
                    <a:pt x="178" y="526"/>
                    <a:pt x="148" y="548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43" y="561"/>
                    <a:pt x="30" y="627"/>
                  </a:cubicBezTo>
                  <a:cubicBezTo>
                    <a:pt x="18" y="692"/>
                    <a:pt x="8" y="707"/>
                    <a:pt x="8" y="707"/>
                  </a:cubicBezTo>
                  <a:cubicBezTo>
                    <a:pt x="528" y="695"/>
                    <a:pt x="528" y="695"/>
                    <a:pt x="528" y="695"/>
                  </a:cubicBezTo>
                  <a:cubicBezTo>
                    <a:pt x="528" y="695"/>
                    <a:pt x="585" y="692"/>
                    <a:pt x="576" y="581"/>
                  </a:cubicBezTo>
                  <a:cubicBezTo>
                    <a:pt x="568" y="470"/>
                    <a:pt x="543" y="164"/>
                    <a:pt x="543" y="164"/>
                  </a:cubicBezTo>
                  <a:cubicBezTo>
                    <a:pt x="543" y="164"/>
                    <a:pt x="505" y="0"/>
                    <a:pt x="406" y="31"/>
                  </a:cubicBezTo>
                </a:path>
              </a:pathLst>
            </a:custGeom>
            <a:solidFill>
              <a:srgbClr val="36C5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40" name="Freeform 49">
              <a:extLst>
                <a:ext uri="{FF2B5EF4-FFF2-40B4-BE49-F238E27FC236}">
                  <a16:creationId xmlns:a16="http://schemas.microsoft.com/office/drawing/2014/main" id="{86454FE8-DC60-4658-B9AF-BD71E799A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46043" y="4987054"/>
              <a:ext cx="71382" cy="635861"/>
            </a:xfrm>
            <a:custGeom>
              <a:avLst/>
              <a:gdLst>
                <a:gd name="T0" fmla="*/ 32 w 32"/>
                <a:gd name="T1" fmla="*/ 285 h 285"/>
                <a:gd name="T2" fmla="*/ 30 w 32"/>
                <a:gd name="T3" fmla="*/ 282 h 285"/>
                <a:gd name="T4" fmla="*/ 27 w 32"/>
                <a:gd name="T5" fmla="*/ 274 h 285"/>
                <a:gd name="T6" fmla="*/ 23 w 32"/>
                <a:gd name="T7" fmla="*/ 262 h 285"/>
                <a:gd name="T8" fmla="*/ 17 w 32"/>
                <a:gd name="T9" fmla="*/ 245 h 285"/>
                <a:gd name="T10" fmla="*/ 12 w 32"/>
                <a:gd name="T11" fmla="*/ 224 h 285"/>
                <a:gd name="T12" fmla="*/ 7 w 32"/>
                <a:gd name="T13" fmla="*/ 200 h 285"/>
                <a:gd name="T14" fmla="*/ 1 w 32"/>
                <a:gd name="T15" fmla="*/ 143 h 285"/>
                <a:gd name="T16" fmla="*/ 2 w 32"/>
                <a:gd name="T17" fmla="*/ 87 h 285"/>
                <a:gd name="T18" fmla="*/ 6 w 32"/>
                <a:gd name="T19" fmla="*/ 62 h 285"/>
                <a:gd name="T20" fmla="*/ 7 w 32"/>
                <a:gd name="T21" fmla="*/ 51 h 285"/>
                <a:gd name="T22" fmla="*/ 10 w 32"/>
                <a:gd name="T23" fmla="*/ 41 h 285"/>
                <a:gd name="T24" fmla="*/ 14 w 32"/>
                <a:gd name="T25" fmla="*/ 24 h 285"/>
                <a:gd name="T26" fmla="*/ 17 w 32"/>
                <a:gd name="T27" fmla="*/ 11 h 285"/>
                <a:gd name="T28" fmla="*/ 20 w 32"/>
                <a:gd name="T29" fmla="*/ 3 h 285"/>
                <a:gd name="T30" fmla="*/ 21 w 32"/>
                <a:gd name="T31" fmla="*/ 0 h 285"/>
                <a:gd name="T32" fmla="*/ 20 w 32"/>
                <a:gd name="T33" fmla="*/ 3 h 285"/>
                <a:gd name="T34" fmla="*/ 18 w 32"/>
                <a:gd name="T35" fmla="*/ 11 h 285"/>
                <a:gd name="T36" fmla="*/ 15 w 32"/>
                <a:gd name="T37" fmla="*/ 24 h 285"/>
                <a:gd name="T38" fmla="*/ 11 w 32"/>
                <a:gd name="T39" fmla="*/ 41 h 285"/>
                <a:gd name="T40" fmla="*/ 9 w 32"/>
                <a:gd name="T41" fmla="*/ 51 h 285"/>
                <a:gd name="T42" fmla="*/ 7 w 32"/>
                <a:gd name="T43" fmla="*/ 62 h 285"/>
                <a:gd name="T44" fmla="*/ 4 w 32"/>
                <a:gd name="T45" fmla="*/ 87 h 285"/>
                <a:gd name="T46" fmla="*/ 3 w 32"/>
                <a:gd name="T47" fmla="*/ 143 h 285"/>
                <a:gd name="T48" fmla="*/ 9 w 32"/>
                <a:gd name="T49" fmla="*/ 199 h 285"/>
                <a:gd name="T50" fmla="*/ 13 w 32"/>
                <a:gd name="T51" fmla="*/ 223 h 285"/>
                <a:gd name="T52" fmla="*/ 19 w 32"/>
                <a:gd name="T53" fmla="*/ 244 h 285"/>
                <a:gd name="T54" fmla="*/ 24 w 32"/>
                <a:gd name="T55" fmla="*/ 261 h 285"/>
                <a:gd name="T56" fmla="*/ 28 w 32"/>
                <a:gd name="T57" fmla="*/ 274 h 285"/>
                <a:gd name="T58" fmla="*/ 31 w 32"/>
                <a:gd name="T59" fmla="*/ 282 h 285"/>
                <a:gd name="T60" fmla="*/ 32 w 32"/>
                <a:gd name="T6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285">
                  <a:moveTo>
                    <a:pt x="32" y="285"/>
                  </a:moveTo>
                  <a:cubicBezTo>
                    <a:pt x="32" y="285"/>
                    <a:pt x="31" y="284"/>
                    <a:pt x="30" y="282"/>
                  </a:cubicBezTo>
                  <a:cubicBezTo>
                    <a:pt x="30" y="280"/>
                    <a:pt x="29" y="277"/>
                    <a:pt x="27" y="274"/>
                  </a:cubicBezTo>
                  <a:cubicBezTo>
                    <a:pt x="26" y="271"/>
                    <a:pt x="24" y="267"/>
                    <a:pt x="23" y="262"/>
                  </a:cubicBezTo>
                  <a:cubicBezTo>
                    <a:pt x="21" y="257"/>
                    <a:pt x="19" y="251"/>
                    <a:pt x="17" y="245"/>
                  </a:cubicBezTo>
                  <a:cubicBezTo>
                    <a:pt x="15" y="238"/>
                    <a:pt x="13" y="231"/>
                    <a:pt x="12" y="224"/>
                  </a:cubicBezTo>
                  <a:cubicBezTo>
                    <a:pt x="10" y="216"/>
                    <a:pt x="8" y="208"/>
                    <a:pt x="7" y="200"/>
                  </a:cubicBezTo>
                  <a:cubicBezTo>
                    <a:pt x="4" y="182"/>
                    <a:pt x="1" y="163"/>
                    <a:pt x="1" y="143"/>
                  </a:cubicBezTo>
                  <a:cubicBezTo>
                    <a:pt x="0" y="123"/>
                    <a:pt x="1" y="104"/>
                    <a:pt x="2" y="87"/>
                  </a:cubicBezTo>
                  <a:cubicBezTo>
                    <a:pt x="3" y="78"/>
                    <a:pt x="4" y="70"/>
                    <a:pt x="6" y="62"/>
                  </a:cubicBezTo>
                  <a:cubicBezTo>
                    <a:pt x="6" y="58"/>
                    <a:pt x="7" y="55"/>
                    <a:pt x="7" y="51"/>
                  </a:cubicBezTo>
                  <a:cubicBezTo>
                    <a:pt x="8" y="48"/>
                    <a:pt x="9" y="44"/>
                    <a:pt x="10" y="41"/>
                  </a:cubicBezTo>
                  <a:cubicBezTo>
                    <a:pt x="11" y="34"/>
                    <a:pt x="12" y="29"/>
                    <a:pt x="14" y="24"/>
                  </a:cubicBezTo>
                  <a:cubicBezTo>
                    <a:pt x="15" y="19"/>
                    <a:pt x="16" y="14"/>
                    <a:pt x="17" y="11"/>
                  </a:cubicBezTo>
                  <a:cubicBezTo>
                    <a:pt x="19" y="7"/>
                    <a:pt x="19" y="5"/>
                    <a:pt x="20" y="3"/>
                  </a:cubicBezTo>
                  <a:cubicBezTo>
                    <a:pt x="21" y="1"/>
                    <a:pt x="21" y="0"/>
                    <a:pt x="21" y="0"/>
                  </a:cubicBezTo>
                  <a:cubicBezTo>
                    <a:pt x="21" y="0"/>
                    <a:pt x="21" y="1"/>
                    <a:pt x="20" y="3"/>
                  </a:cubicBezTo>
                  <a:cubicBezTo>
                    <a:pt x="20" y="5"/>
                    <a:pt x="19" y="8"/>
                    <a:pt x="18" y="11"/>
                  </a:cubicBezTo>
                  <a:cubicBezTo>
                    <a:pt x="17" y="15"/>
                    <a:pt x="16" y="19"/>
                    <a:pt x="15" y="24"/>
                  </a:cubicBezTo>
                  <a:cubicBezTo>
                    <a:pt x="14" y="29"/>
                    <a:pt x="12" y="35"/>
                    <a:pt x="11" y="41"/>
                  </a:cubicBezTo>
                  <a:cubicBezTo>
                    <a:pt x="10" y="44"/>
                    <a:pt x="10" y="48"/>
                    <a:pt x="9" y="51"/>
                  </a:cubicBezTo>
                  <a:cubicBezTo>
                    <a:pt x="8" y="55"/>
                    <a:pt x="8" y="59"/>
                    <a:pt x="7" y="62"/>
                  </a:cubicBezTo>
                  <a:cubicBezTo>
                    <a:pt x="6" y="70"/>
                    <a:pt x="5" y="78"/>
                    <a:pt x="4" y="87"/>
                  </a:cubicBezTo>
                  <a:cubicBezTo>
                    <a:pt x="3" y="104"/>
                    <a:pt x="2" y="123"/>
                    <a:pt x="3" y="143"/>
                  </a:cubicBezTo>
                  <a:cubicBezTo>
                    <a:pt x="3" y="163"/>
                    <a:pt x="6" y="182"/>
                    <a:pt x="9" y="199"/>
                  </a:cubicBezTo>
                  <a:cubicBezTo>
                    <a:pt x="10" y="208"/>
                    <a:pt x="12" y="216"/>
                    <a:pt x="13" y="223"/>
                  </a:cubicBezTo>
                  <a:cubicBezTo>
                    <a:pt x="15" y="231"/>
                    <a:pt x="17" y="238"/>
                    <a:pt x="19" y="244"/>
                  </a:cubicBezTo>
                  <a:cubicBezTo>
                    <a:pt x="20" y="251"/>
                    <a:pt x="22" y="256"/>
                    <a:pt x="24" y="261"/>
                  </a:cubicBezTo>
                  <a:cubicBezTo>
                    <a:pt x="25" y="266"/>
                    <a:pt x="27" y="270"/>
                    <a:pt x="28" y="274"/>
                  </a:cubicBezTo>
                  <a:cubicBezTo>
                    <a:pt x="29" y="277"/>
                    <a:pt x="30" y="280"/>
                    <a:pt x="31" y="282"/>
                  </a:cubicBezTo>
                  <a:cubicBezTo>
                    <a:pt x="31" y="284"/>
                    <a:pt x="32" y="285"/>
                    <a:pt x="32" y="285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41" name="Freeform 50">
              <a:extLst>
                <a:ext uri="{FF2B5EF4-FFF2-40B4-BE49-F238E27FC236}">
                  <a16:creationId xmlns:a16="http://schemas.microsoft.com/office/drawing/2014/main" id="{B0A0671E-A3B0-45B3-B896-D7C90F8F3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44991" y="5906564"/>
              <a:ext cx="354091" cy="245140"/>
            </a:xfrm>
            <a:custGeom>
              <a:avLst/>
              <a:gdLst>
                <a:gd name="T0" fmla="*/ 159 w 159"/>
                <a:gd name="T1" fmla="*/ 110 h 110"/>
                <a:gd name="T2" fmla="*/ 158 w 159"/>
                <a:gd name="T3" fmla="*/ 108 h 110"/>
                <a:gd name="T4" fmla="*/ 155 w 159"/>
                <a:gd name="T5" fmla="*/ 104 h 110"/>
                <a:gd name="T6" fmla="*/ 149 w 159"/>
                <a:gd name="T7" fmla="*/ 97 h 110"/>
                <a:gd name="T8" fmla="*/ 141 w 159"/>
                <a:gd name="T9" fmla="*/ 87 h 110"/>
                <a:gd name="T10" fmla="*/ 131 w 159"/>
                <a:gd name="T11" fmla="*/ 76 h 110"/>
                <a:gd name="T12" fmla="*/ 120 w 159"/>
                <a:gd name="T13" fmla="*/ 65 h 110"/>
                <a:gd name="T14" fmla="*/ 90 w 159"/>
                <a:gd name="T15" fmla="*/ 41 h 110"/>
                <a:gd name="T16" fmla="*/ 57 w 159"/>
                <a:gd name="T17" fmla="*/ 21 h 110"/>
                <a:gd name="T18" fmla="*/ 41 w 159"/>
                <a:gd name="T19" fmla="*/ 14 h 110"/>
                <a:gd name="T20" fmla="*/ 28 w 159"/>
                <a:gd name="T21" fmla="*/ 9 h 110"/>
                <a:gd name="T22" fmla="*/ 17 w 159"/>
                <a:gd name="T23" fmla="*/ 5 h 110"/>
                <a:gd name="T24" fmla="*/ 8 w 159"/>
                <a:gd name="T25" fmla="*/ 2 h 110"/>
                <a:gd name="T26" fmla="*/ 2 w 159"/>
                <a:gd name="T27" fmla="*/ 1 h 110"/>
                <a:gd name="T28" fmla="*/ 0 w 159"/>
                <a:gd name="T29" fmla="*/ 0 h 110"/>
                <a:gd name="T30" fmla="*/ 2 w 159"/>
                <a:gd name="T31" fmla="*/ 0 h 110"/>
                <a:gd name="T32" fmla="*/ 8 w 159"/>
                <a:gd name="T33" fmla="*/ 2 h 110"/>
                <a:gd name="T34" fmla="*/ 17 w 159"/>
                <a:gd name="T35" fmla="*/ 4 h 110"/>
                <a:gd name="T36" fmla="*/ 28 w 159"/>
                <a:gd name="T37" fmla="*/ 7 h 110"/>
                <a:gd name="T38" fmla="*/ 42 w 159"/>
                <a:gd name="T39" fmla="*/ 13 h 110"/>
                <a:gd name="T40" fmla="*/ 58 w 159"/>
                <a:gd name="T41" fmla="*/ 20 h 110"/>
                <a:gd name="T42" fmla="*/ 91 w 159"/>
                <a:gd name="T43" fmla="*/ 39 h 110"/>
                <a:gd name="T44" fmla="*/ 121 w 159"/>
                <a:gd name="T45" fmla="*/ 63 h 110"/>
                <a:gd name="T46" fmla="*/ 133 w 159"/>
                <a:gd name="T47" fmla="*/ 75 h 110"/>
                <a:gd name="T48" fmla="*/ 142 w 159"/>
                <a:gd name="T49" fmla="*/ 86 h 110"/>
                <a:gd name="T50" fmla="*/ 150 w 159"/>
                <a:gd name="T51" fmla="*/ 96 h 110"/>
                <a:gd name="T52" fmla="*/ 155 w 159"/>
                <a:gd name="T53" fmla="*/ 103 h 110"/>
                <a:gd name="T54" fmla="*/ 158 w 159"/>
                <a:gd name="T55" fmla="*/ 108 h 110"/>
                <a:gd name="T56" fmla="*/ 159 w 159"/>
                <a:gd name="T5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9" h="110">
                  <a:moveTo>
                    <a:pt x="159" y="110"/>
                  </a:moveTo>
                  <a:cubicBezTo>
                    <a:pt x="159" y="110"/>
                    <a:pt x="159" y="109"/>
                    <a:pt x="158" y="108"/>
                  </a:cubicBezTo>
                  <a:cubicBezTo>
                    <a:pt x="157" y="107"/>
                    <a:pt x="156" y="106"/>
                    <a:pt x="155" y="104"/>
                  </a:cubicBezTo>
                  <a:cubicBezTo>
                    <a:pt x="153" y="102"/>
                    <a:pt x="151" y="99"/>
                    <a:pt x="149" y="97"/>
                  </a:cubicBezTo>
                  <a:cubicBezTo>
                    <a:pt x="147" y="94"/>
                    <a:pt x="144" y="91"/>
                    <a:pt x="141" y="87"/>
                  </a:cubicBezTo>
                  <a:cubicBezTo>
                    <a:pt x="138" y="84"/>
                    <a:pt x="135" y="80"/>
                    <a:pt x="131" y="76"/>
                  </a:cubicBezTo>
                  <a:cubicBezTo>
                    <a:pt x="128" y="73"/>
                    <a:pt x="124" y="69"/>
                    <a:pt x="120" y="65"/>
                  </a:cubicBezTo>
                  <a:cubicBezTo>
                    <a:pt x="111" y="57"/>
                    <a:pt x="101" y="49"/>
                    <a:pt x="90" y="41"/>
                  </a:cubicBezTo>
                  <a:cubicBezTo>
                    <a:pt x="78" y="33"/>
                    <a:pt x="67" y="27"/>
                    <a:pt x="57" y="21"/>
                  </a:cubicBezTo>
                  <a:cubicBezTo>
                    <a:pt x="51" y="19"/>
                    <a:pt x="46" y="16"/>
                    <a:pt x="41" y="14"/>
                  </a:cubicBezTo>
                  <a:cubicBezTo>
                    <a:pt x="37" y="12"/>
                    <a:pt x="32" y="10"/>
                    <a:pt x="28" y="9"/>
                  </a:cubicBezTo>
                  <a:cubicBezTo>
                    <a:pt x="24" y="7"/>
                    <a:pt x="20" y="6"/>
                    <a:pt x="17" y="5"/>
                  </a:cubicBezTo>
                  <a:cubicBezTo>
                    <a:pt x="13" y="4"/>
                    <a:pt x="10" y="3"/>
                    <a:pt x="8" y="2"/>
                  </a:cubicBezTo>
                  <a:cubicBezTo>
                    <a:pt x="6" y="2"/>
                    <a:pt x="4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1"/>
                    <a:pt x="6" y="1"/>
                    <a:pt x="8" y="2"/>
                  </a:cubicBezTo>
                  <a:cubicBezTo>
                    <a:pt x="11" y="2"/>
                    <a:pt x="14" y="3"/>
                    <a:pt x="17" y="4"/>
                  </a:cubicBezTo>
                  <a:cubicBezTo>
                    <a:pt x="20" y="5"/>
                    <a:pt x="24" y="6"/>
                    <a:pt x="28" y="7"/>
                  </a:cubicBezTo>
                  <a:cubicBezTo>
                    <a:pt x="33" y="9"/>
                    <a:pt x="37" y="11"/>
                    <a:pt x="42" y="13"/>
                  </a:cubicBezTo>
                  <a:cubicBezTo>
                    <a:pt x="47" y="15"/>
                    <a:pt x="52" y="17"/>
                    <a:pt x="58" y="20"/>
                  </a:cubicBezTo>
                  <a:cubicBezTo>
                    <a:pt x="68" y="25"/>
                    <a:pt x="80" y="31"/>
                    <a:pt x="91" y="39"/>
                  </a:cubicBezTo>
                  <a:cubicBezTo>
                    <a:pt x="102" y="47"/>
                    <a:pt x="112" y="55"/>
                    <a:pt x="121" y="63"/>
                  </a:cubicBezTo>
                  <a:cubicBezTo>
                    <a:pt x="125" y="67"/>
                    <a:pt x="129" y="71"/>
                    <a:pt x="133" y="75"/>
                  </a:cubicBezTo>
                  <a:cubicBezTo>
                    <a:pt x="136" y="79"/>
                    <a:pt x="140" y="83"/>
                    <a:pt x="142" y="86"/>
                  </a:cubicBezTo>
                  <a:cubicBezTo>
                    <a:pt x="145" y="90"/>
                    <a:pt x="148" y="93"/>
                    <a:pt x="150" y="96"/>
                  </a:cubicBezTo>
                  <a:cubicBezTo>
                    <a:pt x="152" y="99"/>
                    <a:pt x="154" y="101"/>
                    <a:pt x="155" y="103"/>
                  </a:cubicBezTo>
                  <a:cubicBezTo>
                    <a:pt x="156" y="105"/>
                    <a:pt x="158" y="107"/>
                    <a:pt x="158" y="108"/>
                  </a:cubicBezTo>
                  <a:cubicBezTo>
                    <a:pt x="159" y="109"/>
                    <a:pt x="159" y="110"/>
                    <a:pt x="159" y="11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42" name="Freeform 51">
              <a:extLst>
                <a:ext uri="{FF2B5EF4-FFF2-40B4-BE49-F238E27FC236}">
                  <a16:creationId xmlns:a16="http://schemas.microsoft.com/office/drawing/2014/main" id="{CBE88963-93EE-4592-B5F1-14501254F4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46371" y="5989216"/>
              <a:ext cx="249836" cy="98620"/>
            </a:xfrm>
            <a:custGeom>
              <a:avLst/>
              <a:gdLst>
                <a:gd name="T0" fmla="*/ 112 w 112"/>
                <a:gd name="T1" fmla="*/ 44 h 44"/>
                <a:gd name="T2" fmla="*/ 99 w 112"/>
                <a:gd name="T3" fmla="*/ 32 h 44"/>
                <a:gd name="T4" fmla="*/ 82 w 112"/>
                <a:gd name="T5" fmla="*/ 20 h 44"/>
                <a:gd name="T6" fmla="*/ 61 w 112"/>
                <a:gd name="T7" fmla="*/ 10 h 44"/>
                <a:gd name="T8" fmla="*/ 38 w 112"/>
                <a:gd name="T9" fmla="*/ 4 h 44"/>
                <a:gd name="T10" fmla="*/ 18 w 112"/>
                <a:gd name="T11" fmla="*/ 1 h 44"/>
                <a:gd name="T12" fmla="*/ 0 w 112"/>
                <a:gd name="T13" fmla="*/ 1 h 44"/>
                <a:gd name="T14" fmla="*/ 5 w 112"/>
                <a:gd name="T15" fmla="*/ 0 h 44"/>
                <a:gd name="T16" fmla="*/ 11 w 112"/>
                <a:gd name="T17" fmla="*/ 0 h 44"/>
                <a:gd name="T18" fmla="*/ 18 w 112"/>
                <a:gd name="T19" fmla="*/ 0 h 44"/>
                <a:gd name="T20" fmla="*/ 38 w 112"/>
                <a:gd name="T21" fmla="*/ 2 h 44"/>
                <a:gd name="T22" fmla="*/ 62 w 112"/>
                <a:gd name="T23" fmla="*/ 8 h 44"/>
                <a:gd name="T24" fmla="*/ 83 w 112"/>
                <a:gd name="T25" fmla="*/ 19 h 44"/>
                <a:gd name="T26" fmla="*/ 99 w 112"/>
                <a:gd name="T27" fmla="*/ 31 h 44"/>
                <a:gd name="T28" fmla="*/ 105 w 112"/>
                <a:gd name="T29" fmla="*/ 36 h 44"/>
                <a:gd name="T30" fmla="*/ 109 w 112"/>
                <a:gd name="T31" fmla="*/ 40 h 44"/>
                <a:gd name="T32" fmla="*/ 112 w 112"/>
                <a:gd name="T3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44">
                  <a:moveTo>
                    <a:pt x="112" y="44"/>
                  </a:moveTo>
                  <a:cubicBezTo>
                    <a:pt x="112" y="44"/>
                    <a:pt x="107" y="39"/>
                    <a:pt x="99" y="32"/>
                  </a:cubicBezTo>
                  <a:cubicBezTo>
                    <a:pt x="94" y="28"/>
                    <a:pt x="89" y="24"/>
                    <a:pt x="82" y="20"/>
                  </a:cubicBezTo>
                  <a:cubicBezTo>
                    <a:pt x="76" y="17"/>
                    <a:pt x="69" y="13"/>
                    <a:pt x="61" y="10"/>
                  </a:cubicBezTo>
                  <a:cubicBezTo>
                    <a:pt x="53" y="7"/>
                    <a:pt x="45" y="5"/>
                    <a:pt x="38" y="4"/>
                  </a:cubicBezTo>
                  <a:cubicBezTo>
                    <a:pt x="31" y="2"/>
                    <a:pt x="24" y="2"/>
                    <a:pt x="18" y="1"/>
                  </a:cubicBezTo>
                  <a:cubicBezTo>
                    <a:pt x="7" y="1"/>
                    <a:pt x="0" y="2"/>
                    <a:pt x="0" y="1"/>
                  </a:cubicBezTo>
                  <a:cubicBezTo>
                    <a:pt x="0" y="1"/>
                    <a:pt x="2" y="1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24" y="0"/>
                    <a:pt x="31" y="0"/>
                    <a:pt x="38" y="2"/>
                  </a:cubicBezTo>
                  <a:cubicBezTo>
                    <a:pt x="46" y="3"/>
                    <a:pt x="54" y="5"/>
                    <a:pt x="62" y="8"/>
                  </a:cubicBezTo>
                  <a:cubicBezTo>
                    <a:pt x="70" y="11"/>
                    <a:pt x="77" y="15"/>
                    <a:pt x="83" y="19"/>
                  </a:cubicBezTo>
                  <a:cubicBezTo>
                    <a:pt x="90" y="23"/>
                    <a:pt x="95" y="27"/>
                    <a:pt x="99" y="31"/>
                  </a:cubicBezTo>
                  <a:cubicBezTo>
                    <a:pt x="102" y="32"/>
                    <a:pt x="103" y="34"/>
                    <a:pt x="105" y="36"/>
                  </a:cubicBezTo>
                  <a:cubicBezTo>
                    <a:pt x="107" y="37"/>
                    <a:pt x="108" y="39"/>
                    <a:pt x="109" y="40"/>
                  </a:cubicBezTo>
                  <a:cubicBezTo>
                    <a:pt x="111" y="42"/>
                    <a:pt x="112" y="44"/>
                    <a:pt x="112" y="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43" name="Freeform 52">
              <a:extLst>
                <a:ext uri="{FF2B5EF4-FFF2-40B4-BE49-F238E27FC236}">
                  <a16:creationId xmlns:a16="http://schemas.microsoft.com/office/drawing/2014/main" id="{2DAC6B20-E55C-4878-BDBE-27E2C98418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3443" y="5866177"/>
              <a:ext cx="292102" cy="58232"/>
            </a:xfrm>
            <a:custGeom>
              <a:avLst/>
              <a:gdLst>
                <a:gd name="T0" fmla="*/ 131 w 131"/>
                <a:gd name="T1" fmla="*/ 26 h 26"/>
                <a:gd name="T2" fmla="*/ 113 w 131"/>
                <a:gd name="T3" fmla="*/ 16 h 26"/>
                <a:gd name="T4" fmla="*/ 104 w 131"/>
                <a:gd name="T5" fmla="*/ 11 h 26"/>
                <a:gd name="T6" fmla="*/ 93 w 131"/>
                <a:gd name="T7" fmla="*/ 8 h 26"/>
                <a:gd name="T8" fmla="*/ 67 w 131"/>
                <a:gd name="T9" fmla="*/ 3 h 26"/>
                <a:gd name="T10" fmla="*/ 40 w 131"/>
                <a:gd name="T11" fmla="*/ 4 h 26"/>
                <a:gd name="T12" fmla="*/ 29 w 131"/>
                <a:gd name="T13" fmla="*/ 6 h 26"/>
                <a:gd name="T14" fmla="*/ 19 w 131"/>
                <a:gd name="T15" fmla="*/ 9 h 26"/>
                <a:gd name="T16" fmla="*/ 0 w 131"/>
                <a:gd name="T17" fmla="*/ 17 h 26"/>
                <a:gd name="T18" fmla="*/ 5 w 131"/>
                <a:gd name="T19" fmla="*/ 14 h 26"/>
                <a:gd name="T20" fmla="*/ 10 w 131"/>
                <a:gd name="T21" fmla="*/ 11 h 26"/>
                <a:gd name="T22" fmla="*/ 18 w 131"/>
                <a:gd name="T23" fmla="*/ 8 h 26"/>
                <a:gd name="T24" fmla="*/ 28 w 131"/>
                <a:gd name="T25" fmla="*/ 5 h 26"/>
                <a:gd name="T26" fmla="*/ 40 w 131"/>
                <a:gd name="T27" fmla="*/ 2 h 26"/>
                <a:gd name="T28" fmla="*/ 67 w 131"/>
                <a:gd name="T29" fmla="*/ 1 h 26"/>
                <a:gd name="T30" fmla="*/ 94 w 131"/>
                <a:gd name="T31" fmla="*/ 6 h 26"/>
                <a:gd name="T32" fmla="*/ 105 w 131"/>
                <a:gd name="T33" fmla="*/ 10 h 26"/>
                <a:gd name="T34" fmla="*/ 114 w 131"/>
                <a:gd name="T35" fmla="*/ 14 h 26"/>
                <a:gd name="T36" fmla="*/ 122 w 131"/>
                <a:gd name="T37" fmla="*/ 19 h 26"/>
                <a:gd name="T38" fmla="*/ 127 w 131"/>
                <a:gd name="T39" fmla="*/ 22 h 26"/>
                <a:gd name="T40" fmla="*/ 131 w 13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6">
                  <a:moveTo>
                    <a:pt x="131" y="26"/>
                  </a:moveTo>
                  <a:cubicBezTo>
                    <a:pt x="131" y="26"/>
                    <a:pt x="125" y="21"/>
                    <a:pt x="113" y="16"/>
                  </a:cubicBezTo>
                  <a:cubicBezTo>
                    <a:pt x="111" y="14"/>
                    <a:pt x="108" y="13"/>
                    <a:pt x="104" y="11"/>
                  </a:cubicBezTo>
                  <a:cubicBezTo>
                    <a:pt x="101" y="10"/>
                    <a:pt x="97" y="9"/>
                    <a:pt x="93" y="8"/>
                  </a:cubicBezTo>
                  <a:cubicBezTo>
                    <a:pt x="85" y="6"/>
                    <a:pt x="76" y="4"/>
                    <a:pt x="67" y="3"/>
                  </a:cubicBezTo>
                  <a:cubicBezTo>
                    <a:pt x="57" y="3"/>
                    <a:pt x="48" y="3"/>
                    <a:pt x="40" y="4"/>
                  </a:cubicBezTo>
                  <a:cubicBezTo>
                    <a:pt x="36" y="5"/>
                    <a:pt x="32" y="5"/>
                    <a:pt x="29" y="6"/>
                  </a:cubicBezTo>
                  <a:cubicBezTo>
                    <a:pt x="25" y="7"/>
                    <a:pt x="22" y="8"/>
                    <a:pt x="19" y="9"/>
                  </a:cubicBezTo>
                  <a:cubicBezTo>
                    <a:pt x="7" y="13"/>
                    <a:pt x="0" y="17"/>
                    <a:pt x="0" y="17"/>
                  </a:cubicBezTo>
                  <a:cubicBezTo>
                    <a:pt x="0" y="16"/>
                    <a:pt x="2" y="15"/>
                    <a:pt x="5" y="14"/>
                  </a:cubicBezTo>
                  <a:cubicBezTo>
                    <a:pt x="6" y="13"/>
                    <a:pt x="8" y="12"/>
                    <a:pt x="10" y="11"/>
                  </a:cubicBezTo>
                  <a:cubicBezTo>
                    <a:pt x="13" y="10"/>
                    <a:pt x="15" y="9"/>
                    <a:pt x="18" y="8"/>
                  </a:cubicBezTo>
                  <a:cubicBezTo>
                    <a:pt x="21" y="7"/>
                    <a:pt x="24" y="5"/>
                    <a:pt x="28" y="5"/>
                  </a:cubicBezTo>
                  <a:cubicBezTo>
                    <a:pt x="32" y="4"/>
                    <a:pt x="36" y="3"/>
                    <a:pt x="40" y="2"/>
                  </a:cubicBezTo>
                  <a:cubicBezTo>
                    <a:pt x="48" y="1"/>
                    <a:pt x="57" y="0"/>
                    <a:pt x="67" y="1"/>
                  </a:cubicBezTo>
                  <a:cubicBezTo>
                    <a:pt x="77" y="2"/>
                    <a:pt x="86" y="4"/>
                    <a:pt x="94" y="6"/>
                  </a:cubicBezTo>
                  <a:cubicBezTo>
                    <a:pt x="98" y="7"/>
                    <a:pt x="101" y="8"/>
                    <a:pt x="105" y="10"/>
                  </a:cubicBezTo>
                  <a:cubicBezTo>
                    <a:pt x="108" y="11"/>
                    <a:pt x="111" y="13"/>
                    <a:pt x="114" y="14"/>
                  </a:cubicBezTo>
                  <a:cubicBezTo>
                    <a:pt x="117" y="16"/>
                    <a:pt x="119" y="17"/>
                    <a:pt x="122" y="19"/>
                  </a:cubicBezTo>
                  <a:cubicBezTo>
                    <a:pt x="124" y="20"/>
                    <a:pt x="125" y="21"/>
                    <a:pt x="127" y="22"/>
                  </a:cubicBezTo>
                  <a:cubicBezTo>
                    <a:pt x="130" y="24"/>
                    <a:pt x="131" y="25"/>
                    <a:pt x="131" y="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44" name="Freeform 53">
              <a:extLst>
                <a:ext uri="{FF2B5EF4-FFF2-40B4-BE49-F238E27FC236}">
                  <a16:creationId xmlns:a16="http://schemas.microsoft.com/office/drawing/2014/main" id="{4F9B724C-9F49-4EB1-8D15-343D463FD92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17481" y="5969492"/>
              <a:ext cx="98620" cy="321218"/>
            </a:xfrm>
            <a:custGeom>
              <a:avLst/>
              <a:gdLst>
                <a:gd name="T0" fmla="*/ 38 w 44"/>
                <a:gd name="T1" fmla="*/ 144 h 144"/>
                <a:gd name="T2" fmla="*/ 42 w 44"/>
                <a:gd name="T3" fmla="*/ 121 h 144"/>
                <a:gd name="T4" fmla="*/ 42 w 44"/>
                <a:gd name="T5" fmla="*/ 97 h 144"/>
                <a:gd name="T6" fmla="*/ 37 w 44"/>
                <a:gd name="T7" fmla="*/ 67 h 144"/>
                <a:gd name="T8" fmla="*/ 27 w 44"/>
                <a:gd name="T9" fmla="*/ 39 h 144"/>
                <a:gd name="T10" fmla="*/ 15 w 44"/>
                <a:gd name="T11" fmla="*/ 18 h 144"/>
                <a:gd name="T12" fmla="*/ 1 w 44"/>
                <a:gd name="T13" fmla="*/ 0 h 144"/>
                <a:gd name="T14" fmla="*/ 5 w 44"/>
                <a:gd name="T15" fmla="*/ 4 h 144"/>
                <a:gd name="T16" fmla="*/ 10 w 44"/>
                <a:gd name="T17" fmla="*/ 9 h 144"/>
                <a:gd name="T18" fmla="*/ 13 w 44"/>
                <a:gd name="T19" fmla="*/ 13 h 144"/>
                <a:gd name="T20" fmla="*/ 16 w 44"/>
                <a:gd name="T21" fmla="*/ 17 h 144"/>
                <a:gd name="T22" fmla="*/ 28 w 44"/>
                <a:gd name="T23" fmla="*/ 38 h 144"/>
                <a:gd name="T24" fmla="*/ 39 w 44"/>
                <a:gd name="T25" fmla="*/ 67 h 144"/>
                <a:gd name="T26" fmla="*/ 44 w 44"/>
                <a:gd name="T27" fmla="*/ 97 h 144"/>
                <a:gd name="T28" fmla="*/ 43 w 44"/>
                <a:gd name="T29" fmla="*/ 121 h 144"/>
                <a:gd name="T30" fmla="*/ 43 w 44"/>
                <a:gd name="T31" fmla="*/ 126 h 144"/>
                <a:gd name="T32" fmla="*/ 42 w 44"/>
                <a:gd name="T33" fmla="*/ 131 h 144"/>
                <a:gd name="T34" fmla="*/ 40 w 44"/>
                <a:gd name="T35" fmla="*/ 138 h 144"/>
                <a:gd name="T36" fmla="*/ 38 w 44"/>
                <a:gd name="T3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44">
                  <a:moveTo>
                    <a:pt x="38" y="144"/>
                  </a:moveTo>
                  <a:cubicBezTo>
                    <a:pt x="38" y="143"/>
                    <a:pt x="41" y="135"/>
                    <a:pt x="42" y="121"/>
                  </a:cubicBezTo>
                  <a:cubicBezTo>
                    <a:pt x="43" y="114"/>
                    <a:pt x="42" y="106"/>
                    <a:pt x="42" y="97"/>
                  </a:cubicBezTo>
                  <a:cubicBezTo>
                    <a:pt x="41" y="88"/>
                    <a:pt x="39" y="78"/>
                    <a:pt x="37" y="67"/>
                  </a:cubicBezTo>
                  <a:cubicBezTo>
                    <a:pt x="34" y="57"/>
                    <a:pt x="30" y="48"/>
                    <a:pt x="27" y="39"/>
                  </a:cubicBezTo>
                  <a:cubicBezTo>
                    <a:pt x="23" y="31"/>
                    <a:pt x="19" y="23"/>
                    <a:pt x="15" y="18"/>
                  </a:cubicBezTo>
                  <a:cubicBezTo>
                    <a:pt x="7" y="6"/>
                    <a:pt x="0" y="1"/>
                    <a:pt x="1" y="0"/>
                  </a:cubicBezTo>
                  <a:cubicBezTo>
                    <a:pt x="1" y="0"/>
                    <a:pt x="2" y="2"/>
                    <a:pt x="5" y="4"/>
                  </a:cubicBezTo>
                  <a:cubicBezTo>
                    <a:pt x="7" y="6"/>
                    <a:pt x="8" y="7"/>
                    <a:pt x="10" y="9"/>
                  </a:cubicBezTo>
                  <a:cubicBezTo>
                    <a:pt x="11" y="11"/>
                    <a:pt x="12" y="12"/>
                    <a:pt x="13" y="13"/>
                  </a:cubicBezTo>
                  <a:cubicBezTo>
                    <a:pt x="14" y="14"/>
                    <a:pt x="15" y="16"/>
                    <a:pt x="16" y="17"/>
                  </a:cubicBezTo>
                  <a:cubicBezTo>
                    <a:pt x="20" y="23"/>
                    <a:pt x="24" y="30"/>
                    <a:pt x="28" y="38"/>
                  </a:cubicBezTo>
                  <a:cubicBezTo>
                    <a:pt x="32" y="47"/>
                    <a:pt x="36" y="56"/>
                    <a:pt x="39" y="67"/>
                  </a:cubicBezTo>
                  <a:cubicBezTo>
                    <a:pt x="41" y="77"/>
                    <a:pt x="43" y="87"/>
                    <a:pt x="44" y="97"/>
                  </a:cubicBezTo>
                  <a:cubicBezTo>
                    <a:pt x="44" y="106"/>
                    <a:pt x="44" y="114"/>
                    <a:pt x="43" y="121"/>
                  </a:cubicBezTo>
                  <a:cubicBezTo>
                    <a:pt x="43" y="123"/>
                    <a:pt x="43" y="125"/>
                    <a:pt x="43" y="126"/>
                  </a:cubicBezTo>
                  <a:cubicBezTo>
                    <a:pt x="43" y="128"/>
                    <a:pt x="42" y="129"/>
                    <a:pt x="42" y="131"/>
                  </a:cubicBezTo>
                  <a:cubicBezTo>
                    <a:pt x="41" y="134"/>
                    <a:pt x="41" y="136"/>
                    <a:pt x="40" y="138"/>
                  </a:cubicBezTo>
                  <a:cubicBezTo>
                    <a:pt x="39" y="142"/>
                    <a:pt x="38" y="144"/>
                    <a:pt x="38" y="1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45" name="Freeform 54">
              <a:extLst>
                <a:ext uri="{FF2B5EF4-FFF2-40B4-BE49-F238E27FC236}">
                  <a16:creationId xmlns:a16="http://schemas.microsoft.com/office/drawing/2014/main" id="{80624DF6-3726-415B-967D-439AD12F88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25053" y="4938214"/>
              <a:ext cx="73260" cy="1015312"/>
            </a:xfrm>
            <a:custGeom>
              <a:avLst/>
              <a:gdLst>
                <a:gd name="T0" fmla="*/ 33 w 33"/>
                <a:gd name="T1" fmla="*/ 455 h 455"/>
                <a:gd name="T2" fmla="*/ 33 w 33"/>
                <a:gd name="T3" fmla="*/ 454 h 455"/>
                <a:gd name="T4" fmla="*/ 32 w 33"/>
                <a:gd name="T5" fmla="*/ 451 h 455"/>
                <a:gd name="T6" fmla="*/ 31 w 33"/>
                <a:gd name="T7" fmla="*/ 438 h 455"/>
                <a:gd name="T8" fmla="*/ 24 w 33"/>
                <a:gd name="T9" fmla="*/ 389 h 455"/>
                <a:gd name="T10" fmla="*/ 9 w 33"/>
                <a:gd name="T11" fmla="*/ 228 h 455"/>
                <a:gd name="T12" fmla="*/ 1 w 33"/>
                <a:gd name="T13" fmla="*/ 67 h 455"/>
                <a:gd name="T14" fmla="*/ 0 w 33"/>
                <a:gd name="T15" fmla="*/ 18 h 455"/>
                <a:gd name="T16" fmla="*/ 0 w 33"/>
                <a:gd name="T17" fmla="*/ 5 h 455"/>
                <a:gd name="T18" fmla="*/ 0 w 33"/>
                <a:gd name="T19" fmla="*/ 2 h 455"/>
                <a:gd name="T20" fmla="*/ 0 w 33"/>
                <a:gd name="T21" fmla="*/ 0 h 455"/>
                <a:gd name="T22" fmla="*/ 0 w 33"/>
                <a:gd name="T23" fmla="*/ 2 h 455"/>
                <a:gd name="T24" fmla="*/ 0 w 33"/>
                <a:gd name="T25" fmla="*/ 5 h 455"/>
                <a:gd name="T26" fmla="*/ 1 w 33"/>
                <a:gd name="T27" fmla="*/ 18 h 455"/>
                <a:gd name="T28" fmla="*/ 2 w 33"/>
                <a:gd name="T29" fmla="*/ 67 h 455"/>
                <a:gd name="T30" fmla="*/ 11 w 33"/>
                <a:gd name="T31" fmla="*/ 228 h 455"/>
                <a:gd name="T32" fmla="*/ 26 w 33"/>
                <a:gd name="T33" fmla="*/ 389 h 455"/>
                <a:gd name="T34" fmla="*/ 31 w 33"/>
                <a:gd name="T35" fmla="*/ 438 h 455"/>
                <a:gd name="T36" fmla="*/ 33 w 33"/>
                <a:gd name="T37" fmla="*/ 451 h 455"/>
                <a:gd name="T38" fmla="*/ 33 w 33"/>
                <a:gd name="T39" fmla="*/ 454 h 455"/>
                <a:gd name="T40" fmla="*/ 33 w 33"/>
                <a:gd name="T41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55">
                  <a:moveTo>
                    <a:pt x="33" y="455"/>
                  </a:moveTo>
                  <a:cubicBezTo>
                    <a:pt x="33" y="455"/>
                    <a:pt x="33" y="455"/>
                    <a:pt x="33" y="454"/>
                  </a:cubicBezTo>
                  <a:cubicBezTo>
                    <a:pt x="33" y="453"/>
                    <a:pt x="33" y="452"/>
                    <a:pt x="32" y="451"/>
                  </a:cubicBezTo>
                  <a:cubicBezTo>
                    <a:pt x="32" y="448"/>
                    <a:pt x="31" y="443"/>
                    <a:pt x="31" y="438"/>
                  </a:cubicBezTo>
                  <a:cubicBezTo>
                    <a:pt x="29" y="426"/>
                    <a:pt x="27" y="410"/>
                    <a:pt x="24" y="389"/>
                  </a:cubicBezTo>
                  <a:cubicBezTo>
                    <a:pt x="19" y="348"/>
                    <a:pt x="13" y="291"/>
                    <a:pt x="9" y="228"/>
                  </a:cubicBezTo>
                  <a:cubicBezTo>
                    <a:pt x="4" y="166"/>
                    <a:pt x="2" y="109"/>
                    <a:pt x="1" y="67"/>
                  </a:cubicBezTo>
                  <a:cubicBezTo>
                    <a:pt x="0" y="47"/>
                    <a:pt x="0" y="30"/>
                    <a:pt x="0" y="18"/>
                  </a:cubicBezTo>
                  <a:cubicBezTo>
                    <a:pt x="0" y="13"/>
                    <a:pt x="0" y="8"/>
                    <a:pt x="0" y="5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8"/>
                    <a:pt x="1" y="13"/>
                    <a:pt x="1" y="18"/>
                  </a:cubicBezTo>
                  <a:cubicBezTo>
                    <a:pt x="1" y="30"/>
                    <a:pt x="2" y="47"/>
                    <a:pt x="2" y="67"/>
                  </a:cubicBezTo>
                  <a:cubicBezTo>
                    <a:pt x="4" y="108"/>
                    <a:pt x="6" y="165"/>
                    <a:pt x="11" y="228"/>
                  </a:cubicBezTo>
                  <a:cubicBezTo>
                    <a:pt x="16" y="291"/>
                    <a:pt x="21" y="348"/>
                    <a:pt x="26" y="389"/>
                  </a:cubicBezTo>
                  <a:cubicBezTo>
                    <a:pt x="28" y="409"/>
                    <a:pt x="30" y="426"/>
                    <a:pt x="31" y="438"/>
                  </a:cubicBezTo>
                  <a:cubicBezTo>
                    <a:pt x="32" y="443"/>
                    <a:pt x="32" y="448"/>
                    <a:pt x="33" y="451"/>
                  </a:cubicBezTo>
                  <a:cubicBezTo>
                    <a:pt x="33" y="452"/>
                    <a:pt x="33" y="453"/>
                    <a:pt x="33" y="454"/>
                  </a:cubicBezTo>
                  <a:cubicBezTo>
                    <a:pt x="33" y="455"/>
                    <a:pt x="33" y="455"/>
                    <a:pt x="33" y="455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46" name="Freeform 55">
              <a:extLst>
                <a:ext uri="{FF2B5EF4-FFF2-40B4-BE49-F238E27FC236}">
                  <a16:creationId xmlns:a16="http://schemas.microsoft.com/office/drawing/2014/main" id="{E7618727-095B-402D-9A7F-76C6A51D33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79642" y="5262249"/>
              <a:ext cx="165305" cy="340942"/>
            </a:xfrm>
            <a:custGeom>
              <a:avLst/>
              <a:gdLst>
                <a:gd name="T0" fmla="*/ 74 w 74"/>
                <a:gd name="T1" fmla="*/ 153 h 153"/>
                <a:gd name="T2" fmla="*/ 71 w 74"/>
                <a:gd name="T3" fmla="*/ 147 h 153"/>
                <a:gd name="T4" fmla="*/ 64 w 74"/>
                <a:gd name="T5" fmla="*/ 130 h 153"/>
                <a:gd name="T6" fmla="*/ 39 w 74"/>
                <a:gd name="T7" fmla="*/ 76 h 153"/>
                <a:gd name="T8" fmla="*/ 11 w 74"/>
                <a:gd name="T9" fmla="*/ 22 h 153"/>
                <a:gd name="T10" fmla="*/ 3 w 74"/>
                <a:gd name="T11" fmla="*/ 6 h 153"/>
                <a:gd name="T12" fmla="*/ 0 w 74"/>
                <a:gd name="T13" fmla="*/ 0 h 153"/>
                <a:gd name="T14" fmla="*/ 4 w 74"/>
                <a:gd name="T15" fmla="*/ 6 h 153"/>
                <a:gd name="T16" fmla="*/ 12 w 74"/>
                <a:gd name="T17" fmla="*/ 22 h 153"/>
                <a:gd name="T18" fmla="*/ 41 w 74"/>
                <a:gd name="T19" fmla="*/ 75 h 153"/>
                <a:gd name="T20" fmla="*/ 66 w 74"/>
                <a:gd name="T21" fmla="*/ 129 h 153"/>
                <a:gd name="T22" fmla="*/ 72 w 74"/>
                <a:gd name="T23" fmla="*/ 146 h 153"/>
                <a:gd name="T24" fmla="*/ 74 w 74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53">
                  <a:moveTo>
                    <a:pt x="74" y="153"/>
                  </a:moveTo>
                  <a:cubicBezTo>
                    <a:pt x="74" y="153"/>
                    <a:pt x="73" y="151"/>
                    <a:pt x="71" y="147"/>
                  </a:cubicBezTo>
                  <a:cubicBezTo>
                    <a:pt x="70" y="143"/>
                    <a:pt x="67" y="137"/>
                    <a:pt x="64" y="130"/>
                  </a:cubicBezTo>
                  <a:cubicBezTo>
                    <a:pt x="58" y="116"/>
                    <a:pt x="49" y="97"/>
                    <a:pt x="39" y="76"/>
                  </a:cubicBezTo>
                  <a:cubicBezTo>
                    <a:pt x="28" y="55"/>
                    <a:pt x="18" y="36"/>
                    <a:pt x="11" y="22"/>
                  </a:cubicBezTo>
                  <a:cubicBezTo>
                    <a:pt x="8" y="16"/>
                    <a:pt x="5" y="10"/>
                    <a:pt x="3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2" y="2"/>
                    <a:pt x="4" y="6"/>
                  </a:cubicBezTo>
                  <a:cubicBezTo>
                    <a:pt x="6" y="10"/>
                    <a:pt x="9" y="15"/>
                    <a:pt x="12" y="22"/>
                  </a:cubicBezTo>
                  <a:cubicBezTo>
                    <a:pt x="20" y="35"/>
                    <a:pt x="30" y="54"/>
                    <a:pt x="41" y="75"/>
                  </a:cubicBezTo>
                  <a:cubicBezTo>
                    <a:pt x="51" y="96"/>
                    <a:pt x="60" y="115"/>
                    <a:pt x="66" y="129"/>
                  </a:cubicBezTo>
                  <a:cubicBezTo>
                    <a:pt x="69" y="137"/>
                    <a:pt x="71" y="142"/>
                    <a:pt x="72" y="146"/>
                  </a:cubicBezTo>
                  <a:cubicBezTo>
                    <a:pt x="74" y="151"/>
                    <a:pt x="74" y="153"/>
                    <a:pt x="74" y="15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47" name="Freeform 56">
              <a:extLst>
                <a:ext uri="{FF2B5EF4-FFF2-40B4-BE49-F238E27FC236}">
                  <a16:creationId xmlns:a16="http://schemas.microsoft.com/office/drawing/2014/main" id="{6C88A91D-29F5-4FFC-85D2-AE73700C38F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51024" y="5346780"/>
              <a:ext cx="185029" cy="91106"/>
            </a:xfrm>
            <a:custGeom>
              <a:avLst/>
              <a:gdLst>
                <a:gd name="T0" fmla="*/ 83 w 83"/>
                <a:gd name="T1" fmla="*/ 41 h 41"/>
                <a:gd name="T2" fmla="*/ 80 w 83"/>
                <a:gd name="T3" fmla="*/ 40 h 41"/>
                <a:gd name="T4" fmla="*/ 70 w 83"/>
                <a:gd name="T5" fmla="*/ 37 h 41"/>
                <a:gd name="T6" fmla="*/ 39 w 83"/>
                <a:gd name="T7" fmla="*/ 25 h 41"/>
                <a:gd name="T8" fmla="*/ 11 w 83"/>
                <a:gd name="T9" fmla="*/ 8 h 41"/>
                <a:gd name="T10" fmla="*/ 3 w 83"/>
                <a:gd name="T11" fmla="*/ 2 h 41"/>
                <a:gd name="T12" fmla="*/ 0 w 83"/>
                <a:gd name="T13" fmla="*/ 0 h 41"/>
                <a:gd name="T14" fmla="*/ 12 w 83"/>
                <a:gd name="T15" fmla="*/ 7 h 41"/>
                <a:gd name="T16" fmla="*/ 40 w 83"/>
                <a:gd name="T17" fmla="*/ 23 h 41"/>
                <a:gd name="T18" fmla="*/ 70 w 83"/>
                <a:gd name="T19" fmla="*/ 36 h 41"/>
                <a:gd name="T20" fmla="*/ 83 w 83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41">
                  <a:moveTo>
                    <a:pt x="83" y="41"/>
                  </a:moveTo>
                  <a:cubicBezTo>
                    <a:pt x="83" y="41"/>
                    <a:pt x="82" y="41"/>
                    <a:pt x="80" y="40"/>
                  </a:cubicBezTo>
                  <a:cubicBezTo>
                    <a:pt x="77" y="40"/>
                    <a:pt x="74" y="39"/>
                    <a:pt x="70" y="37"/>
                  </a:cubicBezTo>
                  <a:cubicBezTo>
                    <a:pt x="62" y="35"/>
                    <a:pt x="51" y="31"/>
                    <a:pt x="39" y="25"/>
                  </a:cubicBezTo>
                  <a:cubicBezTo>
                    <a:pt x="28" y="19"/>
                    <a:pt x="18" y="13"/>
                    <a:pt x="11" y="8"/>
                  </a:cubicBezTo>
                  <a:cubicBezTo>
                    <a:pt x="7" y="6"/>
                    <a:pt x="5" y="4"/>
                    <a:pt x="3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5" y="2"/>
                    <a:pt x="12" y="7"/>
                  </a:cubicBezTo>
                  <a:cubicBezTo>
                    <a:pt x="19" y="11"/>
                    <a:pt x="29" y="17"/>
                    <a:pt x="40" y="23"/>
                  </a:cubicBezTo>
                  <a:cubicBezTo>
                    <a:pt x="52" y="29"/>
                    <a:pt x="63" y="33"/>
                    <a:pt x="70" y="36"/>
                  </a:cubicBezTo>
                  <a:cubicBezTo>
                    <a:pt x="78" y="39"/>
                    <a:pt x="83" y="41"/>
                    <a:pt x="83" y="4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48" name="Freeform 57">
              <a:extLst>
                <a:ext uri="{FF2B5EF4-FFF2-40B4-BE49-F238E27FC236}">
                  <a16:creationId xmlns:a16="http://schemas.microsoft.com/office/drawing/2014/main" id="{F0473041-7CB5-4506-94CA-DC54CDD296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69367" y="5643578"/>
              <a:ext cx="262985" cy="100498"/>
            </a:xfrm>
            <a:custGeom>
              <a:avLst/>
              <a:gdLst>
                <a:gd name="T0" fmla="*/ 118 w 118"/>
                <a:gd name="T1" fmla="*/ 45 h 45"/>
                <a:gd name="T2" fmla="*/ 113 w 118"/>
                <a:gd name="T3" fmla="*/ 42 h 45"/>
                <a:gd name="T4" fmla="*/ 102 w 118"/>
                <a:gd name="T5" fmla="*/ 35 h 45"/>
                <a:gd name="T6" fmla="*/ 61 w 118"/>
                <a:gd name="T7" fmla="*/ 15 h 45"/>
                <a:gd name="T8" fmla="*/ 18 w 118"/>
                <a:gd name="T9" fmla="*/ 3 h 45"/>
                <a:gd name="T10" fmla="*/ 5 w 118"/>
                <a:gd name="T11" fmla="*/ 1 h 45"/>
                <a:gd name="T12" fmla="*/ 0 w 118"/>
                <a:gd name="T13" fmla="*/ 0 h 45"/>
                <a:gd name="T14" fmla="*/ 5 w 118"/>
                <a:gd name="T15" fmla="*/ 0 h 45"/>
                <a:gd name="T16" fmla="*/ 18 w 118"/>
                <a:gd name="T17" fmla="*/ 2 h 45"/>
                <a:gd name="T18" fmla="*/ 62 w 118"/>
                <a:gd name="T19" fmla="*/ 13 h 45"/>
                <a:gd name="T20" fmla="*/ 103 w 118"/>
                <a:gd name="T21" fmla="*/ 33 h 45"/>
                <a:gd name="T22" fmla="*/ 114 w 118"/>
                <a:gd name="T23" fmla="*/ 41 h 45"/>
                <a:gd name="T24" fmla="*/ 118 w 118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45">
                  <a:moveTo>
                    <a:pt x="118" y="45"/>
                  </a:moveTo>
                  <a:cubicBezTo>
                    <a:pt x="118" y="45"/>
                    <a:pt x="116" y="44"/>
                    <a:pt x="113" y="42"/>
                  </a:cubicBezTo>
                  <a:cubicBezTo>
                    <a:pt x="111" y="40"/>
                    <a:pt x="107" y="38"/>
                    <a:pt x="102" y="35"/>
                  </a:cubicBezTo>
                  <a:cubicBezTo>
                    <a:pt x="92" y="29"/>
                    <a:pt x="78" y="21"/>
                    <a:pt x="61" y="15"/>
                  </a:cubicBezTo>
                  <a:cubicBezTo>
                    <a:pt x="45" y="9"/>
                    <a:pt x="29" y="5"/>
                    <a:pt x="18" y="3"/>
                  </a:cubicBezTo>
                  <a:cubicBezTo>
                    <a:pt x="12" y="2"/>
                    <a:pt x="8" y="2"/>
                    <a:pt x="5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5" y="0"/>
                  </a:cubicBezTo>
                  <a:cubicBezTo>
                    <a:pt x="8" y="1"/>
                    <a:pt x="13" y="1"/>
                    <a:pt x="18" y="2"/>
                  </a:cubicBezTo>
                  <a:cubicBezTo>
                    <a:pt x="30" y="3"/>
                    <a:pt x="46" y="7"/>
                    <a:pt x="62" y="13"/>
                  </a:cubicBezTo>
                  <a:cubicBezTo>
                    <a:pt x="79" y="19"/>
                    <a:pt x="93" y="27"/>
                    <a:pt x="103" y="33"/>
                  </a:cubicBezTo>
                  <a:cubicBezTo>
                    <a:pt x="107" y="37"/>
                    <a:pt x="111" y="39"/>
                    <a:pt x="114" y="41"/>
                  </a:cubicBezTo>
                  <a:cubicBezTo>
                    <a:pt x="116" y="43"/>
                    <a:pt x="118" y="44"/>
                    <a:pt x="118" y="4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49" name="Freeform 58">
              <a:extLst>
                <a:ext uri="{FF2B5EF4-FFF2-40B4-BE49-F238E27FC236}">
                  <a16:creationId xmlns:a16="http://schemas.microsoft.com/office/drawing/2014/main" id="{ADA28AB1-545A-49C4-A0F9-5E20376482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06652" y="4616996"/>
              <a:ext cx="391661" cy="403870"/>
            </a:xfrm>
            <a:custGeom>
              <a:avLst/>
              <a:gdLst>
                <a:gd name="T0" fmla="*/ 176 w 176"/>
                <a:gd name="T1" fmla="*/ 0 h 181"/>
                <a:gd name="T2" fmla="*/ 176 w 176"/>
                <a:gd name="T3" fmla="*/ 3 h 181"/>
                <a:gd name="T4" fmla="*/ 175 w 176"/>
                <a:gd name="T5" fmla="*/ 12 h 181"/>
                <a:gd name="T6" fmla="*/ 170 w 176"/>
                <a:gd name="T7" fmla="*/ 46 h 181"/>
                <a:gd name="T8" fmla="*/ 159 w 176"/>
                <a:gd name="T9" fmla="*/ 96 h 181"/>
                <a:gd name="T10" fmla="*/ 133 w 176"/>
                <a:gd name="T11" fmla="*/ 153 h 181"/>
                <a:gd name="T12" fmla="*/ 113 w 176"/>
                <a:gd name="T13" fmla="*/ 180 h 181"/>
                <a:gd name="T14" fmla="*/ 112 w 176"/>
                <a:gd name="T15" fmla="*/ 181 h 181"/>
                <a:gd name="T16" fmla="*/ 111 w 176"/>
                <a:gd name="T17" fmla="*/ 180 h 181"/>
                <a:gd name="T18" fmla="*/ 73 w 176"/>
                <a:gd name="T19" fmla="*/ 148 h 181"/>
                <a:gd name="T20" fmla="*/ 53 w 176"/>
                <a:gd name="T21" fmla="*/ 141 h 181"/>
                <a:gd name="T22" fmla="*/ 35 w 176"/>
                <a:gd name="T23" fmla="*/ 139 h 181"/>
                <a:gd name="T24" fmla="*/ 9 w 176"/>
                <a:gd name="T25" fmla="*/ 142 h 181"/>
                <a:gd name="T26" fmla="*/ 0 w 176"/>
                <a:gd name="T27" fmla="*/ 146 h 181"/>
                <a:gd name="T28" fmla="*/ 2 w 176"/>
                <a:gd name="T29" fmla="*/ 144 h 181"/>
                <a:gd name="T30" fmla="*/ 9 w 176"/>
                <a:gd name="T31" fmla="*/ 142 h 181"/>
                <a:gd name="T32" fmla="*/ 35 w 176"/>
                <a:gd name="T33" fmla="*/ 137 h 181"/>
                <a:gd name="T34" fmla="*/ 54 w 176"/>
                <a:gd name="T35" fmla="*/ 140 h 181"/>
                <a:gd name="T36" fmla="*/ 74 w 176"/>
                <a:gd name="T37" fmla="*/ 147 h 181"/>
                <a:gd name="T38" fmla="*/ 113 w 176"/>
                <a:gd name="T39" fmla="*/ 179 h 181"/>
                <a:gd name="T40" fmla="*/ 111 w 176"/>
                <a:gd name="T41" fmla="*/ 179 h 181"/>
                <a:gd name="T42" fmla="*/ 132 w 176"/>
                <a:gd name="T43" fmla="*/ 152 h 181"/>
                <a:gd name="T44" fmla="*/ 157 w 176"/>
                <a:gd name="T45" fmla="*/ 96 h 181"/>
                <a:gd name="T46" fmla="*/ 168 w 176"/>
                <a:gd name="T47" fmla="*/ 46 h 181"/>
                <a:gd name="T48" fmla="*/ 174 w 176"/>
                <a:gd name="T49" fmla="*/ 12 h 181"/>
                <a:gd name="T50" fmla="*/ 175 w 176"/>
                <a:gd name="T51" fmla="*/ 3 h 181"/>
                <a:gd name="T52" fmla="*/ 176 w 176"/>
                <a:gd name="T5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181">
                  <a:moveTo>
                    <a:pt x="176" y="0"/>
                  </a:moveTo>
                  <a:cubicBezTo>
                    <a:pt x="176" y="0"/>
                    <a:pt x="176" y="1"/>
                    <a:pt x="176" y="3"/>
                  </a:cubicBezTo>
                  <a:cubicBezTo>
                    <a:pt x="176" y="5"/>
                    <a:pt x="175" y="9"/>
                    <a:pt x="175" y="12"/>
                  </a:cubicBezTo>
                  <a:cubicBezTo>
                    <a:pt x="174" y="20"/>
                    <a:pt x="172" y="32"/>
                    <a:pt x="170" y="46"/>
                  </a:cubicBezTo>
                  <a:cubicBezTo>
                    <a:pt x="167" y="61"/>
                    <a:pt x="164" y="78"/>
                    <a:pt x="159" y="96"/>
                  </a:cubicBezTo>
                  <a:cubicBezTo>
                    <a:pt x="153" y="115"/>
                    <a:pt x="145" y="134"/>
                    <a:pt x="133" y="153"/>
                  </a:cubicBezTo>
                  <a:cubicBezTo>
                    <a:pt x="127" y="163"/>
                    <a:pt x="120" y="172"/>
                    <a:pt x="113" y="180"/>
                  </a:cubicBezTo>
                  <a:cubicBezTo>
                    <a:pt x="112" y="181"/>
                    <a:pt x="112" y="181"/>
                    <a:pt x="112" y="181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100" y="166"/>
                    <a:pt x="87" y="155"/>
                    <a:pt x="73" y="148"/>
                  </a:cubicBezTo>
                  <a:cubicBezTo>
                    <a:pt x="66" y="145"/>
                    <a:pt x="60" y="143"/>
                    <a:pt x="53" y="141"/>
                  </a:cubicBezTo>
                  <a:cubicBezTo>
                    <a:pt x="47" y="140"/>
                    <a:pt x="41" y="139"/>
                    <a:pt x="35" y="139"/>
                  </a:cubicBezTo>
                  <a:cubicBezTo>
                    <a:pt x="24" y="138"/>
                    <a:pt x="15" y="140"/>
                    <a:pt x="9" y="142"/>
                  </a:cubicBezTo>
                  <a:cubicBezTo>
                    <a:pt x="3" y="144"/>
                    <a:pt x="0" y="146"/>
                    <a:pt x="0" y="146"/>
                  </a:cubicBezTo>
                  <a:cubicBezTo>
                    <a:pt x="0" y="146"/>
                    <a:pt x="1" y="145"/>
                    <a:pt x="2" y="144"/>
                  </a:cubicBezTo>
                  <a:cubicBezTo>
                    <a:pt x="4" y="144"/>
                    <a:pt x="6" y="143"/>
                    <a:pt x="9" y="142"/>
                  </a:cubicBezTo>
                  <a:cubicBezTo>
                    <a:pt x="15" y="139"/>
                    <a:pt x="24" y="137"/>
                    <a:pt x="35" y="137"/>
                  </a:cubicBezTo>
                  <a:cubicBezTo>
                    <a:pt x="41" y="137"/>
                    <a:pt x="47" y="138"/>
                    <a:pt x="54" y="140"/>
                  </a:cubicBezTo>
                  <a:cubicBezTo>
                    <a:pt x="60" y="141"/>
                    <a:pt x="67" y="143"/>
                    <a:pt x="74" y="147"/>
                  </a:cubicBezTo>
                  <a:cubicBezTo>
                    <a:pt x="88" y="153"/>
                    <a:pt x="102" y="164"/>
                    <a:pt x="113" y="179"/>
                  </a:cubicBezTo>
                  <a:cubicBezTo>
                    <a:pt x="111" y="179"/>
                    <a:pt x="111" y="179"/>
                    <a:pt x="111" y="179"/>
                  </a:cubicBezTo>
                  <a:cubicBezTo>
                    <a:pt x="118" y="171"/>
                    <a:pt x="126" y="162"/>
                    <a:pt x="132" y="152"/>
                  </a:cubicBezTo>
                  <a:cubicBezTo>
                    <a:pt x="143" y="134"/>
                    <a:pt x="151" y="114"/>
                    <a:pt x="157" y="96"/>
                  </a:cubicBezTo>
                  <a:cubicBezTo>
                    <a:pt x="162" y="77"/>
                    <a:pt x="166" y="60"/>
                    <a:pt x="168" y="46"/>
                  </a:cubicBezTo>
                  <a:cubicBezTo>
                    <a:pt x="171" y="32"/>
                    <a:pt x="173" y="20"/>
                    <a:pt x="174" y="12"/>
                  </a:cubicBezTo>
                  <a:cubicBezTo>
                    <a:pt x="175" y="8"/>
                    <a:pt x="175" y="5"/>
                    <a:pt x="175" y="3"/>
                  </a:cubicBezTo>
                  <a:cubicBezTo>
                    <a:pt x="176" y="1"/>
                    <a:pt x="176" y="0"/>
                    <a:pt x="176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69057154-EF93-40A8-8062-7D0A998C17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00077" y="4508045"/>
              <a:ext cx="480888" cy="165305"/>
            </a:xfrm>
            <a:custGeom>
              <a:avLst/>
              <a:gdLst>
                <a:gd name="T0" fmla="*/ 512 w 512"/>
                <a:gd name="T1" fmla="*/ 121 h 176"/>
                <a:gd name="T2" fmla="*/ 422 w 512"/>
                <a:gd name="T3" fmla="*/ 0 h 176"/>
                <a:gd name="T4" fmla="*/ 323 w 512"/>
                <a:gd name="T5" fmla="*/ 4 h 176"/>
                <a:gd name="T6" fmla="*/ 0 w 512"/>
                <a:gd name="T7" fmla="*/ 176 h 176"/>
                <a:gd name="T8" fmla="*/ 512 w 512"/>
                <a:gd name="T9" fmla="*/ 12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176">
                  <a:moveTo>
                    <a:pt x="512" y="121"/>
                  </a:moveTo>
                  <a:lnTo>
                    <a:pt x="422" y="0"/>
                  </a:lnTo>
                  <a:lnTo>
                    <a:pt x="323" y="4"/>
                  </a:lnTo>
                  <a:lnTo>
                    <a:pt x="0" y="176"/>
                  </a:lnTo>
                  <a:lnTo>
                    <a:pt x="512" y="121"/>
                  </a:lnTo>
                  <a:close/>
                </a:path>
              </a:pathLst>
            </a:custGeom>
            <a:solidFill>
              <a:srgbClr val="36C5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8F5C1D11-07E3-4057-A4B7-1AB70E1C8F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98313" y="4697770"/>
              <a:ext cx="212267" cy="278952"/>
            </a:xfrm>
            <a:custGeom>
              <a:avLst/>
              <a:gdLst>
                <a:gd name="T0" fmla="*/ 95 w 95"/>
                <a:gd name="T1" fmla="*/ 110 h 125"/>
                <a:gd name="T2" fmla="*/ 93 w 95"/>
                <a:gd name="T3" fmla="*/ 110 h 125"/>
                <a:gd name="T4" fmla="*/ 87 w 95"/>
                <a:gd name="T5" fmla="*/ 109 h 125"/>
                <a:gd name="T6" fmla="*/ 65 w 95"/>
                <a:gd name="T7" fmla="*/ 99 h 125"/>
                <a:gd name="T8" fmla="*/ 50 w 95"/>
                <a:gd name="T9" fmla="*/ 93 h 125"/>
                <a:gd name="T10" fmla="*/ 32 w 95"/>
                <a:gd name="T11" fmla="*/ 93 h 125"/>
                <a:gd name="T12" fmla="*/ 2 w 95"/>
                <a:gd name="T13" fmla="*/ 120 h 125"/>
                <a:gd name="T14" fmla="*/ 0 w 95"/>
                <a:gd name="T15" fmla="*/ 125 h 125"/>
                <a:gd name="T16" fmla="*/ 0 w 95"/>
                <a:gd name="T17" fmla="*/ 119 h 125"/>
                <a:gd name="T18" fmla="*/ 0 w 95"/>
                <a:gd name="T19" fmla="*/ 114 h 125"/>
                <a:gd name="T20" fmla="*/ 2 w 95"/>
                <a:gd name="T21" fmla="*/ 34 h 125"/>
                <a:gd name="T22" fmla="*/ 4 w 95"/>
                <a:gd name="T23" fmla="*/ 9 h 125"/>
                <a:gd name="T24" fmla="*/ 6 w 95"/>
                <a:gd name="T25" fmla="*/ 3 h 125"/>
                <a:gd name="T26" fmla="*/ 6 w 95"/>
                <a:gd name="T27" fmla="*/ 0 h 125"/>
                <a:gd name="T28" fmla="*/ 5 w 95"/>
                <a:gd name="T29" fmla="*/ 9 h 125"/>
                <a:gd name="T30" fmla="*/ 4 w 95"/>
                <a:gd name="T31" fmla="*/ 34 h 125"/>
                <a:gd name="T32" fmla="*/ 2 w 95"/>
                <a:gd name="T33" fmla="*/ 114 h 125"/>
                <a:gd name="T34" fmla="*/ 2 w 95"/>
                <a:gd name="T35" fmla="*/ 119 h 125"/>
                <a:gd name="T36" fmla="*/ 0 w 95"/>
                <a:gd name="T37" fmla="*/ 119 h 125"/>
                <a:gd name="T38" fmla="*/ 32 w 95"/>
                <a:gd name="T39" fmla="*/ 91 h 125"/>
                <a:gd name="T40" fmla="*/ 66 w 95"/>
                <a:gd name="T41" fmla="*/ 98 h 125"/>
                <a:gd name="T42" fmla="*/ 87 w 95"/>
                <a:gd name="T43" fmla="*/ 108 h 125"/>
                <a:gd name="T44" fmla="*/ 95 w 95"/>
                <a:gd name="T45" fmla="*/ 11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125">
                  <a:moveTo>
                    <a:pt x="95" y="110"/>
                  </a:moveTo>
                  <a:cubicBezTo>
                    <a:pt x="95" y="110"/>
                    <a:pt x="94" y="110"/>
                    <a:pt x="93" y="110"/>
                  </a:cubicBezTo>
                  <a:cubicBezTo>
                    <a:pt x="91" y="109"/>
                    <a:pt x="89" y="109"/>
                    <a:pt x="87" y="109"/>
                  </a:cubicBezTo>
                  <a:cubicBezTo>
                    <a:pt x="81" y="107"/>
                    <a:pt x="74" y="104"/>
                    <a:pt x="65" y="99"/>
                  </a:cubicBezTo>
                  <a:cubicBezTo>
                    <a:pt x="61" y="97"/>
                    <a:pt x="56" y="94"/>
                    <a:pt x="50" y="93"/>
                  </a:cubicBezTo>
                  <a:cubicBezTo>
                    <a:pt x="45" y="92"/>
                    <a:pt x="39" y="92"/>
                    <a:pt x="32" y="93"/>
                  </a:cubicBezTo>
                  <a:cubicBezTo>
                    <a:pt x="20" y="96"/>
                    <a:pt x="7" y="106"/>
                    <a:pt x="2" y="12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8"/>
                    <a:pt x="0" y="116"/>
                    <a:pt x="0" y="114"/>
                  </a:cubicBezTo>
                  <a:cubicBezTo>
                    <a:pt x="1" y="83"/>
                    <a:pt x="1" y="54"/>
                    <a:pt x="2" y="34"/>
                  </a:cubicBezTo>
                  <a:cubicBezTo>
                    <a:pt x="3" y="23"/>
                    <a:pt x="4" y="15"/>
                    <a:pt x="4" y="9"/>
                  </a:cubicBezTo>
                  <a:cubicBezTo>
                    <a:pt x="5" y="6"/>
                    <a:pt x="5" y="4"/>
                    <a:pt x="6" y="3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3"/>
                    <a:pt x="5" y="9"/>
                  </a:cubicBezTo>
                  <a:cubicBezTo>
                    <a:pt x="5" y="15"/>
                    <a:pt x="4" y="23"/>
                    <a:pt x="4" y="34"/>
                  </a:cubicBezTo>
                  <a:cubicBezTo>
                    <a:pt x="3" y="54"/>
                    <a:pt x="3" y="83"/>
                    <a:pt x="2" y="114"/>
                  </a:cubicBezTo>
                  <a:cubicBezTo>
                    <a:pt x="2" y="116"/>
                    <a:pt x="2" y="118"/>
                    <a:pt x="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6" y="104"/>
                    <a:pt x="19" y="94"/>
                    <a:pt x="32" y="91"/>
                  </a:cubicBezTo>
                  <a:cubicBezTo>
                    <a:pt x="45" y="89"/>
                    <a:pt x="58" y="93"/>
                    <a:pt x="66" y="98"/>
                  </a:cubicBezTo>
                  <a:cubicBezTo>
                    <a:pt x="74" y="103"/>
                    <a:pt x="81" y="106"/>
                    <a:pt x="87" y="108"/>
                  </a:cubicBezTo>
                  <a:cubicBezTo>
                    <a:pt x="92" y="109"/>
                    <a:pt x="95" y="109"/>
                    <a:pt x="95" y="11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1D496ADC-C1AF-4D94-A2AA-B5E0EF5ED7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4609" y="3595110"/>
              <a:ext cx="708182" cy="1343104"/>
            </a:xfrm>
            <a:custGeom>
              <a:avLst/>
              <a:gdLst>
                <a:gd name="T0" fmla="*/ 318 w 318"/>
                <a:gd name="T1" fmla="*/ 162 h 602"/>
                <a:gd name="T2" fmla="*/ 318 w 318"/>
                <a:gd name="T3" fmla="*/ 469 h 602"/>
                <a:gd name="T4" fmla="*/ 300 w 318"/>
                <a:gd name="T5" fmla="*/ 517 h 602"/>
                <a:gd name="T6" fmla="*/ 239 w 318"/>
                <a:gd name="T7" fmla="*/ 568 h 602"/>
                <a:gd name="T8" fmla="*/ 177 w 318"/>
                <a:gd name="T9" fmla="*/ 602 h 602"/>
                <a:gd name="T10" fmla="*/ 126 w 318"/>
                <a:gd name="T11" fmla="*/ 557 h 602"/>
                <a:gd name="T12" fmla="*/ 101 w 318"/>
                <a:gd name="T13" fmla="*/ 504 h 602"/>
                <a:gd name="T14" fmla="*/ 100 w 318"/>
                <a:gd name="T15" fmla="*/ 459 h 602"/>
                <a:gd name="T16" fmla="*/ 5 w 318"/>
                <a:gd name="T17" fmla="*/ 368 h 602"/>
                <a:gd name="T18" fmla="*/ 0 w 318"/>
                <a:gd name="T19" fmla="*/ 169 h 602"/>
                <a:gd name="T20" fmla="*/ 153 w 318"/>
                <a:gd name="T21" fmla="*/ 3 h 602"/>
                <a:gd name="T22" fmla="*/ 155 w 318"/>
                <a:gd name="T23" fmla="*/ 3 h 602"/>
                <a:gd name="T24" fmla="*/ 318 w 318"/>
                <a:gd name="T25" fmla="*/ 16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" h="602">
                  <a:moveTo>
                    <a:pt x="318" y="162"/>
                  </a:moveTo>
                  <a:cubicBezTo>
                    <a:pt x="318" y="469"/>
                    <a:pt x="318" y="469"/>
                    <a:pt x="318" y="469"/>
                  </a:cubicBezTo>
                  <a:cubicBezTo>
                    <a:pt x="318" y="486"/>
                    <a:pt x="312" y="503"/>
                    <a:pt x="300" y="517"/>
                  </a:cubicBezTo>
                  <a:cubicBezTo>
                    <a:pt x="283" y="537"/>
                    <a:pt x="262" y="554"/>
                    <a:pt x="239" y="568"/>
                  </a:cubicBezTo>
                  <a:cubicBezTo>
                    <a:pt x="177" y="602"/>
                    <a:pt x="177" y="602"/>
                    <a:pt x="177" y="602"/>
                  </a:cubicBezTo>
                  <a:cubicBezTo>
                    <a:pt x="126" y="557"/>
                    <a:pt x="126" y="557"/>
                    <a:pt x="126" y="557"/>
                  </a:cubicBezTo>
                  <a:cubicBezTo>
                    <a:pt x="111" y="543"/>
                    <a:pt x="102" y="524"/>
                    <a:pt x="101" y="504"/>
                  </a:cubicBezTo>
                  <a:cubicBezTo>
                    <a:pt x="100" y="482"/>
                    <a:pt x="100" y="459"/>
                    <a:pt x="100" y="459"/>
                  </a:cubicBezTo>
                  <a:cubicBezTo>
                    <a:pt x="100" y="459"/>
                    <a:pt x="14" y="453"/>
                    <a:pt x="5" y="368"/>
                  </a:cubicBezTo>
                  <a:cubicBezTo>
                    <a:pt x="2" y="327"/>
                    <a:pt x="0" y="245"/>
                    <a:pt x="0" y="169"/>
                  </a:cubicBezTo>
                  <a:cubicBezTo>
                    <a:pt x="0" y="82"/>
                    <a:pt x="66" y="10"/>
                    <a:pt x="153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245" y="0"/>
                    <a:pt x="318" y="72"/>
                    <a:pt x="318" y="162"/>
                  </a:cubicBezTo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A15C4128-D1BF-4130-875D-F156657FFC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26931" y="4525890"/>
              <a:ext cx="243262" cy="142764"/>
            </a:xfrm>
            <a:custGeom>
              <a:avLst/>
              <a:gdLst>
                <a:gd name="T0" fmla="*/ 0 w 109"/>
                <a:gd name="T1" fmla="*/ 41 h 64"/>
                <a:gd name="T2" fmla="*/ 109 w 109"/>
                <a:gd name="T3" fmla="*/ 0 h 64"/>
                <a:gd name="T4" fmla="*/ 2 w 109"/>
                <a:gd name="T5" fmla="*/ 63 h 64"/>
                <a:gd name="T6" fmla="*/ 0 w 109"/>
                <a:gd name="T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64">
                  <a:moveTo>
                    <a:pt x="0" y="41"/>
                  </a:moveTo>
                  <a:cubicBezTo>
                    <a:pt x="0" y="41"/>
                    <a:pt x="54" y="41"/>
                    <a:pt x="109" y="0"/>
                  </a:cubicBezTo>
                  <a:cubicBezTo>
                    <a:pt x="109" y="0"/>
                    <a:pt x="88" y="64"/>
                    <a:pt x="2" y="63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05BD8FF5-E377-4E9C-8156-46D655E754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72569" y="4072240"/>
              <a:ext cx="56354" cy="53536"/>
            </a:xfrm>
            <a:custGeom>
              <a:avLst/>
              <a:gdLst>
                <a:gd name="T0" fmla="*/ 0 w 25"/>
                <a:gd name="T1" fmla="*/ 12 h 24"/>
                <a:gd name="T2" fmla="*/ 13 w 25"/>
                <a:gd name="T3" fmla="*/ 24 h 24"/>
                <a:gd name="T4" fmla="*/ 24 w 25"/>
                <a:gd name="T5" fmla="*/ 12 h 24"/>
                <a:gd name="T6" fmla="*/ 12 w 25"/>
                <a:gd name="T7" fmla="*/ 0 h 24"/>
                <a:gd name="T8" fmla="*/ 0 w 2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12"/>
                  </a:moveTo>
                  <a:cubicBezTo>
                    <a:pt x="0" y="19"/>
                    <a:pt x="6" y="24"/>
                    <a:pt x="13" y="24"/>
                  </a:cubicBezTo>
                  <a:cubicBezTo>
                    <a:pt x="19" y="23"/>
                    <a:pt x="25" y="18"/>
                    <a:pt x="24" y="12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AB4D9801-2159-4A1C-970D-D2E02286F55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35000" y="4014947"/>
              <a:ext cx="111769" cy="37569"/>
            </a:xfrm>
            <a:custGeom>
              <a:avLst/>
              <a:gdLst>
                <a:gd name="T0" fmla="*/ 1 w 50"/>
                <a:gd name="T1" fmla="*/ 15 h 17"/>
                <a:gd name="T2" fmla="*/ 24 w 50"/>
                <a:gd name="T3" fmla="*/ 8 h 17"/>
                <a:gd name="T4" fmla="*/ 49 w 50"/>
                <a:gd name="T5" fmla="*/ 11 h 17"/>
                <a:gd name="T6" fmla="*/ 43 w 50"/>
                <a:gd name="T7" fmla="*/ 5 h 17"/>
                <a:gd name="T8" fmla="*/ 24 w 50"/>
                <a:gd name="T9" fmla="*/ 1 h 17"/>
                <a:gd name="T10" fmla="*/ 5 w 50"/>
                <a:gd name="T11" fmla="*/ 8 h 17"/>
                <a:gd name="T12" fmla="*/ 1 w 50"/>
                <a:gd name="T1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7">
                  <a:moveTo>
                    <a:pt x="1" y="15"/>
                  </a:moveTo>
                  <a:cubicBezTo>
                    <a:pt x="3" y="17"/>
                    <a:pt x="11" y="9"/>
                    <a:pt x="24" y="8"/>
                  </a:cubicBezTo>
                  <a:cubicBezTo>
                    <a:pt x="38" y="7"/>
                    <a:pt x="48" y="13"/>
                    <a:pt x="49" y="11"/>
                  </a:cubicBezTo>
                  <a:cubicBezTo>
                    <a:pt x="50" y="10"/>
                    <a:pt x="48" y="8"/>
                    <a:pt x="43" y="5"/>
                  </a:cubicBezTo>
                  <a:cubicBezTo>
                    <a:pt x="39" y="2"/>
                    <a:pt x="32" y="0"/>
                    <a:pt x="24" y="1"/>
                  </a:cubicBezTo>
                  <a:cubicBezTo>
                    <a:pt x="15" y="1"/>
                    <a:pt x="9" y="5"/>
                    <a:pt x="5" y="8"/>
                  </a:cubicBezTo>
                  <a:cubicBezTo>
                    <a:pt x="1" y="12"/>
                    <a:pt x="0" y="15"/>
                    <a:pt x="1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F091AFBF-CD84-4DAE-A7DC-8031D52B66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94556" y="4061909"/>
              <a:ext cx="55415" cy="53536"/>
            </a:xfrm>
            <a:custGeom>
              <a:avLst/>
              <a:gdLst>
                <a:gd name="T0" fmla="*/ 0 w 25"/>
                <a:gd name="T1" fmla="*/ 12 h 24"/>
                <a:gd name="T2" fmla="*/ 13 w 25"/>
                <a:gd name="T3" fmla="*/ 23 h 24"/>
                <a:gd name="T4" fmla="*/ 25 w 25"/>
                <a:gd name="T5" fmla="*/ 11 h 24"/>
                <a:gd name="T6" fmla="*/ 12 w 25"/>
                <a:gd name="T7" fmla="*/ 0 h 24"/>
                <a:gd name="T8" fmla="*/ 0 w 2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12"/>
                  </a:moveTo>
                  <a:cubicBezTo>
                    <a:pt x="0" y="19"/>
                    <a:pt x="6" y="24"/>
                    <a:pt x="13" y="23"/>
                  </a:cubicBezTo>
                  <a:cubicBezTo>
                    <a:pt x="20" y="23"/>
                    <a:pt x="25" y="18"/>
                    <a:pt x="25" y="11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0ECB5332-CB01-4422-864D-240DD5A929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47594" y="3997102"/>
              <a:ext cx="108951" cy="37569"/>
            </a:xfrm>
            <a:custGeom>
              <a:avLst/>
              <a:gdLst>
                <a:gd name="T0" fmla="*/ 0 w 49"/>
                <a:gd name="T1" fmla="*/ 15 h 17"/>
                <a:gd name="T2" fmla="*/ 24 w 49"/>
                <a:gd name="T3" fmla="*/ 8 h 17"/>
                <a:gd name="T4" fmla="*/ 49 w 49"/>
                <a:gd name="T5" fmla="*/ 11 h 17"/>
                <a:gd name="T6" fmla="*/ 43 w 49"/>
                <a:gd name="T7" fmla="*/ 5 h 17"/>
                <a:gd name="T8" fmla="*/ 23 w 49"/>
                <a:gd name="T9" fmla="*/ 0 h 17"/>
                <a:gd name="T10" fmla="*/ 5 w 49"/>
                <a:gd name="T11" fmla="*/ 8 h 17"/>
                <a:gd name="T12" fmla="*/ 0 w 49"/>
                <a:gd name="T1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7">
                  <a:moveTo>
                    <a:pt x="0" y="15"/>
                  </a:moveTo>
                  <a:cubicBezTo>
                    <a:pt x="2" y="17"/>
                    <a:pt x="11" y="9"/>
                    <a:pt x="24" y="8"/>
                  </a:cubicBezTo>
                  <a:cubicBezTo>
                    <a:pt x="37" y="7"/>
                    <a:pt x="47" y="13"/>
                    <a:pt x="49" y="11"/>
                  </a:cubicBezTo>
                  <a:cubicBezTo>
                    <a:pt x="49" y="10"/>
                    <a:pt x="47" y="7"/>
                    <a:pt x="43" y="5"/>
                  </a:cubicBezTo>
                  <a:cubicBezTo>
                    <a:pt x="39" y="2"/>
                    <a:pt x="31" y="0"/>
                    <a:pt x="23" y="0"/>
                  </a:cubicBezTo>
                  <a:cubicBezTo>
                    <a:pt x="15" y="1"/>
                    <a:pt x="8" y="5"/>
                    <a:pt x="5" y="8"/>
                  </a:cubicBezTo>
                  <a:cubicBezTo>
                    <a:pt x="1" y="11"/>
                    <a:pt x="0" y="14"/>
                    <a:pt x="0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233A5F9B-E9E6-4FAB-9C9A-6CBFA22408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43894" y="4010251"/>
              <a:ext cx="79835" cy="251715"/>
            </a:xfrm>
            <a:custGeom>
              <a:avLst/>
              <a:gdLst>
                <a:gd name="T0" fmla="*/ 36 w 36"/>
                <a:gd name="T1" fmla="*/ 111 h 113"/>
                <a:gd name="T2" fmla="*/ 14 w 36"/>
                <a:gd name="T3" fmla="*/ 109 h 113"/>
                <a:gd name="T4" fmla="*/ 7 w 36"/>
                <a:gd name="T5" fmla="*/ 106 h 113"/>
                <a:gd name="T6" fmla="*/ 8 w 36"/>
                <a:gd name="T7" fmla="*/ 96 h 113"/>
                <a:gd name="T8" fmla="*/ 16 w 36"/>
                <a:gd name="T9" fmla="*/ 69 h 113"/>
                <a:gd name="T10" fmla="*/ 33 w 36"/>
                <a:gd name="T11" fmla="*/ 1 h 113"/>
                <a:gd name="T12" fmla="*/ 10 w 36"/>
                <a:gd name="T13" fmla="*/ 68 h 113"/>
                <a:gd name="T14" fmla="*/ 3 w 36"/>
                <a:gd name="T15" fmla="*/ 94 h 113"/>
                <a:gd name="T16" fmla="*/ 2 w 36"/>
                <a:gd name="T17" fmla="*/ 108 h 113"/>
                <a:gd name="T18" fmla="*/ 8 w 36"/>
                <a:gd name="T19" fmla="*/ 112 h 113"/>
                <a:gd name="T20" fmla="*/ 14 w 36"/>
                <a:gd name="T21" fmla="*/ 112 h 113"/>
                <a:gd name="T22" fmla="*/ 36 w 36"/>
                <a:gd name="T23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13">
                  <a:moveTo>
                    <a:pt x="36" y="111"/>
                  </a:moveTo>
                  <a:cubicBezTo>
                    <a:pt x="36" y="110"/>
                    <a:pt x="27" y="109"/>
                    <a:pt x="14" y="109"/>
                  </a:cubicBezTo>
                  <a:cubicBezTo>
                    <a:pt x="11" y="108"/>
                    <a:pt x="7" y="108"/>
                    <a:pt x="7" y="106"/>
                  </a:cubicBezTo>
                  <a:cubicBezTo>
                    <a:pt x="6" y="103"/>
                    <a:pt x="7" y="100"/>
                    <a:pt x="8" y="96"/>
                  </a:cubicBezTo>
                  <a:cubicBezTo>
                    <a:pt x="11" y="87"/>
                    <a:pt x="13" y="78"/>
                    <a:pt x="16" y="69"/>
                  </a:cubicBezTo>
                  <a:cubicBezTo>
                    <a:pt x="27" y="32"/>
                    <a:pt x="34" y="1"/>
                    <a:pt x="33" y="1"/>
                  </a:cubicBezTo>
                  <a:cubicBezTo>
                    <a:pt x="31" y="0"/>
                    <a:pt x="21" y="30"/>
                    <a:pt x="10" y="68"/>
                  </a:cubicBezTo>
                  <a:cubicBezTo>
                    <a:pt x="8" y="77"/>
                    <a:pt x="5" y="86"/>
                    <a:pt x="3" y="94"/>
                  </a:cubicBezTo>
                  <a:cubicBezTo>
                    <a:pt x="2" y="98"/>
                    <a:pt x="0" y="103"/>
                    <a:pt x="2" y="108"/>
                  </a:cubicBezTo>
                  <a:cubicBezTo>
                    <a:pt x="4" y="110"/>
                    <a:pt x="6" y="112"/>
                    <a:pt x="8" y="112"/>
                  </a:cubicBezTo>
                  <a:cubicBezTo>
                    <a:pt x="11" y="113"/>
                    <a:pt x="12" y="112"/>
                    <a:pt x="14" y="112"/>
                  </a:cubicBezTo>
                  <a:cubicBezTo>
                    <a:pt x="28" y="112"/>
                    <a:pt x="36" y="111"/>
                    <a:pt x="36" y="1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25107DE6-FACD-41AD-B412-00BA726138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49971" y="4269479"/>
              <a:ext cx="93923" cy="91106"/>
            </a:xfrm>
            <a:custGeom>
              <a:avLst/>
              <a:gdLst>
                <a:gd name="T0" fmla="*/ 39 w 42"/>
                <a:gd name="T1" fmla="*/ 0 h 41"/>
                <a:gd name="T2" fmla="*/ 27 w 42"/>
                <a:gd name="T3" fmla="*/ 26 h 41"/>
                <a:gd name="T4" fmla="*/ 0 w 42"/>
                <a:gd name="T5" fmla="*/ 39 h 41"/>
                <a:gd name="T6" fmla="*/ 10 w 42"/>
                <a:gd name="T7" fmla="*/ 41 h 41"/>
                <a:gd name="T8" fmla="*/ 33 w 42"/>
                <a:gd name="T9" fmla="*/ 31 h 41"/>
                <a:gd name="T10" fmla="*/ 42 w 42"/>
                <a:gd name="T11" fmla="*/ 10 h 41"/>
                <a:gd name="T12" fmla="*/ 39 w 42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1">
                  <a:moveTo>
                    <a:pt x="39" y="0"/>
                  </a:moveTo>
                  <a:cubicBezTo>
                    <a:pt x="37" y="1"/>
                    <a:pt x="38" y="15"/>
                    <a:pt x="27" y="26"/>
                  </a:cubicBezTo>
                  <a:cubicBezTo>
                    <a:pt x="16" y="37"/>
                    <a:pt x="0" y="37"/>
                    <a:pt x="0" y="39"/>
                  </a:cubicBezTo>
                  <a:cubicBezTo>
                    <a:pt x="0" y="40"/>
                    <a:pt x="4" y="41"/>
                    <a:pt x="10" y="41"/>
                  </a:cubicBezTo>
                  <a:cubicBezTo>
                    <a:pt x="17" y="41"/>
                    <a:pt x="26" y="38"/>
                    <a:pt x="33" y="31"/>
                  </a:cubicBezTo>
                  <a:cubicBezTo>
                    <a:pt x="40" y="24"/>
                    <a:pt x="42" y="16"/>
                    <a:pt x="42" y="10"/>
                  </a:cubicBezTo>
                  <a:cubicBezTo>
                    <a:pt x="42" y="4"/>
                    <a:pt x="40" y="0"/>
                    <a:pt x="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8BB5BD0C-21AB-4C8B-8203-B0C433836E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36324" y="3887211"/>
              <a:ext cx="138067" cy="40387"/>
            </a:xfrm>
            <a:custGeom>
              <a:avLst/>
              <a:gdLst>
                <a:gd name="T0" fmla="*/ 1 w 62"/>
                <a:gd name="T1" fmla="*/ 13 h 18"/>
                <a:gd name="T2" fmla="*/ 31 w 62"/>
                <a:gd name="T3" fmla="*/ 14 h 18"/>
                <a:gd name="T4" fmla="*/ 61 w 62"/>
                <a:gd name="T5" fmla="*/ 15 h 18"/>
                <a:gd name="T6" fmla="*/ 54 w 62"/>
                <a:gd name="T7" fmla="*/ 7 h 18"/>
                <a:gd name="T8" fmla="*/ 31 w 62"/>
                <a:gd name="T9" fmla="*/ 1 h 18"/>
                <a:gd name="T10" fmla="*/ 8 w 62"/>
                <a:gd name="T11" fmla="*/ 5 h 18"/>
                <a:gd name="T12" fmla="*/ 1 w 62"/>
                <a:gd name="T1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8">
                  <a:moveTo>
                    <a:pt x="1" y="13"/>
                  </a:moveTo>
                  <a:cubicBezTo>
                    <a:pt x="2" y="16"/>
                    <a:pt x="15" y="14"/>
                    <a:pt x="31" y="14"/>
                  </a:cubicBezTo>
                  <a:cubicBezTo>
                    <a:pt x="47" y="14"/>
                    <a:pt x="59" y="18"/>
                    <a:pt x="61" y="15"/>
                  </a:cubicBezTo>
                  <a:cubicBezTo>
                    <a:pt x="62" y="13"/>
                    <a:pt x="59" y="10"/>
                    <a:pt x="54" y="7"/>
                  </a:cubicBezTo>
                  <a:cubicBezTo>
                    <a:pt x="49" y="4"/>
                    <a:pt x="41" y="1"/>
                    <a:pt x="31" y="1"/>
                  </a:cubicBezTo>
                  <a:cubicBezTo>
                    <a:pt x="22" y="0"/>
                    <a:pt x="14" y="3"/>
                    <a:pt x="8" y="5"/>
                  </a:cubicBezTo>
                  <a:cubicBezTo>
                    <a:pt x="3" y="8"/>
                    <a:pt x="0" y="11"/>
                    <a:pt x="1" y="1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3C80ED13-B25A-45F1-AB8A-8AF247F8AA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39696" y="3927598"/>
              <a:ext cx="102376" cy="42266"/>
            </a:xfrm>
            <a:custGeom>
              <a:avLst/>
              <a:gdLst>
                <a:gd name="T0" fmla="*/ 1 w 46"/>
                <a:gd name="T1" fmla="*/ 16 h 19"/>
                <a:gd name="T2" fmla="*/ 23 w 46"/>
                <a:gd name="T3" fmla="*/ 14 h 19"/>
                <a:gd name="T4" fmla="*/ 45 w 46"/>
                <a:gd name="T5" fmla="*/ 11 h 19"/>
                <a:gd name="T6" fmla="*/ 40 w 46"/>
                <a:gd name="T7" fmla="*/ 4 h 19"/>
                <a:gd name="T8" fmla="*/ 21 w 46"/>
                <a:gd name="T9" fmla="*/ 0 h 19"/>
                <a:gd name="T10" fmla="*/ 4 w 46"/>
                <a:gd name="T11" fmla="*/ 8 h 19"/>
                <a:gd name="T12" fmla="*/ 1 w 46"/>
                <a:gd name="T13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9">
                  <a:moveTo>
                    <a:pt x="1" y="16"/>
                  </a:moveTo>
                  <a:cubicBezTo>
                    <a:pt x="3" y="19"/>
                    <a:pt x="12" y="15"/>
                    <a:pt x="23" y="14"/>
                  </a:cubicBezTo>
                  <a:cubicBezTo>
                    <a:pt x="34" y="12"/>
                    <a:pt x="43" y="14"/>
                    <a:pt x="45" y="11"/>
                  </a:cubicBezTo>
                  <a:cubicBezTo>
                    <a:pt x="46" y="9"/>
                    <a:pt x="44" y="6"/>
                    <a:pt x="40" y="4"/>
                  </a:cubicBezTo>
                  <a:cubicBezTo>
                    <a:pt x="36" y="1"/>
                    <a:pt x="29" y="0"/>
                    <a:pt x="21" y="0"/>
                  </a:cubicBezTo>
                  <a:cubicBezTo>
                    <a:pt x="14" y="1"/>
                    <a:pt x="8" y="5"/>
                    <a:pt x="4" y="8"/>
                  </a:cubicBezTo>
                  <a:cubicBezTo>
                    <a:pt x="1" y="11"/>
                    <a:pt x="0" y="15"/>
                    <a:pt x="1" y="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E7C102A4-7DEC-4ED4-A57B-1888D778AC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6101" y="3626104"/>
              <a:ext cx="262985" cy="513761"/>
            </a:xfrm>
            <a:custGeom>
              <a:avLst/>
              <a:gdLst>
                <a:gd name="T0" fmla="*/ 0 w 118"/>
                <a:gd name="T1" fmla="*/ 62 h 230"/>
                <a:gd name="T2" fmla="*/ 1 w 118"/>
                <a:gd name="T3" fmla="*/ 62 h 230"/>
                <a:gd name="T4" fmla="*/ 29 w 118"/>
                <a:gd name="T5" fmla="*/ 104 h 230"/>
                <a:gd name="T6" fmla="*/ 30 w 118"/>
                <a:gd name="T7" fmla="*/ 105 h 230"/>
                <a:gd name="T8" fmla="*/ 42 w 118"/>
                <a:gd name="T9" fmla="*/ 178 h 230"/>
                <a:gd name="T10" fmla="*/ 71 w 118"/>
                <a:gd name="T11" fmla="*/ 226 h 230"/>
                <a:gd name="T12" fmla="*/ 104 w 118"/>
                <a:gd name="T13" fmla="*/ 213 h 230"/>
                <a:gd name="T14" fmla="*/ 107 w 118"/>
                <a:gd name="T15" fmla="*/ 201 h 230"/>
                <a:gd name="T16" fmla="*/ 113 w 118"/>
                <a:gd name="T17" fmla="*/ 57 h 230"/>
                <a:gd name="T18" fmla="*/ 88 w 118"/>
                <a:gd name="T19" fmla="*/ 17 h 230"/>
                <a:gd name="T20" fmla="*/ 44 w 118"/>
                <a:gd name="T21" fmla="*/ 8 h 230"/>
                <a:gd name="T22" fmla="*/ 4 w 118"/>
                <a:gd name="T23" fmla="*/ 5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230">
                  <a:moveTo>
                    <a:pt x="0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5" y="72"/>
                    <a:pt x="26" y="87"/>
                    <a:pt x="29" y="104"/>
                  </a:cubicBezTo>
                  <a:cubicBezTo>
                    <a:pt x="30" y="104"/>
                    <a:pt x="30" y="105"/>
                    <a:pt x="30" y="105"/>
                  </a:cubicBezTo>
                  <a:cubicBezTo>
                    <a:pt x="35" y="129"/>
                    <a:pt x="37" y="154"/>
                    <a:pt x="42" y="178"/>
                  </a:cubicBezTo>
                  <a:cubicBezTo>
                    <a:pt x="48" y="202"/>
                    <a:pt x="47" y="221"/>
                    <a:pt x="71" y="226"/>
                  </a:cubicBezTo>
                  <a:cubicBezTo>
                    <a:pt x="86" y="230"/>
                    <a:pt x="99" y="221"/>
                    <a:pt x="104" y="213"/>
                  </a:cubicBezTo>
                  <a:cubicBezTo>
                    <a:pt x="107" y="209"/>
                    <a:pt x="107" y="205"/>
                    <a:pt x="107" y="201"/>
                  </a:cubicBezTo>
                  <a:cubicBezTo>
                    <a:pt x="106" y="142"/>
                    <a:pt x="118" y="119"/>
                    <a:pt x="113" y="57"/>
                  </a:cubicBezTo>
                  <a:cubicBezTo>
                    <a:pt x="112" y="40"/>
                    <a:pt x="102" y="25"/>
                    <a:pt x="88" y="17"/>
                  </a:cubicBezTo>
                  <a:cubicBezTo>
                    <a:pt x="74" y="9"/>
                    <a:pt x="58" y="0"/>
                    <a:pt x="44" y="8"/>
                  </a:cubicBezTo>
                  <a:cubicBezTo>
                    <a:pt x="30" y="16"/>
                    <a:pt x="14" y="45"/>
                    <a:pt x="4" y="57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321EB356-4F30-4088-B33D-9BFA89929B5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00078" y="3998980"/>
              <a:ext cx="141824" cy="261107"/>
            </a:xfrm>
            <a:custGeom>
              <a:avLst/>
              <a:gdLst>
                <a:gd name="T0" fmla="*/ 0 w 64"/>
                <a:gd name="T1" fmla="*/ 22 h 117"/>
                <a:gd name="T2" fmla="*/ 61 w 64"/>
                <a:gd name="T3" fmla="*/ 58 h 117"/>
                <a:gd name="T4" fmla="*/ 4 w 64"/>
                <a:gd name="T5" fmla="*/ 106 h 117"/>
                <a:gd name="T6" fmla="*/ 0 w 64"/>
                <a:gd name="T7" fmla="*/ 2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17">
                  <a:moveTo>
                    <a:pt x="0" y="22"/>
                  </a:moveTo>
                  <a:cubicBezTo>
                    <a:pt x="2" y="21"/>
                    <a:pt x="58" y="0"/>
                    <a:pt x="61" y="58"/>
                  </a:cubicBezTo>
                  <a:cubicBezTo>
                    <a:pt x="64" y="117"/>
                    <a:pt x="4" y="108"/>
                    <a:pt x="4" y="106"/>
                  </a:cubicBezTo>
                  <a:cubicBezTo>
                    <a:pt x="4" y="105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56" name="Freeform 73">
              <a:extLst>
                <a:ext uri="{FF2B5EF4-FFF2-40B4-BE49-F238E27FC236}">
                  <a16:creationId xmlns:a16="http://schemas.microsoft.com/office/drawing/2014/main" id="{E2117948-32E6-4A24-B99C-876ACE89DF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9525" y="4079754"/>
              <a:ext cx="56354" cy="115526"/>
            </a:xfrm>
            <a:custGeom>
              <a:avLst/>
              <a:gdLst>
                <a:gd name="T0" fmla="*/ 0 w 25"/>
                <a:gd name="T1" fmla="*/ 47 h 52"/>
                <a:gd name="T2" fmla="*/ 3 w 25"/>
                <a:gd name="T3" fmla="*/ 49 h 52"/>
                <a:gd name="T4" fmla="*/ 10 w 25"/>
                <a:gd name="T5" fmla="*/ 48 h 52"/>
                <a:gd name="T6" fmla="*/ 21 w 25"/>
                <a:gd name="T7" fmla="*/ 25 h 52"/>
                <a:gd name="T8" fmla="*/ 17 w 25"/>
                <a:gd name="T9" fmla="*/ 11 h 52"/>
                <a:gd name="T10" fmla="*/ 9 w 25"/>
                <a:gd name="T11" fmla="*/ 3 h 52"/>
                <a:gd name="T12" fmla="*/ 3 w 25"/>
                <a:gd name="T13" fmla="*/ 6 h 52"/>
                <a:gd name="T14" fmla="*/ 3 w 25"/>
                <a:gd name="T15" fmla="*/ 9 h 52"/>
                <a:gd name="T16" fmla="*/ 2 w 25"/>
                <a:gd name="T17" fmla="*/ 6 h 52"/>
                <a:gd name="T18" fmla="*/ 4 w 25"/>
                <a:gd name="T19" fmla="*/ 2 h 52"/>
                <a:gd name="T20" fmla="*/ 9 w 25"/>
                <a:gd name="T21" fmla="*/ 0 h 52"/>
                <a:gd name="T22" fmla="*/ 20 w 25"/>
                <a:gd name="T23" fmla="*/ 9 h 52"/>
                <a:gd name="T24" fmla="*/ 25 w 25"/>
                <a:gd name="T25" fmla="*/ 25 h 52"/>
                <a:gd name="T26" fmla="*/ 11 w 25"/>
                <a:gd name="T27" fmla="*/ 51 h 52"/>
                <a:gd name="T28" fmla="*/ 2 w 25"/>
                <a:gd name="T29" fmla="*/ 50 h 52"/>
                <a:gd name="T30" fmla="*/ 0 w 25"/>
                <a:gd name="T3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52">
                  <a:moveTo>
                    <a:pt x="0" y="47"/>
                  </a:moveTo>
                  <a:cubicBezTo>
                    <a:pt x="0" y="47"/>
                    <a:pt x="1" y="48"/>
                    <a:pt x="3" y="49"/>
                  </a:cubicBezTo>
                  <a:cubicBezTo>
                    <a:pt x="4" y="49"/>
                    <a:pt x="7" y="50"/>
                    <a:pt x="10" y="48"/>
                  </a:cubicBezTo>
                  <a:cubicBezTo>
                    <a:pt x="16" y="46"/>
                    <a:pt x="21" y="36"/>
                    <a:pt x="21" y="25"/>
                  </a:cubicBezTo>
                  <a:cubicBezTo>
                    <a:pt x="21" y="20"/>
                    <a:pt x="19" y="15"/>
                    <a:pt x="17" y="11"/>
                  </a:cubicBezTo>
                  <a:cubicBezTo>
                    <a:pt x="15" y="6"/>
                    <a:pt x="12" y="4"/>
                    <a:pt x="9" y="3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2" y="9"/>
                    <a:pt x="1" y="8"/>
                    <a:pt x="2" y="6"/>
                  </a:cubicBezTo>
                  <a:cubicBezTo>
                    <a:pt x="2" y="5"/>
                    <a:pt x="2" y="3"/>
                    <a:pt x="4" y="2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4" y="0"/>
                    <a:pt x="18" y="4"/>
                    <a:pt x="20" y="9"/>
                  </a:cubicBezTo>
                  <a:cubicBezTo>
                    <a:pt x="23" y="13"/>
                    <a:pt x="25" y="19"/>
                    <a:pt x="25" y="25"/>
                  </a:cubicBezTo>
                  <a:cubicBezTo>
                    <a:pt x="25" y="37"/>
                    <a:pt x="20" y="48"/>
                    <a:pt x="11" y="51"/>
                  </a:cubicBezTo>
                  <a:cubicBezTo>
                    <a:pt x="7" y="52"/>
                    <a:pt x="4" y="51"/>
                    <a:pt x="2" y="50"/>
                  </a:cubicBezTo>
                  <a:cubicBezTo>
                    <a:pt x="0" y="49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57" name="Freeform 74">
              <a:extLst>
                <a:ext uri="{FF2B5EF4-FFF2-40B4-BE49-F238E27FC236}">
                  <a16:creationId xmlns:a16="http://schemas.microsoft.com/office/drawing/2014/main" id="{E03579A9-F3A1-46ED-AE55-CFEF96F001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77593" y="3512457"/>
              <a:ext cx="780503" cy="415141"/>
            </a:xfrm>
            <a:custGeom>
              <a:avLst/>
              <a:gdLst>
                <a:gd name="T0" fmla="*/ 338 w 350"/>
                <a:gd name="T1" fmla="*/ 68 h 186"/>
                <a:gd name="T2" fmla="*/ 278 w 350"/>
                <a:gd name="T3" fmla="*/ 7 h 186"/>
                <a:gd name="T4" fmla="*/ 184 w 350"/>
                <a:gd name="T5" fmla="*/ 29 h 186"/>
                <a:gd name="T6" fmla="*/ 130 w 350"/>
                <a:gd name="T7" fmla="*/ 47 h 186"/>
                <a:gd name="T8" fmla="*/ 92 w 350"/>
                <a:gd name="T9" fmla="*/ 41 h 186"/>
                <a:gd name="T10" fmla="*/ 54 w 350"/>
                <a:gd name="T11" fmla="*/ 36 h 186"/>
                <a:gd name="T12" fmla="*/ 25 w 350"/>
                <a:gd name="T13" fmla="*/ 59 h 186"/>
                <a:gd name="T14" fmla="*/ 42 w 350"/>
                <a:gd name="T15" fmla="*/ 87 h 186"/>
                <a:gd name="T16" fmla="*/ 1 w 350"/>
                <a:gd name="T17" fmla="*/ 112 h 186"/>
                <a:gd name="T18" fmla="*/ 39 w 350"/>
                <a:gd name="T19" fmla="*/ 141 h 186"/>
                <a:gd name="T20" fmla="*/ 20 w 350"/>
                <a:gd name="T21" fmla="*/ 157 h 186"/>
                <a:gd name="T22" fmla="*/ 42 w 350"/>
                <a:gd name="T23" fmla="*/ 178 h 186"/>
                <a:gd name="T24" fmla="*/ 120 w 350"/>
                <a:gd name="T25" fmla="*/ 170 h 186"/>
                <a:gd name="T26" fmla="*/ 191 w 350"/>
                <a:gd name="T27" fmla="*/ 133 h 186"/>
                <a:gd name="T28" fmla="*/ 281 w 350"/>
                <a:gd name="T29" fmla="*/ 109 h 186"/>
                <a:gd name="T30" fmla="*/ 325 w 350"/>
                <a:gd name="T31" fmla="*/ 129 h 186"/>
                <a:gd name="T32" fmla="*/ 342 w 350"/>
                <a:gd name="T33" fmla="*/ 101 h 186"/>
                <a:gd name="T34" fmla="*/ 338 w 350"/>
                <a:gd name="T35" fmla="*/ 6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0" h="186">
                  <a:moveTo>
                    <a:pt x="338" y="68"/>
                  </a:moveTo>
                  <a:cubicBezTo>
                    <a:pt x="350" y="44"/>
                    <a:pt x="308" y="13"/>
                    <a:pt x="278" y="7"/>
                  </a:cubicBezTo>
                  <a:cubicBezTo>
                    <a:pt x="249" y="0"/>
                    <a:pt x="212" y="17"/>
                    <a:pt x="184" y="29"/>
                  </a:cubicBezTo>
                  <a:cubicBezTo>
                    <a:pt x="166" y="36"/>
                    <a:pt x="149" y="46"/>
                    <a:pt x="130" y="47"/>
                  </a:cubicBezTo>
                  <a:cubicBezTo>
                    <a:pt x="117" y="48"/>
                    <a:pt x="104" y="44"/>
                    <a:pt x="92" y="41"/>
                  </a:cubicBezTo>
                  <a:cubicBezTo>
                    <a:pt x="79" y="37"/>
                    <a:pt x="66" y="35"/>
                    <a:pt x="54" y="36"/>
                  </a:cubicBezTo>
                  <a:cubicBezTo>
                    <a:pt x="41" y="38"/>
                    <a:pt x="28" y="46"/>
                    <a:pt x="25" y="59"/>
                  </a:cubicBezTo>
                  <a:cubicBezTo>
                    <a:pt x="21" y="71"/>
                    <a:pt x="29" y="86"/>
                    <a:pt x="42" y="87"/>
                  </a:cubicBezTo>
                  <a:cubicBezTo>
                    <a:pt x="25" y="80"/>
                    <a:pt x="2" y="93"/>
                    <a:pt x="1" y="112"/>
                  </a:cubicBezTo>
                  <a:cubicBezTo>
                    <a:pt x="0" y="130"/>
                    <a:pt x="21" y="146"/>
                    <a:pt x="39" y="141"/>
                  </a:cubicBezTo>
                  <a:cubicBezTo>
                    <a:pt x="30" y="135"/>
                    <a:pt x="18" y="147"/>
                    <a:pt x="20" y="157"/>
                  </a:cubicBezTo>
                  <a:cubicBezTo>
                    <a:pt x="22" y="168"/>
                    <a:pt x="32" y="174"/>
                    <a:pt x="42" y="178"/>
                  </a:cubicBezTo>
                  <a:cubicBezTo>
                    <a:pt x="67" y="186"/>
                    <a:pt x="95" y="181"/>
                    <a:pt x="120" y="170"/>
                  </a:cubicBezTo>
                  <a:cubicBezTo>
                    <a:pt x="144" y="159"/>
                    <a:pt x="166" y="144"/>
                    <a:pt x="191" y="133"/>
                  </a:cubicBezTo>
                  <a:cubicBezTo>
                    <a:pt x="215" y="122"/>
                    <a:pt x="256" y="102"/>
                    <a:pt x="281" y="109"/>
                  </a:cubicBezTo>
                  <a:cubicBezTo>
                    <a:pt x="300" y="114"/>
                    <a:pt x="315" y="135"/>
                    <a:pt x="325" y="129"/>
                  </a:cubicBezTo>
                  <a:cubicBezTo>
                    <a:pt x="335" y="124"/>
                    <a:pt x="340" y="113"/>
                    <a:pt x="342" y="101"/>
                  </a:cubicBezTo>
                  <a:cubicBezTo>
                    <a:pt x="343" y="90"/>
                    <a:pt x="340" y="79"/>
                    <a:pt x="338" y="68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58" name="Freeform 75">
              <a:extLst>
                <a:ext uri="{FF2B5EF4-FFF2-40B4-BE49-F238E27FC236}">
                  <a16:creationId xmlns:a16="http://schemas.microsoft.com/office/drawing/2014/main" id="{B4696CD5-AA5E-4628-83E3-CA5F19AFF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33947" y="3554723"/>
              <a:ext cx="648071" cy="234808"/>
            </a:xfrm>
            <a:custGeom>
              <a:avLst/>
              <a:gdLst>
                <a:gd name="T0" fmla="*/ 1 w 291"/>
                <a:gd name="T1" fmla="*/ 67 h 105"/>
                <a:gd name="T2" fmla="*/ 11 w 291"/>
                <a:gd name="T3" fmla="*/ 78 h 105"/>
                <a:gd name="T4" fmla="*/ 45 w 291"/>
                <a:gd name="T5" fmla="*/ 96 h 105"/>
                <a:gd name="T6" fmla="*/ 101 w 291"/>
                <a:gd name="T7" fmla="*/ 89 h 105"/>
                <a:gd name="T8" fmla="*/ 154 w 291"/>
                <a:gd name="T9" fmla="*/ 41 h 105"/>
                <a:gd name="T10" fmla="*/ 217 w 291"/>
                <a:gd name="T11" fmla="*/ 4 h 105"/>
                <a:gd name="T12" fmla="*/ 274 w 291"/>
                <a:gd name="T13" fmla="*/ 18 h 105"/>
                <a:gd name="T14" fmla="*/ 291 w 291"/>
                <a:gd name="T15" fmla="*/ 55 h 105"/>
                <a:gd name="T16" fmla="*/ 289 w 291"/>
                <a:gd name="T17" fmla="*/ 66 h 105"/>
                <a:gd name="T18" fmla="*/ 287 w 291"/>
                <a:gd name="T19" fmla="*/ 70 h 105"/>
                <a:gd name="T20" fmla="*/ 288 w 291"/>
                <a:gd name="T21" fmla="*/ 55 h 105"/>
                <a:gd name="T22" fmla="*/ 272 w 291"/>
                <a:gd name="T23" fmla="*/ 21 h 105"/>
                <a:gd name="T24" fmla="*/ 218 w 291"/>
                <a:gd name="T25" fmla="*/ 9 h 105"/>
                <a:gd name="T26" fmla="*/ 158 w 291"/>
                <a:gd name="T27" fmla="*/ 45 h 105"/>
                <a:gd name="T28" fmla="*/ 103 w 291"/>
                <a:gd name="T29" fmla="*/ 94 h 105"/>
                <a:gd name="T30" fmla="*/ 44 w 291"/>
                <a:gd name="T31" fmla="*/ 100 h 105"/>
                <a:gd name="T32" fmla="*/ 9 w 291"/>
                <a:gd name="T33" fmla="*/ 79 h 105"/>
                <a:gd name="T34" fmla="*/ 2 w 291"/>
                <a:gd name="T35" fmla="*/ 71 h 105"/>
                <a:gd name="T36" fmla="*/ 1 w 291"/>
                <a:gd name="T37" fmla="*/ 6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1" h="105">
                  <a:moveTo>
                    <a:pt x="1" y="67"/>
                  </a:moveTo>
                  <a:cubicBezTo>
                    <a:pt x="1" y="67"/>
                    <a:pt x="4" y="71"/>
                    <a:pt x="11" y="78"/>
                  </a:cubicBezTo>
                  <a:cubicBezTo>
                    <a:pt x="18" y="84"/>
                    <a:pt x="29" y="92"/>
                    <a:pt x="45" y="96"/>
                  </a:cubicBezTo>
                  <a:cubicBezTo>
                    <a:pt x="61" y="100"/>
                    <a:pt x="82" y="100"/>
                    <a:pt x="101" y="89"/>
                  </a:cubicBezTo>
                  <a:cubicBezTo>
                    <a:pt x="120" y="78"/>
                    <a:pt x="135" y="59"/>
                    <a:pt x="154" y="41"/>
                  </a:cubicBezTo>
                  <a:cubicBezTo>
                    <a:pt x="172" y="22"/>
                    <a:pt x="194" y="8"/>
                    <a:pt x="217" y="4"/>
                  </a:cubicBezTo>
                  <a:cubicBezTo>
                    <a:pt x="240" y="0"/>
                    <a:pt x="261" y="6"/>
                    <a:pt x="274" y="18"/>
                  </a:cubicBezTo>
                  <a:cubicBezTo>
                    <a:pt x="287" y="31"/>
                    <a:pt x="291" y="46"/>
                    <a:pt x="291" y="55"/>
                  </a:cubicBezTo>
                  <a:cubicBezTo>
                    <a:pt x="291" y="60"/>
                    <a:pt x="290" y="64"/>
                    <a:pt x="289" y="66"/>
                  </a:cubicBezTo>
                  <a:cubicBezTo>
                    <a:pt x="288" y="68"/>
                    <a:pt x="288" y="70"/>
                    <a:pt x="287" y="70"/>
                  </a:cubicBezTo>
                  <a:cubicBezTo>
                    <a:pt x="287" y="69"/>
                    <a:pt x="289" y="64"/>
                    <a:pt x="288" y="55"/>
                  </a:cubicBezTo>
                  <a:cubicBezTo>
                    <a:pt x="288" y="46"/>
                    <a:pt x="284" y="32"/>
                    <a:pt x="272" y="21"/>
                  </a:cubicBezTo>
                  <a:cubicBezTo>
                    <a:pt x="259" y="11"/>
                    <a:pt x="239" y="5"/>
                    <a:pt x="218" y="9"/>
                  </a:cubicBezTo>
                  <a:cubicBezTo>
                    <a:pt x="196" y="13"/>
                    <a:pt x="175" y="27"/>
                    <a:pt x="158" y="45"/>
                  </a:cubicBezTo>
                  <a:cubicBezTo>
                    <a:pt x="140" y="63"/>
                    <a:pt x="124" y="83"/>
                    <a:pt x="103" y="94"/>
                  </a:cubicBezTo>
                  <a:cubicBezTo>
                    <a:pt x="83" y="105"/>
                    <a:pt x="60" y="105"/>
                    <a:pt x="44" y="100"/>
                  </a:cubicBezTo>
                  <a:cubicBezTo>
                    <a:pt x="27" y="95"/>
                    <a:pt x="16" y="86"/>
                    <a:pt x="9" y="79"/>
                  </a:cubicBezTo>
                  <a:cubicBezTo>
                    <a:pt x="6" y="76"/>
                    <a:pt x="4" y="73"/>
                    <a:pt x="2" y="71"/>
                  </a:cubicBezTo>
                  <a:cubicBezTo>
                    <a:pt x="1" y="68"/>
                    <a:pt x="0" y="67"/>
                    <a:pt x="1" y="6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59" name="Freeform 76">
              <a:extLst>
                <a:ext uri="{FF2B5EF4-FFF2-40B4-BE49-F238E27FC236}">
                  <a16:creationId xmlns:a16="http://schemas.microsoft.com/office/drawing/2014/main" id="{E47AD30C-2522-42EE-A68A-1C2A7D2810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84609" y="3702182"/>
              <a:ext cx="146520" cy="339063"/>
            </a:xfrm>
            <a:custGeom>
              <a:avLst/>
              <a:gdLst>
                <a:gd name="T0" fmla="*/ 55 w 66"/>
                <a:gd name="T1" fmla="*/ 151 h 152"/>
                <a:gd name="T2" fmla="*/ 50 w 66"/>
                <a:gd name="T3" fmla="*/ 145 h 152"/>
                <a:gd name="T4" fmla="*/ 45 w 66"/>
                <a:gd name="T5" fmla="*/ 124 h 152"/>
                <a:gd name="T6" fmla="*/ 60 w 66"/>
                <a:gd name="T7" fmla="*/ 58 h 152"/>
                <a:gd name="T8" fmla="*/ 50 w 66"/>
                <a:gd name="T9" fmla="*/ 23 h 152"/>
                <a:gd name="T10" fmla="*/ 27 w 66"/>
                <a:gd name="T11" fmla="*/ 6 h 152"/>
                <a:gd name="T12" fmla="*/ 7 w 66"/>
                <a:gd name="T13" fmla="*/ 5 h 152"/>
                <a:gd name="T14" fmla="*/ 0 w 66"/>
                <a:gd name="T15" fmla="*/ 7 h 152"/>
                <a:gd name="T16" fmla="*/ 7 w 66"/>
                <a:gd name="T17" fmla="*/ 3 h 152"/>
                <a:gd name="T18" fmla="*/ 28 w 66"/>
                <a:gd name="T19" fmla="*/ 2 h 152"/>
                <a:gd name="T20" fmla="*/ 55 w 66"/>
                <a:gd name="T21" fmla="*/ 20 h 152"/>
                <a:gd name="T22" fmla="*/ 66 w 66"/>
                <a:gd name="T23" fmla="*/ 58 h 152"/>
                <a:gd name="T24" fmla="*/ 57 w 66"/>
                <a:gd name="T25" fmla="*/ 96 h 152"/>
                <a:gd name="T26" fmla="*/ 49 w 66"/>
                <a:gd name="T27" fmla="*/ 125 h 152"/>
                <a:gd name="T28" fmla="*/ 55 w 66"/>
                <a:gd name="T29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52">
                  <a:moveTo>
                    <a:pt x="55" y="151"/>
                  </a:moveTo>
                  <a:cubicBezTo>
                    <a:pt x="55" y="152"/>
                    <a:pt x="52" y="150"/>
                    <a:pt x="50" y="145"/>
                  </a:cubicBezTo>
                  <a:cubicBezTo>
                    <a:pt x="47" y="141"/>
                    <a:pt x="45" y="134"/>
                    <a:pt x="45" y="124"/>
                  </a:cubicBezTo>
                  <a:cubicBezTo>
                    <a:pt x="45" y="106"/>
                    <a:pt x="60" y="84"/>
                    <a:pt x="60" y="58"/>
                  </a:cubicBezTo>
                  <a:cubicBezTo>
                    <a:pt x="60" y="45"/>
                    <a:pt x="57" y="32"/>
                    <a:pt x="50" y="23"/>
                  </a:cubicBezTo>
                  <a:cubicBezTo>
                    <a:pt x="44" y="14"/>
                    <a:pt x="35" y="9"/>
                    <a:pt x="27" y="6"/>
                  </a:cubicBezTo>
                  <a:cubicBezTo>
                    <a:pt x="19" y="4"/>
                    <a:pt x="12" y="4"/>
                    <a:pt x="7" y="5"/>
                  </a:cubicBezTo>
                  <a:cubicBezTo>
                    <a:pt x="3" y="6"/>
                    <a:pt x="0" y="8"/>
                    <a:pt x="0" y="7"/>
                  </a:cubicBezTo>
                  <a:cubicBezTo>
                    <a:pt x="0" y="7"/>
                    <a:pt x="2" y="5"/>
                    <a:pt x="7" y="3"/>
                  </a:cubicBezTo>
                  <a:cubicBezTo>
                    <a:pt x="11" y="1"/>
                    <a:pt x="19" y="0"/>
                    <a:pt x="28" y="2"/>
                  </a:cubicBezTo>
                  <a:cubicBezTo>
                    <a:pt x="37" y="5"/>
                    <a:pt x="47" y="10"/>
                    <a:pt x="55" y="20"/>
                  </a:cubicBezTo>
                  <a:cubicBezTo>
                    <a:pt x="62" y="30"/>
                    <a:pt x="66" y="44"/>
                    <a:pt x="66" y="58"/>
                  </a:cubicBezTo>
                  <a:cubicBezTo>
                    <a:pt x="66" y="72"/>
                    <a:pt x="61" y="85"/>
                    <a:pt x="57" y="96"/>
                  </a:cubicBezTo>
                  <a:cubicBezTo>
                    <a:pt x="53" y="106"/>
                    <a:pt x="50" y="116"/>
                    <a:pt x="49" y="125"/>
                  </a:cubicBezTo>
                  <a:cubicBezTo>
                    <a:pt x="47" y="142"/>
                    <a:pt x="56" y="151"/>
                    <a:pt x="55" y="15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60" name="Freeform 77">
              <a:extLst>
                <a:ext uri="{FF2B5EF4-FFF2-40B4-BE49-F238E27FC236}">
                  <a16:creationId xmlns:a16="http://schemas.microsoft.com/office/drawing/2014/main" id="{205E3113-BD7F-4EFC-B5A4-2258FC7567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24497" y="4090086"/>
              <a:ext cx="142764" cy="150277"/>
            </a:xfrm>
            <a:custGeom>
              <a:avLst/>
              <a:gdLst>
                <a:gd name="T0" fmla="*/ 13 w 64"/>
                <a:gd name="T1" fmla="*/ 64 h 67"/>
                <a:gd name="T2" fmla="*/ 3 w 64"/>
                <a:gd name="T3" fmla="*/ 55 h 67"/>
                <a:gd name="T4" fmla="*/ 3 w 64"/>
                <a:gd name="T5" fmla="*/ 43 h 67"/>
                <a:gd name="T6" fmla="*/ 38 w 64"/>
                <a:gd name="T7" fmla="*/ 4 h 67"/>
                <a:gd name="T8" fmla="*/ 51 w 64"/>
                <a:gd name="T9" fmla="*/ 4 h 67"/>
                <a:gd name="T10" fmla="*/ 60 w 64"/>
                <a:gd name="T11" fmla="*/ 12 h 67"/>
                <a:gd name="T12" fmla="*/ 61 w 64"/>
                <a:gd name="T13" fmla="*/ 24 h 67"/>
                <a:gd name="T14" fmla="*/ 25 w 64"/>
                <a:gd name="T15" fmla="*/ 63 h 67"/>
                <a:gd name="T16" fmla="*/ 13 w 64"/>
                <a:gd name="T17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7">
                  <a:moveTo>
                    <a:pt x="13" y="64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0" y="51"/>
                    <a:pt x="0" y="46"/>
                    <a:pt x="3" y="4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2" y="1"/>
                    <a:pt x="47" y="0"/>
                    <a:pt x="51" y="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4" y="16"/>
                    <a:pt x="64" y="21"/>
                    <a:pt x="61" y="24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2" y="67"/>
                    <a:pt x="16" y="67"/>
                    <a:pt x="13" y="6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61" name="Freeform 78">
              <a:extLst>
                <a:ext uri="{FF2B5EF4-FFF2-40B4-BE49-F238E27FC236}">
                  <a16:creationId xmlns:a16="http://schemas.microsoft.com/office/drawing/2014/main" id="{15949B91-CDEC-4019-9641-FCFA016FA65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995" y="5248161"/>
              <a:ext cx="1306474" cy="1065091"/>
            </a:xfrm>
            <a:custGeom>
              <a:avLst/>
              <a:gdLst>
                <a:gd name="T0" fmla="*/ 562 w 586"/>
                <a:gd name="T1" fmla="*/ 3 h 477"/>
                <a:gd name="T2" fmla="*/ 564 w 586"/>
                <a:gd name="T3" fmla="*/ 37 h 477"/>
                <a:gd name="T4" fmla="*/ 582 w 586"/>
                <a:gd name="T5" fmla="*/ 295 h 477"/>
                <a:gd name="T6" fmla="*/ 586 w 586"/>
                <a:gd name="T7" fmla="*/ 366 h 477"/>
                <a:gd name="T8" fmla="*/ 585 w 586"/>
                <a:gd name="T9" fmla="*/ 391 h 477"/>
                <a:gd name="T10" fmla="*/ 581 w 586"/>
                <a:gd name="T11" fmla="*/ 416 h 477"/>
                <a:gd name="T12" fmla="*/ 571 w 586"/>
                <a:gd name="T13" fmla="*/ 441 h 477"/>
                <a:gd name="T14" fmla="*/ 532 w 586"/>
                <a:gd name="T15" fmla="*/ 477 h 477"/>
                <a:gd name="T16" fmla="*/ 140 w 586"/>
                <a:gd name="T17" fmla="*/ 477 h 477"/>
                <a:gd name="T18" fmla="*/ 15 w 586"/>
                <a:gd name="T19" fmla="*/ 477 h 477"/>
                <a:gd name="T20" fmla="*/ 26 w 586"/>
                <a:gd name="T21" fmla="*/ 435 h 477"/>
                <a:gd name="T22" fmla="*/ 37 w 586"/>
                <a:gd name="T23" fmla="*/ 396 h 477"/>
                <a:gd name="T24" fmla="*/ 24 w 586"/>
                <a:gd name="T25" fmla="*/ 339 h 477"/>
                <a:gd name="T26" fmla="*/ 0 w 586"/>
                <a:gd name="T27" fmla="*/ 329 h 477"/>
                <a:gd name="T28" fmla="*/ 156 w 586"/>
                <a:gd name="T29" fmla="*/ 316 h 477"/>
                <a:gd name="T30" fmla="*/ 187 w 586"/>
                <a:gd name="T31" fmla="*/ 306 h 477"/>
                <a:gd name="T32" fmla="*/ 217 w 586"/>
                <a:gd name="T33" fmla="*/ 316 h 477"/>
                <a:gd name="T34" fmla="*/ 342 w 586"/>
                <a:gd name="T35" fmla="*/ 293 h 477"/>
                <a:gd name="T36" fmla="*/ 340 w 586"/>
                <a:gd name="T37" fmla="*/ 264 h 477"/>
                <a:gd name="T38" fmla="*/ 344 w 586"/>
                <a:gd name="T39" fmla="*/ 237 h 477"/>
                <a:gd name="T40" fmla="*/ 316 w 586"/>
                <a:gd name="T41" fmla="*/ 185 h 477"/>
                <a:gd name="T42" fmla="*/ 314 w 586"/>
                <a:gd name="T43" fmla="*/ 78 h 477"/>
                <a:gd name="T44" fmla="*/ 316 w 586"/>
                <a:gd name="T45" fmla="*/ 43 h 477"/>
                <a:gd name="T46" fmla="*/ 316 w 586"/>
                <a:gd name="T47" fmla="*/ 43 h 477"/>
                <a:gd name="T48" fmla="*/ 315 w 586"/>
                <a:gd name="T49" fmla="*/ 78 h 477"/>
                <a:gd name="T50" fmla="*/ 317 w 586"/>
                <a:gd name="T51" fmla="*/ 185 h 477"/>
                <a:gd name="T52" fmla="*/ 345 w 586"/>
                <a:gd name="T53" fmla="*/ 237 h 477"/>
                <a:gd name="T54" fmla="*/ 342 w 586"/>
                <a:gd name="T55" fmla="*/ 264 h 477"/>
                <a:gd name="T56" fmla="*/ 343 w 586"/>
                <a:gd name="T57" fmla="*/ 292 h 477"/>
                <a:gd name="T58" fmla="*/ 343 w 586"/>
                <a:gd name="T59" fmla="*/ 293 h 477"/>
                <a:gd name="T60" fmla="*/ 217 w 586"/>
                <a:gd name="T61" fmla="*/ 317 h 477"/>
                <a:gd name="T62" fmla="*/ 187 w 586"/>
                <a:gd name="T63" fmla="*/ 308 h 477"/>
                <a:gd name="T64" fmla="*/ 156 w 586"/>
                <a:gd name="T65" fmla="*/ 317 h 477"/>
                <a:gd name="T66" fmla="*/ 8 w 586"/>
                <a:gd name="T67" fmla="*/ 330 h 477"/>
                <a:gd name="T68" fmla="*/ 25 w 586"/>
                <a:gd name="T69" fmla="*/ 338 h 477"/>
                <a:gd name="T70" fmla="*/ 39 w 586"/>
                <a:gd name="T71" fmla="*/ 396 h 477"/>
                <a:gd name="T72" fmla="*/ 28 w 586"/>
                <a:gd name="T73" fmla="*/ 436 h 477"/>
                <a:gd name="T74" fmla="*/ 16 w 586"/>
                <a:gd name="T75" fmla="*/ 475 h 477"/>
                <a:gd name="T76" fmla="*/ 532 w 586"/>
                <a:gd name="T77" fmla="*/ 475 h 477"/>
                <a:gd name="T78" fmla="*/ 554 w 586"/>
                <a:gd name="T79" fmla="*/ 461 h 477"/>
                <a:gd name="T80" fmla="*/ 575 w 586"/>
                <a:gd name="T81" fmla="*/ 428 h 477"/>
                <a:gd name="T82" fmla="*/ 582 w 586"/>
                <a:gd name="T83" fmla="*/ 403 h 477"/>
                <a:gd name="T84" fmla="*/ 584 w 586"/>
                <a:gd name="T85" fmla="*/ 378 h 477"/>
                <a:gd name="T86" fmla="*/ 583 w 586"/>
                <a:gd name="T87" fmla="*/ 341 h 477"/>
                <a:gd name="T88" fmla="*/ 570 w 586"/>
                <a:gd name="T89" fmla="*/ 138 h 477"/>
                <a:gd name="T90" fmla="*/ 562 w 586"/>
                <a:gd name="T91" fmla="*/ 10 h 477"/>
                <a:gd name="T92" fmla="*/ 562 w 586"/>
                <a:gd name="T93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6" h="477">
                  <a:moveTo>
                    <a:pt x="562" y="0"/>
                  </a:moveTo>
                  <a:cubicBezTo>
                    <a:pt x="562" y="0"/>
                    <a:pt x="562" y="1"/>
                    <a:pt x="562" y="3"/>
                  </a:cubicBezTo>
                  <a:cubicBezTo>
                    <a:pt x="562" y="4"/>
                    <a:pt x="562" y="7"/>
                    <a:pt x="563" y="10"/>
                  </a:cubicBezTo>
                  <a:cubicBezTo>
                    <a:pt x="563" y="16"/>
                    <a:pt x="564" y="25"/>
                    <a:pt x="564" y="37"/>
                  </a:cubicBezTo>
                  <a:cubicBezTo>
                    <a:pt x="566" y="60"/>
                    <a:pt x="568" y="94"/>
                    <a:pt x="571" y="138"/>
                  </a:cubicBezTo>
                  <a:cubicBezTo>
                    <a:pt x="574" y="182"/>
                    <a:pt x="578" y="234"/>
                    <a:pt x="582" y="295"/>
                  </a:cubicBezTo>
                  <a:cubicBezTo>
                    <a:pt x="583" y="310"/>
                    <a:pt x="584" y="325"/>
                    <a:pt x="585" y="341"/>
                  </a:cubicBezTo>
                  <a:cubicBezTo>
                    <a:pt x="585" y="349"/>
                    <a:pt x="586" y="357"/>
                    <a:pt x="586" y="366"/>
                  </a:cubicBezTo>
                  <a:cubicBezTo>
                    <a:pt x="586" y="370"/>
                    <a:pt x="586" y="374"/>
                    <a:pt x="586" y="378"/>
                  </a:cubicBezTo>
                  <a:cubicBezTo>
                    <a:pt x="586" y="382"/>
                    <a:pt x="586" y="386"/>
                    <a:pt x="585" y="391"/>
                  </a:cubicBezTo>
                  <a:cubicBezTo>
                    <a:pt x="585" y="395"/>
                    <a:pt x="584" y="399"/>
                    <a:pt x="584" y="403"/>
                  </a:cubicBezTo>
                  <a:cubicBezTo>
                    <a:pt x="583" y="408"/>
                    <a:pt x="582" y="412"/>
                    <a:pt x="581" y="416"/>
                  </a:cubicBezTo>
                  <a:cubicBezTo>
                    <a:pt x="580" y="420"/>
                    <a:pt x="578" y="424"/>
                    <a:pt x="577" y="429"/>
                  </a:cubicBezTo>
                  <a:cubicBezTo>
                    <a:pt x="575" y="433"/>
                    <a:pt x="574" y="437"/>
                    <a:pt x="571" y="441"/>
                  </a:cubicBezTo>
                  <a:cubicBezTo>
                    <a:pt x="563" y="456"/>
                    <a:pt x="550" y="471"/>
                    <a:pt x="532" y="477"/>
                  </a:cubicBezTo>
                  <a:cubicBezTo>
                    <a:pt x="532" y="477"/>
                    <a:pt x="532" y="477"/>
                    <a:pt x="532" y="477"/>
                  </a:cubicBezTo>
                  <a:cubicBezTo>
                    <a:pt x="532" y="477"/>
                    <a:pt x="532" y="477"/>
                    <a:pt x="532" y="477"/>
                  </a:cubicBezTo>
                  <a:cubicBezTo>
                    <a:pt x="415" y="477"/>
                    <a:pt x="281" y="477"/>
                    <a:pt x="140" y="477"/>
                  </a:cubicBezTo>
                  <a:cubicBezTo>
                    <a:pt x="98" y="477"/>
                    <a:pt x="57" y="477"/>
                    <a:pt x="16" y="477"/>
                  </a:cubicBezTo>
                  <a:cubicBezTo>
                    <a:pt x="15" y="477"/>
                    <a:pt x="15" y="477"/>
                    <a:pt x="15" y="477"/>
                  </a:cubicBezTo>
                  <a:cubicBezTo>
                    <a:pt x="15" y="475"/>
                    <a:pt x="15" y="475"/>
                    <a:pt x="15" y="475"/>
                  </a:cubicBezTo>
                  <a:cubicBezTo>
                    <a:pt x="19" y="462"/>
                    <a:pt x="23" y="448"/>
                    <a:pt x="26" y="435"/>
                  </a:cubicBezTo>
                  <a:cubicBezTo>
                    <a:pt x="28" y="428"/>
                    <a:pt x="30" y="422"/>
                    <a:pt x="32" y="415"/>
                  </a:cubicBezTo>
                  <a:cubicBezTo>
                    <a:pt x="34" y="409"/>
                    <a:pt x="36" y="402"/>
                    <a:pt x="37" y="396"/>
                  </a:cubicBezTo>
                  <a:cubicBezTo>
                    <a:pt x="39" y="382"/>
                    <a:pt x="37" y="369"/>
                    <a:pt x="33" y="356"/>
                  </a:cubicBezTo>
                  <a:cubicBezTo>
                    <a:pt x="31" y="350"/>
                    <a:pt x="28" y="344"/>
                    <a:pt x="24" y="339"/>
                  </a:cubicBezTo>
                  <a:cubicBezTo>
                    <a:pt x="20" y="335"/>
                    <a:pt x="14" y="331"/>
                    <a:pt x="8" y="33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8" y="328"/>
                    <a:pt x="8" y="328"/>
                    <a:pt x="8" y="328"/>
                  </a:cubicBezTo>
                  <a:cubicBezTo>
                    <a:pt x="60" y="324"/>
                    <a:pt x="109" y="320"/>
                    <a:pt x="156" y="316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65" y="309"/>
                    <a:pt x="176" y="305"/>
                    <a:pt x="187" y="306"/>
                  </a:cubicBezTo>
                  <a:cubicBezTo>
                    <a:pt x="198" y="307"/>
                    <a:pt x="209" y="310"/>
                    <a:pt x="218" y="316"/>
                  </a:cubicBezTo>
                  <a:cubicBezTo>
                    <a:pt x="217" y="316"/>
                    <a:pt x="217" y="316"/>
                    <a:pt x="217" y="316"/>
                  </a:cubicBezTo>
                  <a:cubicBezTo>
                    <a:pt x="262" y="307"/>
                    <a:pt x="304" y="299"/>
                    <a:pt x="343" y="292"/>
                  </a:cubicBezTo>
                  <a:cubicBezTo>
                    <a:pt x="342" y="293"/>
                    <a:pt x="342" y="293"/>
                    <a:pt x="342" y="293"/>
                  </a:cubicBezTo>
                  <a:cubicBezTo>
                    <a:pt x="340" y="288"/>
                    <a:pt x="340" y="283"/>
                    <a:pt x="340" y="278"/>
                  </a:cubicBezTo>
                  <a:cubicBezTo>
                    <a:pt x="340" y="273"/>
                    <a:pt x="340" y="269"/>
                    <a:pt x="340" y="264"/>
                  </a:cubicBezTo>
                  <a:cubicBezTo>
                    <a:pt x="341" y="254"/>
                    <a:pt x="342" y="246"/>
                    <a:pt x="344" y="237"/>
                  </a:cubicBezTo>
                  <a:cubicBezTo>
                    <a:pt x="344" y="237"/>
                    <a:pt x="344" y="237"/>
                    <a:pt x="344" y="237"/>
                  </a:cubicBezTo>
                  <a:cubicBezTo>
                    <a:pt x="334" y="219"/>
                    <a:pt x="325" y="201"/>
                    <a:pt x="316" y="186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316" y="185"/>
                    <a:pt x="316" y="185"/>
                    <a:pt x="316" y="185"/>
                  </a:cubicBezTo>
                  <a:cubicBezTo>
                    <a:pt x="314" y="139"/>
                    <a:pt x="314" y="103"/>
                    <a:pt x="314" y="78"/>
                  </a:cubicBezTo>
                  <a:cubicBezTo>
                    <a:pt x="314" y="66"/>
                    <a:pt x="315" y="56"/>
                    <a:pt x="315" y="50"/>
                  </a:cubicBezTo>
                  <a:cubicBezTo>
                    <a:pt x="315" y="47"/>
                    <a:pt x="316" y="44"/>
                    <a:pt x="316" y="43"/>
                  </a:cubicBezTo>
                  <a:cubicBezTo>
                    <a:pt x="317" y="41"/>
                    <a:pt x="317" y="40"/>
                    <a:pt x="317" y="40"/>
                  </a:cubicBezTo>
                  <a:cubicBezTo>
                    <a:pt x="317" y="40"/>
                    <a:pt x="317" y="41"/>
                    <a:pt x="316" y="43"/>
                  </a:cubicBezTo>
                  <a:cubicBezTo>
                    <a:pt x="316" y="44"/>
                    <a:pt x="316" y="47"/>
                    <a:pt x="315" y="50"/>
                  </a:cubicBezTo>
                  <a:cubicBezTo>
                    <a:pt x="315" y="56"/>
                    <a:pt x="315" y="66"/>
                    <a:pt x="315" y="78"/>
                  </a:cubicBezTo>
                  <a:cubicBezTo>
                    <a:pt x="314" y="103"/>
                    <a:pt x="315" y="139"/>
                    <a:pt x="317" y="185"/>
                  </a:cubicBezTo>
                  <a:cubicBezTo>
                    <a:pt x="317" y="185"/>
                    <a:pt x="317" y="185"/>
                    <a:pt x="317" y="185"/>
                  </a:cubicBezTo>
                  <a:cubicBezTo>
                    <a:pt x="326" y="201"/>
                    <a:pt x="335" y="218"/>
                    <a:pt x="345" y="237"/>
                  </a:cubicBezTo>
                  <a:cubicBezTo>
                    <a:pt x="345" y="237"/>
                    <a:pt x="345" y="237"/>
                    <a:pt x="345" y="237"/>
                  </a:cubicBezTo>
                  <a:cubicBezTo>
                    <a:pt x="345" y="237"/>
                    <a:pt x="345" y="237"/>
                    <a:pt x="345" y="237"/>
                  </a:cubicBezTo>
                  <a:cubicBezTo>
                    <a:pt x="344" y="246"/>
                    <a:pt x="342" y="255"/>
                    <a:pt x="342" y="264"/>
                  </a:cubicBezTo>
                  <a:cubicBezTo>
                    <a:pt x="341" y="269"/>
                    <a:pt x="341" y="273"/>
                    <a:pt x="341" y="278"/>
                  </a:cubicBezTo>
                  <a:cubicBezTo>
                    <a:pt x="341" y="283"/>
                    <a:pt x="342" y="288"/>
                    <a:pt x="343" y="292"/>
                  </a:cubicBezTo>
                  <a:cubicBezTo>
                    <a:pt x="344" y="293"/>
                    <a:pt x="344" y="293"/>
                    <a:pt x="344" y="293"/>
                  </a:cubicBezTo>
                  <a:cubicBezTo>
                    <a:pt x="343" y="293"/>
                    <a:pt x="343" y="293"/>
                    <a:pt x="343" y="293"/>
                  </a:cubicBezTo>
                  <a:cubicBezTo>
                    <a:pt x="305" y="301"/>
                    <a:pt x="263" y="309"/>
                    <a:pt x="218" y="317"/>
                  </a:cubicBezTo>
                  <a:cubicBezTo>
                    <a:pt x="217" y="317"/>
                    <a:pt x="217" y="317"/>
                    <a:pt x="217" y="317"/>
                  </a:cubicBezTo>
                  <a:cubicBezTo>
                    <a:pt x="217" y="317"/>
                    <a:pt x="217" y="317"/>
                    <a:pt x="217" y="317"/>
                  </a:cubicBezTo>
                  <a:cubicBezTo>
                    <a:pt x="208" y="312"/>
                    <a:pt x="198" y="308"/>
                    <a:pt x="187" y="308"/>
                  </a:cubicBezTo>
                  <a:cubicBezTo>
                    <a:pt x="176" y="307"/>
                    <a:pt x="165" y="311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09" y="321"/>
                    <a:pt x="60" y="326"/>
                    <a:pt x="8" y="330"/>
                  </a:cubicBezTo>
                  <a:cubicBezTo>
                    <a:pt x="8" y="328"/>
                    <a:pt x="8" y="328"/>
                    <a:pt x="8" y="328"/>
                  </a:cubicBezTo>
                  <a:cubicBezTo>
                    <a:pt x="15" y="329"/>
                    <a:pt x="21" y="333"/>
                    <a:pt x="25" y="338"/>
                  </a:cubicBezTo>
                  <a:cubicBezTo>
                    <a:pt x="30" y="343"/>
                    <a:pt x="33" y="349"/>
                    <a:pt x="35" y="356"/>
                  </a:cubicBezTo>
                  <a:cubicBezTo>
                    <a:pt x="39" y="368"/>
                    <a:pt x="41" y="382"/>
                    <a:pt x="39" y="396"/>
                  </a:cubicBezTo>
                  <a:cubicBezTo>
                    <a:pt x="38" y="403"/>
                    <a:pt x="36" y="409"/>
                    <a:pt x="34" y="416"/>
                  </a:cubicBezTo>
                  <a:cubicBezTo>
                    <a:pt x="32" y="422"/>
                    <a:pt x="30" y="429"/>
                    <a:pt x="28" y="436"/>
                  </a:cubicBezTo>
                  <a:cubicBezTo>
                    <a:pt x="25" y="449"/>
                    <a:pt x="21" y="462"/>
                    <a:pt x="17" y="476"/>
                  </a:cubicBezTo>
                  <a:cubicBezTo>
                    <a:pt x="16" y="475"/>
                    <a:pt x="16" y="475"/>
                    <a:pt x="16" y="475"/>
                  </a:cubicBezTo>
                  <a:cubicBezTo>
                    <a:pt x="57" y="475"/>
                    <a:pt x="98" y="475"/>
                    <a:pt x="140" y="475"/>
                  </a:cubicBezTo>
                  <a:cubicBezTo>
                    <a:pt x="281" y="475"/>
                    <a:pt x="415" y="475"/>
                    <a:pt x="532" y="475"/>
                  </a:cubicBezTo>
                  <a:cubicBezTo>
                    <a:pt x="531" y="475"/>
                    <a:pt x="531" y="475"/>
                    <a:pt x="531" y="475"/>
                  </a:cubicBezTo>
                  <a:cubicBezTo>
                    <a:pt x="540" y="472"/>
                    <a:pt x="548" y="467"/>
                    <a:pt x="554" y="461"/>
                  </a:cubicBezTo>
                  <a:cubicBezTo>
                    <a:pt x="560" y="455"/>
                    <a:pt x="566" y="448"/>
                    <a:pt x="570" y="440"/>
                  </a:cubicBezTo>
                  <a:cubicBezTo>
                    <a:pt x="572" y="436"/>
                    <a:pt x="573" y="432"/>
                    <a:pt x="575" y="428"/>
                  </a:cubicBezTo>
                  <a:cubicBezTo>
                    <a:pt x="577" y="424"/>
                    <a:pt x="578" y="420"/>
                    <a:pt x="579" y="416"/>
                  </a:cubicBezTo>
                  <a:cubicBezTo>
                    <a:pt x="580" y="411"/>
                    <a:pt x="581" y="407"/>
                    <a:pt x="582" y="403"/>
                  </a:cubicBezTo>
                  <a:cubicBezTo>
                    <a:pt x="582" y="399"/>
                    <a:pt x="583" y="395"/>
                    <a:pt x="583" y="390"/>
                  </a:cubicBezTo>
                  <a:cubicBezTo>
                    <a:pt x="584" y="386"/>
                    <a:pt x="584" y="382"/>
                    <a:pt x="584" y="378"/>
                  </a:cubicBezTo>
                  <a:cubicBezTo>
                    <a:pt x="584" y="374"/>
                    <a:pt x="585" y="370"/>
                    <a:pt x="584" y="366"/>
                  </a:cubicBezTo>
                  <a:cubicBezTo>
                    <a:pt x="584" y="357"/>
                    <a:pt x="584" y="349"/>
                    <a:pt x="583" y="341"/>
                  </a:cubicBezTo>
                  <a:cubicBezTo>
                    <a:pt x="582" y="325"/>
                    <a:pt x="581" y="310"/>
                    <a:pt x="580" y="295"/>
                  </a:cubicBezTo>
                  <a:cubicBezTo>
                    <a:pt x="576" y="234"/>
                    <a:pt x="573" y="182"/>
                    <a:pt x="570" y="138"/>
                  </a:cubicBezTo>
                  <a:cubicBezTo>
                    <a:pt x="567" y="94"/>
                    <a:pt x="565" y="60"/>
                    <a:pt x="564" y="37"/>
                  </a:cubicBezTo>
                  <a:cubicBezTo>
                    <a:pt x="563" y="25"/>
                    <a:pt x="563" y="16"/>
                    <a:pt x="562" y="10"/>
                  </a:cubicBezTo>
                  <a:cubicBezTo>
                    <a:pt x="562" y="7"/>
                    <a:pt x="562" y="4"/>
                    <a:pt x="562" y="3"/>
                  </a:cubicBezTo>
                  <a:cubicBezTo>
                    <a:pt x="562" y="1"/>
                    <a:pt x="562" y="0"/>
                    <a:pt x="562" y="0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62" name="Freeform 79">
              <a:extLst>
                <a:ext uri="{FF2B5EF4-FFF2-40B4-BE49-F238E27FC236}">
                  <a16:creationId xmlns:a16="http://schemas.microsoft.com/office/drawing/2014/main" id="{A210EC37-317C-4C3C-8380-9D419E1177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49246" y="4762577"/>
              <a:ext cx="262985" cy="385086"/>
            </a:xfrm>
            <a:custGeom>
              <a:avLst/>
              <a:gdLst>
                <a:gd name="T0" fmla="*/ 118 w 118"/>
                <a:gd name="T1" fmla="*/ 1 h 173"/>
                <a:gd name="T2" fmla="*/ 110 w 118"/>
                <a:gd name="T3" fmla="*/ 5 h 173"/>
                <a:gd name="T4" fmla="*/ 92 w 118"/>
                <a:gd name="T5" fmla="*/ 18 h 173"/>
                <a:gd name="T6" fmla="*/ 44 w 118"/>
                <a:gd name="T7" fmla="*/ 76 h 173"/>
                <a:gd name="T8" fmla="*/ 12 w 118"/>
                <a:gd name="T9" fmla="*/ 144 h 173"/>
                <a:gd name="T10" fmla="*/ 4 w 118"/>
                <a:gd name="T11" fmla="*/ 165 h 173"/>
                <a:gd name="T12" fmla="*/ 1 w 118"/>
                <a:gd name="T13" fmla="*/ 171 h 173"/>
                <a:gd name="T14" fmla="*/ 0 w 118"/>
                <a:gd name="T15" fmla="*/ 173 h 173"/>
                <a:gd name="T16" fmla="*/ 1 w 118"/>
                <a:gd name="T17" fmla="*/ 171 h 173"/>
                <a:gd name="T18" fmla="*/ 3 w 118"/>
                <a:gd name="T19" fmla="*/ 165 h 173"/>
                <a:gd name="T20" fmla="*/ 11 w 118"/>
                <a:gd name="T21" fmla="*/ 143 h 173"/>
                <a:gd name="T22" fmla="*/ 42 w 118"/>
                <a:gd name="T23" fmla="*/ 75 h 173"/>
                <a:gd name="T24" fmla="*/ 91 w 118"/>
                <a:gd name="T25" fmla="*/ 17 h 173"/>
                <a:gd name="T26" fmla="*/ 110 w 118"/>
                <a:gd name="T27" fmla="*/ 4 h 173"/>
                <a:gd name="T28" fmla="*/ 116 w 118"/>
                <a:gd name="T29" fmla="*/ 1 h 173"/>
                <a:gd name="T30" fmla="*/ 118 w 118"/>
                <a:gd name="T31" fmla="*/ 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" h="173">
                  <a:moveTo>
                    <a:pt x="118" y="1"/>
                  </a:moveTo>
                  <a:cubicBezTo>
                    <a:pt x="118" y="1"/>
                    <a:pt x="115" y="2"/>
                    <a:pt x="110" y="5"/>
                  </a:cubicBezTo>
                  <a:cubicBezTo>
                    <a:pt x="106" y="8"/>
                    <a:pt x="99" y="12"/>
                    <a:pt x="92" y="18"/>
                  </a:cubicBezTo>
                  <a:cubicBezTo>
                    <a:pt x="77" y="30"/>
                    <a:pt x="59" y="50"/>
                    <a:pt x="44" y="76"/>
                  </a:cubicBezTo>
                  <a:cubicBezTo>
                    <a:pt x="29" y="101"/>
                    <a:pt x="19" y="126"/>
                    <a:pt x="12" y="144"/>
                  </a:cubicBezTo>
                  <a:cubicBezTo>
                    <a:pt x="9" y="152"/>
                    <a:pt x="6" y="160"/>
                    <a:pt x="4" y="165"/>
                  </a:cubicBezTo>
                  <a:cubicBezTo>
                    <a:pt x="3" y="167"/>
                    <a:pt x="2" y="169"/>
                    <a:pt x="1" y="171"/>
                  </a:cubicBezTo>
                  <a:cubicBezTo>
                    <a:pt x="1" y="172"/>
                    <a:pt x="0" y="173"/>
                    <a:pt x="0" y="173"/>
                  </a:cubicBezTo>
                  <a:cubicBezTo>
                    <a:pt x="0" y="173"/>
                    <a:pt x="1" y="172"/>
                    <a:pt x="1" y="171"/>
                  </a:cubicBezTo>
                  <a:cubicBezTo>
                    <a:pt x="1" y="169"/>
                    <a:pt x="2" y="167"/>
                    <a:pt x="3" y="165"/>
                  </a:cubicBezTo>
                  <a:cubicBezTo>
                    <a:pt x="5" y="160"/>
                    <a:pt x="7" y="152"/>
                    <a:pt x="11" y="143"/>
                  </a:cubicBezTo>
                  <a:cubicBezTo>
                    <a:pt x="17" y="125"/>
                    <a:pt x="27" y="100"/>
                    <a:pt x="42" y="75"/>
                  </a:cubicBezTo>
                  <a:cubicBezTo>
                    <a:pt x="57" y="49"/>
                    <a:pt x="76" y="29"/>
                    <a:pt x="91" y="17"/>
                  </a:cubicBezTo>
                  <a:cubicBezTo>
                    <a:pt x="99" y="11"/>
                    <a:pt x="105" y="7"/>
                    <a:pt x="110" y="4"/>
                  </a:cubicBezTo>
                  <a:cubicBezTo>
                    <a:pt x="112" y="3"/>
                    <a:pt x="114" y="2"/>
                    <a:pt x="116" y="1"/>
                  </a:cubicBezTo>
                  <a:cubicBezTo>
                    <a:pt x="117" y="1"/>
                    <a:pt x="117" y="0"/>
                    <a:pt x="1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63" name="Freeform 80">
              <a:extLst>
                <a:ext uri="{FF2B5EF4-FFF2-40B4-BE49-F238E27FC236}">
                  <a16:creationId xmlns:a16="http://schemas.microsoft.com/office/drawing/2014/main" id="{88710C55-DE93-42CC-AB68-65A5B1B8304C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183115" y="5110093"/>
              <a:ext cx="294919" cy="834979"/>
            </a:xfrm>
            <a:custGeom>
              <a:avLst/>
              <a:gdLst>
                <a:gd name="T0" fmla="*/ 102 w 132"/>
                <a:gd name="T1" fmla="*/ 225 h 374"/>
                <a:gd name="T2" fmla="*/ 103 w 132"/>
                <a:gd name="T3" fmla="*/ 227 h 374"/>
                <a:gd name="T4" fmla="*/ 104 w 132"/>
                <a:gd name="T5" fmla="*/ 229 h 374"/>
                <a:gd name="T6" fmla="*/ 103 w 132"/>
                <a:gd name="T7" fmla="*/ 229 h 374"/>
                <a:gd name="T8" fmla="*/ 103 w 132"/>
                <a:gd name="T9" fmla="*/ 227 h 374"/>
                <a:gd name="T10" fmla="*/ 102 w 132"/>
                <a:gd name="T11" fmla="*/ 225 h 374"/>
                <a:gd name="T12" fmla="*/ 77 w 132"/>
                <a:gd name="T13" fmla="*/ 21 h 374"/>
                <a:gd name="T14" fmla="*/ 76 w 132"/>
                <a:gd name="T15" fmla="*/ 32 h 374"/>
                <a:gd name="T16" fmla="*/ 74 w 132"/>
                <a:gd name="T17" fmla="*/ 67 h 374"/>
                <a:gd name="T18" fmla="*/ 77 w 132"/>
                <a:gd name="T19" fmla="*/ 21 h 374"/>
                <a:gd name="T20" fmla="*/ 79 w 132"/>
                <a:gd name="T21" fmla="*/ 0 h 374"/>
                <a:gd name="T22" fmla="*/ 58 w 132"/>
                <a:gd name="T23" fmla="*/ 117 h 374"/>
                <a:gd name="T24" fmla="*/ 60 w 132"/>
                <a:gd name="T25" fmla="*/ 239 h 374"/>
                <a:gd name="T26" fmla="*/ 12 w 132"/>
                <a:gd name="T27" fmla="*/ 348 h 374"/>
                <a:gd name="T28" fmla="*/ 2 w 132"/>
                <a:gd name="T29" fmla="*/ 359 h 374"/>
                <a:gd name="T30" fmla="*/ 4 w 132"/>
                <a:gd name="T31" fmla="*/ 372 h 374"/>
                <a:gd name="T32" fmla="*/ 11 w 132"/>
                <a:gd name="T33" fmla="*/ 374 h 374"/>
                <a:gd name="T34" fmla="*/ 16 w 132"/>
                <a:gd name="T35" fmla="*/ 373 h 374"/>
                <a:gd name="T36" fmla="*/ 76 w 132"/>
                <a:gd name="T37" fmla="*/ 364 h 374"/>
                <a:gd name="T38" fmla="*/ 130 w 132"/>
                <a:gd name="T39" fmla="*/ 354 h 374"/>
                <a:gd name="T40" fmla="*/ 128 w 132"/>
                <a:gd name="T41" fmla="*/ 340 h 374"/>
                <a:gd name="T42" fmla="*/ 128 w 132"/>
                <a:gd name="T43" fmla="*/ 326 h 374"/>
                <a:gd name="T44" fmla="*/ 132 w 132"/>
                <a:gd name="T45" fmla="*/ 299 h 374"/>
                <a:gd name="T46" fmla="*/ 104 w 132"/>
                <a:gd name="T47" fmla="*/ 248 h 374"/>
                <a:gd name="T48" fmla="*/ 104 w 132"/>
                <a:gd name="T49" fmla="*/ 247 h 374"/>
                <a:gd name="T50" fmla="*/ 104 w 132"/>
                <a:gd name="T51" fmla="*/ 247 h 374"/>
                <a:gd name="T52" fmla="*/ 104 w 132"/>
                <a:gd name="T53" fmla="*/ 230 h 374"/>
                <a:gd name="T54" fmla="*/ 102 w 132"/>
                <a:gd name="T55" fmla="*/ 227 h 374"/>
                <a:gd name="T56" fmla="*/ 99 w 132"/>
                <a:gd name="T57" fmla="*/ 219 h 374"/>
                <a:gd name="T58" fmla="*/ 95 w 132"/>
                <a:gd name="T59" fmla="*/ 207 h 374"/>
                <a:gd name="T60" fmla="*/ 89 w 132"/>
                <a:gd name="T61" fmla="*/ 190 h 374"/>
                <a:gd name="T62" fmla="*/ 84 w 132"/>
                <a:gd name="T63" fmla="*/ 169 h 374"/>
                <a:gd name="T64" fmla="*/ 79 w 132"/>
                <a:gd name="T65" fmla="*/ 145 h 374"/>
                <a:gd name="T66" fmla="*/ 73 w 132"/>
                <a:gd name="T67" fmla="*/ 88 h 374"/>
                <a:gd name="T68" fmla="*/ 74 w 132"/>
                <a:gd name="T69" fmla="*/ 32 h 374"/>
                <a:gd name="T70" fmla="*/ 78 w 132"/>
                <a:gd name="T71" fmla="*/ 7 h 374"/>
                <a:gd name="T72" fmla="*/ 79 w 132"/>
                <a:gd name="T7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2" h="374">
                  <a:moveTo>
                    <a:pt x="102" y="225"/>
                  </a:moveTo>
                  <a:cubicBezTo>
                    <a:pt x="102" y="226"/>
                    <a:pt x="103" y="226"/>
                    <a:pt x="103" y="227"/>
                  </a:cubicBezTo>
                  <a:cubicBezTo>
                    <a:pt x="103" y="228"/>
                    <a:pt x="103" y="229"/>
                    <a:pt x="104" y="229"/>
                  </a:cubicBezTo>
                  <a:cubicBezTo>
                    <a:pt x="104" y="229"/>
                    <a:pt x="103" y="229"/>
                    <a:pt x="103" y="229"/>
                  </a:cubicBezTo>
                  <a:cubicBezTo>
                    <a:pt x="103" y="228"/>
                    <a:pt x="103" y="227"/>
                    <a:pt x="103" y="227"/>
                  </a:cubicBezTo>
                  <a:cubicBezTo>
                    <a:pt x="103" y="226"/>
                    <a:pt x="102" y="226"/>
                    <a:pt x="102" y="225"/>
                  </a:cubicBezTo>
                  <a:moveTo>
                    <a:pt x="77" y="21"/>
                  </a:moveTo>
                  <a:cubicBezTo>
                    <a:pt x="77" y="25"/>
                    <a:pt x="77" y="28"/>
                    <a:pt x="76" y="32"/>
                  </a:cubicBezTo>
                  <a:cubicBezTo>
                    <a:pt x="75" y="43"/>
                    <a:pt x="75" y="55"/>
                    <a:pt x="74" y="67"/>
                  </a:cubicBezTo>
                  <a:cubicBezTo>
                    <a:pt x="75" y="53"/>
                    <a:pt x="76" y="37"/>
                    <a:pt x="77" y="21"/>
                  </a:cubicBezTo>
                  <a:moveTo>
                    <a:pt x="79" y="0"/>
                  </a:moveTo>
                  <a:cubicBezTo>
                    <a:pt x="63" y="36"/>
                    <a:pt x="56" y="77"/>
                    <a:pt x="58" y="117"/>
                  </a:cubicBezTo>
                  <a:cubicBezTo>
                    <a:pt x="59" y="158"/>
                    <a:pt x="64" y="198"/>
                    <a:pt x="60" y="239"/>
                  </a:cubicBezTo>
                  <a:cubicBezTo>
                    <a:pt x="56" y="279"/>
                    <a:pt x="42" y="321"/>
                    <a:pt x="12" y="348"/>
                  </a:cubicBezTo>
                  <a:cubicBezTo>
                    <a:pt x="8" y="351"/>
                    <a:pt x="4" y="354"/>
                    <a:pt x="2" y="359"/>
                  </a:cubicBezTo>
                  <a:cubicBezTo>
                    <a:pt x="0" y="363"/>
                    <a:pt x="0" y="369"/>
                    <a:pt x="4" y="372"/>
                  </a:cubicBezTo>
                  <a:cubicBezTo>
                    <a:pt x="6" y="374"/>
                    <a:pt x="8" y="374"/>
                    <a:pt x="11" y="374"/>
                  </a:cubicBezTo>
                  <a:cubicBezTo>
                    <a:pt x="12" y="374"/>
                    <a:pt x="15" y="374"/>
                    <a:pt x="16" y="373"/>
                  </a:cubicBezTo>
                  <a:cubicBezTo>
                    <a:pt x="36" y="370"/>
                    <a:pt x="56" y="367"/>
                    <a:pt x="76" y="364"/>
                  </a:cubicBezTo>
                  <a:cubicBezTo>
                    <a:pt x="95" y="361"/>
                    <a:pt x="113" y="357"/>
                    <a:pt x="130" y="354"/>
                  </a:cubicBezTo>
                  <a:cubicBezTo>
                    <a:pt x="128" y="349"/>
                    <a:pt x="128" y="345"/>
                    <a:pt x="128" y="340"/>
                  </a:cubicBezTo>
                  <a:cubicBezTo>
                    <a:pt x="128" y="335"/>
                    <a:pt x="128" y="331"/>
                    <a:pt x="128" y="326"/>
                  </a:cubicBezTo>
                  <a:cubicBezTo>
                    <a:pt x="129" y="317"/>
                    <a:pt x="130" y="308"/>
                    <a:pt x="132" y="299"/>
                  </a:cubicBezTo>
                  <a:cubicBezTo>
                    <a:pt x="122" y="280"/>
                    <a:pt x="113" y="263"/>
                    <a:pt x="104" y="248"/>
                  </a:cubicBezTo>
                  <a:cubicBezTo>
                    <a:pt x="104" y="247"/>
                    <a:pt x="104" y="247"/>
                    <a:pt x="104" y="247"/>
                  </a:cubicBezTo>
                  <a:cubicBezTo>
                    <a:pt x="104" y="247"/>
                    <a:pt x="104" y="247"/>
                    <a:pt x="104" y="247"/>
                  </a:cubicBezTo>
                  <a:cubicBezTo>
                    <a:pt x="104" y="241"/>
                    <a:pt x="104" y="235"/>
                    <a:pt x="104" y="230"/>
                  </a:cubicBezTo>
                  <a:cubicBezTo>
                    <a:pt x="103" y="229"/>
                    <a:pt x="103" y="228"/>
                    <a:pt x="102" y="227"/>
                  </a:cubicBezTo>
                  <a:cubicBezTo>
                    <a:pt x="102" y="225"/>
                    <a:pt x="101" y="222"/>
                    <a:pt x="99" y="219"/>
                  </a:cubicBezTo>
                  <a:cubicBezTo>
                    <a:pt x="98" y="216"/>
                    <a:pt x="96" y="212"/>
                    <a:pt x="95" y="207"/>
                  </a:cubicBezTo>
                  <a:cubicBezTo>
                    <a:pt x="93" y="202"/>
                    <a:pt x="91" y="196"/>
                    <a:pt x="89" y="190"/>
                  </a:cubicBezTo>
                  <a:cubicBezTo>
                    <a:pt x="87" y="183"/>
                    <a:pt x="85" y="176"/>
                    <a:pt x="84" y="169"/>
                  </a:cubicBezTo>
                  <a:cubicBezTo>
                    <a:pt x="82" y="161"/>
                    <a:pt x="80" y="153"/>
                    <a:pt x="79" y="145"/>
                  </a:cubicBezTo>
                  <a:cubicBezTo>
                    <a:pt x="76" y="127"/>
                    <a:pt x="73" y="108"/>
                    <a:pt x="73" y="88"/>
                  </a:cubicBezTo>
                  <a:cubicBezTo>
                    <a:pt x="72" y="68"/>
                    <a:pt x="73" y="49"/>
                    <a:pt x="74" y="32"/>
                  </a:cubicBezTo>
                  <a:cubicBezTo>
                    <a:pt x="75" y="23"/>
                    <a:pt x="76" y="15"/>
                    <a:pt x="78" y="7"/>
                  </a:cubicBezTo>
                  <a:cubicBezTo>
                    <a:pt x="78" y="5"/>
                    <a:pt x="78" y="2"/>
                    <a:pt x="79" y="0"/>
                  </a:cubicBezTo>
                </a:path>
              </a:pathLst>
            </a:custGeom>
            <a:solidFill>
              <a:srgbClr val="0E9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64" name="Freeform 81">
              <a:extLst>
                <a:ext uri="{FF2B5EF4-FFF2-40B4-BE49-F238E27FC236}">
                  <a16:creationId xmlns:a16="http://schemas.microsoft.com/office/drawing/2014/main" id="{7A56AB59-92D8-49E5-8948-DA1B5BC5D38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185933" y="5632307"/>
              <a:ext cx="57293" cy="198178"/>
            </a:xfrm>
            <a:custGeom>
              <a:avLst/>
              <a:gdLst>
                <a:gd name="T0" fmla="*/ 26 w 26"/>
                <a:gd name="T1" fmla="*/ 77 h 89"/>
                <a:gd name="T2" fmla="*/ 25 w 26"/>
                <a:gd name="T3" fmla="*/ 89 h 89"/>
                <a:gd name="T4" fmla="*/ 26 w 26"/>
                <a:gd name="T5" fmla="*/ 77 h 89"/>
                <a:gd name="T6" fmla="*/ 0 w 26"/>
                <a:gd name="T7" fmla="*/ 0 h 89"/>
                <a:gd name="T8" fmla="*/ 0 w 26"/>
                <a:gd name="T9" fmla="*/ 13 h 89"/>
                <a:gd name="T10" fmla="*/ 14 w 26"/>
                <a:gd name="T11" fmla="*/ 38 h 89"/>
                <a:gd name="T12" fmla="*/ 0 w 26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9">
                  <a:moveTo>
                    <a:pt x="26" y="77"/>
                  </a:moveTo>
                  <a:cubicBezTo>
                    <a:pt x="26" y="81"/>
                    <a:pt x="25" y="85"/>
                    <a:pt x="25" y="89"/>
                  </a:cubicBezTo>
                  <a:cubicBezTo>
                    <a:pt x="25" y="86"/>
                    <a:pt x="26" y="81"/>
                    <a:pt x="26" y="77"/>
                  </a:cubicBezTo>
                  <a:moveTo>
                    <a:pt x="0" y="0"/>
                  </a:moveTo>
                  <a:cubicBezTo>
                    <a:pt x="0" y="4"/>
                    <a:pt x="0" y="9"/>
                    <a:pt x="0" y="13"/>
                  </a:cubicBezTo>
                  <a:cubicBezTo>
                    <a:pt x="5" y="21"/>
                    <a:pt x="9" y="29"/>
                    <a:pt x="14" y="38"/>
                  </a:cubicBezTo>
                  <a:cubicBezTo>
                    <a:pt x="6" y="21"/>
                    <a:pt x="2" y="8"/>
                    <a:pt x="0" y="0"/>
                  </a:cubicBezTo>
                </a:path>
              </a:pathLst>
            </a:custGeom>
            <a:solidFill>
              <a:srgbClr val="A23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65" name="Freeform 82">
              <a:extLst>
                <a:ext uri="{FF2B5EF4-FFF2-40B4-BE49-F238E27FC236}">
                  <a16:creationId xmlns:a16="http://schemas.microsoft.com/office/drawing/2014/main" id="{94E50C84-FF73-40D6-A680-C2B56CCDC9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46043" y="5103519"/>
              <a:ext cx="71382" cy="519396"/>
            </a:xfrm>
            <a:custGeom>
              <a:avLst/>
              <a:gdLst>
                <a:gd name="T0" fmla="*/ 8 w 32"/>
                <a:gd name="T1" fmla="*/ 0 h 233"/>
                <a:gd name="T2" fmla="*/ 7 w 32"/>
                <a:gd name="T3" fmla="*/ 3 h 233"/>
                <a:gd name="T4" fmla="*/ 6 w 32"/>
                <a:gd name="T5" fmla="*/ 10 h 233"/>
                <a:gd name="T6" fmla="*/ 2 w 32"/>
                <a:gd name="T7" fmla="*/ 35 h 233"/>
                <a:gd name="T8" fmla="*/ 1 w 32"/>
                <a:gd name="T9" fmla="*/ 91 h 233"/>
                <a:gd name="T10" fmla="*/ 7 w 32"/>
                <a:gd name="T11" fmla="*/ 148 h 233"/>
                <a:gd name="T12" fmla="*/ 12 w 32"/>
                <a:gd name="T13" fmla="*/ 172 h 233"/>
                <a:gd name="T14" fmla="*/ 17 w 32"/>
                <a:gd name="T15" fmla="*/ 193 h 233"/>
                <a:gd name="T16" fmla="*/ 23 w 32"/>
                <a:gd name="T17" fmla="*/ 210 h 233"/>
                <a:gd name="T18" fmla="*/ 27 w 32"/>
                <a:gd name="T19" fmla="*/ 222 h 233"/>
                <a:gd name="T20" fmla="*/ 30 w 32"/>
                <a:gd name="T21" fmla="*/ 230 h 233"/>
                <a:gd name="T22" fmla="*/ 32 w 32"/>
                <a:gd name="T23" fmla="*/ 233 h 233"/>
                <a:gd name="T24" fmla="*/ 32 w 32"/>
                <a:gd name="T25" fmla="*/ 232 h 233"/>
                <a:gd name="T26" fmla="*/ 31 w 32"/>
                <a:gd name="T27" fmla="*/ 230 h 233"/>
                <a:gd name="T28" fmla="*/ 30 w 32"/>
                <a:gd name="T29" fmla="*/ 228 h 233"/>
                <a:gd name="T30" fmla="*/ 12 w 32"/>
                <a:gd name="T31" fmla="*/ 171 h 233"/>
                <a:gd name="T32" fmla="*/ 2 w 32"/>
                <a:gd name="T33" fmla="*/ 70 h 233"/>
                <a:gd name="T34" fmla="*/ 4 w 32"/>
                <a:gd name="T35" fmla="*/ 35 h 233"/>
                <a:gd name="T36" fmla="*/ 5 w 32"/>
                <a:gd name="T37" fmla="*/ 24 h 233"/>
                <a:gd name="T38" fmla="*/ 8 w 32"/>
                <a:gd name="T3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33">
                  <a:moveTo>
                    <a:pt x="8" y="0"/>
                  </a:moveTo>
                  <a:cubicBezTo>
                    <a:pt x="8" y="1"/>
                    <a:pt x="7" y="2"/>
                    <a:pt x="7" y="3"/>
                  </a:cubicBezTo>
                  <a:cubicBezTo>
                    <a:pt x="6" y="5"/>
                    <a:pt x="6" y="8"/>
                    <a:pt x="6" y="10"/>
                  </a:cubicBezTo>
                  <a:cubicBezTo>
                    <a:pt x="4" y="18"/>
                    <a:pt x="3" y="26"/>
                    <a:pt x="2" y="35"/>
                  </a:cubicBezTo>
                  <a:cubicBezTo>
                    <a:pt x="1" y="52"/>
                    <a:pt x="0" y="71"/>
                    <a:pt x="1" y="91"/>
                  </a:cubicBezTo>
                  <a:cubicBezTo>
                    <a:pt x="1" y="111"/>
                    <a:pt x="4" y="130"/>
                    <a:pt x="7" y="148"/>
                  </a:cubicBezTo>
                  <a:cubicBezTo>
                    <a:pt x="8" y="156"/>
                    <a:pt x="10" y="164"/>
                    <a:pt x="12" y="172"/>
                  </a:cubicBezTo>
                  <a:cubicBezTo>
                    <a:pt x="13" y="179"/>
                    <a:pt x="15" y="186"/>
                    <a:pt x="17" y="193"/>
                  </a:cubicBezTo>
                  <a:cubicBezTo>
                    <a:pt x="19" y="199"/>
                    <a:pt x="21" y="205"/>
                    <a:pt x="23" y="210"/>
                  </a:cubicBezTo>
                  <a:cubicBezTo>
                    <a:pt x="24" y="215"/>
                    <a:pt x="26" y="219"/>
                    <a:pt x="27" y="222"/>
                  </a:cubicBezTo>
                  <a:cubicBezTo>
                    <a:pt x="29" y="225"/>
                    <a:pt x="30" y="228"/>
                    <a:pt x="30" y="230"/>
                  </a:cubicBezTo>
                  <a:cubicBezTo>
                    <a:pt x="31" y="231"/>
                    <a:pt x="31" y="232"/>
                    <a:pt x="32" y="233"/>
                  </a:cubicBezTo>
                  <a:cubicBezTo>
                    <a:pt x="32" y="233"/>
                    <a:pt x="32" y="232"/>
                    <a:pt x="32" y="232"/>
                  </a:cubicBezTo>
                  <a:cubicBezTo>
                    <a:pt x="31" y="232"/>
                    <a:pt x="31" y="231"/>
                    <a:pt x="31" y="230"/>
                  </a:cubicBezTo>
                  <a:cubicBezTo>
                    <a:pt x="31" y="229"/>
                    <a:pt x="30" y="229"/>
                    <a:pt x="30" y="228"/>
                  </a:cubicBezTo>
                  <a:cubicBezTo>
                    <a:pt x="21" y="209"/>
                    <a:pt x="17" y="189"/>
                    <a:pt x="12" y="171"/>
                  </a:cubicBezTo>
                  <a:cubicBezTo>
                    <a:pt x="4" y="138"/>
                    <a:pt x="1" y="106"/>
                    <a:pt x="2" y="70"/>
                  </a:cubicBezTo>
                  <a:cubicBezTo>
                    <a:pt x="3" y="58"/>
                    <a:pt x="3" y="46"/>
                    <a:pt x="4" y="35"/>
                  </a:cubicBezTo>
                  <a:cubicBezTo>
                    <a:pt x="5" y="31"/>
                    <a:pt x="5" y="28"/>
                    <a:pt x="5" y="24"/>
                  </a:cubicBezTo>
                  <a:cubicBezTo>
                    <a:pt x="6" y="16"/>
                    <a:pt x="7" y="8"/>
                    <a:pt x="8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66" name="Freeform 83">
              <a:extLst>
                <a:ext uri="{FF2B5EF4-FFF2-40B4-BE49-F238E27FC236}">
                  <a16:creationId xmlns:a16="http://schemas.microsoft.com/office/drawing/2014/main" id="{3D0E3CB7-E5F6-48AD-8F6A-2EB37AF11B85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181236" y="5621037"/>
              <a:ext cx="126797" cy="301494"/>
            </a:xfrm>
            <a:custGeom>
              <a:avLst/>
              <a:gdLst>
                <a:gd name="T0" fmla="*/ 55 w 57"/>
                <a:gd name="T1" fmla="*/ 125 h 135"/>
                <a:gd name="T2" fmla="*/ 55 w 57"/>
                <a:gd name="T3" fmla="*/ 125 h 135"/>
                <a:gd name="T4" fmla="*/ 55 w 57"/>
                <a:gd name="T5" fmla="*/ 125 h 135"/>
                <a:gd name="T6" fmla="*/ 27 w 57"/>
                <a:gd name="T7" fmla="*/ 0 h 135"/>
                <a:gd name="T8" fmla="*/ 28 w 57"/>
                <a:gd name="T9" fmla="*/ 0 h 135"/>
                <a:gd name="T10" fmla="*/ 28 w 57"/>
                <a:gd name="T11" fmla="*/ 1 h 135"/>
                <a:gd name="T12" fmla="*/ 28 w 57"/>
                <a:gd name="T13" fmla="*/ 18 h 135"/>
                <a:gd name="T14" fmla="*/ 28 w 57"/>
                <a:gd name="T15" fmla="*/ 18 h 135"/>
                <a:gd name="T16" fmla="*/ 28 w 57"/>
                <a:gd name="T17" fmla="*/ 19 h 135"/>
                <a:gd name="T18" fmla="*/ 56 w 57"/>
                <a:gd name="T19" fmla="*/ 70 h 135"/>
                <a:gd name="T20" fmla="*/ 52 w 57"/>
                <a:gd name="T21" fmla="*/ 97 h 135"/>
                <a:gd name="T22" fmla="*/ 52 w 57"/>
                <a:gd name="T23" fmla="*/ 111 h 135"/>
                <a:gd name="T24" fmla="*/ 54 w 57"/>
                <a:gd name="T25" fmla="*/ 125 h 135"/>
                <a:gd name="T26" fmla="*/ 0 w 57"/>
                <a:gd name="T27" fmla="*/ 135 h 135"/>
                <a:gd name="T28" fmla="*/ 28 w 57"/>
                <a:gd name="T29" fmla="*/ 131 h 135"/>
                <a:gd name="T30" fmla="*/ 55 w 57"/>
                <a:gd name="T31" fmla="*/ 126 h 135"/>
                <a:gd name="T32" fmla="*/ 53 w 57"/>
                <a:gd name="T33" fmla="*/ 102 h 135"/>
                <a:gd name="T34" fmla="*/ 54 w 57"/>
                <a:gd name="T35" fmla="*/ 94 h 135"/>
                <a:gd name="T36" fmla="*/ 55 w 57"/>
                <a:gd name="T37" fmla="*/ 82 h 135"/>
                <a:gd name="T38" fmla="*/ 57 w 57"/>
                <a:gd name="T39" fmla="*/ 70 h 135"/>
                <a:gd name="T40" fmla="*/ 51 w 57"/>
                <a:gd name="T41" fmla="*/ 60 h 135"/>
                <a:gd name="T42" fmla="*/ 43 w 57"/>
                <a:gd name="T43" fmla="*/ 43 h 135"/>
                <a:gd name="T44" fmla="*/ 29 w 57"/>
                <a:gd name="T45" fmla="*/ 18 h 135"/>
                <a:gd name="T46" fmla="*/ 29 w 57"/>
                <a:gd name="T47" fmla="*/ 5 h 135"/>
                <a:gd name="T48" fmla="*/ 27 w 57"/>
                <a:gd name="T4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135">
                  <a:moveTo>
                    <a:pt x="55" y="125"/>
                  </a:moveTo>
                  <a:cubicBezTo>
                    <a:pt x="55" y="125"/>
                    <a:pt x="55" y="125"/>
                    <a:pt x="55" y="125"/>
                  </a:cubicBezTo>
                  <a:cubicBezTo>
                    <a:pt x="55" y="125"/>
                    <a:pt x="55" y="125"/>
                    <a:pt x="55" y="125"/>
                  </a:cubicBezTo>
                  <a:moveTo>
                    <a:pt x="27" y="0"/>
                  </a:moveTo>
                  <a:cubicBezTo>
                    <a:pt x="27" y="0"/>
                    <a:pt x="28" y="0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8" y="6"/>
                    <a:pt x="28" y="12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7" y="34"/>
                    <a:pt x="46" y="51"/>
                    <a:pt x="56" y="70"/>
                  </a:cubicBezTo>
                  <a:cubicBezTo>
                    <a:pt x="54" y="79"/>
                    <a:pt x="53" y="88"/>
                    <a:pt x="52" y="97"/>
                  </a:cubicBezTo>
                  <a:cubicBezTo>
                    <a:pt x="52" y="102"/>
                    <a:pt x="52" y="106"/>
                    <a:pt x="52" y="111"/>
                  </a:cubicBezTo>
                  <a:cubicBezTo>
                    <a:pt x="52" y="116"/>
                    <a:pt x="52" y="120"/>
                    <a:pt x="54" y="125"/>
                  </a:cubicBezTo>
                  <a:cubicBezTo>
                    <a:pt x="37" y="128"/>
                    <a:pt x="19" y="132"/>
                    <a:pt x="0" y="135"/>
                  </a:cubicBezTo>
                  <a:cubicBezTo>
                    <a:pt x="9" y="134"/>
                    <a:pt x="19" y="132"/>
                    <a:pt x="28" y="131"/>
                  </a:cubicBezTo>
                  <a:cubicBezTo>
                    <a:pt x="34" y="130"/>
                    <a:pt x="55" y="126"/>
                    <a:pt x="55" y="126"/>
                  </a:cubicBezTo>
                  <a:cubicBezTo>
                    <a:pt x="55" y="126"/>
                    <a:pt x="52" y="110"/>
                    <a:pt x="53" y="102"/>
                  </a:cubicBezTo>
                  <a:cubicBezTo>
                    <a:pt x="53" y="100"/>
                    <a:pt x="53" y="97"/>
                    <a:pt x="54" y="94"/>
                  </a:cubicBezTo>
                  <a:cubicBezTo>
                    <a:pt x="54" y="90"/>
                    <a:pt x="55" y="86"/>
                    <a:pt x="55" y="82"/>
                  </a:cubicBezTo>
                  <a:cubicBezTo>
                    <a:pt x="56" y="75"/>
                    <a:pt x="57" y="70"/>
                    <a:pt x="57" y="70"/>
                  </a:cubicBezTo>
                  <a:cubicBezTo>
                    <a:pt x="56" y="66"/>
                    <a:pt x="53" y="63"/>
                    <a:pt x="51" y="60"/>
                  </a:cubicBezTo>
                  <a:cubicBezTo>
                    <a:pt x="48" y="54"/>
                    <a:pt x="45" y="48"/>
                    <a:pt x="43" y="43"/>
                  </a:cubicBezTo>
                  <a:cubicBezTo>
                    <a:pt x="38" y="34"/>
                    <a:pt x="34" y="26"/>
                    <a:pt x="29" y="18"/>
                  </a:cubicBezTo>
                  <a:cubicBezTo>
                    <a:pt x="29" y="14"/>
                    <a:pt x="29" y="9"/>
                    <a:pt x="29" y="5"/>
                  </a:cubicBezTo>
                  <a:cubicBezTo>
                    <a:pt x="28" y="3"/>
                    <a:pt x="28" y="1"/>
                    <a:pt x="27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67" name="Freeform 84">
              <a:extLst>
                <a:ext uri="{FF2B5EF4-FFF2-40B4-BE49-F238E27FC236}">
                  <a16:creationId xmlns:a16="http://schemas.microsoft.com/office/drawing/2014/main" id="{BAAE4FC7-20B9-4087-88F0-78A2EC6653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03009" y="4907219"/>
              <a:ext cx="204753" cy="113647"/>
            </a:xfrm>
            <a:custGeom>
              <a:avLst/>
              <a:gdLst>
                <a:gd name="T0" fmla="*/ 39 w 92"/>
                <a:gd name="T1" fmla="*/ 0 h 51"/>
                <a:gd name="T2" fmla="*/ 22 w 92"/>
                <a:gd name="T3" fmla="*/ 3 h 51"/>
                <a:gd name="T4" fmla="*/ 20 w 92"/>
                <a:gd name="T5" fmla="*/ 3 h 51"/>
                <a:gd name="T6" fmla="*/ 1 w 92"/>
                <a:gd name="T7" fmla="*/ 26 h 51"/>
                <a:gd name="T8" fmla="*/ 1 w 92"/>
                <a:gd name="T9" fmla="*/ 26 h 51"/>
                <a:gd name="T10" fmla="*/ 0 w 92"/>
                <a:gd name="T11" fmla="*/ 30 h 51"/>
                <a:gd name="T12" fmla="*/ 1 w 92"/>
                <a:gd name="T13" fmla="*/ 29 h 51"/>
                <a:gd name="T14" fmla="*/ 8 w 92"/>
                <a:gd name="T15" fmla="*/ 47 h 51"/>
                <a:gd name="T16" fmla="*/ 11 w 92"/>
                <a:gd name="T17" fmla="*/ 51 h 51"/>
                <a:gd name="T18" fmla="*/ 13 w 92"/>
                <a:gd name="T19" fmla="*/ 51 h 51"/>
                <a:gd name="T20" fmla="*/ 20 w 92"/>
                <a:gd name="T21" fmla="*/ 45 h 51"/>
                <a:gd name="T22" fmla="*/ 55 w 92"/>
                <a:gd name="T23" fmla="*/ 20 h 51"/>
                <a:gd name="T24" fmla="*/ 62 w 92"/>
                <a:gd name="T25" fmla="*/ 19 h 51"/>
                <a:gd name="T26" fmla="*/ 72 w 92"/>
                <a:gd name="T27" fmla="*/ 20 h 51"/>
                <a:gd name="T28" fmla="*/ 82 w 92"/>
                <a:gd name="T29" fmla="*/ 20 h 51"/>
                <a:gd name="T30" fmla="*/ 92 w 92"/>
                <a:gd name="T31" fmla="*/ 19 h 51"/>
                <a:gd name="T32" fmla="*/ 82 w 92"/>
                <a:gd name="T33" fmla="*/ 13 h 51"/>
                <a:gd name="T34" fmla="*/ 64 w 92"/>
                <a:gd name="T35" fmla="*/ 5 h 51"/>
                <a:gd name="T36" fmla="*/ 62 w 92"/>
                <a:gd name="T37" fmla="*/ 4 h 51"/>
                <a:gd name="T38" fmla="*/ 59 w 92"/>
                <a:gd name="T39" fmla="*/ 3 h 51"/>
                <a:gd name="T40" fmla="*/ 39 w 92"/>
                <a:gd name="T4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51">
                  <a:moveTo>
                    <a:pt x="39" y="0"/>
                  </a:moveTo>
                  <a:cubicBezTo>
                    <a:pt x="33" y="0"/>
                    <a:pt x="28" y="1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2" y="8"/>
                    <a:pt x="5" y="1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9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3" y="35"/>
                    <a:pt x="6" y="41"/>
                    <a:pt x="8" y="47"/>
                  </a:cubicBezTo>
                  <a:cubicBezTo>
                    <a:pt x="9" y="48"/>
                    <a:pt x="10" y="50"/>
                    <a:pt x="11" y="51"/>
                  </a:cubicBezTo>
                  <a:cubicBezTo>
                    <a:pt x="12" y="51"/>
                    <a:pt x="12" y="51"/>
                    <a:pt x="13" y="51"/>
                  </a:cubicBezTo>
                  <a:cubicBezTo>
                    <a:pt x="16" y="51"/>
                    <a:pt x="18" y="48"/>
                    <a:pt x="20" y="45"/>
                  </a:cubicBezTo>
                  <a:cubicBezTo>
                    <a:pt x="26" y="31"/>
                    <a:pt x="40" y="21"/>
                    <a:pt x="55" y="20"/>
                  </a:cubicBezTo>
                  <a:cubicBezTo>
                    <a:pt x="57" y="19"/>
                    <a:pt x="59" y="19"/>
                    <a:pt x="62" y="19"/>
                  </a:cubicBezTo>
                  <a:cubicBezTo>
                    <a:pt x="65" y="19"/>
                    <a:pt x="68" y="20"/>
                    <a:pt x="72" y="20"/>
                  </a:cubicBezTo>
                  <a:cubicBezTo>
                    <a:pt x="75" y="20"/>
                    <a:pt x="78" y="20"/>
                    <a:pt x="82" y="20"/>
                  </a:cubicBezTo>
                  <a:cubicBezTo>
                    <a:pt x="85" y="20"/>
                    <a:pt x="88" y="20"/>
                    <a:pt x="92" y="19"/>
                  </a:cubicBezTo>
                  <a:cubicBezTo>
                    <a:pt x="88" y="17"/>
                    <a:pt x="85" y="15"/>
                    <a:pt x="82" y="13"/>
                  </a:cubicBezTo>
                  <a:cubicBezTo>
                    <a:pt x="77" y="12"/>
                    <a:pt x="71" y="9"/>
                    <a:pt x="64" y="5"/>
                  </a:cubicBezTo>
                  <a:cubicBezTo>
                    <a:pt x="63" y="5"/>
                    <a:pt x="63" y="4"/>
                    <a:pt x="62" y="4"/>
                  </a:cubicBezTo>
                  <a:cubicBezTo>
                    <a:pt x="61" y="4"/>
                    <a:pt x="60" y="3"/>
                    <a:pt x="59" y="3"/>
                  </a:cubicBezTo>
                  <a:cubicBezTo>
                    <a:pt x="52" y="1"/>
                    <a:pt x="46" y="0"/>
                    <a:pt x="39" y="0"/>
                  </a:cubicBezTo>
                </a:path>
              </a:pathLst>
            </a:custGeom>
            <a:solidFill>
              <a:srgbClr val="0E9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68" name="Freeform 85">
              <a:extLst>
                <a:ext uri="{FF2B5EF4-FFF2-40B4-BE49-F238E27FC236}">
                  <a16:creationId xmlns:a16="http://schemas.microsoft.com/office/drawing/2014/main" id="{B8BB3FE4-001E-4A4A-9FFB-B2AE2DD383C6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825550" y="4913794"/>
              <a:ext cx="180333" cy="51658"/>
            </a:xfrm>
            <a:custGeom>
              <a:avLst/>
              <a:gdLst>
                <a:gd name="T0" fmla="*/ 61 w 81"/>
                <a:gd name="T1" fmla="*/ 1 h 23"/>
                <a:gd name="T2" fmla="*/ 63 w 81"/>
                <a:gd name="T3" fmla="*/ 2 h 23"/>
                <a:gd name="T4" fmla="*/ 81 w 81"/>
                <a:gd name="T5" fmla="*/ 10 h 23"/>
                <a:gd name="T6" fmla="*/ 61 w 81"/>
                <a:gd name="T7" fmla="*/ 1 h 23"/>
                <a:gd name="T8" fmla="*/ 19 w 81"/>
                <a:gd name="T9" fmla="*/ 0 h 23"/>
                <a:gd name="T10" fmla="*/ 0 w 81"/>
                <a:gd name="T11" fmla="*/ 23 h 23"/>
                <a:gd name="T12" fmla="*/ 0 w 81"/>
                <a:gd name="T13" fmla="*/ 23 h 23"/>
                <a:gd name="T14" fmla="*/ 19 w 81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">
                  <a:moveTo>
                    <a:pt x="61" y="1"/>
                  </a:moveTo>
                  <a:cubicBezTo>
                    <a:pt x="62" y="1"/>
                    <a:pt x="62" y="2"/>
                    <a:pt x="63" y="2"/>
                  </a:cubicBezTo>
                  <a:cubicBezTo>
                    <a:pt x="70" y="6"/>
                    <a:pt x="76" y="9"/>
                    <a:pt x="81" y="10"/>
                  </a:cubicBezTo>
                  <a:cubicBezTo>
                    <a:pt x="74" y="7"/>
                    <a:pt x="68" y="3"/>
                    <a:pt x="61" y="1"/>
                  </a:cubicBezTo>
                  <a:moveTo>
                    <a:pt x="19" y="0"/>
                  </a:moveTo>
                  <a:cubicBezTo>
                    <a:pt x="10" y="5"/>
                    <a:pt x="2" y="1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13"/>
                    <a:pt x="11" y="5"/>
                    <a:pt x="19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69" name="Freeform 86">
              <a:extLst>
                <a:ext uri="{FF2B5EF4-FFF2-40B4-BE49-F238E27FC236}">
                  <a16:creationId xmlns:a16="http://schemas.microsoft.com/office/drawing/2014/main" id="{8E48FE20-9A02-41D0-8D82-972FA13ACA7E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417923" y="4737218"/>
              <a:ext cx="371937" cy="364423"/>
            </a:xfrm>
            <a:custGeom>
              <a:avLst/>
              <a:gdLst>
                <a:gd name="T0" fmla="*/ 121 w 167"/>
                <a:gd name="T1" fmla="*/ 109 h 163"/>
                <a:gd name="T2" fmla="*/ 106 w 167"/>
                <a:gd name="T3" fmla="*/ 122 h 163"/>
                <a:gd name="T4" fmla="*/ 108 w 167"/>
                <a:gd name="T5" fmla="*/ 124 h 163"/>
                <a:gd name="T6" fmla="*/ 121 w 167"/>
                <a:gd name="T7" fmla="*/ 109 h 163"/>
                <a:gd name="T8" fmla="*/ 11 w 167"/>
                <a:gd name="T9" fmla="*/ 86 h 163"/>
                <a:gd name="T10" fmla="*/ 0 w 167"/>
                <a:gd name="T11" fmla="*/ 88 h 163"/>
                <a:gd name="T12" fmla="*/ 1 w 167"/>
                <a:gd name="T13" fmla="*/ 89 h 163"/>
                <a:gd name="T14" fmla="*/ 5 w 167"/>
                <a:gd name="T15" fmla="*/ 88 h 163"/>
                <a:gd name="T16" fmla="*/ 11 w 167"/>
                <a:gd name="T17" fmla="*/ 86 h 163"/>
                <a:gd name="T18" fmla="*/ 42 w 167"/>
                <a:gd name="T19" fmla="*/ 84 h 163"/>
                <a:gd name="T20" fmla="*/ 50 w 167"/>
                <a:gd name="T21" fmla="*/ 86 h 163"/>
                <a:gd name="T22" fmla="*/ 70 w 167"/>
                <a:gd name="T23" fmla="*/ 93 h 163"/>
                <a:gd name="T24" fmla="*/ 105 w 167"/>
                <a:gd name="T25" fmla="*/ 120 h 163"/>
                <a:gd name="T26" fmla="*/ 100 w 167"/>
                <a:gd name="T27" fmla="*/ 109 h 163"/>
                <a:gd name="T28" fmla="*/ 89 w 167"/>
                <a:gd name="T29" fmla="*/ 99 h 163"/>
                <a:gd name="T30" fmla="*/ 42 w 167"/>
                <a:gd name="T31" fmla="*/ 84 h 163"/>
                <a:gd name="T32" fmla="*/ 160 w 167"/>
                <a:gd name="T33" fmla="*/ 14 h 163"/>
                <a:gd name="T34" fmla="*/ 143 w 167"/>
                <a:gd name="T35" fmla="*/ 66 h 163"/>
                <a:gd name="T36" fmla="*/ 135 w 167"/>
                <a:gd name="T37" fmla="*/ 86 h 163"/>
                <a:gd name="T38" fmla="*/ 153 w 167"/>
                <a:gd name="T39" fmla="*/ 42 h 163"/>
                <a:gd name="T40" fmla="*/ 160 w 167"/>
                <a:gd name="T41" fmla="*/ 14 h 163"/>
                <a:gd name="T42" fmla="*/ 167 w 167"/>
                <a:gd name="T43" fmla="*/ 0 h 163"/>
                <a:gd name="T44" fmla="*/ 163 w 167"/>
                <a:gd name="T45" fmla="*/ 7 h 163"/>
                <a:gd name="T46" fmla="*/ 155 w 167"/>
                <a:gd name="T47" fmla="*/ 42 h 163"/>
                <a:gd name="T48" fmla="*/ 129 w 167"/>
                <a:gd name="T49" fmla="*/ 99 h 163"/>
                <a:gd name="T50" fmla="*/ 109 w 167"/>
                <a:gd name="T51" fmla="*/ 126 h 163"/>
                <a:gd name="T52" fmla="*/ 108 w 167"/>
                <a:gd name="T53" fmla="*/ 127 h 163"/>
                <a:gd name="T54" fmla="*/ 107 w 167"/>
                <a:gd name="T55" fmla="*/ 126 h 163"/>
                <a:gd name="T56" fmla="*/ 105 w 167"/>
                <a:gd name="T57" fmla="*/ 123 h 163"/>
                <a:gd name="T58" fmla="*/ 105 w 167"/>
                <a:gd name="T59" fmla="*/ 123 h 163"/>
                <a:gd name="T60" fmla="*/ 105 w 167"/>
                <a:gd name="T61" fmla="*/ 123 h 163"/>
                <a:gd name="T62" fmla="*/ 69 w 167"/>
                <a:gd name="T63" fmla="*/ 94 h 163"/>
                <a:gd name="T64" fmla="*/ 49 w 167"/>
                <a:gd name="T65" fmla="*/ 87 h 163"/>
                <a:gd name="T66" fmla="*/ 31 w 167"/>
                <a:gd name="T67" fmla="*/ 85 h 163"/>
                <a:gd name="T68" fmla="*/ 29 w 167"/>
                <a:gd name="T69" fmla="*/ 85 h 163"/>
                <a:gd name="T70" fmla="*/ 5 w 167"/>
                <a:gd name="T71" fmla="*/ 88 h 163"/>
                <a:gd name="T72" fmla="*/ 2 w 167"/>
                <a:gd name="T73" fmla="*/ 89 h 163"/>
                <a:gd name="T74" fmla="*/ 44 w 167"/>
                <a:gd name="T75" fmla="*/ 93 h 163"/>
                <a:gd name="T76" fmla="*/ 80 w 167"/>
                <a:gd name="T77" fmla="*/ 114 h 163"/>
                <a:gd name="T78" fmla="*/ 98 w 167"/>
                <a:gd name="T79" fmla="*/ 156 h 163"/>
                <a:gd name="T80" fmla="*/ 103 w 167"/>
                <a:gd name="T81" fmla="*/ 163 h 163"/>
                <a:gd name="T82" fmla="*/ 103 w 167"/>
                <a:gd name="T83" fmla="*/ 163 h 163"/>
                <a:gd name="T84" fmla="*/ 107 w 167"/>
                <a:gd name="T85" fmla="*/ 161 h 163"/>
                <a:gd name="T86" fmla="*/ 156 w 167"/>
                <a:gd name="T87" fmla="*/ 88 h 163"/>
                <a:gd name="T88" fmla="*/ 167 w 167"/>
                <a:gd name="T8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7" h="163">
                  <a:moveTo>
                    <a:pt x="121" y="109"/>
                  </a:moveTo>
                  <a:cubicBezTo>
                    <a:pt x="116" y="114"/>
                    <a:pt x="112" y="118"/>
                    <a:pt x="106" y="122"/>
                  </a:cubicBezTo>
                  <a:cubicBezTo>
                    <a:pt x="107" y="122"/>
                    <a:pt x="107" y="123"/>
                    <a:pt x="108" y="124"/>
                  </a:cubicBezTo>
                  <a:cubicBezTo>
                    <a:pt x="112" y="119"/>
                    <a:pt x="117" y="114"/>
                    <a:pt x="121" y="109"/>
                  </a:cubicBezTo>
                  <a:moveTo>
                    <a:pt x="11" y="86"/>
                  </a:moveTo>
                  <a:cubicBezTo>
                    <a:pt x="7" y="86"/>
                    <a:pt x="3" y="87"/>
                    <a:pt x="0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" y="89"/>
                    <a:pt x="3" y="88"/>
                    <a:pt x="5" y="88"/>
                  </a:cubicBezTo>
                  <a:cubicBezTo>
                    <a:pt x="7" y="87"/>
                    <a:pt x="9" y="86"/>
                    <a:pt x="11" y="86"/>
                  </a:cubicBezTo>
                  <a:moveTo>
                    <a:pt x="42" y="84"/>
                  </a:moveTo>
                  <a:cubicBezTo>
                    <a:pt x="45" y="85"/>
                    <a:pt x="47" y="85"/>
                    <a:pt x="50" y="86"/>
                  </a:cubicBezTo>
                  <a:cubicBezTo>
                    <a:pt x="56" y="87"/>
                    <a:pt x="63" y="89"/>
                    <a:pt x="70" y="93"/>
                  </a:cubicBezTo>
                  <a:cubicBezTo>
                    <a:pt x="82" y="99"/>
                    <a:pt x="94" y="108"/>
                    <a:pt x="105" y="120"/>
                  </a:cubicBezTo>
                  <a:cubicBezTo>
                    <a:pt x="104" y="116"/>
                    <a:pt x="103" y="112"/>
                    <a:pt x="100" y="109"/>
                  </a:cubicBezTo>
                  <a:cubicBezTo>
                    <a:pt x="97" y="105"/>
                    <a:pt x="93" y="102"/>
                    <a:pt x="89" y="99"/>
                  </a:cubicBezTo>
                  <a:cubicBezTo>
                    <a:pt x="75" y="91"/>
                    <a:pt x="59" y="86"/>
                    <a:pt x="42" y="84"/>
                  </a:cubicBezTo>
                  <a:moveTo>
                    <a:pt x="160" y="14"/>
                  </a:moveTo>
                  <a:cubicBezTo>
                    <a:pt x="153" y="31"/>
                    <a:pt x="149" y="49"/>
                    <a:pt x="143" y="66"/>
                  </a:cubicBezTo>
                  <a:cubicBezTo>
                    <a:pt x="141" y="73"/>
                    <a:pt x="138" y="80"/>
                    <a:pt x="135" y="86"/>
                  </a:cubicBezTo>
                  <a:cubicBezTo>
                    <a:pt x="143" y="71"/>
                    <a:pt x="148" y="56"/>
                    <a:pt x="153" y="42"/>
                  </a:cubicBezTo>
                  <a:cubicBezTo>
                    <a:pt x="156" y="32"/>
                    <a:pt x="158" y="23"/>
                    <a:pt x="160" y="14"/>
                  </a:cubicBezTo>
                  <a:moveTo>
                    <a:pt x="167" y="0"/>
                  </a:moveTo>
                  <a:cubicBezTo>
                    <a:pt x="166" y="2"/>
                    <a:pt x="164" y="5"/>
                    <a:pt x="163" y="7"/>
                  </a:cubicBezTo>
                  <a:cubicBezTo>
                    <a:pt x="161" y="18"/>
                    <a:pt x="158" y="30"/>
                    <a:pt x="155" y="42"/>
                  </a:cubicBezTo>
                  <a:cubicBezTo>
                    <a:pt x="149" y="61"/>
                    <a:pt x="141" y="80"/>
                    <a:pt x="129" y="99"/>
                  </a:cubicBezTo>
                  <a:cubicBezTo>
                    <a:pt x="123" y="109"/>
                    <a:pt x="116" y="118"/>
                    <a:pt x="109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6" y="125"/>
                    <a:pt x="106" y="124"/>
                    <a:pt x="105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94" y="110"/>
                    <a:pt x="82" y="101"/>
                    <a:pt x="69" y="94"/>
                  </a:cubicBezTo>
                  <a:cubicBezTo>
                    <a:pt x="62" y="91"/>
                    <a:pt x="56" y="89"/>
                    <a:pt x="49" y="87"/>
                  </a:cubicBezTo>
                  <a:cubicBezTo>
                    <a:pt x="43" y="86"/>
                    <a:pt x="37" y="85"/>
                    <a:pt x="31" y="85"/>
                  </a:cubicBezTo>
                  <a:cubicBezTo>
                    <a:pt x="30" y="85"/>
                    <a:pt x="30" y="85"/>
                    <a:pt x="29" y="85"/>
                  </a:cubicBezTo>
                  <a:cubicBezTo>
                    <a:pt x="19" y="85"/>
                    <a:pt x="10" y="86"/>
                    <a:pt x="5" y="88"/>
                  </a:cubicBezTo>
                  <a:cubicBezTo>
                    <a:pt x="4" y="89"/>
                    <a:pt x="3" y="89"/>
                    <a:pt x="2" y="89"/>
                  </a:cubicBezTo>
                  <a:cubicBezTo>
                    <a:pt x="16" y="90"/>
                    <a:pt x="30" y="90"/>
                    <a:pt x="44" y="93"/>
                  </a:cubicBezTo>
                  <a:cubicBezTo>
                    <a:pt x="58" y="96"/>
                    <a:pt x="71" y="103"/>
                    <a:pt x="80" y="114"/>
                  </a:cubicBezTo>
                  <a:cubicBezTo>
                    <a:pt x="90" y="126"/>
                    <a:pt x="94" y="141"/>
                    <a:pt x="98" y="156"/>
                  </a:cubicBezTo>
                  <a:cubicBezTo>
                    <a:pt x="98" y="159"/>
                    <a:pt x="100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5" y="163"/>
                    <a:pt x="106" y="162"/>
                    <a:pt x="107" y="161"/>
                  </a:cubicBezTo>
                  <a:cubicBezTo>
                    <a:pt x="131" y="143"/>
                    <a:pt x="147" y="116"/>
                    <a:pt x="156" y="88"/>
                  </a:cubicBezTo>
                  <a:cubicBezTo>
                    <a:pt x="164" y="59"/>
                    <a:pt x="166" y="29"/>
                    <a:pt x="167" y="0"/>
                  </a:cubicBezTo>
                </a:path>
              </a:pathLst>
            </a:custGeom>
            <a:solidFill>
              <a:srgbClr val="0E9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70" name="Freeform 87">
              <a:extLst>
                <a:ext uri="{FF2B5EF4-FFF2-40B4-BE49-F238E27FC236}">
                  <a16:creationId xmlns:a16="http://schemas.microsoft.com/office/drawing/2014/main" id="{95B17636-74FA-47E1-A8D2-DA4A088F1D49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426376" y="4753185"/>
              <a:ext cx="361605" cy="267682"/>
            </a:xfrm>
            <a:custGeom>
              <a:avLst/>
              <a:gdLst>
                <a:gd name="T0" fmla="*/ 31 w 162"/>
                <a:gd name="T1" fmla="*/ 77 h 120"/>
                <a:gd name="T2" fmla="*/ 10 w 162"/>
                <a:gd name="T3" fmla="*/ 79 h 120"/>
                <a:gd name="T4" fmla="*/ 4 w 162"/>
                <a:gd name="T5" fmla="*/ 81 h 120"/>
                <a:gd name="T6" fmla="*/ 0 w 162"/>
                <a:gd name="T7" fmla="*/ 82 h 120"/>
                <a:gd name="T8" fmla="*/ 1 w 162"/>
                <a:gd name="T9" fmla="*/ 82 h 120"/>
                <a:gd name="T10" fmla="*/ 1 w 162"/>
                <a:gd name="T11" fmla="*/ 82 h 120"/>
                <a:gd name="T12" fmla="*/ 4 w 162"/>
                <a:gd name="T13" fmla="*/ 81 h 120"/>
                <a:gd name="T14" fmla="*/ 28 w 162"/>
                <a:gd name="T15" fmla="*/ 78 h 120"/>
                <a:gd name="T16" fmla="*/ 30 w 162"/>
                <a:gd name="T17" fmla="*/ 78 h 120"/>
                <a:gd name="T18" fmla="*/ 48 w 162"/>
                <a:gd name="T19" fmla="*/ 80 h 120"/>
                <a:gd name="T20" fmla="*/ 68 w 162"/>
                <a:gd name="T21" fmla="*/ 87 h 120"/>
                <a:gd name="T22" fmla="*/ 104 w 162"/>
                <a:gd name="T23" fmla="*/ 116 h 120"/>
                <a:gd name="T24" fmla="*/ 104 w 162"/>
                <a:gd name="T25" fmla="*/ 113 h 120"/>
                <a:gd name="T26" fmla="*/ 69 w 162"/>
                <a:gd name="T27" fmla="*/ 86 h 120"/>
                <a:gd name="T28" fmla="*/ 49 w 162"/>
                <a:gd name="T29" fmla="*/ 79 h 120"/>
                <a:gd name="T30" fmla="*/ 41 w 162"/>
                <a:gd name="T31" fmla="*/ 77 h 120"/>
                <a:gd name="T32" fmla="*/ 31 w 162"/>
                <a:gd name="T33" fmla="*/ 77 h 120"/>
                <a:gd name="T34" fmla="*/ 162 w 162"/>
                <a:gd name="T35" fmla="*/ 0 h 120"/>
                <a:gd name="T36" fmla="*/ 159 w 162"/>
                <a:gd name="T37" fmla="*/ 7 h 120"/>
                <a:gd name="T38" fmla="*/ 152 w 162"/>
                <a:gd name="T39" fmla="*/ 35 h 120"/>
                <a:gd name="T40" fmla="*/ 134 w 162"/>
                <a:gd name="T41" fmla="*/ 79 h 120"/>
                <a:gd name="T42" fmla="*/ 120 w 162"/>
                <a:gd name="T43" fmla="*/ 102 h 120"/>
                <a:gd name="T44" fmla="*/ 107 w 162"/>
                <a:gd name="T45" fmla="*/ 117 h 120"/>
                <a:gd name="T46" fmla="*/ 105 w 162"/>
                <a:gd name="T47" fmla="*/ 115 h 120"/>
                <a:gd name="T48" fmla="*/ 104 w 162"/>
                <a:gd name="T49" fmla="*/ 116 h 120"/>
                <a:gd name="T50" fmla="*/ 106 w 162"/>
                <a:gd name="T51" fmla="*/ 119 h 120"/>
                <a:gd name="T52" fmla="*/ 107 w 162"/>
                <a:gd name="T53" fmla="*/ 120 h 120"/>
                <a:gd name="T54" fmla="*/ 108 w 162"/>
                <a:gd name="T55" fmla="*/ 119 h 120"/>
                <a:gd name="T56" fmla="*/ 128 w 162"/>
                <a:gd name="T57" fmla="*/ 92 h 120"/>
                <a:gd name="T58" fmla="*/ 154 w 162"/>
                <a:gd name="T59" fmla="*/ 35 h 120"/>
                <a:gd name="T60" fmla="*/ 162 w 162"/>
                <a:gd name="T6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2" h="120">
                  <a:moveTo>
                    <a:pt x="31" y="77"/>
                  </a:moveTo>
                  <a:cubicBezTo>
                    <a:pt x="24" y="77"/>
                    <a:pt x="17" y="77"/>
                    <a:pt x="10" y="79"/>
                  </a:cubicBezTo>
                  <a:cubicBezTo>
                    <a:pt x="8" y="79"/>
                    <a:pt x="6" y="80"/>
                    <a:pt x="4" y="81"/>
                  </a:cubicBezTo>
                  <a:cubicBezTo>
                    <a:pt x="2" y="81"/>
                    <a:pt x="1" y="82"/>
                    <a:pt x="0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82"/>
                    <a:pt x="3" y="82"/>
                    <a:pt x="4" y="81"/>
                  </a:cubicBezTo>
                  <a:cubicBezTo>
                    <a:pt x="9" y="79"/>
                    <a:pt x="18" y="78"/>
                    <a:pt x="28" y="78"/>
                  </a:cubicBezTo>
                  <a:cubicBezTo>
                    <a:pt x="29" y="78"/>
                    <a:pt x="29" y="78"/>
                    <a:pt x="30" y="78"/>
                  </a:cubicBezTo>
                  <a:cubicBezTo>
                    <a:pt x="36" y="78"/>
                    <a:pt x="42" y="79"/>
                    <a:pt x="48" y="80"/>
                  </a:cubicBezTo>
                  <a:cubicBezTo>
                    <a:pt x="55" y="82"/>
                    <a:pt x="61" y="84"/>
                    <a:pt x="68" y="87"/>
                  </a:cubicBezTo>
                  <a:cubicBezTo>
                    <a:pt x="81" y="94"/>
                    <a:pt x="93" y="103"/>
                    <a:pt x="104" y="116"/>
                  </a:cubicBezTo>
                  <a:cubicBezTo>
                    <a:pt x="104" y="115"/>
                    <a:pt x="104" y="114"/>
                    <a:pt x="104" y="113"/>
                  </a:cubicBezTo>
                  <a:cubicBezTo>
                    <a:pt x="93" y="101"/>
                    <a:pt x="81" y="92"/>
                    <a:pt x="69" y="86"/>
                  </a:cubicBezTo>
                  <a:cubicBezTo>
                    <a:pt x="62" y="82"/>
                    <a:pt x="55" y="80"/>
                    <a:pt x="49" y="79"/>
                  </a:cubicBezTo>
                  <a:cubicBezTo>
                    <a:pt x="46" y="78"/>
                    <a:pt x="44" y="78"/>
                    <a:pt x="41" y="77"/>
                  </a:cubicBezTo>
                  <a:cubicBezTo>
                    <a:pt x="38" y="77"/>
                    <a:pt x="34" y="77"/>
                    <a:pt x="31" y="77"/>
                  </a:cubicBezTo>
                  <a:moveTo>
                    <a:pt x="162" y="0"/>
                  </a:moveTo>
                  <a:cubicBezTo>
                    <a:pt x="161" y="2"/>
                    <a:pt x="160" y="5"/>
                    <a:pt x="159" y="7"/>
                  </a:cubicBezTo>
                  <a:cubicBezTo>
                    <a:pt x="157" y="16"/>
                    <a:pt x="155" y="25"/>
                    <a:pt x="152" y="35"/>
                  </a:cubicBezTo>
                  <a:cubicBezTo>
                    <a:pt x="147" y="49"/>
                    <a:pt x="142" y="64"/>
                    <a:pt x="134" y="79"/>
                  </a:cubicBezTo>
                  <a:cubicBezTo>
                    <a:pt x="130" y="87"/>
                    <a:pt x="125" y="95"/>
                    <a:pt x="120" y="102"/>
                  </a:cubicBezTo>
                  <a:cubicBezTo>
                    <a:pt x="116" y="107"/>
                    <a:pt x="111" y="112"/>
                    <a:pt x="107" y="117"/>
                  </a:cubicBezTo>
                  <a:cubicBezTo>
                    <a:pt x="106" y="116"/>
                    <a:pt x="106" y="115"/>
                    <a:pt x="105" y="115"/>
                  </a:cubicBezTo>
                  <a:cubicBezTo>
                    <a:pt x="105" y="115"/>
                    <a:pt x="104" y="116"/>
                    <a:pt x="104" y="116"/>
                  </a:cubicBezTo>
                  <a:cubicBezTo>
                    <a:pt x="105" y="117"/>
                    <a:pt x="105" y="118"/>
                    <a:pt x="106" y="119"/>
                  </a:cubicBezTo>
                  <a:cubicBezTo>
                    <a:pt x="107" y="120"/>
                    <a:pt x="107" y="120"/>
                    <a:pt x="107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15" y="111"/>
                    <a:pt x="122" y="102"/>
                    <a:pt x="128" y="92"/>
                  </a:cubicBezTo>
                  <a:cubicBezTo>
                    <a:pt x="140" y="73"/>
                    <a:pt x="148" y="54"/>
                    <a:pt x="154" y="35"/>
                  </a:cubicBezTo>
                  <a:cubicBezTo>
                    <a:pt x="157" y="23"/>
                    <a:pt x="160" y="11"/>
                    <a:pt x="162" y="0"/>
                  </a:cubicBezTo>
                </a:path>
              </a:pathLst>
            </a:custGeom>
            <a:solidFill>
              <a:srgbClr val="1B2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71" name="Freeform 88">
              <a:extLst>
                <a:ext uri="{FF2B5EF4-FFF2-40B4-BE49-F238E27FC236}">
                  <a16:creationId xmlns:a16="http://schemas.microsoft.com/office/drawing/2014/main" id="{CB4A439D-F348-44A3-8027-A0EE02D425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12401" y="5899989"/>
              <a:ext cx="777686" cy="392600"/>
            </a:xfrm>
            <a:custGeom>
              <a:avLst/>
              <a:gdLst>
                <a:gd name="T0" fmla="*/ 299 w 349"/>
                <a:gd name="T1" fmla="*/ 40 h 176"/>
                <a:gd name="T2" fmla="*/ 250 w 349"/>
                <a:gd name="T3" fmla="*/ 40 h 176"/>
                <a:gd name="T4" fmla="*/ 116 w 349"/>
                <a:gd name="T5" fmla="*/ 3 h 176"/>
                <a:gd name="T6" fmla="*/ 6 w 349"/>
                <a:gd name="T7" fmla="*/ 66 h 176"/>
                <a:gd name="T8" fmla="*/ 3 w 349"/>
                <a:gd name="T9" fmla="*/ 71 h 176"/>
                <a:gd name="T10" fmla="*/ 12 w 349"/>
                <a:gd name="T11" fmla="*/ 91 h 176"/>
                <a:gd name="T12" fmla="*/ 13 w 349"/>
                <a:gd name="T13" fmla="*/ 92 h 176"/>
                <a:gd name="T14" fmla="*/ 13 w 349"/>
                <a:gd name="T15" fmla="*/ 94 h 176"/>
                <a:gd name="T16" fmla="*/ 11 w 349"/>
                <a:gd name="T17" fmla="*/ 103 h 176"/>
                <a:gd name="T18" fmla="*/ 31 w 349"/>
                <a:gd name="T19" fmla="*/ 108 h 176"/>
                <a:gd name="T20" fmla="*/ 29 w 349"/>
                <a:gd name="T21" fmla="*/ 113 h 176"/>
                <a:gd name="T22" fmla="*/ 27 w 349"/>
                <a:gd name="T23" fmla="*/ 120 h 176"/>
                <a:gd name="T24" fmla="*/ 27 w 349"/>
                <a:gd name="T25" fmla="*/ 124 h 176"/>
                <a:gd name="T26" fmla="*/ 36 w 349"/>
                <a:gd name="T27" fmla="*/ 135 h 176"/>
                <a:gd name="T28" fmla="*/ 49 w 349"/>
                <a:gd name="T29" fmla="*/ 132 h 176"/>
                <a:gd name="T30" fmla="*/ 93 w 349"/>
                <a:gd name="T31" fmla="*/ 98 h 176"/>
                <a:gd name="T32" fmla="*/ 138 w 349"/>
                <a:gd name="T33" fmla="*/ 96 h 176"/>
                <a:gd name="T34" fmla="*/ 152 w 349"/>
                <a:gd name="T35" fmla="*/ 106 h 176"/>
                <a:gd name="T36" fmla="*/ 66 w 349"/>
                <a:gd name="T37" fmla="*/ 147 h 176"/>
                <a:gd name="T38" fmla="*/ 54 w 349"/>
                <a:gd name="T39" fmla="*/ 163 h 176"/>
                <a:gd name="T40" fmla="*/ 69 w 349"/>
                <a:gd name="T41" fmla="*/ 173 h 176"/>
                <a:gd name="T42" fmla="*/ 145 w 349"/>
                <a:gd name="T43" fmla="*/ 145 h 176"/>
                <a:gd name="T44" fmla="*/ 186 w 349"/>
                <a:gd name="T45" fmla="*/ 149 h 176"/>
                <a:gd name="T46" fmla="*/ 239 w 349"/>
                <a:gd name="T47" fmla="*/ 165 h 176"/>
                <a:gd name="T48" fmla="*/ 273 w 349"/>
                <a:gd name="T49" fmla="*/ 149 h 176"/>
                <a:gd name="T50" fmla="*/ 312 w 349"/>
                <a:gd name="T51" fmla="*/ 145 h 176"/>
                <a:gd name="T52" fmla="*/ 299 w 349"/>
                <a:gd name="T53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9" h="176">
                  <a:moveTo>
                    <a:pt x="299" y="40"/>
                  </a:move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139" y="0"/>
                    <a:pt x="116" y="3"/>
                  </a:cubicBezTo>
                  <a:cubicBezTo>
                    <a:pt x="96" y="7"/>
                    <a:pt x="21" y="57"/>
                    <a:pt x="6" y="66"/>
                  </a:cubicBezTo>
                  <a:cubicBezTo>
                    <a:pt x="5" y="68"/>
                    <a:pt x="3" y="69"/>
                    <a:pt x="3" y="71"/>
                  </a:cubicBezTo>
                  <a:cubicBezTo>
                    <a:pt x="0" y="79"/>
                    <a:pt x="4" y="88"/>
                    <a:pt x="12" y="91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97"/>
                    <a:pt x="11" y="100"/>
                    <a:pt x="11" y="103"/>
                  </a:cubicBezTo>
                  <a:cubicBezTo>
                    <a:pt x="12" y="114"/>
                    <a:pt x="26" y="117"/>
                    <a:pt x="31" y="108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5"/>
                    <a:pt x="27" y="117"/>
                    <a:pt x="27" y="120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8" y="129"/>
                    <a:pt x="31" y="134"/>
                    <a:pt x="36" y="135"/>
                  </a:cubicBezTo>
                  <a:cubicBezTo>
                    <a:pt x="40" y="137"/>
                    <a:pt x="45" y="135"/>
                    <a:pt x="49" y="132"/>
                  </a:cubicBezTo>
                  <a:cubicBezTo>
                    <a:pt x="58" y="121"/>
                    <a:pt x="79" y="100"/>
                    <a:pt x="93" y="98"/>
                  </a:cubicBezTo>
                  <a:cubicBezTo>
                    <a:pt x="105" y="96"/>
                    <a:pt x="126" y="96"/>
                    <a:pt x="138" y="96"/>
                  </a:cubicBezTo>
                  <a:cubicBezTo>
                    <a:pt x="144" y="96"/>
                    <a:pt x="150" y="100"/>
                    <a:pt x="152" y="106"/>
                  </a:cubicBezTo>
                  <a:cubicBezTo>
                    <a:pt x="144" y="106"/>
                    <a:pt x="87" y="136"/>
                    <a:pt x="66" y="147"/>
                  </a:cubicBezTo>
                  <a:cubicBezTo>
                    <a:pt x="60" y="150"/>
                    <a:pt x="55" y="156"/>
                    <a:pt x="54" y="163"/>
                  </a:cubicBezTo>
                  <a:cubicBezTo>
                    <a:pt x="54" y="170"/>
                    <a:pt x="57" y="176"/>
                    <a:pt x="69" y="173"/>
                  </a:cubicBezTo>
                  <a:cubicBezTo>
                    <a:pt x="96" y="167"/>
                    <a:pt x="145" y="145"/>
                    <a:pt x="145" y="145"/>
                  </a:cubicBezTo>
                  <a:cubicBezTo>
                    <a:pt x="145" y="145"/>
                    <a:pt x="170" y="138"/>
                    <a:pt x="186" y="149"/>
                  </a:cubicBezTo>
                  <a:cubicBezTo>
                    <a:pt x="209" y="165"/>
                    <a:pt x="220" y="171"/>
                    <a:pt x="239" y="165"/>
                  </a:cubicBezTo>
                  <a:cubicBezTo>
                    <a:pt x="259" y="158"/>
                    <a:pt x="273" y="149"/>
                    <a:pt x="273" y="149"/>
                  </a:cubicBezTo>
                  <a:cubicBezTo>
                    <a:pt x="312" y="145"/>
                    <a:pt x="312" y="145"/>
                    <a:pt x="312" y="145"/>
                  </a:cubicBezTo>
                  <a:cubicBezTo>
                    <a:pt x="312" y="145"/>
                    <a:pt x="349" y="54"/>
                    <a:pt x="299" y="4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72" name="Freeform 89">
              <a:extLst>
                <a:ext uri="{FF2B5EF4-FFF2-40B4-BE49-F238E27FC236}">
                  <a16:creationId xmlns:a16="http://schemas.microsoft.com/office/drawing/2014/main" id="{B9170452-B82B-48A2-8BB0-A85077846F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49145" y="6018332"/>
              <a:ext cx="274256" cy="129614"/>
            </a:xfrm>
            <a:custGeom>
              <a:avLst/>
              <a:gdLst>
                <a:gd name="T0" fmla="*/ 123 w 123"/>
                <a:gd name="T1" fmla="*/ 5 h 58"/>
                <a:gd name="T2" fmla="*/ 102 w 123"/>
                <a:gd name="T3" fmla="*/ 2 h 58"/>
                <a:gd name="T4" fmla="*/ 53 w 123"/>
                <a:gd name="T5" fmla="*/ 11 h 58"/>
                <a:gd name="T6" fmla="*/ 13 w 123"/>
                <a:gd name="T7" fmla="*/ 40 h 58"/>
                <a:gd name="T8" fmla="*/ 0 w 123"/>
                <a:gd name="T9" fmla="*/ 57 h 58"/>
                <a:gd name="T10" fmla="*/ 3 w 123"/>
                <a:gd name="T11" fmla="*/ 52 h 58"/>
                <a:gd name="T12" fmla="*/ 11 w 123"/>
                <a:gd name="T13" fmla="*/ 39 h 58"/>
                <a:gd name="T14" fmla="*/ 52 w 123"/>
                <a:gd name="T15" fmla="*/ 9 h 58"/>
                <a:gd name="T16" fmla="*/ 102 w 123"/>
                <a:gd name="T17" fmla="*/ 1 h 58"/>
                <a:gd name="T18" fmla="*/ 117 w 123"/>
                <a:gd name="T19" fmla="*/ 3 h 58"/>
                <a:gd name="T20" fmla="*/ 123 w 123"/>
                <a:gd name="T21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58">
                  <a:moveTo>
                    <a:pt x="123" y="5"/>
                  </a:moveTo>
                  <a:cubicBezTo>
                    <a:pt x="123" y="6"/>
                    <a:pt x="115" y="3"/>
                    <a:pt x="102" y="2"/>
                  </a:cubicBezTo>
                  <a:cubicBezTo>
                    <a:pt x="89" y="1"/>
                    <a:pt x="71" y="3"/>
                    <a:pt x="53" y="11"/>
                  </a:cubicBezTo>
                  <a:cubicBezTo>
                    <a:pt x="34" y="18"/>
                    <a:pt x="21" y="31"/>
                    <a:pt x="13" y="40"/>
                  </a:cubicBezTo>
                  <a:cubicBezTo>
                    <a:pt x="4" y="50"/>
                    <a:pt x="1" y="58"/>
                    <a:pt x="0" y="57"/>
                  </a:cubicBezTo>
                  <a:cubicBezTo>
                    <a:pt x="0" y="57"/>
                    <a:pt x="1" y="56"/>
                    <a:pt x="3" y="52"/>
                  </a:cubicBezTo>
                  <a:cubicBezTo>
                    <a:pt x="4" y="49"/>
                    <a:pt x="7" y="45"/>
                    <a:pt x="11" y="39"/>
                  </a:cubicBezTo>
                  <a:cubicBezTo>
                    <a:pt x="19" y="29"/>
                    <a:pt x="33" y="17"/>
                    <a:pt x="52" y="9"/>
                  </a:cubicBezTo>
                  <a:cubicBezTo>
                    <a:pt x="70" y="1"/>
                    <a:pt x="89" y="0"/>
                    <a:pt x="102" y="1"/>
                  </a:cubicBezTo>
                  <a:cubicBezTo>
                    <a:pt x="109" y="1"/>
                    <a:pt x="114" y="2"/>
                    <a:pt x="117" y="3"/>
                  </a:cubicBezTo>
                  <a:cubicBezTo>
                    <a:pt x="121" y="4"/>
                    <a:pt x="123" y="5"/>
                    <a:pt x="123" y="5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73" name="Freeform 90">
              <a:extLst>
                <a:ext uri="{FF2B5EF4-FFF2-40B4-BE49-F238E27FC236}">
                  <a16:creationId xmlns:a16="http://schemas.microsoft.com/office/drawing/2014/main" id="{7FCF66E3-905E-40BA-8DA7-CE3DAF4C95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75444" y="5955404"/>
              <a:ext cx="285527" cy="150277"/>
            </a:xfrm>
            <a:custGeom>
              <a:avLst/>
              <a:gdLst>
                <a:gd name="T0" fmla="*/ 128 w 128"/>
                <a:gd name="T1" fmla="*/ 6 h 67"/>
                <a:gd name="T2" fmla="*/ 106 w 128"/>
                <a:gd name="T3" fmla="*/ 3 h 67"/>
                <a:gd name="T4" fmla="*/ 56 w 128"/>
                <a:gd name="T5" fmla="*/ 17 h 67"/>
                <a:gd name="T6" fmla="*/ 16 w 128"/>
                <a:gd name="T7" fmla="*/ 51 h 67"/>
                <a:gd name="T8" fmla="*/ 4 w 128"/>
                <a:gd name="T9" fmla="*/ 63 h 67"/>
                <a:gd name="T10" fmla="*/ 0 w 128"/>
                <a:gd name="T11" fmla="*/ 67 h 67"/>
                <a:gd name="T12" fmla="*/ 4 w 128"/>
                <a:gd name="T13" fmla="*/ 62 h 67"/>
                <a:gd name="T14" fmla="*/ 14 w 128"/>
                <a:gd name="T15" fmla="*/ 50 h 67"/>
                <a:gd name="T16" fmla="*/ 55 w 128"/>
                <a:gd name="T17" fmla="*/ 15 h 67"/>
                <a:gd name="T18" fmla="*/ 106 w 128"/>
                <a:gd name="T19" fmla="*/ 1 h 67"/>
                <a:gd name="T20" fmla="*/ 122 w 128"/>
                <a:gd name="T21" fmla="*/ 4 h 67"/>
                <a:gd name="T22" fmla="*/ 127 w 128"/>
                <a:gd name="T23" fmla="*/ 6 h 67"/>
                <a:gd name="T24" fmla="*/ 128 w 128"/>
                <a:gd name="T2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67">
                  <a:moveTo>
                    <a:pt x="128" y="6"/>
                  </a:moveTo>
                  <a:cubicBezTo>
                    <a:pt x="128" y="7"/>
                    <a:pt x="120" y="3"/>
                    <a:pt x="106" y="3"/>
                  </a:cubicBezTo>
                  <a:cubicBezTo>
                    <a:pt x="93" y="2"/>
                    <a:pt x="74" y="6"/>
                    <a:pt x="56" y="17"/>
                  </a:cubicBezTo>
                  <a:cubicBezTo>
                    <a:pt x="38" y="28"/>
                    <a:pt x="25" y="41"/>
                    <a:pt x="16" y="51"/>
                  </a:cubicBezTo>
                  <a:cubicBezTo>
                    <a:pt x="11" y="56"/>
                    <a:pt x="7" y="60"/>
                    <a:pt x="4" y="63"/>
                  </a:cubicBezTo>
                  <a:cubicBezTo>
                    <a:pt x="2" y="66"/>
                    <a:pt x="0" y="67"/>
                    <a:pt x="0" y="67"/>
                  </a:cubicBezTo>
                  <a:cubicBezTo>
                    <a:pt x="0" y="67"/>
                    <a:pt x="1" y="65"/>
                    <a:pt x="4" y="62"/>
                  </a:cubicBezTo>
                  <a:cubicBezTo>
                    <a:pt x="6" y="59"/>
                    <a:pt x="10" y="55"/>
                    <a:pt x="14" y="50"/>
                  </a:cubicBezTo>
                  <a:cubicBezTo>
                    <a:pt x="24" y="40"/>
                    <a:pt x="37" y="26"/>
                    <a:pt x="55" y="15"/>
                  </a:cubicBezTo>
                  <a:cubicBezTo>
                    <a:pt x="73" y="4"/>
                    <a:pt x="93" y="0"/>
                    <a:pt x="106" y="1"/>
                  </a:cubicBezTo>
                  <a:cubicBezTo>
                    <a:pt x="113" y="2"/>
                    <a:pt x="119" y="3"/>
                    <a:pt x="122" y="4"/>
                  </a:cubicBezTo>
                  <a:cubicBezTo>
                    <a:pt x="124" y="5"/>
                    <a:pt x="126" y="5"/>
                    <a:pt x="127" y="6"/>
                  </a:cubicBezTo>
                  <a:cubicBezTo>
                    <a:pt x="127" y="6"/>
                    <a:pt x="128" y="6"/>
                    <a:pt x="128" y="6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74" name="Freeform 91">
              <a:extLst>
                <a:ext uri="{FF2B5EF4-FFF2-40B4-BE49-F238E27FC236}">
                  <a16:creationId xmlns:a16="http://schemas.microsoft.com/office/drawing/2014/main" id="{7F1E5EF7-7A74-499B-889D-F0523B7BB2A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1298" y="5494240"/>
              <a:ext cx="1725373" cy="876305"/>
            </a:xfrm>
            <a:custGeom>
              <a:avLst/>
              <a:gdLst>
                <a:gd name="T0" fmla="*/ 145 w 774"/>
                <a:gd name="T1" fmla="*/ 393 h 393"/>
                <a:gd name="T2" fmla="*/ 12 w 774"/>
                <a:gd name="T3" fmla="*/ 60 h 393"/>
                <a:gd name="T4" fmla="*/ 52 w 774"/>
                <a:gd name="T5" fmla="*/ 0 h 393"/>
                <a:gd name="T6" fmla="*/ 466 w 774"/>
                <a:gd name="T7" fmla="*/ 0 h 393"/>
                <a:gd name="T8" fmla="*/ 507 w 774"/>
                <a:gd name="T9" fmla="*/ 29 h 393"/>
                <a:gd name="T10" fmla="*/ 621 w 774"/>
                <a:gd name="T11" fmla="*/ 365 h 393"/>
                <a:gd name="T12" fmla="*/ 754 w 774"/>
                <a:gd name="T13" fmla="*/ 366 h 393"/>
                <a:gd name="T14" fmla="*/ 774 w 774"/>
                <a:gd name="T15" fmla="*/ 393 h 393"/>
                <a:gd name="T16" fmla="*/ 627 w 774"/>
                <a:gd name="T17" fmla="*/ 391 h 393"/>
                <a:gd name="T18" fmla="*/ 145 w 774"/>
                <a:gd name="T1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4" h="393">
                  <a:moveTo>
                    <a:pt x="145" y="393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0" y="31"/>
                    <a:pt x="21" y="0"/>
                    <a:pt x="52" y="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484" y="0"/>
                    <a:pt x="501" y="12"/>
                    <a:pt x="507" y="29"/>
                  </a:cubicBezTo>
                  <a:cubicBezTo>
                    <a:pt x="621" y="365"/>
                    <a:pt x="621" y="365"/>
                    <a:pt x="621" y="365"/>
                  </a:cubicBezTo>
                  <a:cubicBezTo>
                    <a:pt x="754" y="366"/>
                    <a:pt x="754" y="366"/>
                    <a:pt x="754" y="366"/>
                  </a:cubicBezTo>
                  <a:cubicBezTo>
                    <a:pt x="765" y="366"/>
                    <a:pt x="774" y="382"/>
                    <a:pt x="774" y="393"/>
                  </a:cubicBezTo>
                  <a:cubicBezTo>
                    <a:pt x="627" y="391"/>
                    <a:pt x="627" y="391"/>
                    <a:pt x="627" y="391"/>
                  </a:cubicBezTo>
                  <a:cubicBezTo>
                    <a:pt x="145" y="393"/>
                    <a:pt x="145" y="393"/>
                    <a:pt x="145" y="393"/>
                  </a:cubicBezTo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75" name="Freeform 92">
              <a:extLst>
                <a:ext uri="{FF2B5EF4-FFF2-40B4-BE49-F238E27FC236}">
                  <a16:creationId xmlns:a16="http://schemas.microsoft.com/office/drawing/2014/main" id="{CBE1FB14-D0EB-4D3F-BE7D-5616B31E41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34900" y="5663302"/>
              <a:ext cx="242322" cy="202874"/>
            </a:xfrm>
            <a:custGeom>
              <a:avLst/>
              <a:gdLst>
                <a:gd name="T0" fmla="*/ 54 w 109"/>
                <a:gd name="T1" fmla="*/ 1 h 91"/>
                <a:gd name="T2" fmla="*/ 27 w 109"/>
                <a:gd name="T3" fmla="*/ 8 h 91"/>
                <a:gd name="T4" fmla="*/ 20 w 109"/>
                <a:gd name="T5" fmla="*/ 14 h 91"/>
                <a:gd name="T6" fmla="*/ 5 w 109"/>
                <a:gd name="T7" fmla="*/ 62 h 91"/>
                <a:gd name="T8" fmla="*/ 33 w 109"/>
                <a:gd name="T9" fmla="*/ 90 h 91"/>
                <a:gd name="T10" fmla="*/ 91 w 109"/>
                <a:gd name="T11" fmla="*/ 76 h 91"/>
                <a:gd name="T12" fmla="*/ 103 w 109"/>
                <a:gd name="T13" fmla="*/ 40 h 91"/>
                <a:gd name="T14" fmla="*/ 54 w 109"/>
                <a:gd name="T15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91">
                  <a:moveTo>
                    <a:pt x="54" y="1"/>
                  </a:moveTo>
                  <a:cubicBezTo>
                    <a:pt x="44" y="0"/>
                    <a:pt x="35" y="3"/>
                    <a:pt x="27" y="8"/>
                  </a:cubicBezTo>
                  <a:cubicBezTo>
                    <a:pt x="24" y="10"/>
                    <a:pt x="22" y="12"/>
                    <a:pt x="20" y="14"/>
                  </a:cubicBezTo>
                  <a:cubicBezTo>
                    <a:pt x="13" y="22"/>
                    <a:pt x="0" y="37"/>
                    <a:pt x="5" y="62"/>
                  </a:cubicBezTo>
                  <a:cubicBezTo>
                    <a:pt x="10" y="86"/>
                    <a:pt x="26" y="89"/>
                    <a:pt x="33" y="90"/>
                  </a:cubicBezTo>
                  <a:cubicBezTo>
                    <a:pt x="40" y="91"/>
                    <a:pt x="91" y="76"/>
                    <a:pt x="91" y="76"/>
                  </a:cubicBezTo>
                  <a:cubicBezTo>
                    <a:pt x="91" y="76"/>
                    <a:pt x="109" y="61"/>
                    <a:pt x="103" y="40"/>
                  </a:cubicBezTo>
                  <a:cubicBezTo>
                    <a:pt x="97" y="22"/>
                    <a:pt x="81" y="2"/>
                    <a:pt x="54" y="1"/>
                  </a:cubicBezTo>
                </a:path>
              </a:pathLst>
            </a:custGeom>
            <a:solidFill>
              <a:srgbClr val="E2A9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76" name="Freeform 93">
              <a:extLst>
                <a:ext uri="{FF2B5EF4-FFF2-40B4-BE49-F238E27FC236}">
                  <a16:creationId xmlns:a16="http://schemas.microsoft.com/office/drawing/2014/main" id="{3A2E63A0-E245-4C9E-BB72-C52C9AE1B51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72469" y="5794795"/>
              <a:ext cx="138067" cy="96741"/>
            </a:xfrm>
            <a:custGeom>
              <a:avLst/>
              <a:gdLst>
                <a:gd name="T0" fmla="*/ 0 w 62"/>
                <a:gd name="T1" fmla="*/ 24 h 43"/>
                <a:gd name="T2" fmla="*/ 8 w 62"/>
                <a:gd name="T3" fmla="*/ 40 h 43"/>
                <a:gd name="T4" fmla="*/ 36 w 62"/>
                <a:gd name="T5" fmla="*/ 40 h 43"/>
                <a:gd name="T6" fmla="*/ 60 w 62"/>
                <a:gd name="T7" fmla="*/ 25 h 43"/>
                <a:gd name="T8" fmla="*/ 59 w 62"/>
                <a:gd name="T9" fmla="*/ 9 h 43"/>
                <a:gd name="T10" fmla="*/ 25 w 62"/>
                <a:gd name="T11" fmla="*/ 5 h 43"/>
                <a:gd name="T12" fmla="*/ 0 w 62"/>
                <a:gd name="T13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3">
                  <a:moveTo>
                    <a:pt x="0" y="24"/>
                  </a:moveTo>
                  <a:cubicBezTo>
                    <a:pt x="0" y="24"/>
                    <a:pt x="1" y="37"/>
                    <a:pt x="8" y="40"/>
                  </a:cubicBezTo>
                  <a:cubicBezTo>
                    <a:pt x="14" y="43"/>
                    <a:pt x="26" y="43"/>
                    <a:pt x="36" y="40"/>
                  </a:cubicBezTo>
                  <a:cubicBezTo>
                    <a:pt x="45" y="38"/>
                    <a:pt x="59" y="33"/>
                    <a:pt x="60" y="25"/>
                  </a:cubicBezTo>
                  <a:cubicBezTo>
                    <a:pt x="62" y="18"/>
                    <a:pt x="61" y="10"/>
                    <a:pt x="59" y="9"/>
                  </a:cubicBezTo>
                  <a:cubicBezTo>
                    <a:pt x="58" y="8"/>
                    <a:pt x="44" y="0"/>
                    <a:pt x="25" y="5"/>
                  </a:cubicBezTo>
                  <a:cubicBezTo>
                    <a:pt x="6" y="11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77" name="Freeform 94">
              <a:extLst>
                <a:ext uri="{FF2B5EF4-FFF2-40B4-BE49-F238E27FC236}">
                  <a16:creationId xmlns:a16="http://schemas.microsoft.com/office/drawing/2014/main" id="{550481F2-EF10-40F5-8922-1452174C9F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12856" y="5669877"/>
              <a:ext cx="120222" cy="107073"/>
            </a:xfrm>
            <a:custGeom>
              <a:avLst/>
              <a:gdLst>
                <a:gd name="T0" fmla="*/ 27 w 54"/>
                <a:gd name="T1" fmla="*/ 0 h 48"/>
                <a:gd name="T2" fmla="*/ 21 w 54"/>
                <a:gd name="T3" fmla="*/ 0 h 48"/>
                <a:gd name="T4" fmla="*/ 4 w 54"/>
                <a:gd name="T5" fmla="*/ 30 h 48"/>
                <a:gd name="T6" fmla="*/ 27 w 54"/>
                <a:gd name="T7" fmla="*/ 48 h 48"/>
                <a:gd name="T8" fmla="*/ 33 w 54"/>
                <a:gd name="T9" fmla="*/ 47 h 48"/>
                <a:gd name="T10" fmla="*/ 51 w 54"/>
                <a:gd name="T11" fmla="*/ 18 h 48"/>
                <a:gd name="T12" fmla="*/ 27 w 54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48">
                  <a:moveTo>
                    <a:pt x="27" y="0"/>
                  </a:moveTo>
                  <a:cubicBezTo>
                    <a:pt x="25" y="0"/>
                    <a:pt x="23" y="0"/>
                    <a:pt x="21" y="0"/>
                  </a:cubicBezTo>
                  <a:cubicBezTo>
                    <a:pt x="8" y="4"/>
                    <a:pt x="0" y="17"/>
                    <a:pt x="4" y="30"/>
                  </a:cubicBezTo>
                  <a:cubicBezTo>
                    <a:pt x="6" y="41"/>
                    <a:pt x="16" y="48"/>
                    <a:pt x="27" y="48"/>
                  </a:cubicBezTo>
                  <a:cubicBezTo>
                    <a:pt x="29" y="48"/>
                    <a:pt x="31" y="48"/>
                    <a:pt x="33" y="47"/>
                  </a:cubicBezTo>
                  <a:cubicBezTo>
                    <a:pt x="46" y="44"/>
                    <a:pt x="54" y="31"/>
                    <a:pt x="51" y="18"/>
                  </a:cubicBezTo>
                  <a:cubicBezTo>
                    <a:pt x="48" y="7"/>
                    <a:pt x="38" y="0"/>
                    <a:pt x="27" y="0"/>
                  </a:cubicBezTo>
                </a:path>
              </a:pathLst>
            </a:custGeom>
            <a:solidFill>
              <a:srgbClr val="EFCF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78" name="Freeform 95">
              <a:extLst>
                <a:ext uri="{FF2B5EF4-FFF2-40B4-BE49-F238E27FC236}">
                  <a16:creationId xmlns:a16="http://schemas.microsoft.com/office/drawing/2014/main" id="{C4505318-6246-4D9C-9B4A-1AF046F1C4ED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3557498" y="5786342"/>
              <a:ext cx="11271" cy="42266"/>
            </a:xfrm>
            <a:custGeom>
              <a:avLst/>
              <a:gdLst>
                <a:gd name="T0" fmla="*/ 3 w 5"/>
                <a:gd name="T1" fmla="*/ 14 h 19"/>
                <a:gd name="T2" fmla="*/ 5 w 5"/>
                <a:gd name="T3" fmla="*/ 19 h 19"/>
                <a:gd name="T4" fmla="*/ 5 w 5"/>
                <a:gd name="T5" fmla="*/ 19 h 19"/>
                <a:gd name="T6" fmla="*/ 3 w 5"/>
                <a:gd name="T7" fmla="*/ 14 h 19"/>
                <a:gd name="T8" fmla="*/ 0 w 5"/>
                <a:gd name="T9" fmla="*/ 0 h 19"/>
                <a:gd name="T10" fmla="*/ 0 w 5"/>
                <a:gd name="T11" fmla="*/ 3 h 19"/>
                <a:gd name="T12" fmla="*/ 0 w 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9">
                  <a:moveTo>
                    <a:pt x="3" y="14"/>
                  </a:moveTo>
                  <a:cubicBezTo>
                    <a:pt x="4" y="17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7"/>
                    <a:pt x="4" y="16"/>
                    <a:pt x="3" y="14"/>
                  </a:cubicBezTo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7D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79" name="Freeform 96">
              <a:extLst>
                <a:ext uri="{FF2B5EF4-FFF2-40B4-BE49-F238E27FC236}">
                  <a16:creationId xmlns:a16="http://schemas.microsoft.com/office/drawing/2014/main" id="{C8EC33F6-952C-47F4-B9A8-5ED1921FD1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39652" y="5739380"/>
              <a:ext cx="30995" cy="89227"/>
            </a:xfrm>
            <a:custGeom>
              <a:avLst/>
              <a:gdLst>
                <a:gd name="T0" fmla="*/ 4 w 14"/>
                <a:gd name="T1" fmla="*/ 0 h 40"/>
                <a:gd name="T2" fmla="*/ 1 w 14"/>
                <a:gd name="T3" fmla="*/ 21 h 40"/>
                <a:gd name="T4" fmla="*/ 1 w 14"/>
                <a:gd name="T5" fmla="*/ 24 h 40"/>
                <a:gd name="T6" fmla="*/ 2 w 14"/>
                <a:gd name="T7" fmla="*/ 24 h 40"/>
                <a:gd name="T8" fmla="*/ 4 w 14"/>
                <a:gd name="T9" fmla="*/ 35 h 40"/>
                <a:gd name="T10" fmla="*/ 6 w 14"/>
                <a:gd name="T11" fmla="*/ 40 h 40"/>
                <a:gd name="T12" fmla="*/ 13 w 14"/>
                <a:gd name="T13" fmla="*/ 19 h 40"/>
                <a:gd name="T14" fmla="*/ 4 w 14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0">
                  <a:moveTo>
                    <a:pt x="4" y="0"/>
                  </a:moveTo>
                  <a:cubicBezTo>
                    <a:pt x="4" y="0"/>
                    <a:pt x="0" y="11"/>
                    <a:pt x="1" y="21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" y="29"/>
                    <a:pt x="3" y="32"/>
                    <a:pt x="4" y="35"/>
                  </a:cubicBezTo>
                  <a:cubicBezTo>
                    <a:pt x="5" y="37"/>
                    <a:pt x="5" y="38"/>
                    <a:pt x="6" y="40"/>
                  </a:cubicBezTo>
                  <a:cubicBezTo>
                    <a:pt x="11" y="34"/>
                    <a:pt x="14" y="27"/>
                    <a:pt x="13" y="19"/>
                  </a:cubicBezTo>
                  <a:cubicBezTo>
                    <a:pt x="13" y="12"/>
                    <a:pt x="9" y="5"/>
                    <a:pt x="4" y="0"/>
                  </a:cubicBezTo>
                </a:path>
              </a:pathLst>
            </a:custGeom>
            <a:solidFill>
              <a:srgbClr val="EFCF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80" name="Freeform 97">
              <a:extLst>
                <a:ext uri="{FF2B5EF4-FFF2-40B4-BE49-F238E27FC236}">
                  <a16:creationId xmlns:a16="http://schemas.microsoft.com/office/drawing/2014/main" id="{D61AFD1F-E824-4579-81EC-8635C2BAC62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41474" y="5719656"/>
              <a:ext cx="24420" cy="55415"/>
            </a:xfrm>
            <a:custGeom>
              <a:avLst/>
              <a:gdLst>
                <a:gd name="T0" fmla="*/ 0 w 11"/>
                <a:gd name="T1" fmla="*/ 0 h 25"/>
                <a:gd name="T2" fmla="*/ 8 w 11"/>
                <a:gd name="T3" fmla="*/ 15 h 25"/>
                <a:gd name="T4" fmla="*/ 9 w 11"/>
                <a:gd name="T5" fmla="*/ 25 h 25"/>
                <a:gd name="T6" fmla="*/ 9 w 11"/>
                <a:gd name="T7" fmla="*/ 25 h 25"/>
                <a:gd name="T8" fmla="*/ 6 w 11"/>
                <a:gd name="T9" fmla="*/ 9 h 25"/>
                <a:gd name="T10" fmla="*/ 0 w 11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5">
                  <a:moveTo>
                    <a:pt x="0" y="0"/>
                  </a:moveTo>
                  <a:cubicBezTo>
                    <a:pt x="4" y="5"/>
                    <a:pt x="6" y="10"/>
                    <a:pt x="8" y="15"/>
                  </a:cubicBezTo>
                  <a:cubicBezTo>
                    <a:pt x="9" y="18"/>
                    <a:pt x="9" y="22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1" y="20"/>
                    <a:pt x="6" y="9"/>
                  </a:cubicBezTo>
                  <a:cubicBezTo>
                    <a:pt x="4" y="6"/>
                    <a:pt x="2" y="2"/>
                    <a:pt x="0" y="0"/>
                  </a:cubicBezTo>
                </a:path>
              </a:pathLst>
            </a:custGeom>
            <a:solidFill>
              <a:srgbClr val="7D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81" name="Freeform 98">
              <a:extLst>
                <a:ext uri="{FF2B5EF4-FFF2-40B4-BE49-F238E27FC236}">
                  <a16:creationId xmlns:a16="http://schemas.microsoft.com/office/drawing/2014/main" id="{397A5530-A288-4E17-A848-B4E34085C6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45231" y="5697114"/>
              <a:ext cx="43205" cy="77956"/>
            </a:xfrm>
            <a:custGeom>
              <a:avLst/>
              <a:gdLst>
                <a:gd name="T0" fmla="*/ 2 w 19"/>
                <a:gd name="T1" fmla="*/ 0 h 35"/>
                <a:gd name="T2" fmla="*/ 4 w 19"/>
                <a:gd name="T3" fmla="*/ 20 h 35"/>
                <a:gd name="T4" fmla="*/ 19 w 19"/>
                <a:gd name="T5" fmla="*/ 35 h 35"/>
                <a:gd name="T6" fmla="*/ 18 w 19"/>
                <a:gd name="T7" fmla="*/ 25 h 35"/>
                <a:gd name="T8" fmla="*/ 10 w 19"/>
                <a:gd name="T9" fmla="*/ 10 h 35"/>
                <a:gd name="T10" fmla="*/ 2 w 1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5">
                  <a:moveTo>
                    <a:pt x="2" y="0"/>
                  </a:moveTo>
                  <a:cubicBezTo>
                    <a:pt x="0" y="7"/>
                    <a:pt x="1" y="13"/>
                    <a:pt x="4" y="20"/>
                  </a:cubicBezTo>
                  <a:cubicBezTo>
                    <a:pt x="7" y="27"/>
                    <a:pt x="13" y="32"/>
                    <a:pt x="19" y="35"/>
                  </a:cubicBezTo>
                  <a:cubicBezTo>
                    <a:pt x="19" y="32"/>
                    <a:pt x="19" y="28"/>
                    <a:pt x="18" y="25"/>
                  </a:cubicBezTo>
                  <a:cubicBezTo>
                    <a:pt x="16" y="20"/>
                    <a:pt x="14" y="15"/>
                    <a:pt x="10" y="10"/>
                  </a:cubicBezTo>
                  <a:cubicBezTo>
                    <a:pt x="6" y="4"/>
                    <a:pt x="2" y="0"/>
                    <a:pt x="2" y="0"/>
                  </a:cubicBezTo>
                </a:path>
              </a:pathLst>
            </a:custGeom>
            <a:solidFill>
              <a:srgbClr val="EFCF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A2E26458-F156-4F38-93F1-71ED04AC01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038101" y="5901867"/>
              <a:ext cx="120222" cy="12116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D"/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93469A4D-7395-4A82-9131-82F04570D7CC}"/>
                </a:ext>
              </a:extLst>
            </p:cNvPr>
            <p:cNvGrpSpPr/>
            <p:nvPr/>
          </p:nvGrpSpPr>
          <p:grpSpPr>
            <a:xfrm>
              <a:off x="930196" y="5467002"/>
              <a:ext cx="594536" cy="899786"/>
              <a:chOff x="3758493" y="5467002"/>
              <a:chExt cx="594536" cy="899786"/>
            </a:xfrm>
          </p:grpSpPr>
          <p:sp>
            <p:nvSpPr>
              <p:cNvPr id="284" name="Freeform 101">
                <a:extLst>
                  <a:ext uri="{FF2B5EF4-FFF2-40B4-BE49-F238E27FC236}">
                    <a16:creationId xmlns:a16="http://schemas.microsoft.com/office/drawing/2014/main" id="{DD8FD220-BFB4-4740-9B30-D511DEBC334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78218" y="5484848"/>
                <a:ext cx="541938" cy="575750"/>
              </a:xfrm>
              <a:custGeom>
                <a:avLst/>
                <a:gdLst>
                  <a:gd name="T0" fmla="*/ 63 w 243"/>
                  <a:gd name="T1" fmla="*/ 258 h 258"/>
                  <a:gd name="T2" fmla="*/ 2 w 243"/>
                  <a:gd name="T3" fmla="*/ 139 h 258"/>
                  <a:gd name="T4" fmla="*/ 53 w 243"/>
                  <a:gd name="T5" fmla="*/ 26 h 258"/>
                  <a:gd name="T6" fmla="*/ 182 w 243"/>
                  <a:gd name="T7" fmla="*/ 25 h 258"/>
                  <a:gd name="T8" fmla="*/ 241 w 243"/>
                  <a:gd name="T9" fmla="*/ 141 h 258"/>
                  <a:gd name="T10" fmla="*/ 178 w 243"/>
                  <a:gd name="T11" fmla="*/ 25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3" h="258">
                    <a:moveTo>
                      <a:pt x="63" y="258"/>
                    </a:moveTo>
                    <a:cubicBezTo>
                      <a:pt x="24" y="235"/>
                      <a:pt x="3" y="182"/>
                      <a:pt x="2" y="139"/>
                    </a:cubicBezTo>
                    <a:cubicBezTo>
                      <a:pt x="0" y="96"/>
                      <a:pt x="18" y="51"/>
                      <a:pt x="53" y="26"/>
                    </a:cubicBezTo>
                    <a:cubicBezTo>
                      <a:pt x="91" y="0"/>
                      <a:pt x="144" y="0"/>
                      <a:pt x="182" y="25"/>
                    </a:cubicBezTo>
                    <a:cubicBezTo>
                      <a:pt x="220" y="50"/>
                      <a:pt x="243" y="96"/>
                      <a:pt x="241" y="141"/>
                    </a:cubicBezTo>
                    <a:cubicBezTo>
                      <a:pt x="239" y="187"/>
                      <a:pt x="215" y="230"/>
                      <a:pt x="178" y="257"/>
                    </a:cubicBezTo>
                  </a:path>
                </a:pathLst>
              </a:custGeom>
              <a:solidFill>
                <a:srgbClr val="2EB67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285" name="Freeform 102">
                <a:extLst>
                  <a:ext uri="{FF2B5EF4-FFF2-40B4-BE49-F238E27FC236}">
                    <a16:creationId xmlns:a16="http://schemas.microsoft.com/office/drawing/2014/main" id="{8BAD68B0-4FFC-4A13-82E1-C3428B19401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036507" y="5509268"/>
                <a:ext cx="29116" cy="560722"/>
              </a:xfrm>
              <a:custGeom>
                <a:avLst/>
                <a:gdLst>
                  <a:gd name="T0" fmla="*/ 12 w 13"/>
                  <a:gd name="T1" fmla="*/ 251 h 251"/>
                  <a:gd name="T2" fmla="*/ 11 w 13"/>
                  <a:gd name="T3" fmla="*/ 241 h 251"/>
                  <a:gd name="T4" fmla="*/ 10 w 13"/>
                  <a:gd name="T5" fmla="*/ 214 h 251"/>
                  <a:gd name="T6" fmla="*/ 7 w 13"/>
                  <a:gd name="T7" fmla="*/ 125 h 251"/>
                  <a:gd name="T8" fmla="*/ 2 w 13"/>
                  <a:gd name="T9" fmla="*/ 37 h 251"/>
                  <a:gd name="T10" fmla="*/ 1 w 13"/>
                  <a:gd name="T11" fmla="*/ 10 h 251"/>
                  <a:gd name="T12" fmla="*/ 1 w 13"/>
                  <a:gd name="T13" fmla="*/ 0 h 251"/>
                  <a:gd name="T14" fmla="*/ 2 w 13"/>
                  <a:gd name="T15" fmla="*/ 10 h 251"/>
                  <a:gd name="T16" fmla="*/ 5 w 13"/>
                  <a:gd name="T17" fmla="*/ 36 h 251"/>
                  <a:gd name="T18" fmla="*/ 11 w 13"/>
                  <a:gd name="T19" fmla="*/ 125 h 251"/>
                  <a:gd name="T20" fmla="*/ 13 w 13"/>
                  <a:gd name="T21" fmla="*/ 214 h 251"/>
                  <a:gd name="T22" fmla="*/ 12 w 13"/>
                  <a:gd name="T23" fmla="*/ 241 h 251"/>
                  <a:gd name="T24" fmla="*/ 12 w 13"/>
                  <a:gd name="T25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51">
                    <a:moveTo>
                      <a:pt x="12" y="251"/>
                    </a:moveTo>
                    <a:cubicBezTo>
                      <a:pt x="11" y="251"/>
                      <a:pt x="11" y="247"/>
                      <a:pt x="11" y="241"/>
                    </a:cubicBezTo>
                    <a:cubicBezTo>
                      <a:pt x="11" y="234"/>
                      <a:pt x="10" y="225"/>
                      <a:pt x="10" y="214"/>
                    </a:cubicBezTo>
                    <a:cubicBezTo>
                      <a:pt x="10" y="191"/>
                      <a:pt x="9" y="160"/>
                      <a:pt x="7" y="125"/>
                    </a:cubicBezTo>
                    <a:cubicBezTo>
                      <a:pt x="6" y="91"/>
                      <a:pt x="4" y="59"/>
                      <a:pt x="2" y="37"/>
                    </a:cubicBezTo>
                    <a:cubicBezTo>
                      <a:pt x="2" y="26"/>
                      <a:pt x="1" y="17"/>
                      <a:pt x="1" y="10"/>
                    </a:cubicBezTo>
                    <a:cubicBezTo>
                      <a:pt x="0" y="3"/>
                      <a:pt x="0" y="0"/>
                      <a:pt x="1" y="0"/>
                    </a:cubicBezTo>
                    <a:cubicBezTo>
                      <a:pt x="1" y="0"/>
                      <a:pt x="1" y="3"/>
                      <a:pt x="2" y="10"/>
                    </a:cubicBezTo>
                    <a:cubicBezTo>
                      <a:pt x="3" y="16"/>
                      <a:pt x="4" y="25"/>
                      <a:pt x="5" y="36"/>
                    </a:cubicBezTo>
                    <a:cubicBezTo>
                      <a:pt x="7" y="59"/>
                      <a:pt x="9" y="90"/>
                      <a:pt x="11" y="125"/>
                    </a:cubicBezTo>
                    <a:cubicBezTo>
                      <a:pt x="12" y="160"/>
                      <a:pt x="13" y="191"/>
                      <a:pt x="13" y="214"/>
                    </a:cubicBezTo>
                    <a:cubicBezTo>
                      <a:pt x="13" y="225"/>
                      <a:pt x="13" y="235"/>
                      <a:pt x="12" y="241"/>
                    </a:cubicBezTo>
                    <a:cubicBezTo>
                      <a:pt x="12" y="247"/>
                      <a:pt x="12" y="251"/>
                      <a:pt x="12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286" name="Freeform 103">
                <a:extLst>
                  <a:ext uri="{FF2B5EF4-FFF2-40B4-BE49-F238E27FC236}">
                    <a16:creationId xmlns:a16="http://schemas.microsoft.com/office/drawing/2014/main" id="{B47CF53E-C544-447B-ACE3-EAF79805D9C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91039" y="5766618"/>
                <a:ext cx="60111" cy="10332"/>
              </a:xfrm>
              <a:custGeom>
                <a:avLst/>
                <a:gdLst>
                  <a:gd name="T0" fmla="*/ 27 w 27"/>
                  <a:gd name="T1" fmla="*/ 3 h 5"/>
                  <a:gd name="T2" fmla="*/ 13 w 27"/>
                  <a:gd name="T3" fmla="*/ 4 h 5"/>
                  <a:gd name="T4" fmla="*/ 0 w 27"/>
                  <a:gd name="T5" fmla="*/ 1 h 5"/>
                  <a:gd name="T6" fmla="*/ 14 w 27"/>
                  <a:gd name="T7" fmla="*/ 0 h 5"/>
                  <a:gd name="T8" fmla="*/ 27 w 27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">
                    <a:moveTo>
                      <a:pt x="27" y="3"/>
                    </a:moveTo>
                    <a:cubicBezTo>
                      <a:pt x="27" y="4"/>
                      <a:pt x="21" y="5"/>
                      <a:pt x="13" y="4"/>
                    </a:cubicBezTo>
                    <a:cubicBezTo>
                      <a:pt x="6" y="3"/>
                      <a:pt x="0" y="2"/>
                      <a:pt x="0" y="1"/>
                    </a:cubicBezTo>
                    <a:cubicBezTo>
                      <a:pt x="0" y="0"/>
                      <a:pt x="6" y="0"/>
                      <a:pt x="14" y="0"/>
                    </a:cubicBezTo>
                    <a:cubicBezTo>
                      <a:pt x="21" y="1"/>
                      <a:pt x="27" y="2"/>
                      <a:pt x="27" y="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287" name="Freeform 104">
                <a:extLst>
                  <a:ext uri="{FF2B5EF4-FFF2-40B4-BE49-F238E27FC236}">
                    <a16:creationId xmlns:a16="http://schemas.microsoft.com/office/drawing/2014/main" id="{E69A4B64-292C-48CF-8AC6-823A07DBD64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84465" y="5663302"/>
                <a:ext cx="53536" cy="24420"/>
              </a:xfrm>
              <a:custGeom>
                <a:avLst/>
                <a:gdLst>
                  <a:gd name="T0" fmla="*/ 23 w 24"/>
                  <a:gd name="T1" fmla="*/ 11 h 11"/>
                  <a:gd name="T2" fmla="*/ 11 w 24"/>
                  <a:gd name="T3" fmla="*/ 7 h 11"/>
                  <a:gd name="T4" fmla="*/ 1 w 24"/>
                  <a:gd name="T5" fmla="*/ 1 h 11"/>
                  <a:gd name="T6" fmla="*/ 13 w 24"/>
                  <a:gd name="T7" fmla="*/ 4 h 11"/>
                  <a:gd name="T8" fmla="*/ 23 w 2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23" y="11"/>
                    </a:moveTo>
                    <a:cubicBezTo>
                      <a:pt x="23" y="11"/>
                      <a:pt x="18" y="10"/>
                      <a:pt x="11" y="7"/>
                    </a:cubicBezTo>
                    <a:cubicBezTo>
                      <a:pt x="5" y="4"/>
                      <a:pt x="0" y="1"/>
                      <a:pt x="1" y="1"/>
                    </a:cubicBezTo>
                    <a:cubicBezTo>
                      <a:pt x="1" y="0"/>
                      <a:pt x="7" y="1"/>
                      <a:pt x="13" y="4"/>
                    </a:cubicBezTo>
                    <a:cubicBezTo>
                      <a:pt x="19" y="7"/>
                      <a:pt x="24" y="10"/>
                      <a:pt x="23" y="1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288" name="Freeform 105">
                <a:extLst>
                  <a:ext uri="{FF2B5EF4-FFF2-40B4-BE49-F238E27FC236}">
                    <a16:creationId xmlns:a16="http://schemas.microsoft.com/office/drawing/2014/main" id="{8AA63516-7C2A-4B21-BCC8-0613BEFF471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39382" y="5580650"/>
                <a:ext cx="53536" cy="45083"/>
              </a:xfrm>
              <a:custGeom>
                <a:avLst/>
                <a:gdLst>
                  <a:gd name="T0" fmla="*/ 23 w 24"/>
                  <a:gd name="T1" fmla="*/ 19 h 20"/>
                  <a:gd name="T2" fmla="*/ 10 w 24"/>
                  <a:gd name="T3" fmla="*/ 12 h 20"/>
                  <a:gd name="T4" fmla="*/ 1 w 24"/>
                  <a:gd name="T5" fmla="*/ 0 h 20"/>
                  <a:gd name="T6" fmla="*/ 13 w 24"/>
                  <a:gd name="T7" fmla="*/ 9 h 20"/>
                  <a:gd name="T8" fmla="*/ 23 w 24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23" y="19"/>
                    </a:moveTo>
                    <a:cubicBezTo>
                      <a:pt x="23" y="20"/>
                      <a:pt x="17" y="17"/>
                      <a:pt x="10" y="12"/>
                    </a:cubicBezTo>
                    <a:cubicBezTo>
                      <a:pt x="4" y="6"/>
                      <a:pt x="0" y="1"/>
                      <a:pt x="1" y="0"/>
                    </a:cubicBezTo>
                    <a:cubicBezTo>
                      <a:pt x="2" y="0"/>
                      <a:pt x="7" y="4"/>
                      <a:pt x="13" y="9"/>
                    </a:cubicBezTo>
                    <a:cubicBezTo>
                      <a:pt x="19" y="14"/>
                      <a:pt x="24" y="18"/>
                      <a:pt x="23" y="19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289" name="Freeform 106">
                <a:extLst>
                  <a:ext uri="{FF2B5EF4-FFF2-40B4-BE49-F238E27FC236}">
                    <a16:creationId xmlns:a16="http://schemas.microsoft.com/office/drawing/2014/main" id="{D3F5FF95-C1E9-446E-BE1A-43BAE3D8F3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195238" y="5513964"/>
                <a:ext cx="24420" cy="48840"/>
              </a:xfrm>
              <a:custGeom>
                <a:avLst/>
                <a:gdLst>
                  <a:gd name="T0" fmla="*/ 10 w 11"/>
                  <a:gd name="T1" fmla="*/ 22 h 22"/>
                  <a:gd name="T2" fmla="*/ 4 w 11"/>
                  <a:gd name="T3" fmla="*/ 12 h 22"/>
                  <a:gd name="T4" fmla="*/ 1 w 11"/>
                  <a:gd name="T5" fmla="*/ 0 h 22"/>
                  <a:gd name="T6" fmla="*/ 7 w 11"/>
                  <a:gd name="T7" fmla="*/ 10 h 22"/>
                  <a:gd name="T8" fmla="*/ 10 w 1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2">
                    <a:moveTo>
                      <a:pt x="10" y="22"/>
                    </a:moveTo>
                    <a:cubicBezTo>
                      <a:pt x="9" y="22"/>
                      <a:pt x="6" y="18"/>
                      <a:pt x="4" y="12"/>
                    </a:cubicBezTo>
                    <a:cubicBezTo>
                      <a:pt x="1" y="6"/>
                      <a:pt x="0" y="0"/>
                      <a:pt x="1" y="0"/>
                    </a:cubicBezTo>
                    <a:cubicBezTo>
                      <a:pt x="2" y="0"/>
                      <a:pt x="5" y="4"/>
                      <a:pt x="7" y="10"/>
                    </a:cubicBezTo>
                    <a:cubicBezTo>
                      <a:pt x="10" y="16"/>
                      <a:pt x="11" y="21"/>
                      <a:pt x="10" y="2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292" name="Freeform 107">
                <a:extLst>
                  <a:ext uri="{FF2B5EF4-FFF2-40B4-BE49-F238E27FC236}">
                    <a16:creationId xmlns:a16="http://schemas.microsoft.com/office/drawing/2014/main" id="{99E3A865-DAA9-443E-9F4E-EABEBECFF1E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123855" y="5467002"/>
                <a:ext cx="22542" cy="53536"/>
              </a:xfrm>
              <a:custGeom>
                <a:avLst/>
                <a:gdLst>
                  <a:gd name="T0" fmla="*/ 9 w 10"/>
                  <a:gd name="T1" fmla="*/ 23 h 24"/>
                  <a:gd name="T2" fmla="*/ 3 w 10"/>
                  <a:gd name="T3" fmla="*/ 12 h 24"/>
                  <a:gd name="T4" fmla="*/ 1 w 10"/>
                  <a:gd name="T5" fmla="*/ 0 h 24"/>
                  <a:gd name="T6" fmla="*/ 6 w 10"/>
                  <a:gd name="T7" fmla="*/ 11 h 24"/>
                  <a:gd name="T8" fmla="*/ 9 w 10"/>
                  <a:gd name="T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9" y="23"/>
                    </a:moveTo>
                    <a:cubicBezTo>
                      <a:pt x="8" y="24"/>
                      <a:pt x="5" y="19"/>
                      <a:pt x="3" y="12"/>
                    </a:cubicBezTo>
                    <a:cubicBezTo>
                      <a:pt x="1" y="6"/>
                      <a:pt x="0" y="0"/>
                      <a:pt x="1" y="0"/>
                    </a:cubicBezTo>
                    <a:cubicBezTo>
                      <a:pt x="2" y="0"/>
                      <a:pt x="4" y="5"/>
                      <a:pt x="6" y="11"/>
                    </a:cubicBezTo>
                    <a:cubicBezTo>
                      <a:pt x="8" y="18"/>
                      <a:pt x="10" y="23"/>
                      <a:pt x="9" y="2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294" name="Freeform 108">
                <a:extLst>
                  <a:ext uri="{FF2B5EF4-FFF2-40B4-BE49-F238E27FC236}">
                    <a16:creationId xmlns:a16="http://schemas.microsoft.com/office/drawing/2014/main" id="{20329482-2A34-4A5E-AAC9-57F24DDF38F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007391" y="5469820"/>
                <a:ext cx="17845" cy="39448"/>
              </a:xfrm>
              <a:custGeom>
                <a:avLst/>
                <a:gdLst>
                  <a:gd name="T0" fmla="*/ 7 w 8"/>
                  <a:gd name="T1" fmla="*/ 1 h 18"/>
                  <a:gd name="T2" fmla="*/ 6 w 8"/>
                  <a:gd name="T3" fmla="*/ 10 h 18"/>
                  <a:gd name="T4" fmla="*/ 1 w 8"/>
                  <a:gd name="T5" fmla="*/ 18 h 18"/>
                  <a:gd name="T6" fmla="*/ 2 w 8"/>
                  <a:gd name="T7" fmla="*/ 9 h 18"/>
                  <a:gd name="T8" fmla="*/ 7 w 8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7" y="1"/>
                    </a:moveTo>
                    <a:cubicBezTo>
                      <a:pt x="8" y="1"/>
                      <a:pt x="8" y="5"/>
                      <a:pt x="6" y="10"/>
                    </a:cubicBezTo>
                    <a:cubicBezTo>
                      <a:pt x="4" y="15"/>
                      <a:pt x="2" y="18"/>
                      <a:pt x="1" y="18"/>
                    </a:cubicBezTo>
                    <a:cubicBezTo>
                      <a:pt x="0" y="18"/>
                      <a:pt x="1" y="13"/>
                      <a:pt x="2" y="9"/>
                    </a:cubicBezTo>
                    <a:cubicBezTo>
                      <a:pt x="4" y="4"/>
                      <a:pt x="6" y="0"/>
                      <a:pt x="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295" name="Freeform 109">
                <a:extLst>
                  <a:ext uri="{FF2B5EF4-FFF2-40B4-BE49-F238E27FC236}">
                    <a16:creationId xmlns:a16="http://schemas.microsoft.com/office/drawing/2014/main" id="{12D82910-3730-4333-A717-D9F916331FC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920981" y="5507389"/>
                <a:ext cx="32873" cy="30995"/>
              </a:xfrm>
              <a:custGeom>
                <a:avLst/>
                <a:gdLst>
                  <a:gd name="T0" fmla="*/ 14 w 15"/>
                  <a:gd name="T1" fmla="*/ 0 h 14"/>
                  <a:gd name="T2" fmla="*/ 9 w 15"/>
                  <a:gd name="T3" fmla="*/ 8 h 14"/>
                  <a:gd name="T4" fmla="*/ 1 w 15"/>
                  <a:gd name="T5" fmla="*/ 13 h 14"/>
                  <a:gd name="T6" fmla="*/ 6 w 15"/>
                  <a:gd name="T7" fmla="*/ 5 h 14"/>
                  <a:gd name="T8" fmla="*/ 14 w 15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4" y="0"/>
                    </a:moveTo>
                    <a:cubicBezTo>
                      <a:pt x="15" y="1"/>
                      <a:pt x="12" y="5"/>
                      <a:pt x="9" y="8"/>
                    </a:cubicBezTo>
                    <a:cubicBezTo>
                      <a:pt x="5" y="12"/>
                      <a:pt x="1" y="14"/>
                      <a:pt x="1" y="13"/>
                    </a:cubicBezTo>
                    <a:cubicBezTo>
                      <a:pt x="0" y="12"/>
                      <a:pt x="2" y="9"/>
                      <a:pt x="6" y="5"/>
                    </a:cubicBezTo>
                    <a:cubicBezTo>
                      <a:pt x="10" y="2"/>
                      <a:pt x="13" y="0"/>
                      <a:pt x="1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296" name="Freeform 110">
                <a:extLst>
                  <a:ext uri="{FF2B5EF4-FFF2-40B4-BE49-F238E27FC236}">
                    <a16:creationId xmlns:a16="http://schemas.microsoft.com/office/drawing/2014/main" id="{5514E3AA-8C08-44A3-AA39-7EA23705AE6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4904" y="5556229"/>
                <a:ext cx="37569" cy="27238"/>
              </a:xfrm>
              <a:custGeom>
                <a:avLst/>
                <a:gdLst>
                  <a:gd name="T0" fmla="*/ 16 w 17"/>
                  <a:gd name="T1" fmla="*/ 1 h 12"/>
                  <a:gd name="T2" fmla="*/ 10 w 17"/>
                  <a:gd name="T3" fmla="*/ 7 h 12"/>
                  <a:gd name="T4" fmla="*/ 1 w 17"/>
                  <a:gd name="T5" fmla="*/ 11 h 12"/>
                  <a:gd name="T6" fmla="*/ 8 w 17"/>
                  <a:gd name="T7" fmla="*/ 4 h 12"/>
                  <a:gd name="T8" fmla="*/ 16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6" y="1"/>
                    </a:moveTo>
                    <a:cubicBezTo>
                      <a:pt x="17" y="1"/>
                      <a:pt x="14" y="4"/>
                      <a:pt x="10" y="7"/>
                    </a:cubicBezTo>
                    <a:cubicBezTo>
                      <a:pt x="5" y="10"/>
                      <a:pt x="1" y="12"/>
                      <a:pt x="1" y="11"/>
                    </a:cubicBezTo>
                    <a:cubicBezTo>
                      <a:pt x="0" y="10"/>
                      <a:pt x="3" y="7"/>
                      <a:pt x="8" y="4"/>
                    </a:cubicBezTo>
                    <a:cubicBezTo>
                      <a:pt x="12" y="1"/>
                      <a:pt x="16" y="0"/>
                      <a:pt x="1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297" name="Freeform 111">
                <a:extLst>
                  <a:ext uri="{FF2B5EF4-FFF2-40B4-BE49-F238E27FC236}">
                    <a16:creationId xmlns:a16="http://schemas.microsoft.com/office/drawing/2014/main" id="{D1F43CC8-372C-49FD-B472-CD6635B3FD2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91367" y="5630429"/>
                <a:ext cx="53536" cy="24420"/>
              </a:xfrm>
              <a:custGeom>
                <a:avLst/>
                <a:gdLst>
                  <a:gd name="T0" fmla="*/ 24 w 24"/>
                  <a:gd name="T1" fmla="*/ 1 h 11"/>
                  <a:gd name="T2" fmla="*/ 13 w 24"/>
                  <a:gd name="T3" fmla="*/ 7 h 11"/>
                  <a:gd name="T4" fmla="*/ 1 w 24"/>
                  <a:gd name="T5" fmla="*/ 10 h 11"/>
                  <a:gd name="T6" fmla="*/ 12 w 24"/>
                  <a:gd name="T7" fmla="*/ 4 h 11"/>
                  <a:gd name="T8" fmla="*/ 24 w 24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24" y="1"/>
                    </a:moveTo>
                    <a:cubicBezTo>
                      <a:pt x="24" y="1"/>
                      <a:pt x="19" y="4"/>
                      <a:pt x="13" y="7"/>
                    </a:cubicBezTo>
                    <a:cubicBezTo>
                      <a:pt x="7" y="10"/>
                      <a:pt x="1" y="11"/>
                      <a:pt x="1" y="10"/>
                    </a:cubicBezTo>
                    <a:cubicBezTo>
                      <a:pt x="0" y="9"/>
                      <a:pt x="5" y="6"/>
                      <a:pt x="12" y="4"/>
                    </a:cubicBezTo>
                    <a:cubicBezTo>
                      <a:pt x="18" y="1"/>
                      <a:pt x="23" y="0"/>
                      <a:pt x="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298" name="Freeform 112">
                <a:extLst>
                  <a:ext uri="{FF2B5EF4-FFF2-40B4-BE49-F238E27FC236}">
                    <a16:creationId xmlns:a16="http://schemas.microsoft.com/office/drawing/2014/main" id="{6305339A-4BA7-491B-A10C-C8D04705F0D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71643" y="5708385"/>
                <a:ext cx="48840" cy="11271"/>
              </a:xfrm>
              <a:custGeom>
                <a:avLst/>
                <a:gdLst>
                  <a:gd name="T0" fmla="*/ 22 w 22"/>
                  <a:gd name="T1" fmla="*/ 2 h 5"/>
                  <a:gd name="T2" fmla="*/ 11 w 22"/>
                  <a:gd name="T3" fmla="*/ 5 h 5"/>
                  <a:gd name="T4" fmla="*/ 0 w 22"/>
                  <a:gd name="T5" fmla="*/ 4 h 5"/>
                  <a:gd name="T6" fmla="*/ 11 w 22"/>
                  <a:gd name="T7" fmla="*/ 1 h 5"/>
                  <a:gd name="T8" fmla="*/ 22 w 2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">
                    <a:moveTo>
                      <a:pt x="22" y="2"/>
                    </a:moveTo>
                    <a:cubicBezTo>
                      <a:pt x="22" y="3"/>
                      <a:pt x="18" y="4"/>
                      <a:pt x="11" y="5"/>
                    </a:cubicBezTo>
                    <a:cubicBezTo>
                      <a:pt x="5" y="5"/>
                      <a:pt x="0" y="5"/>
                      <a:pt x="0" y="4"/>
                    </a:cubicBezTo>
                    <a:cubicBezTo>
                      <a:pt x="0" y="3"/>
                      <a:pt x="5" y="2"/>
                      <a:pt x="11" y="1"/>
                    </a:cubicBezTo>
                    <a:cubicBezTo>
                      <a:pt x="17" y="0"/>
                      <a:pt x="22" y="1"/>
                      <a:pt x="22" y="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299" name="Freeform 113">
                <a:extLst>
                  <a:ext uri="{FF2B5EF4-FFF2-40B4-BE49-F238E27FC236}">
                    <a16:creationId xmlns:a16="http://schemas.microsoft.com/office/drawing/2014/main" id="{C00CF4F4-C7F0-4BC6-BB1F-C5A3A12B024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58493" y="5786342"/>
                <a:ext cx="50719" cy="26299"/>
              </a:xfrm>
              <a:custGeom>
                <a:avLst/>
                <a:gdLst>
                  <a:gd name="T0" fmla="*/ 22 w 23"/>
                  <a:gd name="T1" fmla="*/ 11 h 12"/>
                  <a:gd name="T2" fmla="*/ 11 w 23"/>
                  <a:gd name="T3" fmla="*/ 8 h 12"/>
                  <a:gd name="T4" fmla="*/ 1 w 23"/>
                  <a:gd name="T5" fmla="*/ 1 h 12"/>
                  <a:gd name="T6" fmla="*/ 12 w 23"/>
                  <a:gd name="T7" fmla="*/ 4 h 12"/>
                  <a:gd name="T8" fmla="*/ 22 w 23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2">
                    <a:moveTo>
                      <a:pt x="22" y="11"/>
                    </a:moveTo>
                    <a:cubicBezTo>
                      <a:pt x="22" y="12"/>
                      <a:pt x="17" y="10"/>
                      <a:pt x="11" y="8"/>
                    </a:cubicBezTo>
                    <a:cubicBezTo>
                      <a:pt x="5" y="5"/>
                      <a:pt x="0" y="2"/>
                      <a:pt x="1" y="1"/>
                    </a:cubicBezTo>
                    <a:cubicBezTo>
                      <a:pt x="1" y="0"/>
                      <a:pt x="6" y="2"/>
                      <a:pt x="12" y="4"/>
                    </a:cubicBezTo>
                    <a:cubicBezTo>
                      <a:pt x="18" y="7"/>
                      <a:pt x="23" y="10"/>
                      <a:pt x="22" y="1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00" name="Freeform 114">
                <a:extLst>
                  <a:ext uri="{FF2B5EF4-FFF2-40B4-BE49-F238E27FC236}">
                    <a16:creationId xmlns:a16="http://schemas.microsoft.com/office/drawing/2014/main" id="{8432F33C-16D6-4215-8F47-6D06FA13DDF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68825" y="5857723"/>
                <a:ext cx="56354" cy="40387"/>
              </a:xfrm>
              <a:custGeom>
                <a:avLst/>
                <a:gdLst>
                  <a:gd name="T0" fmla="*/ 25 w 25"/>
                  <a:gd name="T1" fmla="*/ 17 h 18"/>
                  <a:gd name="T2" fmla="*/ 11 w 25"/>
                  <a:gd name="T3" fmla="*/ 12 h 18"/>
                  <a:gd name="T4" fmla="*/ 1 w 25"/>
                  <a:gd name="T5" fmla="*/ 1 h 18"/>
                  <a:gd name="T6" fmla="*/ 13 w 25"/>
                  <a:gd name="T7" fmla="*/ 9 h 18"/>
                  <a:gd name="T8" fmla="*/ 25 w 25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8">
                    <a:moveTo>
                      <a:pt x="25" y="17"/>
                    </a:moveTo>
                    <a:cubicBezTo>
                      <a:pt x="25" y="18"/>
                      <a:pt x="18" y="16"/>
                      <a:pt x="11" y="12"/>
                    </a:cubicBezTo>
                    <a:cubicBezTo>
                      <a:pt x="4" y="7"/>
                      <a:pt x="0" y="2"/>
                      <a:pt x="1" y="1"/>
                    </a:cubicBezTo>
                    <a:cubicBezTo>
                      <a:pt x="2" y="0"/>
                      <a:pt x="7" y="4"/>
                      <a:pt x="13" y="9"/>
                    </a:cubicBezTo>
                    <a:cubicBezTo>
                      <a:pt x="20" y="13"/>
                      <a:pt x="25" y="16"/>
                      <a:pt x="25" y="1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01" name="Freeform 115">
                <a:extLst>
                  <a:ext uri="{FF2B5EF4-FFF2-40B4-BE49-F238E27FC236}">
                    <a16:creationId xmlns:a16="http://schemas.microsoft.com/office/drawing/2014/main" id="{A6D9D44E-913D-4354-8A22-67B576051AA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12030" y="5929105"/>
                <a:ext cx="42266" cy="44144"/>
              </a:xfrm>
              <a:custGeom>
                <a:avLst/>
                <a:gdLst>
                  <a:gd name="T0" fmla="*/ 18 w 19"/>
                  <a:gd name="T1" fmla="*/ 19 h 20"/>
                  <a:gd name="T2" fmla="*/ 7 w 19"/>
                  <a:gd name="T3" fmla="*/ 12 h 20"/>
                  <a:gd name="T4" fmla="*/ 0 w 19"/>
                  <a:gd name="T5" fmla="*/ 0 h 20"/>
                  <a:gd name="T6" fmla="*/ 10 w 19"/>
                  <a:gd name="T7" fmla="*/ 9 h 20"/>
                  <a:gd name="T8" fmla="*/ 18 w 19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8" y="19"/>
                    </a:moveTo>
                    <a:cubicBezTo>
                      <a:pt x="18" y="20"/>
                      <a:pt x="12" y="17"/>
                      <a:pt x="7" y="12"/>
                    </a:cubicBezTo>
                    <a:cubicBezTo>
                      <a:pt x="2" y="6"/>
                      <a:pt x="0" y="1"/>
                      <a:pt x="0" y="0"/>
                    </a:cubicBezTo>
                    <a:cubicBezTo>
                      <a:pt x="1" y="0"/>
                      <a:pt x="5" y="4"/>
                      <a:pt x="10" y="9"/>
                    </a:cubicBezTo>
                    <a:cubicBezTo>
                      <a:pt x="15" y="14"/>
                      <a:pt x="19" y="19"/>
                      <a:pt x="18" y="19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02" name="Freeform 116">
                <a:extLst>
                  <a:ext uri="{FF2B5EF4-FFF2-40B4-BE49-F238E27FC236}">
                    <a16:creationId xmlns:a16="http://schemas.microsoft.com/office/drawing/2014/main" id="{938BAA29-A806-443C-99C4-222EC9283EE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30929" y="5980763"/>
                <a:ext cx="61989" cy="32873"/>
              </a:xfrm>
              <a:custGeom>
                <a:avLst/>
                <a:gdLst>
                  <a:gd name="T0" fmla="*/ 27 w 28"/>
                  <a:gd name="T1" fmla="*/ 1 h 15"/>
                  <a:gd name="T2" fmla="*/ 15 w 28"/>
                  <a:gd name="T3" fmla="*/ 9 h 15"/>
                  <a:gd name="T4" fmla="*/ 1 w 28"/>
                  <a:gd name="T5" fmla="*/ 14 h 15"/>
                  <a:gd name="T6" fmla="*/ 13 w 28"/>
                  <a:gd name="T7" fmla="*/ 6 h 15"/>
                  <a:gd name="T8" fmla="*/ 27 w 28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5">
                    <a:moveTo>
                      <a:pt x="27" y="1"/>
                    </a:moveTo>
                    <a:cubicBezTo>
                      <a:pt x="28" y="1"/>
                      <a:pt x="22" y="5"/>
                      <a:pt x="15" y="9"/>
                    </a:cubicBezTo>
                    <a:cubicBezTo>
                      <a:pt x="8" y="13"/>
                      <a:pt x="1" y="15"/>
                      <a:pt x="1" y="14"/>
                    </a:cubicBezTo>
                    <a:cubicBezTo>
                      <a:pt x="0" y="13"/>
                      <a:pt x="6" y="10"/>
                      <a:pt x="13" y="6"/>
                    </a:cubicBezTo>
                    <a:cubicBezTo>
                      <a:pt x="20" y="2"/>
                      <a:pt x="27" y="0"/>
                      <a:pt x="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03" name="Freeform 117">
                <a:extLst>
                  <a:ext uri="{FF2B5EF4-FFF2-40B4-BE49-F238E27FC236}">
                    <a16:creationId xmlns:a16="http://schemas.microsoft.com/office/drawing/2014/main" id="{5483F249-B2CD-44FB-A05C-FEBB45B41EB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70377" y="5909381"/>
                <a:ext cx="49779" cy="26299"/>
              </a:xfrm>
              <a:custGeom>
                <a:avLst/>
                <a:gdLst>
                  <a:gd name="T0" fmla="*/ 22 w 22"/>
                  <a:gd name="T1" fmla="*/ 1 h 12"/>
                  <a:gd name="T2" fmla="*/ 12 w 22"/>
                  <a:gd name="T3" fmla="*/ 8 h 12"/>
                  <a:gd name="T4" fmla="*/ 1 w 22"/>
                  <a:gd name="T5" fmla="*/ 11 h 12"/>
                  <a:gd name="T6" fmla="*/ 11 w 22"/>
                  <a:gd name="T7" fmla="*/ 4 h 12"/>
                  <a:gd name="T8" fmla="*/ 22 w 2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2">
                    <a:moveTo>
                      <a:pt x="22" y="1"/>
                    </a:moveTo>
                    <a:cubicBezTo>
                      <a:pt x="22" y="2"/>
                      <a:pt x="18" y="5"/>
                      <a:pt x="12" y="8"/>
                    </a:cubicBezTo>
                    <a:cubicBezTo>
                      <a:pt x="6" y="10"/>
                      <a:pt x="1" y="12"/>
                      <a:pt x="1" y="11"/>
                    </a:cubicBezTo>
                    <a:cubicBezTo>
                      <a:pt x="0" y="10"/>
                      <a:pt x="5" y="7"/>
                      <a:pt x="11" y="4"/>
                    </a:cubicBezTo>
                    <a:cubicBezTo>
                      <a:pt x="17" y="2"/>
                      <a:pt x="22" y="0"/>
                      <a:pt x="2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04" name="Freeform 118">
                <a:extLst>
                  <a:ext uri="{FF2B5EF4-FFF2-40B4-BE49-F238E27FC236}">
                    <a16:creationId xmlns:a16="http://schemas.microsoft.com/office/drawing/2014/main" id="{D6AD256C-6D6A-4584-AA14-B1D21E25108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97614" y="5846453"/>
                <a:ext cx="55415" cy="13149"/>
              </a:xfrm>
              <a:custGeom>
                <a:avLst/>
                <a:gdLst>
                  <a:gd name="T0" fmla="*/ 24 w 25"/>
                  <a:gd name="T1" fmla="*/ 2 h 6"/>
                  <a:gd name="T2" fmla="*/ 12 w 25"/>
                  <a:gd name="T3" fmla="*/ 5 h 6"/>
                  <a:gd name="T4" fmla="*/ 0 w 25"/>
                  <a:gd name="T5" fmla="*/ 5 h 6"/>
                  <a:gd name="T6" fmla="*/ 12 w 25"/>
                  <a:gd name="T7" fmla="*/ 1 h 6"/>
                  <a:gd name="T8" fmla="*/ 24 w 2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">
                    <a:moveTo>
                      <a:pt x="24" y="2"/>
                    </a:moveTo>
                    <a:cubicBezTo>
                      <a:pt x="25" y="3"/>
                      <a:pt x="19" y="4"/>
                      <a:pt x="12" y="5"/>
                    </a:cubicBezTo>
                    <a:cubicBezTo>
                      <a:pt x="5" y="6"/>
                      <a:pt x="0" y="6"/>
                      <a:pt x="0" y="5"/>
                    </a:cubicBezTo>
                    <a:cubicBezTo>
                      <a:pt x="0" y="4"/>
                      <a:pt x="5" y="2"/>
                      <a:pt x="12" y="1"/>
                    </a:cubicBezTo>
                    <a:cubicBezTo>
                      <a:pt x="19" y="0"/>
                      <a:pt x="24" y="0"/>
                      <a:pt x="24" y="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05" name="Freeform 119">
                <a:extLst>
                  <a:ext uri="{FF2B5EF4-FFF2-40B4-BE49-F238E27FC236}">
                    <a16:creationId xmlns:a16="http://schemas.microsoft.com/office/drawing/2014/main" id="{DBC371C3-403C-439C-BE3E-E6BEA69DE8F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06508" y="5812640"/>
                <a:ext cx="55415" cy="14089"/>
              </a:xfrm>
              <a:custGeom>
                <a:avLst/>
                <a:gdLst>
                  <a:gd name="T0" fmla="*/ 25 w 25"/>
                  <a:gd name="T1" fmla="*/ 1 h 6"/>
                  <a:gd name="T2" fmla="*/ 13 w 25"/>
                  <a:gd name="T3" fmla="*/ 5 h 6"/>
                  <a:gd name="T4" fmla="*/ 0 w 25"/>
                  <a:gd name="T5" fmla="*/ 4 h 6"/>
                  <a:gd name="T6" fmla="*/ 12 w 25"/>
                  <a:gd name="T7" fmla="*/ 2 h 6"/>
                  <a:gd name="T8" fmla="*/ 25 w 2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">
                    <a:moveTo>
                      <a:pt x="25" y="1"/>
                    </a:moveTo>
                    <a:cubicBezTo>
                      <a:pt x="25" y="2"/>
                      <a:pt x="20" y="5"/>
                      <a:pt x="13" y="5"/>
                    </a:cubicBezTo>
                    <a:cubicBezTo>
                      <a:pt x="6" y="6"/>
                      <a:pt x="0" y="5"/>
                      <a:pt x="0" y="4"/>
                    </a:cubicBezTo>
                    <a:cubicBezTo>
                      <a:pt x="0" y="3"/>
                      <a:pt x="6" y="3"/>
                      <a:pt x="12" y="2"/>
                    </a:cubicBezTo>
                    <a:cubicBezTo>
                      <a:pt x="19" y="1"/>
                      <a:pt x="25" y="0"/>
                      <a:pt x="2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06" name="Freeform 120">
                <a:extLst>
                  <a:ext uri="{FF2B5EF4-FFF2-40B4-BE49-F238E27FC236}">
                    <a16:creationId xmlns:a16="http://schemas.microsoft.com/office/drawing/2014/main" id="{3A17E02A-50AC-4C20-82B5-ADCB6FFA0A9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130430" y="5737502"/>
                <a:ext cx="44144" cy="11271"/>
              </a:xfrm>
              <a:custGeom>
                <a:avLst/>
                <a:gdLst>
                  <a:gd name="T0" fmla="*/ 20 w 20"/>
                  <a:gd name="T1" fmla="*/ 1 h 5"/>
                  <a:gd name="T2" fmla="*/ 11 w 20"/>
                  <a:gd name="T3" fmla="*/ 5 h 5"/>
                  <a:gd name="T4" fmla="*/ 0 w 20"/>
                  <a:gd name="T5" fmla="*/ 3 h 5"/>
                  <a:gd name="T6" fmla="*/ 10 w 20"/>
                  <a:gd name="T7" fmla="*/ 1 h 5"/>
                  <a:gd name="T8" fmla="*/ 20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20" y="1"/>
                    </a:moveTo>
                    <a:cubicBezTo>
                      <a:pt x="20" y="2"/>
                      <a:pt x="16" y="4"/>
                      <a:pt x="11" y="5"/>
                    </a:cubicBezTo>
                    <a:cubicBezTo>
                      <a:pt x="5" y="5"/>
                      <a:pt x="0" y="4"/>
                      <a:pt x="0" y="3"/>
                    </a:cubicBezTo>
                    <a:cubicBezTo>
                      <a:pt x="1" y="2"/>
                      <a:pt x="5" y="2"/>
                      <a:pt x="10" y="1"/>
                    </a:cubicBezTo>
                    <a:cubicBezTo>
                      <a:pt x="16" y="0"/>
                      <a:pt x="20" y="0"/>
                      <a:pt x="2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07" name="Freeform 121">
                <a:extLst>
                  <a:ext uri="{FF2B5EF4-FFF2-40B4-BE49-F238E27FC236}">
                    <a16:creationId xmlns:a16="http://schemas.microsoft.com/office/drawing/2014/main" id="{E4A47363-0F43-4F68-B0AD-A077807D49B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114464" y="5661424"/>
                <a:ext cx="45083" cy="19724"/>
              </a:xfrm>
              <a:custGeom>
                <a:avLst/>
                <a:gdLst>
                  <a:gd name="T0" fmla="*/ 20 w 20"/>
                  <a:gd name="T1" fmla="*/ 8 h 9"/>
                  <a:gd name="T2" fmla="*/ 10 w 20"/>
                  <a:gd name="T3" fmla="*/ 6 h 9"/>
                  <a:gd name="T4" fmla="*/ 1 w 20"/>
                  <a:gd name="T5" fmla="*/ 1 h 9"/>
                  <a:gd name="T6" fmla="*/ 11 w 20"/>
                  <a:gd name="T7" fmla="*/ 3 h 9"/>
                  <a:gd name="T8" fmla="*/ 20 w 20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20" y="8"/>
                    </a:moveTo>
                    <a:cubicBezTo>
                      <a:pt x="19" y="9"/>
                      <a:pt x="15" y="8"/>
                      <a:pt x="10" y="6"/>
                    </a:cubicBezTo>
                    <a:cubicBezTo>
                      <a:pt x="4" y="4"/>
                      <a:pt x="0" y="2"/>
                      <a:pt x="1" y="1"/>
                    </a:cubicBezTo>
                    <a:cubicBezTo>
                      <a:pt x="1" y="0"/>
                      <a:pt x="5" y="1"/>
                      <a:pt x="11" y="3"/>
                    </a:cubicBezTo>
                    <a:cubicBezTo>
                      <a:pt x="16" y="4"/>
                      <a:pt x="20" y="7"/>
                      <a:pt x="20" y="8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08" name="Freeform 122">
                <a:extLst>
                  <a:ext uri="{FF2B5EF4-FFF2-40B4-BE49-F238E27FC236}">
                    <a16:creationId xmlns:a16="http://schemas.microsoft.com/office/drawing/2014/main" id="{B2FBFC1C-3DA9-4718-AFF1-2585667C05A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085347" y="5585346"/>
                <a:ext cx="20663" cy="33812"/>
              </a:xfrm>
              <a:custGeom>
                <a:avLst/>
                <a:gdLst>
                  <a:gd name="T0" fmla="*/ 8 w 9"/>
                  <a:gd name="T1" fmla="*/ 14 h 15"/>
                  <a:gd name="T2" fmla="*/ 2 w 9"/>
                  <a:gd name="T3" fmla="*/ 9 h 15"/>
                  <a:gd name="T4" fmla="*/ 1 w 9"/>
                  <a:gd name="T5" fmla="*/ 1 h 15"/>
                  <a:gd name="T6" fmla="*/ 5 w 9"/>
                  <a:gd name="T7" fmla="*/ 7 h 15"/>
                  <a:gd name="T8" fmla="*/ 8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8" y="14"/>
                    </a:moveTo>
                    <a:cubicBezTo>
                      <a:pt x="8" y="15"/>
                      <a:pt x="5" y="13"/>
                      <a:pt x="2" y="9"/>
                    </a:cubicBezTo>
                    <a:cubicBezTo>
                      <a:pt x="0" y="5"/>
                      <a:pt x="0" y="1"/>
                      <a:pt x="1" y="1"/>
                    </a:cubicBezTo>
                    <a:cubicBezTo>
                      <a:pt x="2" y="0"/>
                      <a:pt x="3" y="3"/>
                      <a:pt x="5" y="7"/>
                    </a:cubicBezTo>
                    <a:cubicBezTo>
                      <a:pt x="7" y="10"/>
                      <a:pt x="9" y="13"/>
                      <a:pt x="8" y="1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09" name="Freeform 123">
                <a:extLst>
                  <a:ext uri="{FF2B5EF4-FFF2-40B4-BE49-F238E27FC236}">
                    <a16:creationId xmlns:a16="http://schemas.microsoft.com/office/drawing/2014/main" id="{57D73B58-ACD7-4205-8F23-C5F8CEBBA7D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121038" y="5866177"/>
                <a:ext cx="38509" cy="14089"/>
              </a:xfrm>
              <a:custGeom>
                <a:avLst/>
                <a:gdLst>
                  <a:gd name="T0" fmla="*/ 17 w 17"/>
                  <a:gd name="T1" fmla="*/ 1 h 6"/>
                  <a:gd name="T2" fmla="*/ 8 w 17"/>
                  <a:gd name="T3" fmla="*/ 5 h 6"/>
                  <a:gd name="T4" fmla="*/ 1 w 17"/>
                  <a:gd name="T5" fmla="*/ 6 h 6"/>
                  <a:gd name="T6" fmla="*/ 0 w 17"/>
                  <a:gd name="T7" fmla="*/ 4 h 6"/>
                  <a:gd name="T8" fmla="*/ 3 w 17"/>
                  <a:gd name="T9" fmla="*/ 5 h 6"/>
                  <a:gd name="T10" fmla="*/ 1 w 17"/>
                  <a:gd name="T11" fmla="*/ 6 h 6"/>
                  <a:gd name="T12" fmla="*/ 0 w 17"/>
                  <a:gd name="T13" fmla="*/ 4 h 6"/>
                  <a:gd name="T14" fmla="*/ 7 w 17"/>
                  <a:gd name="T15" fmla="*/ 2 h 6"/>
                  <a:gd name="T16" fmla="*/ 17 w 17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">
                    <a:moveTo>
                      <a:pt x="17" y="1"/>
                    </a:moveTo>
                    <a:cubicBezTo>
                      <a:pt x="17" y="2"/>
                      <a:pt x="13" y="4"/>
                      <a:pt x="8" y="5"/>
                    </a:cubicBezTo>
                    <a:cubicBezTo>
                      <a:pt x="5" y="6"/>
                      <a:pt x="3" y="6"/>
                      <a:pt x="1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2" y="6"/>
                      <a:pt x="1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5" y="3"/>
                      <a:pt x="7" y="2"/>
                    </a:cubicBezTo>
                    <a:cubicBezTo>
                      <a:pt x="13" y="1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10" name="Freeform 124">
                <a:extLst>
                  <a:ext uri="{FF2B5EF4-FFF2-40B4-BE49-F238E27FC236}">
                    <a16:creationId xmlns:a16="http://schemas.microsoft.com/office/drawing/2014/main" id="{31287F90-368E-4AFB-9C93-4FF1B209311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103193" y="5976067"/>
                <a:ext cx="56354" cy="24420"/>
              </a:xfrm>
              <a:custGeom>
                <a:avLst/>
                <a:gdLst>
                  <a:gd name="T0" fmla="*/ 24 w 25"/>
                  <a:gd name="T1" fmla="*/ 1 h 11"/>
                  <a:gd name="T2" fmla="*/ 13 w 25"/>
                  <a:gd name="T3" fmla="*/ 7 h 11"/>
                  <a:gd name="T4" fmla="*/ 0 w 25"/>
                  <a:gd name="T5" fmla="*/ 10 h 11"/>
                  <a:gd name="T6" fmla="*/ 12 w 25"/>
                  <a:gd name="T7" fmla="*/ 4 h 11"/>
                  <a:gd name="T8" fmla="*/ 24 w 25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1">
                    <a:moveTo>
                      <a:pt x="24" y="1"/>
                    </a:moveTo>
                    <a:cubicBezTo>
                      <a:pt x="25" y="2"/>
                      <a:pt x="20" y="5"/>
                      <a:pt x="13" y="7"/>
                    </a:cubicBezTo>
                    <a:cubicBezTo>
                      <a:pt x="6" y="10"/>
                      <a:pt x="1" y="11"/>
                      <a:pt x="0" y="10"/>
                    </a:cubicBezTo>
                    <a:cubicBezTo>
                      <a:pt x="0" y="9"/>
                      <a:pt x="5" y="7"/>
                      <a:pt x="12" y="4"/>
                    </a:cubicBezTo>
                    <a:cubicBezTo>
                      <a:pt x="18" y="1"/>
                      <a:pt x="24" y="0"/>
                      <a:pt x="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11" name="Freeform 125">
                <a:extLst>
                  <a:ext uri="{FF2B5EF4-FFF2-40B4-BE49-F238E27FC236}">
                    <a16:creationId xmlns:a16="http://schemas.microsoft.com/office/drawing/2014/main" id="{CEB918FE-A31B-4463-8DFD-1A7BA340392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190542" y="5927227"/>
                <a:ext cx="37569" cy="17845"/>
              </a:xfrm>
              <a:custGeom>
                <a:avLst/>
                <a:gdLst>
                  <a:gd name="T0" fmla="*/ 16 w 17"/>
                  <a:gd name="T1" fmla="*/ 1 h 8"/>
                  <a:gd name="T2" fmla="*/ 9 w 17"/>
                  <a:gd name="T3" fmla="*/ 6 h 8"/>
                  <a:gd name="T4" fmla="*/ 0 w 17"/>
                  <a:gd name="T5" fmla="*/ 7 h 8"/>
                  <a:gd name="T6" fmla="*/ 8 w 17"/>
                  <a:gd name="T7" fmla="*/ 2 h 8"/>
                  <a:gd name="T8" fmla="*/ 16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6" y="1"/>
                    </a:moveTo>
                    <a:cubicBezTo>
                      <a:pt x="17" y="2"/>
                      <a:pt x="13" y="4"/>
                      <a:pt x="9" y="6"/>
                    </a:cubicBezTo>
                    <a:cubicBezTo>
                      <a:pt x="4" y="7"/>
                      <a:pt x="1" y="8"/>
                      <a:pt x="0" y="7"/>
                    </a:cubicBezTo>
                    <a:cubicBezTo>
                      <a:pt x="0" y="6"/>
                      <a:pt x="3" y="4"/>
                      <a:pt x="8" y="2"/>
                    </a:cubicBezTo>
                    <a:cubicBezTo>
                      <a:pt x="12" y="1"/>
                      <a:pt x="16" y="0"/>
                      <a:pt x="1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12" name="Freeform 126">
                <a:extLst>
                  <a:ext uri="{FF2B5EF4-FFF2-40B4-BE49-F238E27FC236}">
                    <a16:creationId xmlns:a16="http://schemas.microsoft.com/office/drawing/2014/main" id="{8A366BF6-711E-4219-83AC-621788B20E1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183967" y="5687722"/>
                <a:ext cx="55415" cy="22542"/>
              </a:xfrm>
              <a:custGeom>
                <a:avLst/>
                <a:gdLst>
                  <a:gd name="T0" fmla="*/ 24 w 25"/>
                  <a:gd name="T1" fmla="*/ 9 h 10"/>
                  <a:gd name="T2" fmla="*/ 12 w 25"/>
                  <a:gd name="T3" fmla="*/ 7 h 10"/>
                  <a:gd name="T4" fmla="*/ 0 w 25"/>
                  <a:gd name="T5" fmla="*/ 1 h 10"/>
                  <a:gd name="T6" fmla="*/ 13 w 25"/>
                  <a:gd name="T7" fmla="*/ 4 h 10"/>
                  <a:gd name="T8" fmla="*/ 24 w 25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0">
                    <a:moveTo>
                      <a:pt x="24" y="9"/>
                    </a:moveTo>
                    <a:cubicBezTo>
                      <a:pt x="24" y="10"/>
                      <a:pt x="18" y="10"/>
                      <a:pt x="12" y="7"/>
                    </a:cubicBezTo>
                    <a:cubicBezTo>
                      <a:pt x="5" y="5"/>
                      <a:pt x="0" y="2"/>
                      <a:pt x="0" y="1"/>
                    </a:cubicBezTo>
                    <a:cubicBezTo>
                      <a:pt x="1" y="0"/>
                      <a:pt x="6" y="2"/>
                      <a:pt x="13" y="4"/>
                    </a:cubicBezTo>
                    <a:cubicBezTo>
                      <a:pt x="19" y="6"/>
                      <a:pt x="25" y="8"/>
                      <a:pt x="24" y="9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13" name="Freeform 127">
                <a:extLst>
                  <a:ext uri="{FF2B5EF4-FFF2-40B4-BE49-F238E27FC236}">
                    <a16:creationId xmlns:a16="http://schemas.microsoft.com/office/drawing/2014/main" id="{B40740C3-F1A6-4760-A947-978F4981585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974518" y="5683965"/>
                <a:ext cx="40387" cy="29116"/>
              </a:xfrm>
              <a:custGeom>
                <a:avLst/>
                <a:gdLst>
                  <a:gd name="T0" fmla="*/ 17 w 18"/>
                  <a:gd name="T1" fmla="*/ 1 h 13"/>
                  <a:gd name="T2" fmla="*/ 10 w 18"/>
                  <a:gd name="T3" fmla="*/ 8 h 13"/>
                  <a:gd name="T4" fmla="*/ 1 w 18"/>
                  <a:gd name="T5" fmla="*/ 12 h 13"/>
                  <a:gd name="T6" fmla="*/ 8 w 18"/>
                  <a:gd name="T7" fmla="*/ 5 h 13"/>
                  <a:gd name="T8" fmla="*/ 17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7" y="1"/>
                    </a:moveTo>
                    <a:cubicBezTo>
                      <a:pt x="18" y="2"/>
                      <a:pt x="15" y="5"/>
                      <a:pt x="10" y="8"/>
                    </a:cubicBezTo>
                    <a:cubicBezTo>
                      <a:pt x="5" y="11"/>
                      <a:pt x="1" y="13"/>
                      <a:pt x="1" y="12"/>
                    </a:cubicBezTo>
                    <a:cubicBezTo>
                      <a:pt x="0" y="11"/>
                      <a:pt x="3" y="8"/>
                      <a:pt x="8" y="5"/>
                    </a:cubicBezTo>
                    <a:cubicBezTo>
                      <a:pt x="13" y="2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14" name="Freeform 128">
                <a:extLst>
                  <a:ext uri="{FF2B5EF4-FFF2-40B4-BE49-F238E27FC236}">
                    <a16:creationId xmlns:a16="http://schemas.microsoft.com/office/drawing/2014/main" id="{2E5D155E-3C9C-4B86-8C7E-E0A5A7B3258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963247" y="5791038"/>
                <a:ext cx="37569" cy="13149"/>
              </a:xfrm>
              <a:custGeom>
                <a:avLst/>
                <a:gdLst>
                  <a:gd name="T0" fmla="*/ 16 w 17"/>
                  <a:gd name="T1" fmla="*/ 1 h 6"/>
                  <a:gd name="T2" fmla="*/ 9 w 17"/>
                  <a:gd name="T3" fmla="*/ 5 h 6"/>
                  <a:gd name="T4" fmla="*/ 0 w 17"/>
                  <a:gd name="T5" fmla="*/ 5 h 6"/>
                  <a:gd name="T6" fmla="*/ 8 w 17"/>
                  <a:gd name="T7" fmla="*/ 1 h 6"/>
                  <a:gd name="T8" fmla="*/ 16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6" y="1"/>
                    </a:moveTo>
                    <a:cubicBezTo>
                      <a:pt x="17" y="2"/>
                      <a:pt x="13" y="4"/>
                      <a:pt x="9" y="5"/>
                    </a:cubicBezTo>
                    <a:cubicBezTo>
                      <a:pt x="4" y="6"/>
                      <a:pt x="1" y="6"/>
                      <a:pt x="0" y="5"/>
                    </a:cubicBezTo>
                    <a:cubicBezTo>
                      <a:pt x="0" y="4"/>
                      <a:pt x="4" y="2"/>
                      <a:pt x="8" y="1"/>
                    </a:cubicBezTo>
                    <a:cubicBezTo>
                      <a:pt x="12" y="0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15" name="Freeform 129">
                <a:extLst>
                  <a:ext uri="{FF2B5EF4-FFF2-40B4-BE49-F238E27FC236}">
                    <a16:creationId xmlns:a16="http://schemas.microsoft.com/office/drawing/2014/main" id="{03FE1739-876A-4C71-8BA7-80F41651FBD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950098" y="5893414"/>
                <a:ext cx="48840" cy="24420"/>
              </a:xfrm>
              <a:custGeom>
                <a:avLst/>
                <a:gdLst>
                  <a:gd name="T0" fmla="*/ 21 w 22"/>
                  <a:gd name="T1" fmla="*/ 10 h 11"/>
                  <a:gd name="T2" fmla="*/ 10 w 22"/>
                  <a:gd name="T3" fmla="*/ 7 h 11"/>
                  <a:gd name="T4" fmla="*/ 1 w 22"/>
                  <a:gd name="T5" fmla="*/ 1 h 11"/>
                  <a:gd name="T6" fmla="*/ 12 w 22"/>
                  <a:gd name="T7" fmla="*/ 4 h 11"/>
                  <a:gd name="T8" fmla="*/ 21 w 22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21" y="10"/>
                    </a:moveTo>
                    <a:cubicBezTo>
                      <a:pt x="21" y="11"/>
                      <a:pt x="16" y="10"/>
                      <a:pt x="10" y="7"/>
                    </a:cubicBezTo>
                    <a:cubicBezTo>
                      <a:pt x="5" y="5"/>
                      <a:pt x="0" y="2"/>
                      <a:pt x="1" y="1"/>
                    </a:cubicBezTo>
                    <a:cubicBezTo>
                      <a:pt x="1" y="0"/>
                      <a:pt x="6" y="1"/>
                      <a:pt x="12" y="4"/>
                    </a:cubicBezTo>
                    <a:cubicBezTo>
                      <a:pt x="18" y="7"/>
                      <a:pt x="22" y="9"/>
                      <a:pt x="21" y="1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16" name="Freeform 130">
                <a:extLst>
                  <a:ext uri="{FF2B5EF4-FFF2-40B4-BE49-F238E27FC236}">
                    <a16:creationId xmlns:a16="http://schemas.microsoft.com/office/drawing/2014/main" id="{3D4D54F1-3837-4441-AB60-6F235E9EAFC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976396" y="6002365"/>
                <a:ext cx="30995" cy="33812"/>
              </a:xfrm>
              <a:custGeom>
                <a:avLst/>
                <a:gdLst>
                  <a:gd name="T0" fmla="*/ 13 w 14"/>
                  <a:gd name="T1" fmla="*/ 15 h 15"/>
                  <a:gd name="T2" fmla="*/ 6 w 14"/>
                  <a:gd name="T3" fmla="*/ 9 h 15"/>
                  <a:gd name="T4" fmla="*/ 1 w 14"/>
                  <a:gd name="T5" fmla="*/ 1 h 15"/>
                  <a:gd name="T6" fmla="*/ 8 w 14"/>
                  <a:gd name="T7" fmla="*/ 7 h 15"/>
                  <a:gd name="T8" fmla="*/ 13 w 1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3" y="15"/>
                    </a:moveTo>
                    <a:cubicBezTo>
                      <a:pt x="12" y="15"/>
                      <a:pt x="9" y="13"/>
                      <a:pt x="6" y="9"/>
                    </a:cubicBezTo>
                    <a:cubicBezTo>
                      <a:pt x="2" y="5"/>
                      <a:pt x="0" y="1"/>
                      <a:pt x="1" y="1"/>
                    </a:cubicBezTo>
                    <a:cubicBezTo>
                      <a:pt x="2" y="0"/>
                      <a:pt x="5" y="3"/>
                      <a:pt x="8" y="7"/>
                    </a:cubicBezTo>
                    <a:cubicBezTo>
                      <a:pt x="12" y="10"/>
                      <a:pt x="14" y="14"/>
                      <a:pt x="13" y="15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17" name="Freeform 131">
                <a:extLst>
                  <a:ext uri="{FF2B5EF4-FFF2-40B4-BE49-F238E27FC236}">
                    <a16:creationId xmlns:a16="http://schemas.microsoft.com/office/drawing/2014/main" id="{9290C866-95FA-44F4-B4D6-0E1BB4DDFAB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982971" y="5603191"/>
                <a:ext cx="31934" cy="17845"/>
              </a:xfrm>
              <a:custGeom>
                <a:avLst/>
                <a:gdLst>
                  <a:gd name="T0" fmla="*/ 13 w 14"/>
                  <a:gd name="T1" fmla="*/ 1 h 8"/>
                  <a:gd name="T2" fmla="*/ 8 w 14"/>
                  <a:gd name="T3" fmla="*/ 6 h 8"/>
                  <a:gd name="T4" fmla="*/ 1 w 14"/>
                  <a:gd name="T5" fmla="*/ 7 h 8"/>
                  <a:gd name="T6" fmla="*/ 6 w 14"/>
                  <a:gd name="T7" fmla="*/ 3 h 8"/>
                  <a:gd name="T8" fmla="*/ 13 w 1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3" y="1"/>
                    </a:moveTo>
                    <a:cubicBezTo>
                      <a:pt x="14" y="2"/>
                      <a:pt x="12" y="4"/>
                      <a:pt x="8" y="6"/>
                    </a:cubicBezTo>
                    <a:cubicBezTo>
                      <a:pt x="4" y="8"/>
                      <a:pt x="1" y="8"/>
                      <a:pt x="1" y="7"/>
                    </a:cubicBezTo>
                    <a:cubicBezTo>
                      <a:pt x="0" y="6"/>
                      <a:pt x="3" y="4"/>
                      <a:pt x="6" y="3"/>
                    </a:cubicBezTo>
                    <a:cubicBezTo>
                      <a:pt x="10" y="1"/>
                      <a:pt x="13" y="0"/>
                      <a:pt x="1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18" name="Freeform 132">
                <a:extLst>
                  <a:ext uri="{FF2B5EF4-FFF2-40B4-BE49-F238E27FC236}">
                    <a16:creationId xmlns:a16="http://schemas.microsoft.com/office/drawing/2014/main" id="{3E1E7F3A-B598-4EB7-9A0C-9962B2124E6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80594" y="5713081"/>
                <a:ext cx="46962" cy="13149"/>
              </a:xfrm>
              <a:custGeom>
                <a:avLst/>
                <a:gdLst>
                  <a:gd name="T0" fmla="*/ 20 w 21"/>
                  <a:gd name="T1" fmla="*/ 1 h 6"/>
                  <a:gd name="T2" fmla="*/ 11 w 21"/>
                  <a:gd name="T3" fmla="*/ 5 h 6"/>
                  <a:gd name="T4" fmla="*/ 0 w 21"/>
                  <a:gd name="T5" fmla="*/ 4 h 6"/>
                  <a:gd name="T6" fmla="*/ 10 w 21"/>
                  <a:gd name="T7" fmla="*/ 1 h 6"/>
                  <a:gd name="T8" fmla="*/ 20 w 21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20" y="1"/>
                    </a:moveTo>
                    <a:cubicBezTo>
                      <a:pt x="21" y="2"/>
                      <a:pt x="16" y="4"/>
                      <a:pt x="11" y="5"/>
                    </a:cubicBezTo>
                    <a:cubicBezTo>
                      <a:pt x="5" y="6"/>
                      <a:pt x="0" y="5"/>
                      <a:pt x="0" y="4"/>
                    </a:cubicBezTo>
                    <a:cubicBezTo>
                      <a:pt x="0" y="3"/>
                      <a:pt x="5" y="2"/>
                      <a:pt x="10" y="1"/>
                    </a:cubicBezTo>
                    <a:cubicBezTo>
                      <a:pt x="16" y="1"/>
                      <a:pt x="20" y="0"/>
                      <a:pt x="2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19" name="Freeform 133">
                <a:extLst>
                  <a:ext uri="{FF2B5EF4-FFF2-40B4-BE49-F238E27FC236}">
                    <a16:creationId xmlns:a16="http://schemas.microsoft.com/office/drawing/2014/main" id="{D28DABBA-51C6-43EA-B7B7-4E9091BC98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900318" y="5614462"/>
                <a:ext cx="49779" cy="19724"/>
              </a:xfrm>
              <a:custGeom>
                <a:avLst/>
                <a:gdLst>
                  <a:gd name="T0" fmla="*/ 21 w 22"/>
                  <a:gd name="T1" fmla="*/ 1 h 9"/>
                  <a:gd name="T2" fmla="*/ 11 w 22"/>
                  <a:gd name="T3" fmla="*/ 7 h 9"/>
                  <a:gd name="T4" fmla="*/ 0 w 22"/>
                  <a:gd name="T5" fmla="*/ 8 h 9"/>
                  <a:gd name="T6" fmla="*/ 10 w 22"/>
                  <a:gd name="T7" fmla="*/ 3 h 9"/>
                  <a:gd name="T8" fmla="*/ 21 w 2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21" y="1"/>
                    </a:moveTo>
                    <a:cubicBezTo>
                      <a:pt x="22" y="2"/>
                      <a:pt x="17" y="5"/>
                      <a:pt x="11" y="7"/>
                    </a:cubicBezTo>
                    <a:cubicBezTo>
                      <a:pt x="5" y="9"/>
                      <a:pt x="0" y="9"/>
                      <a:pt x="0" y="8"/>
                    </a:cubicBezTo>
                    <a:cubicBezTo>
                      <a:pt x="0" y="7"/>
                      <a:pt x="5" y="5"/>
                      <a:pt x="10" y="3"/>
                    </a:cubicBezTo>
                    <a:cubicBezTo>
                      <a:pt x="16" y="1"/>
                      <a:pt x="21" y="0"/>
                      <a:pt x="2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20" name="Freeform 134">
                <a:extLst>
                  <a:ext uri="{FF2B5EF4-FFF2-40B4-BE49-F238E27FC236}">
                    <a16:creationId xmlns:a16="http://schemas.microsoft.com/office/drawing/2014/main" id="{D1A092BF-0652-47D0-9A70-15B2A7064E1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60870" y="5853027"/>
                <a:ext cx="68564" cy="17845"/>
              </a:xfrm>
              <a:custGeom>
                <a:avLst/>
                <a:gdLst>
                  <a:gd name="T0" fmla="*/ 31 w 31"/>
                  <a:gd name="T1" fmla="*/ 6 h 8"/>
                  <a:gd name="T2" fmla="*/ 15 w 31"/>
                  <a:gd name="T3" fmla="*/ 6 h 8"/>
                  <a:gd name="T4" fmla="*/ 0 w 31"/>
                  <a:gd name="T5" fmla="*/ 1 h 8"/>
                  <a:gd name="T6" fmla="*/ 16 w 31"/>
                  <a:gd name="T7" fmla="*/ 3 h 8"/>
                  <a:gd name="T8" fmla="*/ 31 w 3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">
                    <a:moveTo>
                      <a:pt x="31" y="6"/>
                    </a:moveTo>
                    <a:cubicBezTo>
                      <a:pt x="31" y="7"/>
                      <a:pt x="24" y="8"/>
                      <a:pt x="15" y="6"/>
                    </a:cubicBezTo>
                    <a:cubicBezTo>
                      <a:pt x="7" y="5"/>
                      <a:pt x="0" y="2"/>
                      <a:pt x="0" y="1"/>
                    </a:cubicBezTo>
                    <a:cubicBezTo>
                      <a:pt x="1" y="0"/>
                      <a:pt x="8" y="1"/>
                      <a:pt x="16" y="3"/>
                    </a:cubicBezTo>
                    <a:cubicBezTo>
                      <a:pt x="25" y="4"/>
                      <a:pt x="31" y="5"/>
                      <a:pt x="31" y="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21" name="Freeform 135">
                <a:extLst>
                  <a:ext uri="{FF2B5EF4-FFF2-40B4-BE49-F238E27FC236}">
                    <a16:creationId xmlns:a16="http://schemas.microsoft.com/office/drawing/2014/main" id="{48BD9428-0CFB-4E1F-BCE0-0115716BA2D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96561" y="5966675"/>
                <a:ext cx="44144" cy="45083"/>
              </a:xfrm>
              <a:custGeom>
                <a:avLst/>
                <a:gdLst>
                  <a:gd name="T0" fmla="*/ 19 w 20"/>
                  <a:gd name="T1" fmla="*/ 20 h 20"/>
                  <a:gd name="T2" fmla="*/ 8 w 20"/>
                  <a:gd name="T3" fmla="*/ 12 h 20"/>
                  <a:gd name="T4" fmla="*/ 0 w 20"/>
                  <a:gd name="T5" fmla="*/ 1 h 20"/>
                  <a:gd name="T6" fmla="*/ 11 w 20"/>
                  <a:gd name="T7" fmla="*/ 9 h 20"/>
                  <a:gd name="T8" fmla="*/ 19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9" y="20"/>
                    </a:moveTo>
                    <a:cubicBezTo>
                      <a:pt x="19" y="20"/>
                      <a:pt x="13" y="17"/>
                      <a:pt x="8" y="12"/>
                    </a:cubicBezTo>
                    <a:cubicBezTo>
                      <a:pt x="3" y="7"/>
                      <a:pt x="0" y="1"/>
                      <a:pt x="0" y="1"/>
                    </a:cubicBezTo>
                    <a:cubicBezTo>
                      <a:pt x="1" y="0"/>
                      <a:pt x="5" y="4"/>
                      <a:pt x="11" y="9"/>
                    </a:cubicBezTo>
                    <a:cubicBezTo>
                      <a:pt x="16" y="14"/>
                      <a:pt x="20" y="19"/>
                      <a:pt x="19" y="2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22" name="Freeform 136">
                <a:extLst>
                  <a:ext uri="{FF2B5EF4-FFF2-40B4-BE49-F238E27FC236}">
                    <a16:creationId xmlns:a16="http://schemas.microsoft.com/office/drawing/2014/main" id="{9FF7AF12-9977-4F22-83F7-1207EE44DC2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063745" y="5497997"/>
                <a:ext cx="175637" cy="562601"/>
              </a:xfrm>
              <a:custGeom>
                <a:avLst/>
                <a:gdLst>
                  <a:gd name="T0" fmla="*/ 78 w 79"/>
                  <a:gd name="T1" fmla="*/ 1 h 252"/>
                  <a:gd name="T2" fmla="*/ 46 w 79"/>
                  <a:gd name="T3" fmla="*/ 26 h 252"/>
                  <a:gd name="T4" fmla="*/ 6 w 79"/>
                  <a:gd name="T5" fmla="*/ 114 h 252"/>
                  <a:gd name="T6" fmla="*/ 8 w 79"/>
                  <a:gd name="T7" fmla="*/ 169 h 252"/>
                  <a:gd name="T8" fmla="*/ 18 w 79"/>
                  <a:gd name="T9" fmla="*/ 212 h 252"/>
                  <a:gd name="T10" fmla="*/ 27 w 79"/>
                  <a:gd name="T11" fmla="*/ 241 h 252"/>
                  <a:gd name="T12" fmla="*/ 30 w 79"/>
                  <a:gd name="T13" fmla="*/ 252 h 252"/>
                  <a:gd name="T14" fmla="*/ 26 w 79"/>
                  <a:gd name="T15" fmla="*/ 241 h 252"/>
                  <a:gd name="T16" fmla="*/ 16 w 79"/>
                  <a:gd name="T17" fmla="*/ 213 h 252"/>
                  <a:gd name="T18" fmla="*/ 5 w 79"/>
                  <a:gd name="T19" fmla="*/ 169 h 252"/>
                  <a:gd name="T20" fmla="*/ 2 w 79"/>
                  <a:gd name="T21" fmla="*/ 114 h 252"/>
                  <a:gd name="T22" fmla="*/ 44 w 79"/>
                  <a:gd name="T23" fmla="*/ 24 h 252"/>
                  <a:gd name="T24" fmla="*/ 68 w 79"/>
                  <a:gd name="T25" fmla="*/ 5 h 252"/>
                  <a:gd name="T26" fmla="*/ 75 w 79"/>
                  <a:gd name="T27" fmla="*/ 2 h 252"/>
                  <a:gd name="T28" fmla="*/ 78 w 79"/>
                  <a:gd name="T29" fmla="*/ 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252">
                    <a:moveTo>
                      <a:pt x="78" y="1"/>
                    </a:moveTo>
                    <a:cubicBezTo>
                      <a:pt x="79" y="1"/>
                      <a:pt x="63" y="8"/>
                      <a:pt x="46" y="26"/>
                    </a:cubicBezTo>
                    <a:cubicBezTo>
                      <a:pt x="28" y="44"/>
                      <a:pt x="10" y="76"/>
                      <a:pt x="6" y="114"/>
                    </a:cubicBezTo>
                    <a:cubicBezTo>
                      <a:pt x="4" y="134"/>
                      <a:pt x="6" y="152"/>
                      <a:pt x="8" y="169"/>
                    </a:cubicBezTo>
                    <a:cubicBezTo>
                      <a:pt x="11" y="185"/>
                      <a:pt x="15" y="200"/>
                      <a:pt x="18" y="212"/>
                    </a:cubicBezTo>
                    <a:cubicBezTo>
                      <a:pt x="22" y="224"/>
                      <a:pt x="25" y="234"/>
                      <a:pt x="27" y="241"/>
                    </a:cubicBezTo>
                    <a:cubicBezTo>
                      <a:pt x="30" y="248"/>
                      <a:pt x="31" y="252"/>
                      <a:pt x="30" y="252"/>
                    </a:cubicBezTo>
                    <a:cubicBezTo>
                      <a:pt x="30" y="252"/>
                      <a:pt x="29" y="248"/>
                      <a:pt x="26" y="241"/>
                    </a:cubicBezTo>
                    <a:cubicBezTo>
                      <a:pt x="23" y="235"/>
                      <a:pt x="20" y="225"/>
                      <a:pt x="16" y="213"/>
                    </a:cubicBezTo>
                    <a:cubicBezTo>
                      <a:pt x="12" y="201"/>
                      <a:pt x="8" y="186"/>
                      <a:pt x="5" y="169"/>
                    </a:cubicBezTo>
                    <a:cubicBezTo>
                      <a:pt x="2" y="153"/>
                      <a:pt x="0" y="134"/>
                      <a:pt x="2" y="114"/>
                    </a:cubicBezTo>
                    <a:cubicBezTo>
                      <a:pt x="7" y="75"/>
                      <a:pt x="26" y="42"/>
                      <a:pt x="44" y="24"/>
                    </a:cubicBezTo>
                    <a:cubicBezTo>
                      <a:pt x="53" y="15"/>
                      <a:pt x="62" y="9"/>
                      <a:pt x="68" y="5"/>
                    </a:cubicBezTo>
                    <a:cubicBezTo>
                      <a:pt x="71" y="4"/>
                      <a:pt x="74" y="2"/>
                      <a:pt x="75" y="2"/>
                    </a:cubicBezTo>
                    <a:cubicBezTo>
                      <a:pt x="77" y="1"/>
                      <a:pt x="78" y="0"/>
                      <a:pt x="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23" name="Freeform 137">
                <a:extLst>
                  <a:ext uri="{FF2B5EF4-FFF2-40B4-BE49-F238E27FC236}">
                    <a16:creationId xmlns:a16="http://schemas.microsoft.com/office/drawing/2014/main" id="{7AEAEEA2-819B-47FD-8D9F-5CD659CF7B2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74020" y="5502693"/>
                <a:ext cx="198178" cy="562601"/>
              </a:xfrm>
              <a:custGeom>
                <a:avLst/>
                <a:gdLst>
                  <a:gd name="T0" fmla="*/ 53 w 89"/>
                  <a:gd name="T1" fmla="*/ 252 h 252"/>
                  <a:gd name="T2" fmla="*/ 69 w 89"/>
                  <a:gd name="T3" fmla="*/ 213 h 252"/>
                  <a:gd name="T4" fmla="*/ 79 w 89"/>
                  <a:gd name="T5" fmla="*/ 111 h 252"/>
                  <a:gd name="T6" fmla="*/ 64 w 89"/>
                  <a:gd name="T7" fmla="*/ 57 h 252"/>
                  <a:gd name="T8" fmla="*/ 37 w 89"/>
                  <a:gd name="T9" fmla="*/ 20 h 252"/>
                  <a:gd name="T10" fmla="*/ 11 w 89"/>
                  <a:gd name="T11" fmla="*/ 4 h 252"/>
                  <a:gd name="T12" fmla="*/ 0 w 89"/>
                  <a:gd name="T13" fmla="*/ 0 h 252"/>
                  <a:gd name="T14" fmla="*/ 3 w 89"/>
                  <a:gd name="T15" fmla="*/ 0 h 252"/>
                  <a:gd name="T16" fmla="*/ 12 w 89"/>
                  <a:gd name="T17" fmla="*/ 3 h 252"/>
                  <a:gd name="T18" fmla="*/ 39 w 89"/>
                  <a:gd name="T19" fmla="*/ 18 h 252"/>
                  <a:gd name="T20" fmla="*/ 67 w 89"/>
                  <a:gd name="T21" fmla="*/ 56 h 252"/>
                  <a:gd name="T22" fmla="*/ 83 w 89"/>
                  <a:gd name="T23" fmla="*/ 111 h 252"/>
                  <a:gd name="T24" fmla="*/ 72 w 89"/>
                  <a:gd name="T25" fmla="*/ 214 h 252"/>
                  <a:gd name="T26" fmla="*/ 65 w 89"/>
                  <a:gd name="T27" fmla="*/ 230 h 252"/>
                  <a:gd name="T28" fmla="*/ 59 w 89"/>
                  <a:gd name="T29" fmla="*/ 242 h 252"/>
                  <a:gd name="T30" fmla="*/ 53 w 89"/>
                  <a:gd name="T3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52">
                    <a:moveTo>
                      <a:pt x="53" y="252"/>
                    </a:moveTo>
                    <a:cubicBezTo>
                      <a:pt x="52" y="252"/>
                      <a:pt x="61" y="238"/>
                      <a:pt x="69" y="213"/>
                    </a:cubicBezTo>
                    <a:cubicBezTo>
                      <a:pt x="78" y="188"/>
                      <a:pt x="85" y="151"/>
                      <a:pt x="79" y="111"/>
                    </a:cubicBezTo>
                    <a:cubicBezTo>
                      <a:pt x="77" y="92"/>
                      <a:pt x="71" y="73"/>
                      <a:pt x="64" y="57"/>
                    </a:cubicBezTo>
                    <a:cubicBezTo>
                      <a:pt x="56" y="42"/>
                      <a:pt x="47" y="29"/>
                      <a:pt x="37" y="20"/>
                    </a:cubicBezTo>
                    <a:cubicBezTo>
                      <a:pt x="27" y="12"/>
                      <a:pt x="18" y="7"/>
                      <a:pt x="11" y="4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3" y="0"/>
                    </a:cubicBezTo>
                    <a:cubicBezTo>
                      <a:pt x="5" y="1"/>
                      <a:pt x="8" y="1"/>
                      <a:pt x="12" y="3"/>
                    </a:cubicBezTo>
                    <a:cubicBezTo>
                      <a:pt x="19" y="5"/>
                      <a:pt x="29" y="10"/>
                      <a:pt x="39" y="18"/>
                    </a:cubicBezTo>
                    <a:cubicBezTo>
                      <a:pt x="49" y="27"/>
                      <a:pt x="59" y="40"/>
                      <a:pt x="67" y="56"/>
                    </a:cubicBezTo>
                    <a:cubicBezTo>
                      <a:pt x="74" y="72"/>
                      <a:pt x="80" y="91"/>
                      <a:pt x="83" y="111"/>
                    </a:cubicBezTo>
                    <a:cubicBezTo>
                      <a:pt x="89" y="151"/>
                      <a:pt x="81" y="189"/>
                      <a:pt x="72" y="214"/>
                    </a:cubicBezTo>
                    <a:cubicBezTo>
                      <a:pt x="70" y="220"/>
                      <a:pt x="67" y="225"/>
                      <a:pt x="65" y="230"/>
                    </a:cubicBezTo>
                    <a:cubicBezTo>
                      <a:pt x="63" y="235"/>
                      <a:pt x="61" y="239"/>
                      <a:pt x="59" y="242"/>
                    </a:cubicBezTo>
                    <a:cubicBezTo>
                      <a:pt x="55" y="249"/>
                      <a:pt x="53" y="252"/>
                      <a:pt x="53" y="2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24" name="Freeform 138">
                <a:extLst>
                  <a:ext uri="{FF2B5EF4-FFF2-40B4-BE49-F238E27FC236}">
                    <a16:creationId xmlns:a16="http://schemas.microsoft.com/office/drawing/2014/main" id="{816FD1E4-CEDC-4339-ACE0-36E583015FE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18605" y="6044631"/>
                <a:ext cx="451771" cy="92045"/>
              </a:xfrm>
              <a:custGeom>
                <a:avLst/>
                <a:gdLst>
                  <a:gd name="T0" fmla="*/ 0 w 481"/>
                  <a:gd name="T1" fmla="*/ 0 h 98"/>
                  <a:gd name="T2" fmla="*/ 479 w 481"/>
                  <a:gd name="T3" fmla="*/ 0 h 98"/>
                  <a:gd name="T4" fmla="*/ 481 w 481"/>
                  <a:gd name="T5" fmla="*/ 98 h 98"/>
                  <a:gd name="T6" fmla="*/ 0 w 481"/>
                  <a:gd name="T7" fmla="*/ 98 h 98"/>
                  <a:gd name="T8" fmla="*/ 0 w 481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1" h="98">
                    <a:moveTo>
                      <a:pt x="0" y="0"/>
                    </a:moveTo>
                    <a:lnTo>
                      <a:pt x="479" y="0"/>
                    </a:lnTo>
                    <a:lnTo>
                      <a:pt x="481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25" name="Freeform 139">
                <a:extLst>
                  <a:ext uri="{FF2B5EF4-FFF2-40B4-BE49-F238E27FC236}">
                    <a16:creationId xmlns:a16="http://schemas.microsoft.com/office/drawing/2014/main" id="{78CB5C87-7655-4A95-8DAA-E2533E39CF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51478" y="6091593"/>
                <a:ext cx="381329" cy="275195"/>
              </a:xfrm>
              <a:custGeom>
                <a:avLst/>
                <a:gdLst>
                  <a:gd name="T0" fmla="*/ 0 w 406"/>
                  <a:gd name="T1" fmla="*/ 0 h 293"/>
                  <a:gd name="T2" fmla="*/ 28 w 406"/>
                  <a:gd name="T3" fmla="*/ 293 h 293"/>
                  <a:gd name="T4" fmla="*/ 380 w 406"/>
                  <a:gd name="T5" fmla="*/ 293 h 293"/>
                  <a:gd name="T6" fmla="*/ 406 w 406"/>
                  <a:gd name="T7" fmla="*/ 3 h 293"/>
                  <a:gd name="T8" fmla="*/ 0 w 406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293">
                    <a:moveTo>
                      <a:pt x="0" y="0"/>
                    </a:moveTo>
                    <a:lnTo>
                      <a:pt x="28" y="293"/>
                    </a:lnTo>
                    <a:lnTo>
                      <a:pt x="380" y="293"/>
                    </a:lnTo>
                    <a:lnTo>
                      <a:pt x="40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734BA2EB-2606-48F0-B4CC-6C4881ACB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818605" y="6131980"/>
                <a:ext cx="451771" cy="9392"/>
              </a:xfrm>
              <a:prstGeom prst="ellipse">
                <a:avLst/>
              </a:pr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  <p:sp>
            <p:nvSpPr>
              <p:cNvPr id="327" name="Freeform 141">
                <a:extLst>
                  <a:ext uri="{FF2B5EF4-FFF2-40B4-BE49-F238E27FC236}">
                    <a16:creationId xmlns:a16="http://schemas.microsoft.com/office/drawing/2014/main" id="{A2ACF068-DBC1-4B8E-A87C-A03C5F71196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62748" y="6194908"/>
                <a:ext cx="347517" cy="86409"/>
              </a:xfrm>
              <a:custGeom>
                <a:avLst/>
                <a:gdLst>
                  <a:gd name="T0" fmla="*/ 156 w 156"/>
                  <a:gd name="T1" fmla="*/ 12 h 39"/>
                  <a:gd name="T2" fmla="*/ 151 w 156"/>
                  <a:gd name="T3" fmla="*/ 20 h 39"/>
                  <a:gd name="T4" fmla="*/ 136 w 156"/>
                  <a:gd name="T5" fmla="*/ 38 h 39"/>
                  <a:gd name="T6" fmla="*/ 135 w 156"/>
                  <a:gd name="T7" fmla="*/ 39 h 39"/>
                  <a:gd name="T8" fmla="*/ 134 w 156"/>
                  <a:gd name="T9" fmla="*/ 38 h 39"/>
                  <a:gd name="T10" fmla="*/ 94 w 156"/>
                  <a:gd name="T11" fmla="*/ 3 h 39"/>
                  <a:gd name="T12" fmla="*/ 97 w 156"/>
                  <a:gd name="T13" fmla="*/ 3 h 39"/>
                  <a:gd name="T14" fmla="*/ 79 w 156"/>
                  <a:gd name="T15" fmla="*/ 19 h 39"/>
                  <a:gd name="T16" fmla="*/ 58 w 156"/>
                  <a:gd name="T17" fmla="*/ 37 h 39"/>
                  <a:gd name="T18" fmla="*/ 57 w 156"/>
                  <a:gd name="T19" fmla="*/ 38 h 39"/>
                  <a:gd name="T20" fmla="*/ 56 w 156"/>
                  <a:gd name="T21" fmla="*/ 37 h 39"/>
                  <a:gd name="T22" fmla="*/ 22 w 156"/>
                  <a:gd name="T23" fmla="*/ 8 h 39"/>
                  <a:gd name="T24" fmla="*/ 24 w 156"/>
                  <a:gd name="T25" fmla="*/ 8 h 39"/>
                  <a:gd name="T26" fmla="*/ 7 w 156"/>
                  <a:gd name="T27" fmla="*/ 30 h 39"/>
                  <a:gd name="T28" fmla="*/ 0 w 156"/>
                  <a:gd name="T29" fmla="*/ 37 h 39"/>
                  <a:gd name="T30" fmla="*/ 6 w 156"/>
                  <a:gd name="T31" fmla="*/ 29 h 39"/>
                  <a:gd name="T32" fmla="*/ 22 w 156"/>
                  <a:gd name="T33" fmla="*/ 7 h 39"/>
                  <a:gd name="T34" fmla="*/ 23 w 156"/>
                  <a:gd name="T35" fmla="*/ 5 h 39"/>
                  <a:gd name="T36" fmla="*/ 24 w 156"/>
                  <a:gd name="T37" fmla="*/ 6 h 39"/>
                  <a:gd name="T38" fmla="*/ 58 w 156"/>
                  <a:gd name="T39" fmla="*/ 34 h 39"/>
                  <a:gd name="T40" fmla="*/ 56 w 156"/>
                  <a:gd name="T41" fmla="*/ 34 h 39"/>
                  <a:gd name="T42" fmla="*/ 77 w 156"/>
                  <a:gd name="T43" fmla="*/ 16 h 39"/>
                  <a:gd name="T44" fmla="*/ 94 w 156"/>
                  <a:gd name="T45" fmla="*/ 1 h 39"/>
                  <a:gd name="T46" fmla="*/ 95 w 156"/>
                  <a:gd name="T47" fmla="*/ 0 h 39"/>
                  <a:gd name="T48" fmla="*/ 96 w 156"/>
                  <a:gd name="T49" fmla="*/ 0 h 39"/>
                  <a:gd name="T50" fmla="*/ 136 w 156"/>
                  <a:gd name="T51" fmla="*/ 36 h 39"/>
                  <a:gd name="T52" fmla="*/ 134 w 156"/>
                  <a:gd name="T53" fmla="*/ 36 h 39"/>
                  <a:gd name="T54" fmla="*/ 156 w 156"/>
                  <a:gd name="T55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6" h="39">
                    <a:moveTo>
                      <a:pt x="156" y="12"/>
                    </a:moveTo>
                    <a:cubicBezTo>
                      <a:pt x="156" y="12"/>
                      <a:pt x="155" y="15"/>
                      <a:pt x="151" y="20"/>
                    </a:cubicBezTo>
                    <a:cubicBezTo>
                      <a:pt x="148" y="24"/>
                      <a:pt x="143" y="31"/>
                      <a:pt x="136" y="38"/>
                    </a:cubicBezTo>
                    <a:cubicBezTo>
                      <a:pt x="135" y="39"/>
                      <a:pt x="135" y="39"/>
                      <a:pt x="135" y="39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24" y="28"/>
                      <a:pt x="111" y="15"/>
                      <a:pt x="94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1" y="8"/>
                      <a:pt x="85" y="13"/>
                      <a:pt x="79" y="19"/>
                    </a:cubicBezTo>
                    <a:cubicBezTo>
                      <a:pt x="72" y="25"/>
                      <a:pt x="65" y="31"/>
                      <a:pt x="58" y="37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43" y="26"/>
                      <a:pt x="32" y="17"/>
                      <a:pt x="22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7" y="17"/>
                      <a:pt x="11" y="24"/>
                      <a:pt x="7" y="30"/>
                    </a:cubicBezTo>
                    <a:cubicBezTo>
                      <a:pt x="3" y="35"/>
                      <a:pt x="0" y="37"/>
                      <a:pt x="0" y="37"/>
                    </a:cubicBezTo>
                    <a:cubicBezTo>
                      <a:pt x="0" y="37"/>
                      <a:pt x="2" y="34"/>
                      <a:pt x="6" y="29"/>
                    </a:cubicBezTo>
                    <a:cubicBezTo>
                      <a:pt x="10" y="23"/>
                      <a:pt x="15" y="15"/>
                      <a:pt x="22" y="7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34" y="14"/>
                      <a:pt x="45" y="24"/>
                      <a:pt x="58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63" y="28"/>
                      <a:pt x="69" y="22"/>
                      <a:pt x="77" y="16"/>
                    </a:cubicBezTo>
                    <a:cubicBezTo>
                      <a:pt x="83" y="11"/>
                      <a:pt x="89" y="6"/>
                      <a:pt x="94" y="1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13" y="13"/>
                      <a:pt x="126" y="26"/>
                      <a:pt x="136" y="36"/>
                    </a:cubicBezTo>
                    <a:cubicBezTo>
                      <a:pt x="134" y="36"/>
                      <a:pt x="134" y="36"/>
                      <a:pt x="134" y="36"/>
                    </a:cubicBezTo>
                    <a:cubicBezTo>
                      <a:pt x="149" y="23"/>
                      <a:pt x="155" y="11"/>
                      <a:pt x="156" y="12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D"/>
              </a:p>
            </p:txBody>
          </p:sp>
        </p:grpSp>
      </p:grpSp>
      <p:sp>
        <p:nvSpPr>
          <p:cNvPr id="342" name="TextBox 341">
            <a:extLst>
              <a:ext uri="{FF2B5EF4-FFF2-40B4-BE49-F238E27FC236}">
                <a16:creationId xmlns:a16="http://schemas.microsoft.com/office/drawing/2014/main" id="{F062E117-7893-6890-E62F-C80B65F48736}"/>
              </a:ext>
            </a:extLst>
          </p:cNvPr>
          <p:cNvSpPr txBox="1"/>
          <p:nvPr/>
        </p:nvSpPr>
        <p:spPr>
          <a:xfrm>
            <a:off x="4344183" y="1938798"/>
            <a:ext cx="62691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Pejabat</a:t>
            </a:r>
            <a:r>
              <a:rPr lang="en-ID" sz="35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Fungsional</a:t>
            </a:r>
            <a:r>
              <a:rPr lang="en-ID" sz="35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/ </a:t>
            </a:r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Pelaksana</a:t>
            </a:r>
            <a:r>
              <a:rPr lang="en-ID" sz="35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diberi</a:t>
            </a:r>
            <a:r>
              <a:rPr lang="en-ID" sz="35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tugas</a:t>
            </a:r>
            <a:r>
              <a:rPr lang="en-ID" sz="35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ID" sz="35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Ketua</a:t>
            </a:r>
            <a:r>
              <a:rPr lang="en-ID" sz="35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5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Tim </a:t>
            </a:r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mendapatkan</a:t>
            </a:r>
            <a:r>
              <a:rPr lang="en-ID" sz="35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tambahan</a:t>
            </a:r>
            <a:r>
              <a:rPr lang="en-ID" sz="35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penghasilan</a:t>
            </a:r>
            <a:r>
              <a:rPr lang="en-ID" sz="35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akan</a:t>
            </a:r>
            <a:r>
              <a:rPr lang="en-ID" sz="35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diatur</a:t>
            </a:r>
            <a:r>
              <a:rPr lang="en-ID" sz="35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ID" sz="35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lanjut</a:t>
            </a:r>
            <a:r>
              <a:rPr lang="en-ID" sz="35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ID" sz="35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5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Peraturan</a:t>
            </a:r>
            <a:r>
              <a:rPr lang="en-ID" sz="35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Wali Kota</a:t>
            </a:r>
            <a:r>
              <a:rPr lang="en-ID" sz="3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ID" sz="3500" dirty="0"/>
          </a:p>
        </p:txBody>
      </p:sp>
    </p:spTree>
    <p:extLst>
      <p:ext uri="{BB962C8B-B14F-4D97-AF65-F5344CB8AC3E}">
        <p14:creationId xmlns:p14="http://schemas.microsoft.com/office/powerpoint/2010/main" val="13674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BD6658-C3F2-A194-5656-6F7F7381227D}"/>
              </a:ext>
            </a:extLst>
          </p:cNvPr>
          <p:cNvSpPr/>
          <p:nvPr/>
        </p:nvSpPr>
        <p:spPr>
          <a:xfrm>
            <a:off x="11676062" y="6174939"/>
            <a:ext cx="515938" cy="365125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1824" y="6174938"/>
            <a:ext cx="515938" cy="365125"/>
          </a:xfrm>
        </p:spPr>
        <p:txBody>
          <a:bodyPr/>
          <a:lstStyle/>
          <a:p>
            <a:fld id="{D4F9442E-9437-4062-8DAD-965F8584E449}" type="slidenum">
              <a:rPr lang="en-US" sz="1800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15</a:t>
            </a:fld>
            <a:endParaRPr lang="en-US" sz="1800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itle 1023">
            <a:extLst>
              <a:ext uri="{FF2B5EF4-FFF2-40B4-BE49-F238E27FC236}">
                <a16:creationId xmlns:a16="http://schemas.microsoft.com/office/drawing/2014/main" id="{BC8A258C-8B53-1C48-7F90-11AD942DF2DB}"/>
              </a:ext>
            </a:extLst>
          </p:cNvPr>
          <p:cNvSpPr txBox="1">
            <a:spLocks/>
          </p:cNvSpPr>
          <p:nvPr/>
        </p:nvSpPr>
        <p:spPr>
          <a:xfrm>
            <a:off x="515937" y="252578"/>
            <a:ext cx="11160125" cy="806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144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PROSES BISNIS</a:t>
            </a:r>
            <a:endParaRPr lang="en-US" dirty="0">
              <a:solidFill>
                <a:srgbClr val="00144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C3811-42AD-63FC-E7CE-FAEC385285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11318662" y="96329"/>
            <a:ext cx="714800" cy="1003932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9600C331-E984-492E-AE46-AC8B905B0EE7}"/>
              </a:ext>
            </a:extLst>
          </p:cNvPr>
          <p:cNvSpPr>
            <a:spLocks/>
          </p:cNvSpPr>
          <p:nvPr/>
        </p:nvSpPr>
        <p:spPr bwMode="auto">
          <a:xfrm>
            <a:off x="860425" y="997744"/>
            <a:ext cx="2341563" cy="4852987"/>
          </a:xfrm>
          <a:custGeom>
            <a:avLst/>
            <a:gdLst>
              <a:gd name="T0" fmla="*/ 230 w 415"/>
              <a:gd name="T1" fmla="*/ 637 h 864"/>
              <a:gd name="T2" fmla="*/ 206 w 415"/>
              <a:gd name="T3" fmla="*/ 565 h 864"/>
              <a:gd name="T4" fmla="*/ 206 w 415"/>
              <a:gd name="T5" fmla="*/ 561 h 864"/>
              <a:gd name="T6" fmla="*/ 206 w 415"/>
              <a:gd name="T7" fmla="*/ 520 h 864"/>
              <a:gd name="T8" fmla="*/ 230 w 415"/>
              <a:gd name="T9" fmla="*/ 448 h 864"/>
              <a:gd name="T10" fmla="*/ 286 w 415"/>
              <a:gd name="T11" fmla="*/ 425 h 864"/>
              <a:gd name="T12" fmla="*/ 404 w 415"/>
              <a:gd name="T13" fmla="*/ 341 h 864"/>
              <a:gd name="T14" fmla="*/ 405 w 415"/>
              <a:gd name="T15" fmla="*/ 333 h 864"/>
              <a:gd name="T16" fmla="*/ 405 w 415"/>
              <a:gd name="T17" fmla="*/ 329 h 864"/>
              <a:gd name="T18" fmla="*/ 405 w 415"/>
              <a:gd name="T19" fmla="*/ 321 h 864"/>
              <a:gd name="T20" fmla="*/ 295 w 415"/>
              <a:gd name="T21" fmla="*/ 221 h 864"/>
              <a:gd name="T22" fmla="*/ 285 w 415"/>
              <a:gd name="T23" fmla="*/ 223 h 864"/>
              <a:gd name="T24" fmla="*/ 223 w 415"/>
              <a:gd name="T25" fmla="*/ 192 h 864"/>
              <a:gd name="T26" fmla="*/ 208 w 415"/>
              <a:gd name="T27" fmla="*/ 96 h 864"/>
              <a:gd name="T28" fmla="*/ 33 w 415"/>
              <a:gd name="T29" fmla="*/ 32 h 864"/>
              <a:gd name="T30" fmla="*/ 96 w 415"/>
              <a:gd name="T31" fmla="*/ 207 h 864"/>
              <a:gd name="T32" fmla="*/ 178 w 415"/>
              <a:gd name="T33" fmla="*/ 229 h 864"/>
              <a:gd name="T34" fmla="*/ 203 w 415"/>
              <a:gd name="T35" fmla="*/ 301 h 864"/>
              <a:gd name="T36" fmla="*/ 202 w 415"/>
              <a:gd name="T37" fmla="*/ 342 h 864"/>
              <a:gd name="T38" fmla="*/ 203 w 415"/>
              <a:gd name="T39" fmla="*/ 346 h 864"/>
              <a:gd name="T40" fmla="*/ 179 w 415"/>
              <a:gd name="T41" fmla="*/ 418 h 864"/>
              <a:gd name="T42" fmla="*/ 124 w 415"/>
              <a:gd name="T43" fmla="*/ 441 h 864"/>
              <a:gd name="T44" fmla="*/ 4 w 415"/>
              <a:gd name="T45" fmla="*/ 532 h 864"/>
              <a:gd name="T46" fmla="*/ 3 w 415"/>
              <a:gd name="T47" fmla="*/ 542 h 864"/>
              <a:gd name="T48" fmla="*/ 4 w 415"/>
              <a:gd name="T49" fmla="*/ 551 h 864"/>
              <a:gd name="T50" fmla="*/ 5 w 415"/>
              <a:gd name="T51" fmla="*/ 559 h 864"/>
              <a:gd name="T52" fmla="*/ 5 w 415"/>
              <a:gd name="T53" fmla="*/ 560 h 864"/>
              <a:gd name="T54" fmla="*/ 123 w 415"/>
              <a:gd name="T55" fmla="*/ 644 h 864"/>
              <a:gd name="T56" fmla="*/ 127 w 415"/>
              <a:gd name="T57" fmla="*/ 644 h 864"/>
              <a:gd name="T58" fmla="*/ 186 w 415"/>
              <a:gd name="T59" fmla="*/ 675 h 864"/>
              <a:gd name="T60" fmla="*/ 227 w 415"/>
              <a:gd name="T61" fmla="*/ 830 h 864"/>
              <a:gd name="T62" fmla="*/ 376 w 415"/>
              <a:gd name="T63" fmla="*/ 833 h 864"/>
              <a:gd name="T64" fmla="*/ 290 w 415"/>
              <a:gd name="T65" fmla="*/ 66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5" h="864">
                <a:moveTo>
                  <a:pt x="290" y="660"/>
                </a:moveTo>
                <a:cubicBezTo>
                  <a:pt x="268" y="663"/>
                  <a:pt x="245" y="654"/>
                  <a:pt x="230" y="637"/>
                </a:cubicBezTo>
                <a:cubicBezTo>
                  <a:pt x="223" y="629"/>
                  <a:pt x="223" y="629"/>
                  <a:pt x="223" y="629"/>
                </a:cubicBezTo>
                <a:cubicBezTo>
                  <a:pt x="207" y="612"/>
                  <a:pt x="201" y="588"/>
                  <a:pt x="206" y="565"/>
                </a:cubicBezTo>
                <a:cubicBezTo>
                  <a:pt x="206" y="564"/>
                  <a:pt x="206" y="564"/>
                  <a:pt x="206" y="564"/>
                </a:cubicBezTo>
                <a:cubicBezTo>
                  <a:pt x="206" y="563"/>
                  <a:pt x="206" y="562"/>
                  <a:pt x="206" y="561"/>
                </a:cubicBezTo>
                <a:cubicBezTo>
                  <a:pt x="208" y="552"/>
                  <a:pt x="209" y="543"/>
                  <a:pt x="208" y="534"/>
                </a:cubicBezTo>
                <a:cubicBezTo>
                  <a:pt x="208" y="530"/>
                  <a:pt x="207" y="525"/>
                  <a:pt x="206" y="520"/>
                </a:cubicBezTo>
                <a:cubicBezTo>
                  <a:pt x="201" y="496"/>
                  <a:pt x="208" y="473"/>
                  <a:pt x="223" y="456"/>
                </a:cubicBezTo>
                <a:cubicBezTo>
                  <a:pt x="230" y="448"/>
                  <a:pt x="230" y="448"/>
                  <a:pt x="230" y="448"/>
                </a:cubicBezTo>
                <a:cubicBezTo>
                  <a:pt x="245" y="432"/>
                  <a:pt x="265" y="424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319" y="430"/>
                  <a:pt x="353" y="419"/>
                  <a:pt x="376" y="395"/>
                </a:cubicBezTo>
                <a:cubicBezTo>
                  <a:pt x="391" y="381"/>
                  <a:pt x="400" y="362"/>
                  <a:pt x="404" y="341"/>
                </a:cubicBezTo>
                <a:cubicBezTo>
                  <a:pt x="404" y="341"/>
                  <a:pt x="404" y="341"/>
                  <a:pt x="404" y="341"/>
                </a:cubicBezTo>
                <a:cubicBezTo>
                  <a:pt x="404" y="338"/>
                  <a:pt x="405" y="336"/>
                  <a:pt x="405" y="333"/>
                </a:cubicBezTo>
                <a:cubicBezTo>
                  <a:pt x="405" y="333"/>
                  <a:pt x="405" y="332"/>
                  <a:pt x="405" y="332"/>
                </a:cubicBezTo>
                <a:cubicBezTo>
                  <a:pt x="405" y="329"/>
                  <a:pt x="405" y="329"/>
                  <a:pt x="405" y="329"/>
                </a:cubicBezTo>
                <a:cubicBezTo>
                  <a:pt x="405" y="327"/>
                  <a:pt x="405" y="325"/>
                  <a:pt x="405" y="323"/>
                </a:cubicBezTo>
                <a:cubicBezTo>
                  <a:pt x="405" y="321"/>
                  <a:pt x="405" y="321"/>
                  <a:pt x="405" y="321"/>
                </a:cubicBezTo>
                <a:cubicBezTo>
                  <a:pt x="405" y="318"/>
                  <a:pt x="405" y="316"/>
                  <a:pt x="405" y="313"/>
                </a:cubicBezTo>
                <a:cubicBezTo>
                  <a:pt x="399" y="257"/>
                  <a:pt x="351" y="217"/>
                  <a:pt x="295" y="221"/>
                </a:cubicBezTo>
                <a:cubicBezTo>
                  <a:pt x="292" y="222"/>
                  <a:pt x="288" y="222"/>
                  <a:pt x="285" y="223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64" y="224"/>
                  <a:pt x="244" y="215"/>
                  <a:pt x="230" y="199"/>
                </a:cubicBezTo>
                <a:cubicBezTo>
                  <a:pt x="223" y="192"/>
                  <a:pt x="223" y="192"/>
                  <a:pt x="223" y="192"/>
                </a:cubicBezTo>
                <a:cubicBezTo>
                  <a:pt x="207" y="174"/>
                  <a:pt x="201" y="150"/>
                  <a:pt x="206" y="128"/>
                </a:cubicBezTo>
                <a:cubicBezTo>
                  <a:pt x="208" y="117"/>
                  <a:pt x="209" y="107"/>
                  <a:pt x="208" y="96"/>
                </a:cubicBezTo>
                <a:cubicBezTo>
                  <a:pt x="204" y="47"/>
                  <a:pt x="164" y="6"/>
                  <a:pt x="114" y="3"/>
                </a:cubicBezTo>
                <a:cubicBezTo>
                  <a:pt x="84" y="0"/>
                  <a:pt x="55" y="11"/>
                  <a:pt x="33" y="32"/>
                </a:cubicBezTo>
                <a:cubicBezTo>
                  <a:pt x="12" y="53"/>
                  <a:pt x="1" y="83"/>
                  <a:pt x="4" y="113"/>
                </a:cubicBezTo>
                <a:cubicBezTo>
                  <a:pt x="7" y="162"/>
                  <a:pt x="47" y="202"/>
                  <a:pt x="96" y="207"/>
                </a:cubicBezTo>
                <a:cubicBezTo>
                  <a:pt x="104" y="207"/>
                  <a:pt x="111" y="207"/>
                  <a:pt x="118" y="206"/>
                </a:cubicBezTo>
                <a:cubicBezTo>
                  <a:pt x="141" y="204"/>
                  <a:pt x="163" y="212"/>
                  <a:pt x="178" y="229"/>
                </a:cubicBezTo>
                <a:cubicBezTo>
                  <a:pt x="186" y="237"/>
                  <a:pt x="186" y="237"/>
                  <a:pt x="186" y="237"/>
                </a:cubicBezTo>
                <a:cubicBezTo>
                  <a:pt x="201" y="254"/>
                  <a:pt x="207" y="277"/>
                  <a:pt x="203" y="301"/>
                </a:cubicBezTo>
                <a:cubicBezTo>
                  <a:pt x="202" y="306"/>
                  <a:pt x="201" y="311"/>
                  <a:pt x="201" y="315"/>
                </a:cubicBezTo>
                <a:cubicBezTo>
                  <a:pt x="200" y="324"/>
                  <a:pt x="201" y="333"/>
                  <a:pt x="202" y="342"/>
                </a:cubicBezTo>
                <a:cubicBezTo>
                  <a:pt x="203" y="343"/>
                  <a:pt x="203" y="344"/>
                  <a:pt x="203" y="345"/>
                </a:cubicBezTo>
                <a:cubicBezTo>
                  <a:pt x="203" y="346"/>
                  <a:pt x="203" y="346"/>
                  <a:pt x="203" y="346"/>
                </a:cubicBezTo>
                <a:cubicBezTo>
                  <a:pt x="208" y="369"/>
                  <a:pt x="202" y="393"/>
                  <a:pt x="186" y="410"/>
                </a:cubicBezTo>
                <a:cubicBezTo>
                  <a:pt x="179" y="418"/>
                  <a:pt x="179" y="418"/>
                  <a:pt x="179" y="418"/>
                </a:cubicBezTo>
                <a:cubicBezTo>
                  <a:pt x="165" y="434"/>
                  <a:pt x="145" y="442"/>
                  <a:pt x="124" y="441"/>
                </a:cubicBezTo>
                <a:cubicBezTo>
                  <a:pt x="124" y="441"/>
                  <a:pt x="124" y="441"/>
                  <a:pt x="124" y="441"/>
                </a:cubicBezTo>
                <a:cubicBezTo>
                  <a:pt x="120" y="441"/>
                  <a:pt x="117" y="440"/>
                  <a:pt x="114" y="440"/>
                </a:cubicBezTo>
                <a:cubicBezTo>
                  <a:pt x="58" y="436"/>
                  <a:pt x="10" y="476"/>
                  <a:pt x="4" y="532"/>
                </a:cubicBezTo>
                <a:cubicBezTo>
                  <a:pt x="4" y="534"/>
                  <a:pt x="3" y="537"/>
                  <a:pt x="3" y="540"/>
                </a:cubicBezTo>
                <a:cubicBezTo>
                  <a:pt x="3" y="542"/>
                  <a:pt x="3" y="542"/>
                  <a:pt x="3" y="542"/>
                </a:cubicBezTo>
                <a:cubicBezTo>
                  <a:pt x="3" y="544"/>
                  <a:pt x="3" y="546"/>
                  <a:pt x="4" y="548"/>
                </a:cubicBezTo>
                <a:cubicBezTo>
                  <a:pt x="4" y="551"/>
                  <a:pt x="4" y="551"/>
                  <a:pt x="4" y="551"/>
                </a:cubicBezTo>
                <a:cubicBezTo>
                  <a:pt x="4" y="551"/>
                  <a:pt x="4" y="552"/>
                  <a:pt x="4" y="552"/>
                </a:cubicBezTo>
                <a:cubicBezTo>
                  <a:pt x="4" y="554"/>
                  <a:pt x="4" y="557"/>
                  <a:pt x="5" y="559"/>
                </a:cubicBezTo>
                <a:cubicBezTo>
                  <a:pt x="0" y="561"/>
                  <a:pt x="0" y="561"/>
                  <a:pt x="0" y="561"/>
                </a:cubicBezTo>
                <a:cubicBezTo>
                  <a:pt x="5" y="560"/>
                  <a:pt x="5" y="560"/>
                  <a:pt x="5" y="560"/>
                </a:cubicBezTo>
                <a:cubicBezTo>
                  <a:pt x="8" y="581"/>
                  <a:pt x="18" y="599"/>
                  <a:pt x="32" y="614"/>
                </a:cubicBezTo>
                <a:cubicBezTo>
                  <a:pt x="56" y="638"/>
                  <a:pt x="90" y="649"/>
                  <a:pt x="123" y="644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4" y="644"/>
                  <a:pt x="126" y="644"/>
                  <a:pt x="127" y="644"/>
                </a:cubicBezTo>
                <a:cubicBezTo>
                  <a:pt x="146" y="644"/>
                  <a:pt x="165" y="652"/>
                  <a:pt x="178" y="666"/>
                </a:cubicBezTo>
                <a:cubicBezTo>
                  <a:pt x="186" y="675"/>
                  <a:pt x="186" y="675"/>
                  <a:pt x="186" y="675"/>
                </a:cubicBezTo>
                <a:cubicBezTo>
                  <a:pt x="202" y="692"/>
                  <a:pt x="208" y="716"/>
                  <a:pt x="203" y="740"/>
                </a:cubicBezTo>
                <a:cubicBezTo>
                  <a:pt x="196" y="772"/>
                  <a:pt x="205" y="806"/>
                  <a:pt x="227" y="830"/>
                </a:cubicBezTo>
                <a:cubicBezTo>
                  <a:pt x="246" y="851"/>
                  <a:pt x="272" y="863"/>
                  <a:pt x="301" y="864"/>
                </a:cubicBezTo>
                <a:cubicBezTo>
                  <a:pt x="329" y="864"/>
                  <a:pt x="356" y="854"/>
                  <a:pt x="376" y="833"/>
                </a:cubicBezTo>
                <a:cubicBezTo>
                  <a:pt x="411" y="797"/>
                  <a:pt x="415" y="740"/>
                  <a:pt x="385" y="700"/>
                </a:cubicBezTo>
                <a:cubicBezTo>
                  <a:pt x="363" y="671"/>
                  <a:pt x="327" y="655"/>
                  <a:pt x="290" y="66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B24B41-984E-4CD5-B77D-D49657DEC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3" y="1166019"/>
            <a:ext cx="81915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852A45-7903-4073-B35D-97E41D217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3" y="3648869"/>
            <a:ext cx="81915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9AEAD0-1B41-4338-B68C-F40C0B3B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2407444"/>
            <a:ext cx="812800" cy="8080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38EB65-DF2B-49BD-91EA-E763789A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4879182"/>
            <a:ext cx="812800" cy="81438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1A307CB-F5E6-49F6-AF88-7F61DD125767}"/>
              </a:ext>
            </a:extLst>
          </p:cNvPr>
          <p:cNvSpPr>
            <a:spLocks noEditPoints="1"/>
          </p:cNvSpPr>
          <p:nvPr/>
        </p:nvSpPr>
        <p:spPr bwMode="auto">
          <a:xfrm>
            <a:off x="854075" y="973932"/>
            <a:ext cx="1196975" cy="1196975"/>
          </a:xfrm>
          <a:custGeom>
            <a:avLst/>
            <a:gdLst>
              <a:gd name="T0" fmla="*/ 106 w 212"/>
              <a:gd name="T1" fmla="*/ 213 h 213"/>
              <a:gd name="T2" fmla="*/ 0 w 212"/>
              <a:gd name="T3" fmla="*/ 106 h 213"/>
              <a:gd name="T4" fmla="*/ 106 w 212"/>
              <a:gd name="T5" fmla="*/ 0 h 213"/>
              <a:gd name="T6" fmla="*/ 212 w 212"/>
              <a:gd name="T7" fmla="*/ 106 h 213"/>
              <a:gd name="T8" fmla="*/ 106 w 212"/>
              <a:gd name="T9" fmla="*/ 213 h 213"/>
              <a:gd name="T10" fmla="*/ 106 w 212"/>
              <a:gd name="T11" fmla="*/ 12 h 213"/>
              <a:gd name="T12" fmla="*/ 12 w 212"/>
              <a:gd name="T13" fmla="*/ 106 h 213"/>
              <a:gd name="T14" fmla="*/ 106 w 212"/>
              <a:gd name="T15" fmla="*/ 201 h 213"/>
              <a:gd name="T16" fmla="*/ 200 w 212"/>
              <a:gd name="T17" fmla="*/ 106 h 213"/>
              <a:gd name="T18" fmla="*/ 106 w 212"/>
              <a:gd name="T19" fmla="*/ 12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3">
                <a:moveTo>
                  <a:pt x="106" y="213"/>
                </a:moveTo>
                <a:cubicBezTo>
                  <a:pt x="47" y="213"/>
                  <a:pt x="0" y="165"/>
                  <a:pt x="0" y="106"/>
                </a:cubicBezTo>
                <a:cubicBezTo>
                  <a:pt x="0" y="48"/>
                  <a:pt x="47" y="0"/>
                  <a:pt x="106" y="0"/>
                </a:cubicBezTo>
                <a:cubicBezTo>
                  <a:pt x="164" y="0"/>
                  <a:pt x="212" y="48"/>
                  <a:pt x="212" y="106"/>
                </a:cubicBezTo>
                <a:cubicBezTo>
                  <a:pt x="212" y="165"/>
                  <a:pt x="164" y="213"/>
                  <a:pt x="106" y="213"/>
                </a:cubicBezTo>
                <a:close/>
                <a:moveTo>
                  <a:pt x="106" y="12"/>
                </a:moveTo>
                <a:cubicBezTo>
                  <a:pt x="54" y="12"/>
                  <a:pt x="12" y="54"/>
                  <a:pt x="12" y="106"/>
                </a:cubicBezTo>
                <a:cubicBezTo>
                  <a:pt x="12" y="158"/>
                  <a:pt x="54" y="201"/>
                  <a:pt x="106" y="201"/>
                </a:cubicBezTo>
                <a:cubicBezTo>
                  <a:pt x="158" y="201"/>
                  <a:pt x="200" y="158"/>
                  <a:pt x="200" y="106"/>
                </a:cubicBezTo>
                <a:cubicBezTo>
                  <a:pt x="200" y="54"/>
                  <a:pt x="158" y="12"/>
                  <a:pt x="106" y="1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E8AB663-E365-41E5-B773-6244688D130F}"/>
              </a:ext>
            </a:extLst>
          </p:cNvPr>
          <p:cNvSpPr>
            <a:spLocks noEditPoints="1"/>
          </p:cNvSpPr>
          <p:nvPr/>
        </p:nvSpPr>
        <p:spPr bwMode="auto">
          <a:xfrm>
            <a:off x="1978025" y="2215357"/>
            <a:ext cx="1195388" cy="1190625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12 h 212"/>
              <a:gd name="T12" fmla="*/ 12 w 212"/>
              <a:gd name="T13" fmla="*/ 106 h 212"/>
              <a:gd name="T14" fmla="*/ 106 w 212"/>
              <a:gd name="T15" fmla="*/ 200 h 212"/>
              <a:gd name="T16" fmla="*/ 200 w 212"/>
              <a:gd name="T17" fmla="*/ 106 h 212"/>
              <a:gd name="T18" fmla="*/ 106 w 212"/>
              <a:gd name="T19" fmla="*/ 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4"/>
                  <a:pt x="0" y="106"/>
                </a:cubicBezTo>
                <a:cubicBezTo>
                  <a:pt x="0" y="47"/>
                  <a:pt x="48" y="0"/>
                  <a:pt x="106" y="0"/>
                </a:cubicBezTo>
                <a:cubicBezTo>
                  <a:pt x="165" y="0"/>
                  <a:pt x="212" y="47"/>
                  <a:pt x="212" y="106"/>
                </a:cubicBezTo>
                <a:cubicBezTo>
                  <a:pt x="212" y="164"/>
                  <a:pt x="165" y="212"/>
                  <a:pt x="106" y="212"/>
                </a:cubicBezTo>
                <a:close/>
                <a:moveTo>
                  <a:pt x="106" y="12"/>
                </a:moveTo>
                <a:cubicBezTo>
                  <a:pt x="54" y="12"/>
                  <a:pt x="12" y="54"/>
                  <a:pt x="12" y="106"/>
                </a:cubicBezTo>
                <a:cubicBezTo>
                  <a:pt x="12" y="158"/>
                  <a:pt x="54" y="200"/>
                  <a:pt x="106" y="200"/>
                </a:cubicBezTo>
                <a:cubicBezTo>
                  <a:pt x="158" y="200"/>
                  <a:pt x="200" y="158"/>
                  <a:pt x="200" y="106"/>
                </a:cubicBezTo>
                <a:cubicBezTo>
                  <a:pt x="200" y="54"/>
                  <a:pt x="158" y="12"/>
                  <a:pt x="106" y="1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0BBBEF5F-24D2-4F2C-8123-4B93DAEE16C8}"/>
              </a:ext>
            </a:extLst>
          </p:cNvPr>
          <p:cNvSpPr>
            <a:spLocks noEditPoints="1"/>
          </p:cNvSpPr>
          <p:nvPr/>
        </p:nvSpPr>
        <p:spPr bwMode="auto">
          <a:xfrm>
            <a:off x="854075" y="3452019"/>
            <a:ext cx="1196975" cy="1190625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12 h 212"/>
              <a:gd name="T12" fmla="*/ 12 w 212"/>
              <a:gd name="T13" fmla="*/ 106 h 212"/>
              <a:gd name="T14" fmla="*/ 106 w 212"/>
              <a:gd name="T15" fmla="*/ 200 h 212"/>
              <a:gd name="T16" fmla="*/ 200 w 212"/>
              <a:gd name="T17" fmla="*/ 106 h 212"/>
              <a:gd name="T18" fmla="*/ 106 w 212"/>
              <a:gd name="T19" fmla="*/ 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7" y="212"/>
                  <a:pt x="0" y="165"/>
                  <a:pt x="0" y="106"/>
                </a:cubicBezTo>
                <a:cubicBezTo>
                  <a:pt x="0" y="48"/>
                  <a:pt x="47" y="0"/>
                  <a:pt x="106" y="0"/>
                </a:cubicBezTo>
                <a:cubicBezTo>
                  <a:pt x="164" y="0"/>
                  <a:pt x="212" y="48"/>
                  <a:pt x="212" y="106"/>
                </a:cubicBezTo>
                <a:cubicBezTo>
                  <a:pt x="212" y="165"/>
                  <a:pt x="164" y="212"/>
                  <a:pt x="106" y="212"/>
                </a:cubicBezTo>
                <a:close/>
                <a:moveTo>
                  <a:pt x="106" y="12"/>
                </a:moveTo>
                <a:cubicBezTo>
                  <a:pt x="54" y="12"/>
                  <a:pt x="12" y="54"/>
                  <a:pt x="12" y="106"/>
                </a:cubicBezTo>
                <a:cubicBezTo>
                  <a:pt x="12" y="158"/>
                  <a:pt x="54" y="200"/>
                  <a:pt x="106" y="200"/>
                </a:cubicBezTo>
                <a:cubicBezTo>
                  <a:pt x="158" y="200"/>
                  <a:pt x="200" y="158"/>
                  <a:pt x="200" y="106"/>
                </a:cubicBezTo>
                <a:cubicBezTo>
                  <a:pt x="200" y="54"/>
                  <a:pt x="158" y="12"/>
                  <a:pt x="106" y="1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27A1BBC2-B569-470E-953B-F6912CF15562}"/>
              </a:ext>
            </a:extLst>
          </p:cNvPr>
          <p:cNvSpPr>
            <a:spLocks noEditPoints="1"/>
          </p:cNvSpPr>
          <p:nvPr/>
        </p:nvSpPr>
        <p:spPr bwMode="auto">
          <a:xfrm>
            <a:off x="1978025" y="4687094"/>
            <a:ext cx="1195388" cy="1196975"/>
          </a:xfrm>
          <a:custGeom>
            <a:avLst/>
            <a:gdLst>
              <a:gd name="T0" fmla="*/ 106 w 212"/>
              <a:gd name="T1" fmla="*/ 213 h 213"/>
              <a:gd name="T2" fmla="*/ 0 w 212"/>
              <a:gd name="T3" fmla="*/ 107 h 213"/>
              <a:gd name="T4" fmla="*/ 106 w 212"/>
              <a:gd name="T5" fmla="*/ 0 h 213"/>
              <a:gd name="T6" fmla="*/ 212 w 212"/>
              <a:gd name="T7" fmla="*/ 107 h 213"/>
              <a:gd name="T8" fmla="*/ 106 w 212"/>
              <a:gd name="T9" fmla="*/ 213 h 213"/>
              <a:gd name="T10" fmla="*/ 106 w 212"/>
              <a:gd name="T11" fmla="*/ 12 h 213"/>
              <a:gd name="T12" fmla="*/ 12 w 212"/>
              <a:gd name="T13" fmla="*/ 107 h 213"/>
              <a:gd name="T14" fmla="*/ 106 w 212"/>
              <a:gd name="T15" fmla="*/ 201 h 213"/>
              <a:gd name="T16" fmla="*/ 200 w 212"/>
              <a:gd name="T17" fmla="*/ 107 h 213"/>
              <a:gd name="T18" fmla="*/ 106 w 212"/>
              <a:gd name="T19" fmla="*/ 12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3">
                <a:moveTo>
                  <a:pt x="106" y="213"/>
                </a:moveTo>
                <a:cubicBezTo>
                  <a:pt x="48" y="213"/>
                  <a:pt x="0" y="165"/>
                  <a:pt x="0" y="107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7"/>
                </a:cubicBezTo>
                <a:cubicBezTo>
                  <a:pt x="212" y="165"/>
                  <a:pt x="165" y="213"/>
                  <a:pt x="106" y="213"/>
                </a:cubicBezTo>
                <a:close/>
                <a:moveTo>
                  <a:pt x="106" y="12"/>
                </a:moveTo>
                <a:cubicBezTo>
                  <a:pt x="54" y="12"/>
                  <a:pt x="12" y="55"/>
                  <a:pt x="12" y="107"/>
                </a:cubicBezTo>
                <a:cubicBezTo>
                  <a:pt x="12" y="158"/>
                  <a:pt x="54" y="201"/>
                  <a:pt x="106" y="201"/>
                </a:cubicBezTo>
                <a:cubicBezTo>
                  <a:pt x="158" y="201"/>
                  <a:pt x="200" y="158"/>
                  <a:pt x="200" y="107"/>
                </a:cubicBezTo>
                <a:cubicBezTo>
                  <a:pt x="200" y="55"/>
                  <a:pt x="158" y="12"/>
                  <a:pt x="106" y="1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E47F5D-634F-4407-A3AC-9CE3983AC5DD}"/>
              </a:ext>
            </a:extLst>
          </p:cNvPr>
          <p:cNvSpPr/>
          <p:nvPr/>
        </p:nvSpPr>
        <p:spPr>
          <a:xfrm>
            <a:off x="1112107" y="1231964"/>
            <a:ext cx="680911" cy="6809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B7B705-52A8-4707-8E85-B7456D55CECE}"/>
              </a:ext>
            </a:extLst>
          </p:cNvPr>
          <p:cNvSpPr/>
          <p:nvPr/>
        </p:nvSpPr>
        <p:spPr>
          <a:xfrm>
            <a:off x="1112107" y="3709825"/>
            <a:ext cx="680911" cy="6809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0AA51B-9296-4367-95E4-8ED1D8A9892B}"/>
              </a:ext>
            </a:extLst>
          </p:cNvPr>
          <p:cNvSpPr/>
          <p:nvPr/>
        </p:nvSpPr>
        <p:spPr>
          <a:xfrm>
            <a:off x="2235264" y="2470214"/>
            <a:ext cx="680911" cy="68091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C572DD-555E-46B6-A8EA-B4B38F643ABF}"/>
              </a:ext>
            </a:extLst>
          </p:cNvPr>
          <p:cNvSpPr/>
          <p:nvPr/>
        </p:nvSpPr>
        <p:spPr>
          <a:xfrm>
            <a:off x="2235264" y="4948075"/>
            <a:ext cx="680911" cy="68091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Google Shape;349;p22">
            <a:extLst>
              <a:ext uri="{FF2B5EF4-FFF2-40B4-BE49-F238E27FC236}">
                <a16:creationId xmlns:a16="http://schemas.microsoft.com/office/drawing/2014/main" id="{74F11466-4FEC-4525-95E4-985E3E60DE28}"/>
              </a:ext>
            </a:extLst>
          </p:cNvPr>
          <p:cNvSpPr/>
          <p:nvPr/>
        </p:nvSpPr>
        <p:spPr>
          <a:xfrm>
            <a:off x="2230438" y="1226170"/>
            <a:ext cx="8523073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Perangkat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Daerah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menyusun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Peta Proses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Bisnis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sesuai</a:t>
            </a:r>
            <a:r>
              <a:rPr lang="en-ID" sz="2500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dengan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dokumen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Rencana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Strategis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dan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Rencana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Kerja</a:t>
            </a:r>
            <a:r>
              <a:rPr lang="en-ID" sz="2500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Perangkat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Daerah</a:t>
            </a:r>
            <a:r>
              <a:rPr lang="en-ID" sz="2500" dirty="0"/>
              <a:t> </a:t>
            </a:r>
            <a:endParaRPr sz="2500" kern="0" dirty="0">
              <a:solidFill>
                <a:srgbClr val="404040"/>
              </a:solidFill>
              <a:ea typeface="Roboto Light"/>
              <a:cs typeface="Roboto Light"/>
              <a:sym typeface="Roboto Light"/>
            </a:endParaRPr>
          </a:p>
        </p:txBody>
      </p:sp>
      <p:sp>
        <p:nvSpPr>
          <p:cNvPr id="21" name="Google Shape;349;p22">
            <a:extLst>
              <a:ext uri="{FF2B5EF4-FFF2-40B4-BE49-F238E27FC236}">
                <a16:creationId xmlns:a16="http://schemas.microsoft.com/office/drawing/2014/main" id="{07C012AF-2624-4749-A944-D7D86699453A}"/>
              </a:ext>
            </a:extLst>
          </p:cNvPr>
          <p:cNvSpPr/>
          <p:nvPr/>
        </p:nvSpPr>
        <p:spPr>
          <a:xfrm>
            <a:off x="3392488" y="2291295"/>
            <a:ext cx="8050211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Penyusunan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Proses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Bisnis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merupakan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acuan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bagi</a:t>
            </a:r>
            <a:r>
              <a:rPr lang="en-ID" sz="2500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Perangkat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Daerah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untuk</a:t>
            </a:r>
            <a:r>
              <a:rPr lang="en-ID" sz="2500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menggambarkan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hubungan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kerja</a:t>
            </a:r>
            <a:r>
              <a:rPr lang="en-ID" sz="2500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yang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efektif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dan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efisien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antar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unit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organisasi</a:t>
            </a:r>
            <a:r>
              <a:rPr lang="en-ID" sz="2500" dirty="0"/>
              <a:t> </a:t>
            </a:r>
            <a:endParaRPr sz="2500" kern="0" dirty="0">
              <a:solidFill>
                <a:srgbClr val="404040"/>
              </a:solidFill>
              <a:ea typeface="Roboto Light"/>
              <a:cs typeface="Roboto Light"/>
              <a:sym typeface="Roboto Light"/>
            </a:endParaRPr>
          </a:p>
        </p:txBody>
      </p:sp>
      <p:sp>
        <p:nvSpPr>
          <p:cNvPr id="24" name="Google Shape;349;p22">
            <a:extLst>
              <a:ext uri="{FF2B5EF4-FFF2-40B4-BE49-F238E27FC236}">
                <a16:creationId xmlns:a16="http://schemas.microsoft.com/office/drawing/2014/main" id="{6DD516DA-F706-4229-A613-B89958E72AC1}"/>
              </a:ext>
            </a:extLst>
          </p:cNvPr>
          <p:cNvSpPr/>
          <p:nvPr/>
        </p:nvSpPr>
        <p:spPr>
          <a:xfrm>
            <a:off x="3392488" y="4769156"/>
            <a:ext cx="8799511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Perbaikan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dan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pengembangan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Proses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Bisnis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melalui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reviu</a:t>
            </a:r>
            <a:r>
              <a:rPr lang="en-ID" sz="2500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dan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evaluasi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dapat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dilakukan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dengan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penyesuaian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Standar</a:t>
            </a:r>
            <a:r>
              <a:rPr lang="en-ID" sz="2500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Operasional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Prosedur</a:t>
            </a:r>
            <a:r>
              <a:rPr lang="en-ID" sz="2500" dirty="0"/>
              <a:t> </a:t>
            </a:r>
            <a:endParaRPr sz="2500" kern="0" dirty="0">
              <a:solidFill>
                <a:srgbClr val="404040"/>
              </a:solidFill>
              <a:ea typeface="Roboto Light"/>
              <a:cs typeface="Roboto Light"/>
              <a:sym typeface="Roboto Light"/>
            </a:endParaRPr>
          </a:p>
        </p:txBody>
      </p:sp>
      <p:sp>
        <p:nvSpPr>
          <p:cNvPr id="25" name="Google Shape;349;p22">
            <a:extLst>
              <a:ext uri="{FF2B5EF4-FFF2-40B4-BE49-F238E27FC236}">
                <a16:creationId xmlns:a16="http://schemas.microsoft.com/office/drawing/2014/main" id="{BE2FD167-D3C9-491F-BC39-E8B63150869F}"/>
              </a:ext>
            </a:extLst>
          </p:cNvPr>
          <p:cNvSpPr/>
          <p:nvPr/>
        </p:nvSpPr>
        <p:spPr>
          <a:xfrm>
            <a:off x="2230439" y="3704031"/>
            <a:ext cx="884945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100"/>
              <a:buFont typeface="Arial"/>
              <a:buNone/>
            </a:pP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Untuk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Penyesuaian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Sistem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Kerja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,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Perangkat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Daerah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melakukan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perbaikan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dan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pengembangan</a:t>
            </a:r>
            <a:r>
              <a:rPr lang="en-ID" sz="2500" b="0" i="0" dirty="0">
                <a:solidFill>
                  <a:srgbClr val="000000"/>
                </a:solidFill>
                <a:effectLst/>
                <a:latin typeface="BookmanOldStyle"/>
              </a:rPr>
              <a:t> Proses </a:t>
            </a:r>
            <a:r>
              <a:rPr lang="en-ID" sz="2500" b="0" i="0" dirty="0" err="1">
                <a:solidFill>
                  <a:srgbClr val="000000"/>
                </a:solidFill>
                <a:effectLst/>
                <a:latin typeface="BookmanOldStyle"/>
              </a:rPr>
              <a:t>Bisnis</a:t>
            </a:r>
            <a:r>
              <a:rPr lang="en-ID" sz="2500" dirty="0"/>
              <a:t> </a:t>
            </a:r>
            <a:endParaRPr sz="2500" kern="0" dirty="0">
              <a:solidFill>
                <a:srgbClr val="404040"/>
              </a:solidFill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05DBCA-B8C3-422F-977C-BB95DE1E8C4A}"/>
              </a:ext>
            </a:extLst>
          </p:cNvPr>
          <p:cNvGrpSpPr/>
          <p:nvPr/>
        </p:nvGrpSpPr>
        <p:grpSpPr>
          <a:xfrm>
            <a:off x="1352550" y="1428750"/>
            <a:ext cx="200025" cy="287338"/>
            <a:chOff x="10502900" y="815975"/>
            <a:chExt cx="200025" cy="287338"/>
          </a:xfrm>
          <a:solidFill>
            <a:schemeClr val="bg1"/>
          </a:solidFill>
        </p:grpSpPr>
        <p:sp>
          <p:nvSpPr>
            <p:cNvPr id="40" name="Freeform 2127">
              <a:extLst>
                <a:ext uri="{FF2B5EF4-FFF2-40B4-BE49-F238E27FC236}">
                  <a16:creationId xmlns:a16="http://schemas.microsoft.com/office/drawing/2014/main" id="{5C3241B3-7893-493F-A0AB-D8ED79F93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0" y="815975"/>
              <a:ext cx="200025" cy="201613"/>
            </a:xfrm>
            <a:custGeom>
              <a:avLst/>
              <a:gdLst>
                <a:gd name="T0" fmla="*/ 284 w 632"/>
                <a:gd name="T1" fmla="*/ 3 h 632"/>
                <a:gd name="T2" fmla="*/ 237 w 632"/>
                <a:gd name="T3" fmla="*/ 10 h 632"/>
                <a:gd name="T4" fmla="*/ 193 w 632"/>
                <a:gd name="T5" fmla="*/ 26 h 632"/>
                <a:gd name="T6" fmla="*/ 152 w 632"/>
                <a:gd name="T7" fmla="*/ 47 h 632"/>
                <a:gd name="T8" fmla="*/ 115 w 632"/>
                <a:gd name="T9" fmla="*/ 72 h 632"/>
                <a:gd name="T10" fmla="*/ 82 w 632"/>
                <a:gd name="T11" fmla="*/ 104 h 632"/>
                <a:gd name="T12" fmla="*/ 54 w 632"/>
                <a:gd name="T13" fmla="*/ 139 h 632"/>
                <a:gd name="T14" fmla="*/ 31 w 632"/>
                <a:gd name="T15" fmla="*/ 180 h 632"/>
                <a:gd name="T16" fmla="*/ 14 w 632"/>
                <a:gd name="T17" fmla="*/ 222 h 632"/>
                <a:gd name="T18" fmla="*/ 4 w 632"/>
                <a:gd name="T19" fmla="*/ 269 h 632"/>
                <a:gd name="T20" fmla="*/ 0 w 632"/>
                <a:gd name="T21" fmla="*/ 316 h 632"/>
                <a:gd name="T22" fmla="*/ 3 w 632"/>
                <a:gd name="T23" fmla="*/ 363 h 632"/>
                <a:gd name="T24" fmla="*/ 14 w 632"/>
                <a:gd name="T25" fmla="*/ 407 h 632"/>
                <a:gd name="T26" fmla="*/ 30 w 632"/>
                <a:gd name="T27" fmla="*/ 450 h 632"/>
                <a:gd name="T28" fmla="*/ 50 w 632"/>
                <a:gd name="T29" fmla="*/ 489 h 632"/>
                <a:gd name="T30" fmla="*/ 77 w 632"/>
                <a:gd name="T31" fmla="*/ 523 h 632"/>
                <a:gd name="T32" fmla="*/ 109 w 632"/>
                <a:gd name="T33" fmla="*/ 555 h 632"/>
                <a:gd name="T34" fmla="*/ 144 w 632"/>
                <a:gd name="T35" fmla="*/ 581 h 632"/>
                <a:gd name="T36" fmla="*/ 183 w 632"/>
                <a:gd name="T37" fmla="*/ 602 h 632"/>
                <a:gd name="T38" fmla="*/ 225 w 632"/>
                <a:gd name="T39" fmla="*/ 618 h 632"/>
                <a:gd name="T40" fmla="*/ 270 w 632"/>
                <a:gd name="T41" fmla="*/ 628 h 632"/>
                <a:gd name="T42" fmla="*/ 301 w 632"/>
                <a:gd name="T43" fmla="*/ 473 h 632"/>
                <a:gd name="T44" fmla="*/ 256 w 632"/>
                <a:gd name="T45" fmla="*/ 512 h 632"/>
                <a:gd name="T46" fmla="*/ 185 w 632"/>
                <a:gd name="T47" fmla="*/ 447 h 632"/>
                <a:gd name="T48" fmla="*/ 181 w 632"/>
                <a:gd name="T49" fmla="*/ 431 h 632"/>
                <a:gd name="T50" fmla="*/ 196 w 632"/>
                <a:gd name="T51" fmla="*/ 421 h 632"/>
                <a:gd name="T52" fmla="*/ 256 w 632"/>
                <a:gd name="T53" fmla="*/ 475 h 632"/>
                <a:gd name="T54" fmla="*/ 309 w 632"/>
                <a:gd name="T55" fmla="*/ 423 h 632"/>
                <a:gd name="T56" fmla="*/ 319 w 632"/>
                <a:gd name="T57" fmla="*/ 421 h 632"/>
                <a:gd name="T58" fmla="*/ 326 w 632"/>
                <a:gd name="T59" fmla="*/ 426 h 632"/>
                <a:gd name="T60" fmla="*/ 430 w 632"/>
                <a:gd name="T61" fmla="*/ 423 h 632"/>
                <a:gd name="T62" fmla="*/ 446 w 632"/>
                <a:gd name="T63" fmla="*/ 426 h 632"/>
                <a:gd name="T64" fmla="*/ 450 w 632"/>
                <a:gd name="T65" fmla="*/ 442 h 632"/>
                <a:gd name="T66" fmla="*/ 381 w 632"/>
                <a:gd name="T67" fmla="*/ 511 h 632"/>
                <a:gd name="T68" fmla="*/ 365 w 632"/>
                <a:gd name="T69" fmla="*/ 507 h 632"/>
                <a:gd name="T70" fmla="*/ 346 w 632"/>
                <a:gd name="T71" fmla="*/ 630 h 632"/>
                <a:gd name="T72" fmla="*/ 391 w 632"/>
                <a:gd name="T73" fmla="*/ 623 h 632"/>
                <a:gd name="T74" fmla="*/ 434 w 632"/>
                <a:gd name="T75" fmla="*/ 608 h 632"/>
                <a:gd name="T76" fmla="*/ 474 w 632"/>
                <a:gd name="T77" fmla="*/ 589 h 632"/>
                <a:gd name="T78" fmla="*/ 511 w 632"/>
                <a:gd name="T79" fmla="*/ 564 h 632"/>
                <a:gd name="T80" fmla="*/ 544 w 632"/>
                <a:gd name="T81" fmla="*/ 534 h 632"/>
                <a:gd name="T82" fmla="*/ 572 w 632"/>
                <a:gd name="T83" fmla="*/ 501 h 632"/>
                <a:gd name="T84" fmla="*/ 595 w 632"/>
                <a:gd name="T85" fmla="*/ 463 h 632"/>
                <a:gd name="T86" fmla="*/ 613 w 632"/>
                <a:gd name="T87" fmla="*/ 421 h 632"/>
                <a:gd name="T88" fmla="*/ 626 w 632"/>
                <a:gd name="T89" fmla="*/ 378 h 632"/>
                <a:gd name="T90" fmla="*/ 631 w 632"/>
                <a:gd name="T91" fmla="*/ 332 h 632"/>
                <a:gd name="T92" fmla="*/ 629 w 632"/>
                <a:gd name="T93" fmla="*/ 283 h 632"/>
                <a:gd name="T94" fmla="*/ 622 w 632"/>
                <a:gd name="T95" fmla="*/ 237 h 632"/>
                <a:gd name="T96" fmla="*/ 606 w 632"/>
                <a:gd name="T97" fmla="*/ 193 h 632"/>
                <a:gd name="T98" fmla="*/ 585 w 632"/>
                <a:gd name="T99" fmla="*/ 153 h 632"/>
                <a:gd name="T100" fmla="*/ 560 w 632"/>
                <a:gd name="T101" fmla="*/ 115 h 632"/>
                <a:gd name="T102" fmla="*/ 528 w 632"/>
                <a:gd name="T103" fmla="*/ 82 h 632"/>
                <a:gd name="T104" fmla="*/ 492 w 632"/>
                <a:gd name="T105" fmla="*/ 54 h 632"/>
                <a:gd name="T106" fmla="*/ 452 w 632"/>
                <a:gd name="T107" fmla="*/ 32 h 632"/>
                <a:gd name="T108" fmla="*/ 409 w 632"/>
                <a:gd name="T109" fmla="*/ 15 h 632"/>
                <a:gd name="T110" fmla="*/ 364 w 632"/>
                <a:gd name="T111" fmla="*/ 4 h 632"/>
                <a:gd name="T112" fmla="*/ 315 w 632"/>
                <a:gd name="T1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2" h="632">
                  <a:moveTo>
                    <a:pt x="315" y="0"/>
                  </a:moveTo>
                  <a:lnTo>
                    <a:pt x="299" y="1"/>
                  </a:lnTo>
                  <a:lnTo>
                    <a:pt x="284" y="3"/>
                  </a:lnTo>
                  <a:lnTo>
                    <a:pt x="268" y="4"/>
                  </a:lnTo>
                  <a:lnTo>
                    <a:pt x="252" y="6"/>
                  </a:lnTo>
                  <a:lnTo>
                    <a:pt x="237" y="10"/>
                  </a:lnTo>
                  <a:lnTo>
                    <a:pt x="221" y="15"/>
                  </a:lnTo>
                  <a:lnTo>
                    <a:pt x="207" y="20"/>
                  </a:lnTo>
                  <a:lnTo>
                    <a:pt x="193" y="26"/>
                  </a:lnTo>
                  <a:lnTo>
                    <a:pt x="179" y="32"/>
                  </a:lnTo>
                  <a:lnTo>
                    <a:pt x="165" y="38"/>
                  </a:lnTo>
                  <a:lnTo>
                    <a:pt x="152" y="47"/>
                  </a:lnTo>
                  <a:lnTo>
                    <a:pt x="139" y="54"/>
                  </a:lnTo>
                  <a:lnTo>
                    <a:pt x="127" y="64"/>
                  </a:lnTo>
                  <a:lnTo>
                    <a:pt x="115" y="72"/>
                  </a:lnTo>
                  <a:lnTo>
                    <a:pt x="103" y="82"/>
                  </a:lnTo>
                  <a:lnTo>
                    <a:pt x="92" y="93"/>
                  </a:lnTo>
                  <a:lnTo>
                    <a:pt x="82" y="104"/>
                  </a:lnTo>
                  <a:lnTo>
                    <a:pt x="72" y="115"/>
                  </a:lnTo>
                  <a:lnTo>
                    <a:pt x="63" y="127"/>
                  </a:lnTo>
                  <a:lnTo>
                    <a:pt x="54" y="139"/>
                  </a:lnTo>
                  <a:lnTo>
                    <a:pt x="45" y="153"/>
                  </a:lnTo>
                  <a:lnTo>
                    <a:pt x="38" y="166"/>
                  </a:lnTo>
                  <a:lnTo>
                    <a:pt x="31" y="180"/>
                  </a:lnTo>
                  <a:lnTo>
                    <a:pt x="25" y="193"/>
                  </a:lnTo>
                  <a:lnTo>
                    <a:pt x="19" y="208"/>
                  </a:lnTo>
                  <a:lnTo>
                    <a:pt x="14" y="222"/>
                  </a:lnTo>
                  <a:lnTo>
                    <a:pt x="10" y="237"/>
                  </a:lnTo>
                  <a:lnTo>
                    <a:pt x="6" y="253"/>
                  </a:lnTo>
                  <a:lnTo>
                    <a:pt x="4" y="269"/>
                  </a:lnTo>
                  <a:lnTo>
                    <a:pt x="1" y="283"/>
                  </a:lnTo>
                  <a:lnTo>
                    <a:pt x="0" y="301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6" y="378"/>
                  </a:lnTo>
                  <a:lnTo>
                    <a:pt x="9" y="393"/>
                  </a:lnTo>
                  <a:lnTo>
                    <a:pt x="14" y="407"/>
                  </a:lnTo>
                  <a:lnTo>
                    <a:pt x="17" y="421"/>
                  </a:lnTo>
                  <a:lnTo>
                    <a:pt x="23" y="436"/>
                  </a:lnTo>
                  <a:lnTo>
                    <a:pt x="30" y="450"/>
                  </a:lnTo>
                  <a:lnTo>
                    <a:pt x="36" y="463"/>
                  </a:lnTo>
                  <a:lnTo>
                    <a:pt x="43" y="475"/>
                  </a:lnTo>
                  <a:lnTo>
                    <a:pt x="50" y="489"/>
                  </a:lnTo>
                  <a:lnTo>
                    <a:pt x="59" y="501"/>
                  </a:lnTo>
                  <a:lnTo>
                    <a:pt x="69" y="512"/>
                  </a:lnTo>
                  <a:lnTo>
                    <a:pt x="77" y="523"/>
                  </a:lnTo>
                  <a:lnTo>
                    <a:pt x="87" y="534"/>
                  </a:lnTo>
                  <a:lnTo>
                    <a:pt x="98" y="545"/>
                  </a:lnTo>
                  <a:lnTo>
                    <a:pt x="109" y="555"/>
                  </a:lnTo>
                  <a:lnTo>
                    <a:pt x="120" y="564"/>
                  </a:lnTo>
                  <a:lnTo>
                    <a:pt x="132" y="573"/>
                  </a:lnTo>
                  <a:lnTo>
                    <a:pt x="144" y="581"/>
                  </a:lnTo>
                  <a:lnTo>
                    <a:pt x="157" y="589"/>
                  </a:lnTo>
                  <a:lnTo>
                    <a:pt x="170" y="596"/>
                  </a:lnTo>
                  <a:lnTo>
                    <a:pt x="183" y="602"/>
                  </a:lnTo>
                  <a:lnTo>
                    <a:pt x="197" y="608"/>
                  </a:lnTo>
                  <a:lnTo>
                    <a:pt x="210" y="613"/>
                  </a:lnTo>
                  <a:lnTo>
                    <a:pt x="225" y="618"/>
                  </a:lnTo>
                  <a:lnTo>
                    <a:pt x="240" y="623"/>
                  </a:lnTo>
                  <a:lnTo>
                    <a:pt x="254" y="625"/>
                  </a:lnTo>
                  <a:lnTo>
                    <a:pt x="270" y="628"/>
                  </a:lnTo>
                  <a:lnTo>
                    <a:pt x="285" y="630"/>
                  </a:lnTo>
                  <a:lnTo>
                    <a:pt x="301" y="632"/>
                  </a:lnTo>
                  <a:lnTo>
                    <a:pt x="301" y="473"/>
                  </a:lnTo>
                  <a:lnTo>
                    <a:pt x="267" y="507"/>
                  </a:lnTo>
                  <a:lnTo>
                    <a:pt x="262" y="511"/>
                  </a:lnTo>
                  <a:lnTo>
                    <a:pt x="256" y="512"/>
                  </a:lnTo>
                  <a:lnTo>
                    <a:pt x="249" y="511"/>
                  </a:lnTo>
                  <a:lnTo>
                    <a:pt x="245" y="507"/>
                  </a:lnTo>
                  <a:lnTo>
                    <a:pt x="185" y="447"/>
                  </a:lnTo>
                  <a:lnTo>
                    <a:pt x="181" y="442"/>
                  </a:lnTo>
                  <a:lnTo>
                    <a:pt x="180" y="436"/>
                  </a:lnTo>
                  <a:lnTo>
                    <a:pt x="181" y="431"/>
                  </a:lnTo>
                  <a:lnTo>
                    <a:pt x="185" y="426"/>
                  </a:lnTo>
                  <a:lnTo>
                    <a:pt x="190" y="423"/>
                  </a:lnTo>
                  <a:lnTo>
                    <a:pt x="196" y="421"/>
                  </a:lnTo>
                  <a:lnTo>
                    <a:pt x="201" y="423"/>
                  </a:lnTo>
                  <a:lnTo>
                    <a:pt x="205" y="426"/>
                  </a:lnTo>
                  <a:lnTo>
                    <a:pt x="256" y="475"/>
                  </a:lnTo>
                  <a:lnTo>
                    <a:pt x="304" y="426"/>
                  </a:lnTo>
                  <a:lnTo>
                    <a:pt x="307" y="424"/>
                  </a:lnTo>
                  <a:lnTo>
                    <a:pt x="309" y="423"/>
                  </a:lnTo>
                  <a:lnTo>
                    <a:pt x="313" y="421"/>
                  </a:lnTo>
                  <a:lnTo>
                    <a:pt x="315" y="421"/>
                  </a:lnTo>
                  <a:lnTo>
                    <a:pt x="319" y="421"/>
                  </a:lnTo>
                  <a:lnTo>
                    <a:pt x="321" y="423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75" y="475"/>
                  </a:lnTo>
                  <a:lnTo>
                    <a:pt x="425" y="426"/>
                  </a:lnTo>
                  <a:lnTo>
                    <a:pt x="430" y="423"/>
                  </a:lnTo>
                  <a:lnTo>
                    <a:pt x="436" y="421"/>
                  </a:lnTo>
                  <a:lnTo>
                    <a:pt x="441" y="423"/>
                  </a:lnTo>
                  <a:lnTo>
                    <a:pt x="446" y="426"/>
                  </a:lnTo>
                  <a:lnTo>
                    <a:pt x="450" y="431"/>
                  </a:lnTo>
                  <a:lnTo>
                    <a:pt x="451" y="436"/>
                  </a:lnTo>
                  <a:lnTo>
                    <a:pt x="450" y="442"/>
                  </a:lnTo>
                  <a:lnTo>
                    <a:pt x="446" y="447"/>
                  </a:lnTo>
                  <a:lnTo>
                    <a:pt x="386" y="507"/>
                  </a:lnTo>
                  <a:lnTo>
                    <a:pt x="381" y="511"/>
                  </a:lnTo>
                  <a:lnTo>
                    <a:pt x="375" y="512"/>
                  </a:lnTo>
                  <a:lnTo>
                    <a:pt x="370" y="511"/>
                  </a:lnTo>
                  <a:lnTo>
                    <a:pt x="365" y="507"/>
                  </a:lnTo>
                  <a:lnTo>
                    <a:pt x="330" y="473"/>
                  </a:lnTo>
                  <a:lnTo>
                    <a:pt x="330" y="632"/>
                  </a:lnTo>
                  <a:lnTo>
                    <a:pt x="346" y="630"/>
                  </a:lnTo>
                  <a:lnTo>
                    <a:pt x="362" y="628"/>
                  </a:lnTo>
                  <a:lnTo>
                    <a:pt x="376" y="625"/>
                  </a:lnTo>
                  <a:lnTo>
                    <a:pt x="391" y="623"/>
                  </a:lnTo>
                  <a:lnTo>
                    <a:pt x="406" y="618"/>
                  </a:lnTo>
                  <a:lnTo>
                    <a:pt x="420" y="613"/>
                  </a:lnTo>
                  <a:lnTo>
                    <a:pt x="434" y="608"/>
                  </a:lnTo>
                  <a:lnTo>
                    <a:pt x="449" y="602"/>
                  </a:lnTo>
                  <a:lnTo>
                    <a:pt x="462" y="596"/>
                  </a:lnTo>
                  <a:lnTo>
                    <a:pt x="474" y="589"/>
                  </a:lnTo>
                  <a:lnTo>
                    <a:pt x="488" y="581"/>
                  </a:lnTo>
                  <a:lnTo>
                    <a:pt x="500" y="573"/>
                  </a:lnTo>
                  <a:lnTo>
                    <a:pt x="511" y="564"/>
                  </a:lnTo>
                  <a:lnTo>
                    <a:pt x="522" y="555"/>
                  </a:lnTo>
                  <a:lnTo>
                    <a:pt x="533" y="545"/>
                  </a:lnTo>
                  <a:lnTo>
                    <a:pt x="544" y="534"/>
                  </a:lnTo>
                  <a:lnTo>
                    <a:pt x="554" y="523"/>
                  </a:lnTo>
                  <a:lnTo>
                    <a:pt x="563" y="512"/>
                  </a:lnTo>
                  <a:lnTo>
                    <a:pt x="572" y="501"/>
                  </a:lnTo>
                  <a:lnTo>
                    <a:pt x="580" y="489"/>
                  </a:lnTo>
                  <a:lnTo>
                    <a:pt x="588" y="475"/>
                  </a:lnTo>
                  <a:lnTo>
                    <a:pt x="595" y="463"/>
                  </a:lnTo>
                  <a:lnTo>
                    <a:pt x="602" y="450"/>
                  </a:lnTo>
                  <a:lnTo>
                    <a:pt x="609" y="436"/>
                  </a:lnTo>
                  <a:lnTo>
                    <a:pt x="613" y="421"/>
                  </a:lnTo>
                  <a:lnTo>
                    <a:pt x="618" y="408"/>
                  </a:lnTo>
                  <a:lnTo>
                    <a:pt x="622" y="393"/>
                  </a:lnTo>
                  <a:lnTo>
                    <a:pt x="626" y="378"/>
                  </a:lnTo>
                  <a:lnTo>
                    <a:pt x="628" y="363"/>
                  </a:lnTo>
                  <a:lnTo>
                    <a:pt x="631" y="347"/>
                  </a:lnTo>
                  <a:lnTo>
                    <a:pt x="631" y="332"/>
                  </a:lnTo>
                  <a:lnTo>
                    <a:pt x="632" y="316"/>
                  </a:lnTo>
                  <a:lnTo>
                    <a:pt x="631" y="301"/>
                  </a:lnTo>
                  <a:lnTo>
                    <a:pt x="629" y="283"/>
                  </a:lnTo>
                  <a:lnTo>
                    <a:pt x="628" y="269"/>
                  </a:lnTo>
                  <a:lnTo>
                    <a:pt x="626" y="253"/>
                  </a:lnTo>
                  <a:lnTo>
                    <a:pt x="622" y="237"/>
                  </a:lnTo>
                  <a:lnTo>
                    <a:pt x="617" y="222"/>
                  </a:lnTo>
                  <a:lnTo>
                    <a:pt x="612" y="208"/>
                  </a:lnTo>
                  <a:lnTo>
                    <a:pt x="606" y="193"/>
                  </a:lnTo>
                  <a:lnTo>
                    <a:pt x="600" y="180"/>
                  </a:lnTo>
                  <a:lnTo>
                    <a:pt x="594" y="166"/>
                  </a:lnTo>
                  <a:lnTo>
                    <a:pt x="585" y="153"/>
                  </a:lnTo>
                  <a:lnTo>
                    <a:pt x="578" y="139"/>
                  </a:lnTo>
                  <a:lnTo>
                    <a:pt x="568" y="127"/>
                  </a:lnTo>
                  <a:lnTo>
                    <a:pt x="560" y="115"/>
                  </a:lnTo>
                  <a:lnTo>
                    <a:pt x="550" y="104"/>
                  </a:lnTo>
                  <a:lnTo>
                    <a:pt x="539" y="93"/>
                  </a:lnTo>
                  <a:lnTo>
                    <a:pt x="528" y="82"/>
                  </a:lnTo>
                  <a:lnTo>
                    <a:pt x="517" y="72"/>
                  </a:lnTo>
                  <a:lnTo>
                    <a:pt x="505" y="64"/>
                  </a:lnTo>
                  <a:lnTo>
                    <a:pt x="492" y="54"/>
                  </a:lnTo>
                  <a:lnTo>
                    <a:pt x="479" y="47"/>
                  </a:lnTo>
                  <a:lnTo>
                    <a:pt x="466" y="38"/>
                  </a:lnTo>
                  <a:lnTo>
                    <a:pt x="452" y="32"/>
                  </a:lnTo>
                  <a:lnTo>
                    <a:pt x="439" y="26"/>
                  </a:lnTo>
                  <a:lnTo>
                    <a:pt x="424" y="20"/>
                  </a:lnTo>
                  <a:lnTo>
                    <a:pt x="409" y="15"/>
                  </a:lnTo>
                  <a:lnTo>
                    <a:pt x="395" y="10"/>
                  </a:lnTo>
                  <a:lnTo>
                    <a:pt x="379" y="6"/>
                  </a:lnTo>
                  <a:lnTo>
                    <a:pt x="364" y="4"/>
                  </a:lnTo>
                  <a:lnTo>
                    <a:pt x="348" y="3"/>
                  </a:lnTo>
                  <a:lnTo>
                    <a:pt x="331" y="1"/>
                  </a:lnTo>
                  <a:lnTo>
                    <a:pt x="3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2128">
              <a:extLst>
                <a:ext uri="{FF2B5EF4-FFF2-40B4-BE49-F238E27FC236}">
                  <a16:creationId xmlns:a16="http://schemas.microsoft.com/office/drawing/2014/main" id="{474B21AA-7F08-459B-8567-11AA0E43F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575" y="1036638"/>
              <a:ext cx="66675" cy="9525"/>
            </a:xfrm>
            <a:custGeom>
              <a:avLst/>
              <a:gdLst>
                <a:gd name="T0" fmla="*/ 196 w 210"/>
                <a:gd name="T1" fmla="*/ 0 h 29"/>
                <a:gd name="T2" fmla="*/ 15 w 210"/>
                <a:gd name="T3" fmla="*/ 0 h 29"/>
                <a:gd name="T4" fmla="*/ 9 w 210"/>
                <a:gd name="T5" fmla="*/ 1 h 29"/>
                <a:gd name="T6" fmla="*/ 5 w 210"/>
                <a:gd name="T7" fmla="*/ 3 h 29"/>
                <a:gd name="T8" fmla="*/ 2 w 210"/>
                <a:gd name="T9" fmla="*/ 8 h 29"/>
                <a:gd name="T10" fmla="*/ 0 w 210"/>
                <a:gd name="T11" fmla="*/ 14 h 29"/>
                <a:gd name="T12" fmla="*/ 2 w 210"/>
                <a:gd name="T13" fmla="*/ 20 h 29"/>
                <a:gd name="T14" fmla="*/ 5 w 210"/>
                <a:gd name="T15" fmla="*/ 25 h 29"/>
                <a:gd name="T16" fmla="*/ 9 w 210"/>
                <a:gd name="T17" fmla="*/ 28 h 29"/>
                <a:gd name="T18" fmla="*/ 15 w 210"/>
                <a:gd name="T19" fmla="*/ 29 h 29"/>
                <a:gd name="T20" fmla="*/ 196 w 210"/>
                <a:gd name="T21" fmla="*/ 29 h 29"/>
                <a:gd name="T22" fmla="*/ 202 w 210"/>
                <a:gd name="T23" fmla="*/ 28 h 29"/>
                <a:gd name="T24" fmla="*/ 207 w 210"/>
                <a:gd name="T25" fmla="*/ 25 h 29"/>
                <a:gd name="T26" fmla="*/ 209 w 210"/>
                <a:gd name="T27" fmla="*/ 20 h 29"/>
                <a:gd name="T28" fmla="*/ 210 w 210"/>
                <a:gd name="T29" fmla="*/ 14 h 29"/>
                <a:gd name="T30" fmla="*/ 209 w 210"/>
                <a:gd name="T31" fmla="*/ 8 h 29"/>
                <a:gd name="T32" fmla="*/ 207 w 210"/>
                <a:gd name="T33" fmla="*/ 3 h 29"/>
                <a:gd name="T34" fmla="*/ 202 w 210"/>
                <a:gd name="T35" fmla="*/ 1 h 29"/>
                <a:gd name="T36" fmla="*/ 196 w 210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9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196" y="29"/>
                  </a:lnTo>
                  <a:lnTo>
                    <a:pt x="202" y="28"/>
                  </a:lnTo>
                  <a:lnTo>
                    <a:pt x="207" y="25"/>
                  </a:lnTo>
                  <a:lnTo>
                    <a:pt x="209" y="20"/>
                  </a:lnTo>
                  <a:lnTo>
                    <a:pt x="210" y="14"/>
                  </a:lnTo>
                  <a:lnTo>
                    <a:pt x="209" y="8"/>
                  </a:lnTo>
                  <a:lnTo>
                    <a:pt x="207" y="3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2129">
              <a:extLst>
                <a:ext uri="{FF2B5EF4-FFF2-40B4-BE49-F238E27FC236}">
                  <a16:creationId xmlns:a16="http://schemas.microsoft.com/office/drawing/2014/main" id="{60F96894-F35C-4E56-B0E9-DFE230F9C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575" y="1055688"/>
              <a:ext cx="66675" cy="9525"/>
            </a:xfrm>
            <a:custGeom>
              <a:avLst/>
              <a:gdLst>
                <a:gd name="T0" fmla="*/ 196 w 210"/>
                <a:gd name="T1" fmla="*/ 0 h 31"/>
                <a:gd name="T2" fmla="*/ 15 w 210"/>
                <a:gd name="T3" fmla="*/ 0 h 31"/>
                <a:gd name="T4" fmla="*/ 9 w 210"/>
                <a:gd name="T5" fmla="*/ 2 h 31"/>
                <a:gd name="T6" fmla="*/ 5 w 210"/>
                <a:gd name="T7" fmla="*/ 5 h 31"/>
                <a:gd name="T8" fmla="*/ 2 w 210"/>
                <a:gd name="T9" fmla="*/ 10 h 31"/>
                <a:gd name="T10" fmla="*/ 0 w 210"/>
                <a:gd name="T11" fmla="*/ 15 h 31"/>
                <a:gd name="T12" fmla="*/ 2 w 210"/>
                <a:gd name="T13" fmla="*/ 21 h 31"/>
                <a:gd name="T14" fmla="*/ 5 w 210"/>
                <a:gd name="T15" fmla="*/ 26 h 31"/>
                <a:gd name="T16" fmla="*/ 9 w 210"/>
                <a:gd name="T17" fmla="*/ 30 h 31"/>
                <a:gd name="T18" fmla="*/ 15 w 210"/>
                <a:gd name="T19" fmla="*/ 31 h 31"/>
                <a:gd name="T20" fmla="*/ 196 w 210"/>
                <a:gd name="T21" fmla="*/ 31 h 31"/>
                <a:gd name="T22" fmla="*/ 202 w 210"/>
                <a:gd name="T23" fmla="*/ 30 h 31"/>
                <a:gd name="T24" fmla="*/ 207 w 210"/>
                <a:gd name="T25" fmla="*/ 26 h 31"/>
                <a:gd name="T26" fmla="*/ 209 w 210"/>
                <a:gd name="T27" fmla="*/ 21 h 31"/>
                <a:gd name="T28" fmla="*/ 210 w 210"/>
                <a:gd name="T29" fmla="*/ 15 h 31"/>
                <a:gd name="T30" fmla="*/ 209 w 210"/>
                <a:gd name="T31" fmla="*/ 10 h 31"/>
                <a:gd name="T32" fmla="*/ 207 w 210"/>
                <a:gd name="T33" fmla="*/ 5 h 31"/>
                <a:gd name="T34" fmla="*/ 202 w 210"/>
                <a:gd name="T35" fmla="*/ 2 h 31"/>
                <a:gd name="T36" fmla="*/ 196 w 21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31">
                  <a:moveTo>
                    <a:pt x="196" y="0"/>
                  </a:moveTo>
                  <a:lnTo>
                    <a:pt x="15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196" y="31"/>
                  </a:lnTo>
                  <a:lnTo>
                    <a:pt x="202" y="30"/>
                  </a:lnTo>
                  <a:lnTo>
                    <a:pt x="207" y="26"/>
                  </a:lnTo>
                  <a:lnTo>
                    <a:pt x="209" y="21"/>
                  </a:lnTo>
                  <a:lnTo>
                    <a:pt x="210" y="15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2130">
              <a:extLst>
                <a:ext uri="{FF2B5EF4-FFF2-40B4-BE49-F238E27FC236}">
                  <a16:creationId xmlns:a16="http://schemas.microsoft.com/office/drawing/2014/main" id="{E1CD14EE-FA94-4BA7-8359-5A2E673D1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575" y="1074738"/>
              <a:ext cx="66675" cy="28575"/>
            </a:xfrm>
            <a:custGeom>
              <a:avLst/>
              <a:gdLst>
                <a:gd name="T0" fmla="*/ 196 w 210"/>
                <a:gd name="T1" fmla="*/ 0 h 91"/>
                <a:gd name="T2" fmla="*/ 15 w 210"/>
                <a:gd name="T3" fmla="*/ 0 h 91"/>
                <a:gd name="T4" fmla="*/ 9 w 210"/>
                <a:gd name="T5" fmla="*/ 1 h 91"/>
                <a:gd name="T6" fmla="*/ 5 w 210"/>
                <a:gd name="T7" fmla="*/ 5 h 91"/>
                <a:gd name="T8" fmla="*/ 2 w 210"/>
                <a:gd name="T9" fmla="*/ 10 h 91"/>
                <a:gd name="T10" fmla="*/ 0 w 210"/>
                <a:gd name="T11" fmla="*/ 16 h 91"/>
                <a:gd name="T12" fmla="*/ 2 w 210"/>
                <a:gd name="T13" fmla="*/ 21 h 91"/>
                <a:gd name="T14" fmla="*/ 5 w 210"/>
                <a:gd name="T15" fmla="*/ 26 h 91"/>
                <a:gd name="T16" fmla="*/ 9 w 210"/>
                <a:gd name="T17" fmla="*/ 30 h 91"/>
                <a:gd name="T18" fmla="*/ 15 w 210"/>
                <a:gd name="T19" fmla="*/ 31 h 91"/>
                <a:gd name="T20" fmla="*/ 91 w 210"/>
                <a:gd name="T21" fmla="*/ 31 h 91"/>
                <a:gd name="T22" fmla="*/ 91 w 210"/>
                <a:gd name="T23" fmla="*/ 76 h 91"/>
                <a:gd name="T24" fmla="*/ 92 w 210"/>
                <a:gd name="T25" fmla="*/ 82 h 91"/>
                <a:gd name="T26" fmla="*/ 94 w 210"/>
                <a:gd name="T27" fmla="*/ 87 h 91"/>
                <a:gd name="T28" fmla="*/ 99 w 210"/>
                <a:gd name="T29" fmla="*/ 89 h 91"/>
                <a:gd name="T30" fmla="*/ 105 w 210"/>
                <a:gd name="T31" fmla="*/ 91 h 91"/>
                <a:gd name="T32" fmla="*/ 111 w 210"/>
                <a:gd name="T33" fmla="*/ 89 h 91"/>
                <a:gd name="T34" fmla="*/ 116 w 210"/>
                <a:gd name="T35" fmla="*/ 87 h 91"/>
                <a:gd name="T36" fmla="*/ 120 w 210"/>
                <a:gd name="T37" fmla="*/ 82 h 91"/>
                <a:gd name="T38" fmla="*/ 120 w 210"/>
                <a:gd name="T39" fmla="*/ 76 h 91"/>
                <a:gd name="T40" fmla="*/ 120 w 210"/>
                <a:gd name="T41" fmla="*/ 31 h 91"/>
                <a:gd name="T42" fmla="*/ 196 w 210"/>
                <a:gd name="T43" fmla="*/ 31 h 91"/>
                <a:gd name="T44" fmla="*/ 202 w 210"/>
                <a:gd name="T45" fmla="*/ 30 h 91"/>
                <a:gd name="T46" fmla="*/ 207 w 210"/>
                <a:gd name="T47" fmla="*/ 26 h 91"/>
                <a:gd name="T48" fmla="*/ 209 w 210"/>
                <a:gd name="T49" fmla="*/ 21 h 91"/>
                <a:gd name="T50" fmla="*/ 210 w 210"/>
                <a:gd name="T51" fmla="*/ 16 h 91"/>
                <a:gd name="T52" fmla="*/ 209 w 210"/>
                <a:gd name="T53" fmla="*/ 10 h 91"/>
                <a:gd name="T54" fmla="*/ 207 w 210"/>
                <a:gd name="T55" fmla="*/ 5 h 91"/>
                <a:gd name="T56" fmla="*/ 202 w 210"/>
                <a:gd name="T57" fmla="*/ 1 h 91"/>
                <a:gd name="T58" fmla="*/ 196 w 210"/>
                <a:gd name="T5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0" h="91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91" y="31"/>
                  </a:lnTo>
                  <a:lnTo>
                    <a:pt x="91" y="76"/>
                  </a:lnTo>
                  <a:lnTo>
                    <a:pt x="92" y="82"/>
                  </a:lnTo>
                  <a:lnTo>
                    <a:pt x="94" y="87"/>
                  </a:lnTo>
                  <a:lnTo>
                    <a:pt x="99" y="89"/>
                  </a:lnTo>
                  <a:lnTo>
                    <a:pt x="105" y="91"/>
                  </a:lnTo>
                  <a:lnTo>
                    <a:pt x="111" y="89"/>
                  </a:lnTo>
                  <a:lnTo>
                    <a:pt x="116" y="87"/>
                  </a:lnTo>
                  <a:lnTo>
                    <a:pt x="120" y="82"/>
                  </a:lnTo>
                  <a:lnTo>
                    <a:pt x="120" y="76"/>
                  </a:lnTo>
                  <a:lnTo>
                    <a:pt x="120" y="31"/>
                  </a:lnTo>
                  <a:lnTo>
                    <a:pt x="196" y="31"/>
                  </a:lnTo>
                  <a:lnTo>
                    <a:pt x="202" y="30"/>
                  </a:lnTo>
                  <a:lnTo>
                    <a:pt x="207" y="26"/>
                  </a:lnTo>
                  <a:lnTo>
                    <a:pt x="209" y="21"/>
                  </a:lnTo>
                  <a:lnTo>
                    <a:pt x="210" y="16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7D62D7-BC9B-4517-BEDF-898E033A9D00}"/>
              </a:ext>
            </a:extLst>
          </p:cNvPr>
          <p:cNvGrpSpPr/>
          <p:nvPr/>
        </p:nvGrpSpPr>
        <p:grpSpPr>
          <a:xfrm>
            <a:off x="2432051" y="2667794"/>
            <a:ext cx="287337" cy="285750"/>
            <a:chOff x="7018338" y="4656138"/>
            <a:chExt cx="287337" cy="2857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Freeform 4604">
              <a:extLst>
                <a:ext uri="{FF2B5EF4-FFF2-40B4-BE49-F238E27FC236}">
                  <a16:creationId xmlns:a16="http://schemas.microsoft.com/office/drawing/2014/main" id="{5CEFC6D6-02E7-456B-BCF5-8BC6D5FE2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8338" y="4656138"/>
              <a:ext cx="230188" cy="285750"/>
            </a:xfrm>
            <a:custGeom>
              <a:avLst/>
              <a:gdLst>
                <a:gd name="T0" fmla="*/ 351 w 723"/>
                <a:gd name="T1" fmla="*/ 416 h 903"/>
                <a:gd name="T2" fmla="*/ 348 w 723"/>
                <a:gd name="T3" fmla="*/ 400 h 903"/>
                <a:gd name="T4" fmla="*/ 362 w 723"/>
                <a:gd name="T5" fmla="*/ 391 h 903"/>
                <a:gd name="T6" fmla="*/ 525 w 723"/>
                <a:gd name="T7" fmla="*/ 398 h 903"/>
                <a:gd name="T8" fmla="*/ 525 w 723"/>
                <a:gd name="T9" fmla="*/ 414 h 903"/>
                <a:gd name="T10" fmla="*/ 513 w 723"/>
                <a:gd name="T11" fmla="*/ 572 h 903"/>
                <a:gd name="T12" fmla="*/ 349 w 723"/>
                <a:gd name="T13" fmla="*/ 565 h 903"/>
                <a:gd name="T14" fmla="*/ 349 w 723"/>
                <a:gd name="T15" fmla="*/ 548 h 903"/>
                <a:gd name="T16" fmla="*/ 513 w 723"/>
                <a:gd name="T17" fmla="*/ 542 h 903"/>
                <a:gd name="T18" fmla="*/ 526 w 723"/>
                <a:gd name="T19" fmla="*/ 551 h 903"/>
                <a:gd name="T20" fmla="*/ 523 w 723"/>
                <a:gd name="T21" fmla="*/ 568 h 903"/>
                <a:gd name="T22" fmla="*/ 362 w 723"/>
                <a:gd name="T23" fmla="*/ 722 h 903"/>
                <a:gd name="T24" fmla="*/ 348 w 723"/>
                <a:gd name="T25" fmla="*/ 713 h 903"/>
                <a:gd name="T26" fmla="*/ 351 w 723"/>
                <a:gd name="T27" fmla="*/ 696 h 903"/>
                <a:gd name="T28" fmla="*/ 515 w 723"/>
                <a:gd name="T29" fmla="*/ 693 h 903"/>
                <a:gd name="T30" fmla="*/ 528 w 723"/>
                <a:gd name="T31" fmla="*/ 704 h 903"/>
                <a:gd name="T32" fmla="*/ 521 w 723"/>
                <a:gd name="T33" fmla="*/ 720 h 903"/>
                <a:gd name="T34" fmla="*/ 232 w 723"/>
                <a:gd name="T35" fmla="*/ 405 h 903"/>
                <a:gd name="T36" fmla="*/ 198 w 723"/>
                <a:gd name="T37" fmla="*/ 381 h 903"/>
                <a:gd name="T38" fmla="*/ 200 w 723"/>
                <a:gd name="T39" fmla="*/ 365 h 903"/>
                <a:gd name="T40" fmla="*/ 217 w 723"/>
                <a:gd name="T41" fmla="*/ 362 h 903"/>
                <a:gd name="T42" fmla="*/ 296 w 723"/>
                <a:gd name="T43" fmla="*/ 302 h 903"/>
                <a:gd name="T44" fmla="*/ 312 w 723"/>
                <a:gd name="T45" fmla="*/ 306 h 903"/>
                <a:gd name="T46" fmla="*/ 315 w 723"/>
                <a:gd name="T47" fmla="*/ 321 h 903"/>
                <a:gd name="T48" fmla="*/ 226 w 723"/>
                <a:gd name="T49" fmla="*/ 556 h 903"/>
                <a:gd name="T50" fmla="*/ 197 w 723"/>
                <a:gd name="T51" fmla="*/ 529 h 903"/>
                <a:gd name="T52" fmla="*/ 203 w 723"/>
                <a:gd name="T53" fmla="*/ 514 h 903"/>
                <a:gd name="T54" fmla="*/ 219 w 723"/>
                <a:gd name="T55" fmla="*/ 514 h 903"/>
                <a:gd name="T56" fmla="*/ 298 w 723"/>
                <a:gd name="T57" fmla="*/ 451 h 903"/>
                <a:gd name="T58" fmla="*/ 314 w 723"/>
                <a:gd name="T59" fmla="*/ 458 h 903"/>
                <a:gd name="T60" fmla="*/ 314 w 723"/>
                <a:gd name="T61" fmla="*/ 475 h 903"/>
                <a:gd name="T62" fmla="*/ 155 w 723"/>
                <a:gd name="T63" fmla="*/ 238 h 903"/>
                <a:gd name="T64" fmla="*/ 208 w 723"/>
                <a:gd name="T65" fmla="*/ 197 h 903"/>
                <a:gd name="T66" fmla="*/ 164 w 723"/>
                <a:gd name="T67" fmla="*/ 236 h 903"/>
                <a:gd name="T68" fmla="*/ 31 w 723"/>
                <a:gd name="T69" fmla="*/ 125 h 903"/>
                <a:gd name="T70" fmla="*/ 53 w 723"/>
                <a:gd name="T71" fmla="*/ 68 h 903"/>
                <a:gd name="T72" fmla="*/ 101 w 723"/>
                <a:gd name="T73" fmla="*/ 35 h 903"/>
                <a:gd name="T74" fmla="*/ 150 w 723"/>
                <a:gd name="T75" fmla="*/ 36 h 903"/>
                <a:gd name="T76" fmla="*/ 210 w 723"/>
                <a:gd name="T77" fmla="*/ 80 h 903"/>
                <a:gd name="T78" fmla="*/ 226 w 723"/>
                <a:gd name="T79" fmla="*/ 143 h 903"/>
                <a:gd name="T80" fmla="*/ 125 w 723"/>
                <a:gd name="T81" fmla="*/ 154 h 903"/>
                <a:gd name="T82" fmla="*/ 136 w 723"/>
                <a:gd name="T83" fmla="*/ 0 h 903"/>
                <a:gd name="T84" fmla="*/ 104 w 723"/>
                <a:gd name="T85" fmla="*/ 2 h 903"/>
                <a:gd name="T86" fmla="*/ 39 w 723"/>
                <a:gd name="T87" fmla="*/ 40 h 903"/>
                <a:gd name="T88" fmla="*/ 4 w 723"/>
                <a:gd name="T89" fmla="*/ 108 h 903"/>
                <a:gd name="T90" fmla="*/ 4 w 723"/>
                <a:gd name="T91" fmla="*/ 625 h 903"/>
                <a:gd name="T92" fmla="*/ 121 w 723"/>
                <a:gd name="T93" fmla="*/ 632 h 903"/>
                <a:gd name="T94" fmla="*/ 128 w 723"/>
                <a:gd name="T95" fmla="*/ 901 h 903"/>
                <a:gd name="T96" fmla="*/ 593 w 723"/>
                <a:gd name="T97" fmla="*/ 902 h 903"/>
                <a:gd name="T98" fmla="*/ 603 w 723"/>
                <a:gd name="T99" fmla="*/ 888 h 903"/>
                <a:gd name="T100" fmla="*/ 660 w 723"/>
                <a:gd name="T101" fmla="*/ 248 h 903"/>
                <a:gd name="T102" fmla="*/ 708 w 723"/>
                <a:gd name="T103" fmla="*/ 194 h 903"/>
                <a:gd name="T104" fmla="*/ 723 w 723"/>
                <a:gd name="T105" fmla="*/ 121 h 903"/>
                <a:gd name="T106" fmla="*/ 691 w 723"/>
                <a:gd name="T107" fmla="*/ 50 h 903"/>
                <a:gd name="T108" fmla="*/ 627 w 723"/>
                <a:gd name="T109" fmla="*/ 6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3" h="903">
                  <a:moveTo>
                    <a:pt x="513" y="421"/>
                  </a:moveTo>
                  <a:lnTo>
                    <a:pt x="362" y="421"/>
                  </a:lnTo>
                  <a:lnTo>
                    <a:pt x="359" y="421"/>
                  </a:lnTo>
                  <a:lnTo>
                    <a:pt x="356" y="420"/>
                  </a:lnTo>
                  <a:lnTo>
                    <a:pt x="354" y="418"/>
                  </a:lnTo>
                  <a:lnTo>
                    <a:pt x="351" y="416"/>
                  </a:lnTo>
                  <a:lnTo>
                    <a:pt x="349" y="414"/>
                  </a:lnTo>
                  <a:lnTo>
                    <a:pt x="348" y="412"/>
                  </a:lnTo>
                  <a:lnTo>
                    <a:pt x="347" y="409"/>
                  </a:lnTo>
                  <a:lnTo>
                    <a:pt x="347" y="406"/>
                  </a:lnTo>
                  <a:lnTo>
                    <a:pt x="347" y="403"/>
                  </a:lnTo>
                  <a:lnTo>
                    <a:pt x="348" y="400"/>
                  </a:lnTo>
                  <a:lnTo>
                    <a:pt x="349" y="398"/>
                  </a:lnTo>
                  <a:lnTo>
                    <a:pt x="351" y="396"/>
                  </a:lnTo>
                  <a:lnTo>
                    <a:pt x="354" y="394"/>
                  </a:lnTo>
                  <a:lnTo>
                    <a:pt x="356" y="393"/>
                  </a:lnTo>
                  <a:lnTo>
                    <a:pt x="359" y="391"/>
                  </a:lnTo>
                  <a:lnTo>
                    <a:pt x="362" y="391"/>
                  </a:lnTo>
                  <a:lnTo>
                    <a:pt x="513" y="391"/>
                  </a:lnTo>
                  <a:lnTo>
                    <a:pt x="515" y="391"/>
                  </a:lnTo>
                  <a:lnTo>
                    <a:pt x="519" y="393"/>
                  </a:lnTo>
                  <a:lnTo>
                    <a:pt x="521" y="394"/>
                  </a:lnTo>
                  <a:lnTo>
                    <a:pt x="523" y="396"/>
                  </a:lnTo>
                  <a:lnTo>
                    <a:pt x="525" y="398"/>
                  </a:lnTo>
                  <a:lnTo>
                    <a:pt x="526" y="400"/>
                  </a:lnTo>
                  <a:lnTo>
                    <a:pt x="528" y="403"/>
                  </a:lnTo>
                  <a:lnTo>
                    <a:pt x="528" y="406"/>
                  </a:lnTo>
                  <a:lnTo>
                    <a:pt x="528" y="409"/>
                  </a:lnTo>
                  <a:lnTo>
                    <a:pt x="526" y="412"/>
                  </a:lnTo>
                  <a:lnTo>
                    <a:pt x="525" y="414"/>
                  </a:lnTo>
                  <a:lnTo>
                    <a:pt x="523" y="416"/>
                  </a:lnTo>
                  <a:lnTo>
                    <a:pt x="521" y="418"/>
                  </a:lnTo>
                  <a:lnTo>
                    <a:pt x="519" y="420"/>
                  </a:lnTo>
                  <a:lnTo>
                    <a:pt x="515" y="421"/>
                  </a:lnTo>
                  <a:lnTo>
                    <a:pt x="513" y="421"/>
                  </a:lnTo>
                  <a:close/>
                  <a:moveTo>
                    <a:pt x="513" y="572"/>
                  </a:moveTo>
                  <a:lnTo>
                    <a:pt x="362" y="572"/>
                  </a:lnTo>
                  <a:lnTo>
                    <a:pt x="359" y="571"/>
                  </a:lnTo>
                  <a:lnTo>
                    <a:pt x="356" y="571"/>
                  </a:lnTo>
                  <a:lnTo>
                    <a:pt x="354" y="569"/>
                  </a:lnTo>
                  <a:lnTo>
                    <a:pt x="351" y="568"/>
                  </a:lnTo>
                  <a:lnTo>
                    <a:pt x="349" y="565"/>
                  </a:lnTo>
                  <a:lnTo>
                    <a:pt x="348" y="563"/>
                  </a:lnTo>
                  <a:lnTo>
                    <a:pt x="347" y="560"/>
                  </a:lnTo>
                  <a:lnTo>
                    <a:pt x="347" y="556"/>
                  </a:lnTo>
                  <a:lnTo>
                    <a:pt x="347" y="554"/>
                  </a:lnTo>
                  <a:lnTo>
                    <a:pt x="348" y="551"/>
                  </a:lnTo>
                  <a:lnTo>
                    <a:pt x="349" y="548"/>
                  </a:lnTo>
                  <a:lnTo>
                    <a:pt x="351" y="546"/>
                  </a:lnTo>
                  <a:lnTo>
                    <a:pt x="354" y="544"/>
                  </a:lnTo>
                  <a:lnTo>
                    <a:pt x="356" y="543"/>
                  </a:lnTo>
                  <a:lnTo>
                    <a:pt x="359" y="542"/>
                  </a:lnTo>
                  <a:lnTo>
                    <a:pt x="362" y="542"/>
                  </a:lnTo>
                  <a:lnTo>
                    <a:pt x="513" y="542"/>
                  </a:lnTo>
                  <a:lnTo>
                    <a:pt x="515" y="542"/>
                  </a:lnTo>
                  <a:lnTo>
                    <a:pt x="519" y="543"/>
                  </a:lnTo>
                  <a:lnTo>
                    <a:pt x="521" y="544"/>
                  </a:lnTo>
                  <a:lnTo>
                    <a:pt x="523" y="546"/>
                  </a:lnTo>
                  <a:lnTo>
                    <a:pt x="525" y="548"/>
                  </a:lnTo>
                  <a:lnTo>
                    <a:pt x="526" y="551"/>
                  </a:lnTo>
                  <a:lnTo>
                    <a:pt x="528" y="554"/>
                  </a:lnTo>
                  <a:lnTo>
                    <a:pt x="528" y="556"/>
                  </a:lnTo>
                  <a:lnTo>
                    <a:pt x="528" y="560"/>
                  </a:lnTo>
                  <a:lnTo>
                    <a:pt x="526" y="563"/>
                  </a:lnTo>
                  <a:lnTo>
                    <a:pt x="525" y="565"/>
                  </a:lnTo>
                  <a:lnTo>
                    <a:pt x="523" y="568"/>
                  </a:lnTo>
                  <a:lnTo>
                    <a:pt x="521" y="569"/>
                  </a:lnTo>
                  <a:lnTo>
                    <a:pt x="519" y="571"/>
                  </a:lnTo>
                  <a:lnTo>
                    <a:pt x="515" y="571"/>
                  </a:lnTo>
                  <a:lnTo>
                    <a:pt x="513" y="572"/>
                  </a:lnTo>
                  <a:close/>
                  <a:moveTo>
                    <a:pt x="513" y="722"/>
                  </a:moveTo>
                  <a:lnTo>
                    <a:pt x="362" y="722"/>
                  </a:lnTo>
                  <a:lnTo>
                    <a:pt x="359" y="722"/>
                  </a:lnTo>
                  <a:lnTo>
                    <a:pt x="356" y="721"/>
                  </a:lnTo>
                  <a:lnTo>
                    <a:pt x="354" y="720"/>
                  </a:lnTo>
                  <a:lnTo>
                    <a:pt x="351" y="718"/>
                  </a:lnTo>
                  <a:lnTo>
                    <a:pt x="349" y="716"/>
                  </a:lnTo>
                  <a:lnTo>
                    <a:pt x="348" y="713"/>
                  </a:lnTo>
                  <a:lnTo>
                    <a:pt x="347" y="710"/>
                  </a:lnTo>
                  <a:lnTo>
                    <a:pt x="347" y="708"/>
                  </a:lnTo>
                  <a:lnTo>
                    <a:pt x="347" y="704"/>
                  </a:lnTo>
                  <a:lnTo>
                    <a:pt x="348" y="702"/>
                  </a:lnTo>
                  <a:lnTo>
                    <a:pt x="349" y="699"/>
                  </a:lnTo>
                  <a:lnTo>
                    <a:pt x="351" y="696"/>
                  </a:lnTo>
                  <a:lnTo>
                    <a:pt x="354" y="695"/>
                  </a:lnTo>
                  <a:lnTo>
                    <a:pt x="356" y="693"/>
                  </a:lnTo>
                  <a:lnTo>
                    <a:pt x="359" y="693"/>
                  </a:lnTo>
                  <a:lnTo>
                    <a:pt x="362" y="692"/>
                  </a:lnTo>
                  <a:lnTo>
                    <a:pt x="513" y="692"/>
                  </a:lnTo>
                  <a:lnTo>
                    <a:pt x="515" y="693"/>
                  </a:lnTo>
                  <a:lnTo>
                    <a:pt x="519" y="693"/>
                  </a:lnTo>
                  <a:lnTo>
                    <a:pt x="521" y="695"/>
                  </a:lnTo>
                  <a:lnTo>
                    <a:pt x="523" y="696"/>
                  </a:lnTo>
                  <a:lnTo>
                    <a:pt x="525" y="699"/>
                  </a:lnTo>
                  <a:lnTo>
                    <a:pt x="526" y="702"/>
                  </a:lnTo>
                  <a:lnTo>
                    <a:pt x="528" y="704"/>
                  </a:lnTo>
                  <a:lnTo>
                    <a:pt x="528" y="708"/>
                  </a:lnTo>
                  <a:lnTo>
                    <a:pt x="528" y="710"/>
                  </a:lnTo>
                  <a:lnTo>
                    <a:pt x="526" y="713"/>
                  </a:lnTo>
                  <a:lnTo>
                    <a:pt x="525" y="716"/>
                  </a:lnTo>
                  <a:lnTo>
                    <a:pt x="523" y="718"/>
                  </a:lnTo>
                  <a:lnTo>
                    <a:pt x="521" y="720"/>
                  </a:lnTo>
                  <a:lnTo>
                    <a:pt x="519" y="721"/>
                  </a:lnTo>
                  <a:lnTo>
                    <a:pt x="515" y="722"/>
                  </a:lnTo>
                  <a:lnTo>
                    <a:pt x="513" y="722"/>
                  </a:lnTo>
                  <a:close/>
                  <a:moveTo>
                    <a:pt x="312" y="326"/>
                  </a:moveTo>
                  <a:lnTo>
                    <a:pt x="237" y="402"/>
                  </a:lnTo>
                  <a:lnTo>
                    <a:pt x="232" y="405"/>
                  </a:lnTo>
                  <a:lnTo>
                    <a:pt x="226" y="406"/>
                  </a:lnTo>
                  <a:lnTo>
                    <a:pt x="220" y="405"/>
                  </a:lnTo>
                  <a:lnTo>
                    <a:pt x="216" y="402"/>
                  </a:lnTo>
                  <a:lnTo>
                    <a:pt x="200" y="387"/>
                  </a:lnTo>
                  <a:lnTo>
                    <a:pt x="199" y="385"/>
                  </a:lnTo>
                  <a:lnTo>
                    <a:pt x="198" y="381"/>
                  </a:lnTo>
                  <a:lnTo>
                    <a:pt x="197" y="379"/>
                  </a:lnTo>
                  <a:lnTo>
                    <a:pt x="197" y="376"/>
                  </a:lnTo>
                  <a:lnTo>
                    <a:pt x="197" y="373"/>
                  </a:lnTo>
                  <a:lnTo>
                    <a:pt x="198" y="370"/>
                  </a:lnTo>
                  <a:lnTo>
                    <a:pt x="199" y="368"/>
                  </a:lnTo>
                  <a:lnTo>
                    <a:pt x="200" y="365"/>
                  </a:lnTo>
                  <a:lnTo>
                    <a:pt x="203" y="363"/>
                  </a:lnTo>
                  <a:lnTo>
                    <a:pt x="206" y="362"/>
                  </a:lnTo>
                  <a:lnTo>
                    <a:pt x="208" y="361"/>
                  </a:lnTo>
                  <a:lnTo>
                    <a:pt x="211" y="361"/>
                  </a:lnTo>
                  <a:lnTo>
                    <a:pt x="214" y="361"/>
                  </a:lnTo>
                  <a:lnTo>
                    <a:pt x="217" y="362"/>
                  </a:lnTo>
                  <a:lnTo>
                    <a:pt x="219" y="363"/>
                  </a:lnTo>
                  <a:lnTo>
                    <a:pt x="221" y="365"/>
                  </a:lnTo>
                  <a:lnTo>
                    <a:pt x="226" y="370"/>
                  </a:lnTo>
                  <a:lnTo>
                    <a:pt x="290" y="306"/>
                  </a:lnTo>
                  <a:lnTo>
                    <a:pt x="294" y="303"/>
                  </a:lnTo>
                  <a:lnTo>
                    <a:pt x="296" y="302"/>
                  </a:lnTo>
                  <a:lnTo>
                    <a:pt x="298" y="301"/>
                  </a:lnTo>
                  <a:lnTo>
                    <a:pt x="302" y="301"/>
                  </a:lnTo>
                  <a:lnTo>
                    <a:pt x="304" y="301"/>
                  </a:lnTo>
                  <a:lnTo>
                    <a:pt x="307" y="302"/>
                  </a:lnTo>
                  <a:lnTo>
                    <a:pt x="310" y="303"/>
                  </a:lnTo>
                  <a:lnTo>
                    <a:pt x="312" y="306"/>
                  </a:lnTo>
                  <a:lnTo>
                    <a:pt x="314" y="308"/>
                  </a:lnTo>
                  <a:lnTo>
                    <a:pt x="315" y="310"/>
                  </a:lnTo>
                  <a:lnTo>
                    <a:pt x="316" y="312"/>
                  </a:lnTo>
                  <a:lnTo>
                    <a:pt x="316" y="316"/>
                  </a:lnTo>
                  <a:lnTo>
                    <a:pt x="316" y="319"/>
                  </a:lnTo>
                  <a:lnTo>
                    <a:pt x="315" y="321"/>
                  </a:lnTo>
                  <a:lnTo>
                    <a:pt x="314" y="324"/>
                  </a:lnTo>
                  <a:lnTo>
                    <a:pt x="312" y="326"/>
                  </a:lnTo>
                  <a:close/>
                  <a:moveTo>
                    <a:pt x="312" y="477"/>
                  </a:moveTo>
                  <a:lnTo>
                    <a:pt x="237" y="552"/>
                  </a:lnTo>
                  <a:lnTo>
                    <a:pt x="232" y="555"/>
                  </a:lnTo>
                  <a:lnTo>
                    <a:pt x="226" y="556"/>
                  </a:lnTo>
                  <a:lnTo>
                    <a:pt x="220" y="555"/>
                  </a:lnTo>
                  <a:lnTo>
                    <a:pt x="216" y="552"/>
                  </a:lnTo>
                  <a:lnTo>
                    <a:pt x="200" y="537"/>
                  </a:lnTo>
                  <a:lnTo>
                    <a:pt x="199" y="535"/>
                  </a:lnTo>
                  <a:lnTo>
                    <a:pt x="198" y="533"/>
                  </a:lnTo>
                  <a:lnTo>
                    <a:pt x="197" y="529"/>
                  </a:lnTo>
                  <a:lnTo>
                    <a:pt x="197" y="527"/>
                  </a:lnTo>
                  <a:lnTo>
                    <a:pt x="197" y="524"/>
                  </a:lnTo>
                  <a:lnTo>
                    <a:pt x="198" y="521"/>
                  </a:lnTo>
                  <a:lnTo>
                    <a:pt x="199" y="518"/>
                  </a:lnTo>
                  <a:lnTo>
                    <a:pt x="200" y="516"/>
                  </a:lnTo>
                  <a:lnTo>
                    <a:pt x="203" y="514"/>
                  </a:lnTo>
                  <a:lnTo>
                    <a:pt x="206" y="512"/>
                  </a:lnTo>
                  <a:lnTo>
                    <a:pt x="208" y="512"/>
                  </a:lnTo>
                  <a:lnTo>
                    <a:pt x="211" y="511"/>
                  </a:lnTo>
                  <a:lnTo>
                    <a:pt x="214" y="512"/>
                  </a:lnTo>
                  <a:lnTo>
                    <a:pt x="217" y="512"/>
                  </a:lnTo>
                  <a:lnTo>
                    <a:pt x="219" y="514"/>
                  </a:lnTo>
                  <a:lnTo>
                    <a:pt x="221" y="516"/>
                  </a:lnTo>
                  <a:lnTo>
                    <a:pt x="226" y="520"/>
                  </a:lnTo>
                  <a:lnTo>
                    <a:pt x="290" y="456"/>
                  </a:lnTo>
                  <a:lnTo>
                    <a:pt x="294" y="454"/>
                  </a:lnTo>
                  <a:lnTo>
                    <a:pt x="296" y="452"/>
                  </a:lnTo>
                  <a:lnTo>
                    <a:pt x="298" y="451"/>
                  </a:lnTo>
                  <a:lnTo>
                    <a:pt x="302" y="451"/>
                  </a:lnTo>
                  <a:lnTo>
                    <a:pt x="304" y="451"/>
                  </a:lnTo>
                  <a:lnTo>
                    <a:pt x="307" y="452"/>
                  </a:lnTo>
                  <a:lnTo>
                    <a:pt x="310" y="454"/>
                  </a:lnTo>
                  <a:lnTo>
                    <a:pt x="312" y="456"/>
                  </a:lnTo>
                  <a:lnTo>
                    <a:pt x="314" y="458"/>
                  </a:lnTo>
                  <a:lnTo>
                    <a:pt x="315" y="460"/>
                  </a:lnTo>
                  <a:lnTo>
                    <a:pt x="316" y="464"/>
                  </a:lnTo>
                  <a:lnTo>
                    <a:pt x="316" y="466"/>
                  </a:lnTo>
                  <a:lnTo>
                    <a:pt x="316" y="469"/>
                  </a:lnTo>
                  <a:lnTo>
                    <a:pt x="315" y="472"/>
                  </a:lnTo>
                  <a:lnTo>
                    <a:pt x="314" y="475"/>
                  </a:lnTo>
                  <a:lnTo>
                    <a:pt x="312" y="477"/>
                  </a:lnTo>
                  <a:close/>
                  <a:moveTo>
                    <a:pt x="164" y="236"/>
                  </a:moveTo>
                  <a:lnTo>
                    <a:pt x="162" y="237"/>
                  </a:lnTo>
                  <a:lnTo>
                    <a:pt x="158" y="238"/>
                  </a:lnTo>
                  <a:lnTo>
                    <a:pt x="157" y="238"/>
                  </a:lnTo>
                  <a:lnTo>
                    <a:pt x="155" y="238"/>
                  </a:lnTo>
                  <a:lnTo>
                    <a:pt x="153" y="239"/>
                  </a:lnTo>
                  <a:lnTo>
                    <a:pt x="151" y="239"/>
                  </a:lnTo>
                  <a:lnTo>
                    <a:pt x="151" y="180"/>
                  </a:lnTo>
                  <a:lnTo>
                    <a:pt x="217" y="180"/>
                  </a:lnTo>
                  <a:lnTo>
                    <a:pt x="214" y="188"/>
                  </a:lnTo>
                  <a:lnTo>
                    <a:pt x="208" y="197"/>
                  </a:lnTo>
                  <a:lnTo>
                    <a:pt x="203" y="205"/>
                  </a:lnTo>
                  <a:lnTo>
                    <a:pt x="197" y="212"/>
                  </a:lnTo>
                  <a:lnTo>
                    <a:pt x="190" y="220"/>
                  </a:lnTo>
                  <a:lnTo>
                    <a:pt x="182" y="225"/>
                  </a:lnTo>
                  <a:lnTo>
                    <a:pt x="173" y="231"/>
                  </a:lnTo>
                  <a:lnTo>
                    <a:pt x="164" y="236"/>
                  </a:lnTo>
                  <a:close/>
                  <a:moveTo>
                    <a:pt x="121" y="166"/>
                  </a:moveTo>
                  <a:lnTo>
                    <a:pt x="121" y="256"/>
                  </a:lnTo>
                  <a:lnTo>
                    <a:pt x="121" y="601"/>
                  </a:lnTo>
                  <a:lnTo>
                    <a:pt x="31" y="601"/>
                  </a:lnTo>
                  <a:lnTo>
                    <a:pt x="31" y="135"/>
                  </a:lnTo>
                  <a:lnTo>
                    <a:pt x="31" y="125"/>
                  </a:lnTo>
                  <a:lnTo>
                    <a:pt x="33" y="115"/>
                  </a:lnTo>
                  <a:lnTo>
                    <a:pt x="35" y="105"/>
                  </a:lnTo>
                  <a:lnTo>
                    <a:pt x="39" y="94"/>
                  </a:lnTo>
                  <a:lnTo>
                    <a:pt x="43" y="85"/>
                  </a:lnTo>
                  <a:lnTo>
                    <a:pt x="48" y="77"/>
                  </a:lnTo>
                  <a:lnTo>
                    <a:pt x="53" y="68"/>
                  </a:lnTo>
                  <a:lnTo>
                    <a:pt x="60" y="62"/>
                  </a:lnTo>
                  <a:lnTo>
                    <a:pt x="67" y="55"/>
                  </a:lnTo>
                  <a:lnTo>
                    <a:pt x="75" y="48"/>
                  </a:lnTo>
                  <a:lnTo>
                    <a:pt x="83" y="42"/>
                  </a:lnTo>
                  <a:lnTo>
                    <a:pt x="92" y="38"/>
                  </a:lnTo>
                  <a:lnTo>
                    <a:pt x="101" y="35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5" y="30"/>
                  </a:lnTo>
                  <a:lnTo>
                    <a:pt x="150" y="36"/>
                  </a:lnTo>
                  <a:lnTo>
                    <a:pt x="164" y="41"/>
                  </a:lnTo>
                  <a:lnTo>
                    <a:pt x="176" y="48"/>
                  </a:lnTo>
                  <a:lnTo>
                    <a:pt x="188" y="56"/>
                  </a:lnTo>
                  <a:lnTo>
                    <a:pt x="197" y="63"/>
                  </a:lnTo>
                  <a:lnTo>
                    <a:pt x="205" y="71"/>
                  </a:lnTo>
                  <a:lnTo>
                    <a:pt x="210" y="80"/>
                  </a:lnTo>
                  <a:lnTo>
                    <a:pt x="216" y="88"/>
                  </a:lnTo>
                  <a:lnTo>
                    <a:pt x="220" y="99"/>
                  </a:lnTo>
                  <a:lnTo>
                    <a:pt x="224" y="110"/>
                  </a:lnTo>
                  <a:lnTo>
                    <a:pt x="226" y="123"/>
                  </a:lnTo>
                  <a:lnTo>
                    <a:pt x="226" y="135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136" y="150"/>
                  </a:lnTo>
                  <a:lnTo>
                    <a:pt x="133" y="151"/>
                  </a:lnTo>
                  <a:lnTo>
                    <a:pt x="130" y="151"/>
                  </a:lnTo>
                  <a:lnTo>
                    <a:pt x="128" y="153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2" y="160"/>
                  </a:lnTo>
                  <a:lnTo>
                    <a:pt x="121" y="162"/>
                  </a:lnTo>
                  <a:lnTo>
                    <a:pt x="121" y="166"/>
                  </a:lnTo>
                  <a:close/>
                  <a:moveTo>
                    <a:pt x="587" y="0"/>
                  </a:moveTo>
                  <a:lnTo>
                    <a:pt x="136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4" y="2"/>
                  </a:lnTo>
                  <a:lnTo>
                    <a:pt x="92" y="5"/>
                  </a:lnTo>
                  <a:lnTo>
                    <a:pt x="80" y="11"/>
                  </a:lnTo>
                  <a:lnTo>
                    <a:pt x="69" y="16"/>
                  </a:lnTo>
                  <a:lnTo>
                    <a:pt x="58" y="23"/>
                  </a:lnTo>
                  <a:lnTo>
                    <a:pt x="48" y="31"/>
                  </a:lnTo>
                  <a:lnTo>
                    <a:pt x="39" y="40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6" y="71"/>
                  </a:lnTo>
                  <a:lnTo>
                    <a:pt x="10" y="83"/>
                  </a:lnTo>
                  <a:lnTo>
                    <a:pt x="6" y="95"/>
                  </a:lnTo>
                  <a:lnTo>
                    <a:pt x="4" y="108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0" y="617"/>
                  </a:lnTo>
                  <a:lnTo>
                    <a:pt x="1" y="620"/>
                  </a:lnTo>
                  <a:lnTo>
                    <a:pt x="1" y="623"/>
                  </a:lnTo>
                  <a:lnTo>
                    <a:pt x="4" y="625"/>
                  </a:lnTo>
                  <a:lnTo>
                    <a:pt x="5" y="627"/>
                  </a:lnTo>
                  <a:lnTo>
                    <a:pt x="7" y="630"/>
                  </a:lnTo>
                  <a:lnTo>
                    <a:pt x="9" y="631"/>
                  </a:lnTo>
                  <a:lnTo>
                    <a:pt x="13" y="632"/>
                  </a:lnTo>
                  <a:lnTo>
                    <a:pt x="16" y="632"/>
                  </a:lnTo>
                  <a:lnTo>
                    <a:pt x="121" y="632"/>
                  </a:lnTo>
                  <a:lnTo>
                    <a:pt x="121" y="888"/>
                  </a:lnTo>
                  <a:lnTo>
                    <a:pt x="121" y="891"/>
                  </a:lnTo>
                  <a:lnTo>
                    <a:pt x="122" y="894"/>
                  </a:lnTo>
                  <a:lnTo>
                    <a:pt x="123" y="896"/>
                  </a:lnTo>
                  <a:lnTo>
                    <a:pt x="125" y="898"/>
                  </a:lnTo>
                  <a:lnTo>
                    <a:pt x="128" y="901"/>
                  </a:lnTo>
                  <a:lnTo>
                    <a:pt x="130" y="902"/>
                  </a:lnTo>
                  <a:lnTo>
                    <a:pt x="133" y="903"/>
                  </a:lnTo>
                  <a:lnTo>
                    <a:pt x="136" y="903"/>
                  </a:lnTo>
                  <a:lnTo>
                    <a:pt x="587" y="903"/>
                  </a:lnTo>
                  <a:lnTo>
                    <a:pt x="591" y="903"/>
                  </a:lnTo>
                  <a:lnTo>
                    <a:pt x="593" y="902"/>
                  </a:lnTo>
                  <a:lnTo>
                    <a:pt x="596" y="901"/>
                  </a:lnTo>
                  <a:lnTo>
                    <a:pt x="599" y="898"/>
                  </a:lnTo>
                  <a:lnTo>
                    <a:pt x="600" y="896"/>
                  </a:lnTo>
                  <a:lnTo>
                    <a:pt x="602" y="894"/>
                  </a:lnTo>
                  <a:lnTo>
                    <a:pt x="602" y="891"/>
                  </a:lnTo>
                  <a:lnTo>
                    <a:pt x="603" y="888"/>
                  </a:lnTo>
                  <a:lnTo>
                    <a:pt x="603" y="269"/>
                  </a:lnTo>
                  <a:lnTo>
                    <a:pt x="615" y="267"/>
                  </a:lnTo>
                  <a:lnTo>
                    <a:pt x="627" y="264"/>
                  </a:lnTo>
                  <a:lnTo>
                    <a:pt x="638" y="259"/>
                  </a:lnTo>
                  <a:lnTo>
                    <a:pt x="648" y="255"/>
                  </a:lnTo>
                  <a:lnTo>
                    <a:pt x="660" y="248"/>
                  </a:lnTo>
                  <a:lnTo>
                    <a:pt x="670" y="241"/>
                  </a:lnTo>
                  <a:lnTo>
                    <a:pt x="679" y="232"/>
                  </a:lnTo>
                  <a:lnTo>
                    <a:pt x="687" y="224"/>
                  </a:lnTo>
                  <a:lnTo>
                    <a:pt x="695" y="214"/>
                  </a:lnTo>
                  <a:lnTo>
                    <a:pt x="703" y="204"/>
                  </a:lnTo>
                  <a:lnTo>
                    <a:pt x="708" y="194"/>
                  </a:lnTo>
                  <a:lnTo>
                    <a:pt x="714" y="182"/>
                  </a:lnTo>
                  <a:lnTo>
                    <a:pt x="717" y="171"/>
                  </a:lnTo>
                  <a:lnTo>
                    <a:pt x="721" y="160"/>
                  </a:lnTo>
                  <a:lnTo>
                    <a:pt x="723" y="147"/>
                  </a:lnTo>
                  <a:lnTo>
                    <a:pt x="723" y="135"/>
                  </a:lnTo>
                  <a:lnTo>
                    <a:pt x="723" y="121"/>
                  </a:lnTo>
                  <a:lnTo>
                    <a:pt x="721" y="109"/>
                  </a:lnTo>
                  <a:lnTo>
                    <a:pt x="717" y="97"/>
                  </a:lnTo>
                  <a:lnTo>
                    <a:pt x="712" y="84"/>
                  </a:lnTo>
                  <a:lnTo>
                    <a:pt x="706" y="72"/>
                  </a:lnTo>
                  <a:lnTo>
                    <a:pt x="699" y="60"/>
                  </a:lnTo>
                  <a:lnTo>
                    <a:pt x="691" y="50"/>
                  </a:lnTo>
                  <a:lnTo>
                    <a:pt x="682" y="40"/>
                  </a:lnTo>
                  <a:lnTo>
                    <a:pt x="672" y="32"/>
                  </a:lnTo>
                  <a:lnTo>
                    <a:pt x="662" y="23"/>
                  </a:lnTo>
                  <a:lnTo>
                    <a:pt x="651" y="16"/>
                  </a:lnTo>
                  <a:lnTo>
                    <a:pt x="638" y="11"/>
                  </a:lnTo>
                  <a:lnTo>
                    <a:pt x="627" y="6"/>
                  </a:lnTo>
                  <a:lnTo>
                    <a:pt x="613" y="3"/>
                  </a:lnTo>
                  <a:lnTo>
                    <a:pt x="601" y="1"/>
                  </a:lnTo>
                  <a:lnTo>
                    <a:pt x="587" y="0"/>
                  </a:lnTo>
                  <a:lnTo>
                    <a:pt x="5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4605">
              <a:extLst>
                <a:ext uri="{FF2B5EF4-FFF2-40B4-BE49-F238E27FC236}">
                  <a16:creationId xmlns:a16="http://schemas.microsoft.com/office/drawing/2014/main" id="{89DD9CE3-E2FC-471D-93E4-E22495A53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4722813"/>
              <a:ext cx="66675" cy="128588"/>
            </a:xfrm>
            <a:custGeom>
              <a:avLst/>
              <a:gdLst>
                <a:gd name="T0" fmla="*/ 123 w 210"/>
                <a:gd name="T1" fmla="*/ 1 h 407"/>
                <a:gd name="T2" fmla="*/ 101 w 210"/>
                <a:gd name="T3" fmla="*/ 8 h 407"/>
                <a:gd name="T4" fmla="*/ 82 w 210"/>
                <a:gd name="T5" fmla="*/ 21 h 407"/>
                <a:gd name="T6" fmla="*/ 67 w 210"/>
                <a:gd name="T7" fmla="*/ 37 h 407"/>
                <a:gd name="T8" fmla="*/ 50 w 210"/>
                <a:gd name="T9" fmla="*/ 47 h 407"/>
                <a:gd name="T10" fmla="*/ 33 w 210"/>
                <a:gd name="T11" fmla="*/ 54 h 407"/>
                <a:gd name="T12" fmla="*/ 23 w 210"/>
                <a:gd name="T13" fmla="*/ 61 h 407"/>
                <a:gd name="T14" fmla="*/ 14 w 210"/>
                <a:gd name="T15" fmla="*/ 70 h 407"/>
                <a:gd name="T16" fmla="*/ 7 w 210"/>
                <a:gd name="T17" fmla="*/ 81 h 407"/>
                <a:gd name="T18" fmla="*/ 2 w 210"/>
                <a:gd name="T19" fmla="*/ 95 h 407"/>
                <a:gd name="T20" fmla="*/ 0 w 210"/>
                <a:gd name="T21" fmla="*/ 110 h 407"/>
                <a:gd name="T22" fmla="*/ 0 w 210"/>
                <a:gd name="T23" fmla="*/ 393 h 407"/>
                <a:gd name="T24" fmla="*/ 1 w 210"/>
                <a:gd name="T25" fmla="*/ 398 h 407"/>
                <a:gd name="T26" fmla="*/ 3 w 210"/>
                <a:gd name="T27" fmla="*/ 403 h 407"/>
                <a:gd name="T28" fmla="*/ 9 w 210"/>
                <a:gd name="T29" fmla="*/ 406 h 407"/>
                <a:gd name="T30" fmla="*/ 14 w 210"/>
                <a:gd name="T31" fmla="*/ 407 h 407"/>
                <a:gd name="T32" fmla="*/ 20 w 210"/>
                <a:gd name="T33" fmla="*/ 406 h 407"/>
                <a:gd name="T34" fmla="*/ 24 w 210"/>
                <a:gd name="T35" fmla="*/ 403 h 407"/>
                <a:gd name="T36" fmla="*/ 28 w 210"/>
                <a:gd name="T37" fmla="*/ 398 h 407"/>
                <a:gd name="T38" fmla="*/ 29 w 210"/>
                <a:gd name="T39" fmla="*/ 393 h 407"/>
                <a:gd name="T40" fmla="*/ 30 w 210"/>
                <a:gd name="T41" fmla="*/ 110 h 407"/>
                <a:gd name="T42" fmla="*/ 35 w 210"/>
                <a:gd name="T43" fmla="*/ 95 h 407"/>
                <a:gd name="T44" fmla="*/ 42 w 210"/>
                <a:gd name="T45" fmla="*/ 84 h 407"/>
                <a:gd name="T46" fmla="*/ 54 w 210"/>
                <a:gd name="T47" fmla="*/ 78 h 407"/>
                <a:gd name="T48" fmla="*/ 59 w 210"/>
                <a:gd name="T49" fmla="*/ 331 h 407"/>
                <a:gd name="T50" fmla="*/ 210 w 210"/>
                <a:gd name="T51" fmla="*/ 60 h 407"/>
                <a:gd name="T52" fmla="*/ 209 w 210"/>
                <a:gd name="T53" fmla="*/ 49 h 407"/>
                <a:gd name="T54" fmla="*/ 203 w 210"/>
                <a:gd name="T55" fmla="*/ 39 h 407"/>
                <a:gd name="T56" fmla="*/ 186 w 210"/>
                <a:gd name="T57" fmla="*/ 20 h 407"/>
                <a:gd name="T58" fmla="*/ 162 w 210"/>
                <a:gd name="T59" fmla="*/ 5 h 407"/>
                <a:gd name="T60" fmla="*/ 149 w 210"/>
                <a:gd name="T61" fmla="*/ 1 h 407"/>
                <a:gd name="T62" fmla="*/ 135 w 210"/>
                <a:gd name="T6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0" h="407">
                  <a:moveTo>
                    <a:pt x="135" y="0"/>
                  </a:moveTo>
                  <a:lnTo>
                    <a:pt x="123" y="1"/>
                  </a:lnTo>
                  <a:lnTo>
                    <a:pt x="111" y="3"/>
                  </a:lnTo>
                  <a:lnTo>
                    <a:pt x="101" y="8"/>
                  </a:lnTo>
                  <a:lnTo>
                    <a:pt x="91" y="14"/>
                  </a:lnTo>
                  <a:lnTo>
                    <a:pt x="82" y="21"/>
                  </a:lnTo>
                  <a:lnTo>
                    <a:pt x="74" y="29"/>
                  </a:lnTo>
                  <a:lnTo>
                    <a:pt x="67" y="37"/>
                  </a:lnTo>
                  <a:lnTo>
                    <a:pt x="63" y="45"/>
                  </a:lnTo>
                  <a:lnTo>
                    <a:pt x="50" y="47"/>
                  </a:lnTo>
                  <a:lnTo>
                    <a:pt x="39" y="52"/>
                  </a:lnTo>
                  <a:lnTo>
                    <a:pt x="33" y="54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9" y="65"/>
                  </a:lnTo>
                  <a:lnTo>
                    <a:pt x="14" y="70"/>
                  </a:lnTo>
                  <a:lnTo>
                    <a:pt x="11" y="75"/>
                  </a:lnTo>
                  <a:lnTo>
                    <a:pt x="7" y="81"/>
                  </a:lnTo>
                  <a:lnTo>
                    <a:pt x="4" y="88"/>
                  </a:lnTo>
                  <a:lnTo>
                    <a:pt x="2" y="95"/>
                  </a:lnTo>
                  <a:lnTo>
                    <a:pt x="1" y="102"/>
                  </a:lnTo>
                  <a:lnTo>
                    <a:pt x="0" y="110"/>
                  </a:lnTo>
                  <a:lnTo>
                    <a:pt x="0" y="119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1" y="398"/>
                  </a:lnTo>
                  <a:lnTo>
                    <a:pt x="2" y="401"/>
                  </a:lnTo>
                  <a:lnTo>
                    <a:pt x="3" y="403"/>
                  </a:lnTo>
                  <a:lnTo>
                    <a:pt x="5" y="405"/>
                  </a:lnTo>
                  <a:lnTo>
                    <a:pt x="9" y="406"/>
                  </a:lnTo>
                  <a:lnTo>
                    <a:pt x="11" y="407"/>
                  </a:lnTo>
                  <a:lnTo>
                    <a:pt x="14" y="407"/>
                  </a:lnTo>
                  <a:lnTo>
                    <a:pt x="18" y="407"/>
                  </a:lnTo>
                  <a:lnTo>
                    <a:pt x="20" y="406"/>
                  </a:lnTo>
                  <a:lnTo>
                    <a:pt x="22" y="405"/>
                  </a:lnTo>
                  <a:lnTo>
                    <a:pt x="24" y="403"/>
                  </a:lnTo>
                  <a:lnTo>
                    <a:pt x="27" y="401"/>
                  </a:lnTo>
                  <a:lnTo>
                    <a:pt x="28" y="398"/>
                  </a:lnTo>
                  <a:lnTo>
                    <a:pt x="29" y="395"/>
                  </a:lnTo>
                  <a:lnTo>
                    <a:pt x="29" y="393"/>
                  </a:lnTo>
                  <a:lnTo>
                    <a:pt x="29" y="119"/>
                  </a:lnTo>
                  <a:lnTo>
                    <a:pt x="30" y="110"/>
                  </a:lnTo>
                  <a:lnTo>
                    <a:pt x="31" y="101"/>
                  </a:lnTo>
                  <a:lnTo>
                    <a:pt x="35" y="95"/>
                  </a:lnTo>
                  <a:lnTo>
                    <a:pt x="38" y="89"/>
                  </a:lnTo>
                  <a:lnTo>
                    <a:pt x="42" y="84"/>
                  </a:lnTo>
                  <a:lnTo>
                    <a:pt x="48" y="81"/>
                  </a:lnTo>
                  <a:lnTo>
                    <a:pt x="54" y="78"/>
                  </a:lnTo>
                  <a:lnTo>
                    <a:pt x="59" y="76"/>
                  </a:lnTo>
                  <a:lnTo>
                    <a:pt x="59" y="331"/>
                  </a:lnTo>
                  <a:lnTo>
                    <a:pt x="210" y="331"/>
                  </a:lnTo>
                  <a:lnTo>
                    <a:pt x="210" y="60"/>
                  </a:lnTo>
                  <a:lnTo>
                    <a:pt x="210" y="55"/>
                  </a:lnTo>
                  <a:lnTo>
                    <a:pt x="209" y="49"/>
                  </a:lnTo>
                  <a:lnTo>
                    <a:pt x="206" y="45"/>
                  </a:lnTo>
                  <a:lnTo>
                    <a:pt x="203" y="39"/>
                  </a:lnTo>
                  <a:lnTo>
                    <a:pt x="196" y="29"/>
                  </a:lnTo>
                  <a:lnTo>
                    <a:pt x="186" y="20"/>
                  </a:lnTo>
                  <a:lnTo>
                    <a:pt x="175" y="12"/>
                  </a:lnTo>
                  <a:lnTo>
                    <a:pt x="162" y="5"/>
                  </a:lnTo>
                  <a:lnTo>
                    <a:pt x="155" y="3"/>
                  </a:lnTo>
                  <a:lnTo>
                    <a:pt x="149" y="1"/>
                  </a:lnTo>
                  <a:lnTo>
                    <a:pt x="142" y="0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4606">
              <a:extLst>
                <a:ext uri="{FF2B5EF4-FFF2-40B4-BE49-F238E27FC236}">
                  <a16:creationId xmlns:a16="http://schemas.microsoft.com/office/drawing/2014/main" id="{08E550E0-A245-4FFC-BB88-415A1DF76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0" y="4913313"/>
              <a:ext cx="47625" cy="28575"/>
            </a:xfrm>
            <a:custGeom>
              <a:avLst/>
              <a:gdLst>
                <a:gd name="T0" fmla="*/ 0 w 151"/>
                <a:gd name="T1" fmla="*/ 14 h 90"/>
                <a:gd name="T2" fmla="*/ 0 w 151"/>
                <a:gd name="T3" fmla="*/ 22 h 90"/>
                <a:gd name="T4" fmla="*/ 2 w 151"/>
                <a:gd name="T5" fmla="*/ 29 h 90"/>
                <a:gd name="T6" fmla="*/ 4 w 151"/>
                <a:gd name="T7" fmla="*/ 37 h 90"/>
                <a:gd name="T8" fmla="*/ 6 w 151"/>
                <a:gd name="T9" fmla="*/ 44 h 90"/>
                <a:gd name="T10" fmla="*/ 9 w 151"/>
                <a:gd name="T11" fmla="*/ 50 h 90"/>
                <a:gd name="T12" fmla="*/ 14 w 151"/>
                <a:gd name="T13" fmla="*/ 56 h 90"/>
                <a:gd name="T14" fmla="*/ 18 w 151"/>
                <a:gd name="T15" fmla="*/ 62 h 90"/>
                <a:gd name="T16" fmla="*/ 23 w 151"/>
                <a:gd name="T17" fmla="*/ 67 h 90"/>
                <a:gd name="T18" fmla="*/ 29 w 151"/>
                <a:gd name="T19" fmla="*/ 72 h 90"/>
                <a:gd name="T20" fmla="*/ 34 w 151"/>
                <a:gd name="T21" fmla="*/ 76 h 90"/>
                <a:gd name="T22" fmla="*/ 40 w 151"/>
                <a:gd name="T23" fmla="*/ 81 h 90"/>
                <a:gd name="T24" fmla="*/ 47 w 151"/>
                <a:gd name="T25" fmla="*/ 84 h 90"/>
                <a:gd name="T26" fmla="*/ 54 w 151"/>
                <a:gd name="T27" fmla="*/ 87 h 90"/>
                <a:gd name="T28" fmla="*/ 61 w 151"/>
                <a:gd name="T29" fmla="*/ 89 h 90"/>
                <a:gd name="T30" fmla="*/ 68 w 151"/>
                <a:gd name="T31" fmla="*/ 90 h 90"/>
                <a:gd name="T32" fmla="*/ 76 w 151"/>
                <a:gd name="T33" fmla="*/ 90 h 90"/>
                <a:gd name="T34" fmla="*/ 83 w 151"/>
                <a:gd name="T35" fmla="*/ 90 h 90"/>
                <a:gd name="T36" fmla="*/ 90 w 151"/>
                <a:gd name="T37" fmla="*/ 89 h 90"/>
                <a:gd name="T38" fmla="*/ 96 w 151"/>
                <a:gd name="T39" fmla="*/ 87 h 90"/>
                <a:gd name="T40" fmla="*/ 103 w 151"/>
                <a:gd name="T41" fmla="*/ 83 h 90"/>
                <a:gd name="T42" fmla="*/ 109 w 151"/>
                <a:gd name="T43" fmla="*/ 80 h 90"/>
                <a:gd name="T44" fmla="*/ 116 w 151"/>
                <a:gd name="T45" fmla="*/ 76 h 90"/>
                <a:gd name="T46" fmla="*/ 121 w 151"/>
                <a:gd name="T47" fmla="*/ 71 h 90"/>
                <a:gd name="T48" fmla="*/ 127 w 151"/>
                <a:gd name="T49" fmla="*/ 65 h 90"/>
                <a:gd name="T50" fmla="*/ 131 w 151"/>
                <a:gd name="T51" fmla="*/ 60 h 90"/>
                <a:gd name="T52" fmla="*/ 137 w 151"/>
                <a:gd name="T53" fmla="*/ 53 h 90"/>
                <a:gd name="T54" fmla="*/ 140 w 151"/>
                <a:gd name="T55" fmla="*/ 45 h 90"/>
                <a:gd name="T56" fmla="*/ 144 w 151"/>
                <a:gd name="T57" fmla="*/ 37 h 90"/>
                <a:gd name="T58" fmla="*/ 147 w 151"/>
                <a:gd name="T59" fmla="*/ 29 h 90"/>
                <a:gd name="T60" fmla="*/ 150 w 151"/>
                <a:gd name="T61" fmla="*/ 20 h 90"/>
                <a:gd name="T62" fmla="*/ 151 w 151"/>
                <a:gd name="T63" fmla="*/ 10 h 90"/>
                <a:gd name="T64" fmla="*/ 151 w 151"/>
                <a:gd name="T65" fmla="*/ 0 h 90"/>
                <a:gd name="T66" fmla="*/ 0 w 151"/>
                <a:gd name="T67" fmla="*/ 0 h 90"/>
                <a:gd name="T68" fmla="*/ 0 w 151"/>
                <a:gd name="T69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90">
                  <a:moveTo>
                    <a:pt x="0" y="14"/>
                  </a:moveTo>
                  <a:lnTo>
                    <a:pt x="0" y="22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6" y="44"/>
                  </a:lnTo>
                  <a:lnTo>
                    <a:pt x="9" y="50"/>
                  </a:lnTo>
                  <a:lnTo>
                    <a:pt x="14" y="56"/>
                  </a:lnTo>
                  <a:lnTo>
                    <a:pt x="18" y="62"/>
                  </a:lnTo>
                  <a:lnTo>
                    <a:pt x="23" y="67"/>
                  </a:lnTo>
                  <a:lnTo>
                    <a:pt x="29" y="72"/>
                  </a:lnTo>
                  <a:lnTo>
                    <a:pt x="34" y="76"/>
                  </a:lnTo>
                  <a:lnTo>
                    <a:pt x="40" y="81"/>
                  </a:lnTo>
                  <a:lnTo>
                    <a:pt x="47" y="84"/>
                  </a:lnTo>
                  <a:lnTo>
                    <a:pt x="54" y="87"/>
                  </a:lnTo>
                  <a:lnTo>
                    <a:pt x="61" y="89"/>
                  </a:lnTo>
                  <a:lnTo>
                    <a:pt x="68" y="90"/>
                  </a:lnTo>
                  <a:lnTo>
                    <a:pt x="76" y="90"/>
                  </a:lnTo>
                  <a:lnTo>
                    <a:pt x="83" y="90"/>
                  </a:lnTo>
                  <a:lnTo>
                    <a:pt x="90" y="89"/>
                  </a:lnTo>
                  <a:lnTo>
                    <a:pt x="96" y="87"/>
                  </a:lnTo>
                  <a:lnTo>
                    <a:pt x="103" y="83"/>
                  </a:lnTo>
                  <a:lnTo>
                    <a:pt x="109" y="80"/>
                  </a:lnTo>
                  <a:lnTo>
                    <a:pt x="116" y="76"/>
                  </a:lnTo>
                  <a:lnTo>
                    <a:pt x="121" y="71"/>
                  </a:lnTo>
                  <a:lnTo>
                    <a:pt x="127" y="65"/>
                  </a:lnTo>
                  <a:lnTo>
                    <a:pt x="131" y="60"/>
                  </a:lnTo>
                  <a:lnTo>
                    <a:pt x="137" y="53"/>
                  </a:lnTo>
                  <a:lnTo>
                    <a:pt x="140" y="45"/>
                  </a:lnTo>
                  <a:lnTo>
                    <a:pt x="144" y="37"/>
                  </a:lnTo>
                  <a:lnTo>
                    <a:pt x="147" y="29"/>
                  </a:lnTo>
                  <a:lnTo>
                    <a:pt x="150" y="20"/>
                  </a:lnTo>
                  <a:lnTo>
                    <a:pt x="151" y="10"/>
                  </a:lnTo>
                  <a:lnTo>
                    <a:pt x="151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EF70595-54D7-4740-93C1-8F83094C1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8050" y="4837113"/>
              <a:ext cx="4762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FCE6FC-D60E-467F-8186-71F20113439F}"/>
              </a:ext>
            </a:extLst>
          </p:cNvPr>
          <p:cNvGrpSpPr/>
          <p:nvPr/>
        </p:nvGrpSpPr>
        <p:grpSpPr>
          <a:xfrm>
            <a:off x="1310481" y="3908199"/>
            <a:ext cx="284163" cy="284163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34" name="Freeform 4359">
              <a:extLst>
                <a:ext uri="{FF2B5EF4-FFF2-40B4-BE49-F238E27FC236}">
                  <a16:creationId xmlns:a16="http://schemas.microsoft.com/office/drawing/2014/main" id="{1F100487-F25F-4635-A7A0-C3BC26D9D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4360">
              <a:extLst>
                <a:ext uri="{FF2B5EF4-FFF2-40B4-BE49-F238E27FC236}">
                  <a16:creationId xmlns:a16="http://schemas.microsoft.com/office/drawing/2014/main" id="{EE3FDDE7-3538-4504-88B1-8054BC7A59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30C832-83ED-4E9C-9379-D1AA9A1707C0}"/>
              </a:ext>
            </a:extLst>
          </p:cNvPr>
          <p:cNvGrpSpPr/>
          <p:nvPr/>
        </p:nvGrpSpPr>
        <p:grpSpPr>
          <a:xfrm>
            <a:off x="2439988" y="5155180"/>
            <a:ext cx="271462" cy="266700"/>
            <a:chOff x="903288" y="6518275"/>
            <a:chExt cx="271462" cy="2667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Freeform 1840">
              <a:extLst>
                <a:ext uri="{FF2B5EF4-FFF2-40B4-BE49-F238E27FC236}">
                  <a16:creationId xmlns:a16="http://schemas.microsoft.com/office/drawing/2014/main" id="{1D4463CC-7DA5-4D51-9970-9B794F65B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150" y="6518275"/>
              <a:ext cx="228600" cy="204788"/>
            </a:xfrm>
            <a:custGeom>
              <a:avLst/>
              <a:gdLst>
                <a:gd name="T0" fmla="*/ 566 w 574"/>
                <a:gd name="T1" fmla="*/ 6 h 515"/>
                <a:gd name="T2" fmla="*/ 562 w 574"/>
                <a:gd name="T3" fmla="*/ 3 h 515"/>
                <a:gd name="T4" fmla="*/ 557 w 574"/>
                <a:gd name="T5" fmla="*/ 1 h 515"/>
                <a:gd name="T6" fmla="*/ 553 w 574"/>
                <a:gd name="T7" fmla="*/ 0 h 515"/>
                <a:gd name="T8" fmla="*/ 549 w 574"/>
                <a:gd name="T9" fmla="*/ 0 h 515"/>
                <a:gd name="T10" fmla="*/ 544 w 574"/>
                <a:gd name="T11" fmla="*/ 1 h 515"/>
                <a:gd name="T12" fmla="*/ 540 w 574"/>
                <a:gd name="T13" fmla="*/ 3 h 515"/>
                <a:gd name="T14" fmla="*/ 535 w 574"/>
                <a:gd name="T15" fmla="*/ 6 h 515"/>
                <a:gd name="T16" fmla="*/ 532 w 574"/>
                <a:gd name="T17" fmla="*/ 10 h 515"/>
                <a:gd name="T18" fmla="*/ 165 w 574"/>
                <a:gd name="T19" fmla="*/ 456 h 515"/>
                <a:gd name="T20" fmla="*/ 41 w 574"/>
                <a:gd name="T21" fmla="*/ 330 h 515"/>
                <a:gd name="T22" fmla="*/ 36 w 574"/>
                <a:gd name="T23" fmla="*/ 327 h 515"/>
                <a:gd name="T24" fmla="*/ 33 w 574"/>
                <a:gd name="T25" fmla="*/ 325 h 515"/>
                <a:gd name="T26" fmla="*/ 28 w 574"/>
                <a:gd name="T27" fmla="*/ 324 h 515"/>
                <a:gd name="T28" fmla="*/ 23 w 574"/>
                <a:gd name="T29" fmla="*/ 324 h 515"/>
                <a:gd name="T30" fmla="*/ 18 w 574"/>
                <a:gd name="T31" fmla="*/ 324 h 515"/>
                <a:gd name="T32" fmla="*/ 14 w 574"/>
                <a:gd name="T33" fmla="*/ 325 h 515"/>
                <a:gd name="T34" fmla="*/ 11 w 574"/>
                <a:gd name="T35" fmla="*/ 327 h 515"/>
                <a:gd name="T36" fmla="*/ 6 w 574"/>
                <a:gd name="T37" fmla="*/ 330 h 515"/>
                <a:gd name="T38" fmla="*/ 3 w 574"/>
                <a:gd name="T39" fmla="*/ 335 h 515"/>
                <a:gd name="T40" fmla="*/ 1 w 574"/>
                <a:gd name="T41" fmla="*/ 339 h 515"/>
                <a:gd name="T42" fmla="*/ 0 w 574"/>
                <a:gd name="T43" fmla="*/ 343 h 515"/>
                <a:gd name="T44" fmla="*/ 0 w 574"/>
                <a:gd name="T45" fmla="*/ 348 h 515"/>
                <a:gd name="T46" fmla="*/ 0 w 574"/>
                <a:gd name="T47" fmla="*/ 352 h 515"/>
                <a:gd name="T48" fmla="*/ 1 w 574"/>
                <a:gd name="T49" fmla="*/ 357 h 515"/>
                <a:gd name="T50" fmla="*/ 3 w 574"/>
                <a:gd name="T51" fmla="*/ 361 h 515"/>
                <a:gd name="T52" fmla="*/ 6 w 574"/>
                <a:gd name="T53" fmla="*/ 365 h 515"/>
                <a:gd name="T54" fmla="*/ 150 w 574"/>
                <a:gd name="T55" fmla="*/ 509 h 515"/>
                <a:gd name="T56" fmla="*/ 154 w 574"/>
                <a:gd name="T57" fmla="*/ 511 h 515"/>
                <a:gd name="T58" fmla="*/ 158 w 574"/>
                <a:gd name="T59" fmla="*/ 513 h 515"/>
                <a:gd name="T60" fmla="*/ 162 w 574"/>
                <a:gd name="T61" fmla="*/ 515 h 515"/>
                <a:gd name="T62" fmla="*/ 168 w 574"/>
                <a:gd name="T63" fmla="*/ 515 h 515"/>
                <a:gd name="T64" fmla="*/ 168 w 574"/>
                <a:gd name="T65" fmla="*/ 515 h 515"/>
                <a:gd name="T66" fmla="*/ 169 w 574"/>
                <a:gd name="T67" fmla="*/ 515 h 515"/>
                <a:gd name="T68" fmla="*/ 173 w 574"/>
                <a:gd name="T69" fmla="*/ 515 h 515"/>
                <a:gd name="T70" fmla="*/ 178 w 574"/>
                <a:gd name="T71" fmla="*/ 512 h 515"/>
                <a:gd name="T72" fmla="*/ 182 w 574"/>
                <a:gd name="T73" fmla="*/ 510 h 515"/>
                <a:gd name="T74" fmla="*/ 185 w 574"/>
                <a:gd name="T75" fmla="*/ 507 h 515"/>
                <a:gd name="T76" fmla="*/ 570 w 574"/>
                <a:gd name="T77" fmla="*/ 40 h 515"/>
                <a:gd name="T78" fmla="*/ 572 w 574"/>
                <a:gd name="T79" fmla="*/ 35 h 515"/>
                <a:gd name="T80" fmla="*/ 574 w 574"/>
                <a:gd name="T81" fmla="*/ 31 h 515"/>
                <a:gd name="T82" fmla="*/ 574 w 574"/>
                <a:gd name="T83" fmla="*/ 26 h 515"/>
                <a:gd name="T84" fmla="*/ 574 w 574"/>
                <a:gd name="T85" fmla="*/ 22 h 515"/>
                <a:gd name="T86" fmla="*/ 574 w 574"/>
                <a:gd name="T87" fmla="*/ 18 h 515"/>
                <a:gd name="T88" fmla="*/ 572 w 574"/>
                <a:gd name="T89" fmla="*/ 13 h 515"/>
                <a:gd name="T90" fmla="*/ 570 w 574"/>
                <a:gd name="T91" fmla="*/ 9 h 515"/>
                <a:gd name="T92" fmla="*/ 566 w 574"/>
                <a:gd name="T93" fmla="*/ 6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4" h="515">
                  <a:moveTo>
                    <a:pt x="566" y="6"/>
                  </a:moveTo>
                  <a:lnTo>
                    <a:pt x="562" y="3"/>
                  </a:lnTo>
                  <a:lnTo>
                    <a:pt x="557" y="1"/>
                  </a:lnTo>
                  <a:lnTo>
                    <a:pt x="553" y="0"/>
                  </a:lnTo>
                  <a:lnTo>
                    <a:pt x="549" y="0"/>
                  </a:lnTo>
                  <a:lnTo>
                    <a:pt x="544" y="1"/>
                  </a:lnTo>
                  <a:lnTo>
                    <a:pt x="540" y="3"/>
                  </a:lnTo>
                  <a:lnTo>
                    <a:pt x="535" y="6"/>
                  </a:lnTo>
                  <a:lnTo>
                    <a:pt x="532" y="10"/>
                  </a:lnTo>
                  <a:lnTo>
                    <a:pt x="165" y="456"/>
                  </a:lnTo>
                  <a:lnTo>
                    <a:pt x="41" y="330"/>
                  </a:lnTo>
                  <a:lnTo>
                    <a:pt x="36" y="327"/>
                  </a:lnTo>
                  <a:lnTo>
                    <a:pt x="33" y="325"/>
                  </a:lnTo>
                  <a:lnTo>
                    <a:pt x="28" y="324"/>
                  </a:lnTo>
                  <a:lnTo>
                    <a:pt x="23" y="324"/>
                  </a:lnTo>
                  <a:lnTo>
                    <a:pt x="18" y="324"/>
                  </a:lnTo>
                  <a:lnTo>
                    <a:pt x="14" y="325"/>
                  </a:lnTo>
                  <a:lnTo>
                    <a:pt x="11" y="327"/>
                  </a:lnTo>
                  <a:lnTo>
                    <a:pt x="6" y="330"/>
                  </a:lnTo>
                  <a:lnTo>
                    <a:pt x="3" y="335"/>
                  </a:lnTo>
                  <a:lnTo>
                    <a:pt x="1" y="339"/>
                  </a:lnTo>
                  <a:lnTo>
                    <a:pt x="0" y="343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1" y="357"/>
                  </a:lnTo>
                  <a:lnTo>
                    <a:pt x="3" y="361"/>
                  </a:lnTo>
                  <a:lnTo>
                    <a:pt x="6" y="365"/>
                  </a:lnTo>
                  <a:lnTo>
                    <a:pt x="150" y="509"/>
                  </a:lnTo>
                  <a:lnTo>
                    <a:pt x="154" y="511"/>
                  </a:lnTo>
                  <a:lnTo>
                    <a:pt x="158" y="513"/>
                  </a:lnTo>
                  <a:lnTo>
                    <a:pt x="162" y="515"/>
                  </a:lnTo>
                  <a:lnTo>
                    <a:pt x="168" y="515"/>
                  </a:lnTo>
                  <a:lnTo>
                    <a:pt x="168" y="515"/>
                  </a:lnTo>
                  <a:lnTo>
                    <a:pt x="169" y="515"/>
                  </a:lnTo>
                  <a:lnTo>
                    <a:pt x="173" y="515"/>
                  </a:lnTo>
                  <a:lnTo>
                    <a:pt x="178" y="512"/>
                  </a:lnTo>
                  <a:lnTo>
                    <a:pt x="182" y="510"/>
                  </a:lnTo>
                  <a:lnTo>
                    <a:pt x="185" y="507"/>
                  </a:lnTo>
                  <a:lnTo>
                    <a:pt x="570" y="40"/>
                  </a:lnTo>
                  <a:lnTo>
                    <a:pt x="572" y="35"/>
                  </a:lnTo>
                  <a:lnTo>
                    <a:pt x="574" y="31"/>
                  </a:lnTo>
                  <a:lnTo>
                    <a:pt x="574" y="26"/>
                  </a:lnTo>
                  <a:lnTo>
                    <a:pt x="574" y="22"/>
                  </a:lnTo>
                  <a:lnTo>
                    <a:pt x="574" y="18"/>
                  </a:lnTo>
                  <a:lnTo>
                    <a:pt x="572" y="13"/>
                  </a:lnTo>
                  <a:lnTo>
                    <a:pt x="570" y="9"/>
                  </a:lnTo>
                  <a:lnTo>
                    <a:pt x="56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1841">
              <a:extLst>
                <a:ext uri="{FF2B5EF4-FFF2-40B4-BE49-F238E27FC236}">
                  <a16:creationId xmlns:a16="http://schemas.microsoft.com/office/drawing/2014/main" id="{E1512DA6-6F95-4F97-BEC7-F124A3BA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8" y="6546850"/>
              <a:ext cx="238125" cy="238125"/>
            </a:xfrm>
            <a:custGeom>
              <a:avLst/>
              <a:gdLst>
                <a:gd name="T0" fmla="*/ 569 w 599"/>
                <a:gd name="T1" fmla="*/ 220 h 598"/>
                <a:gd name="T2" fmla="*/ 562 w 599"/>
                <a:gd name="T3" fmla="*/ 223 h 598"/>
                <a:gd name="T4" fmla="*/ 555 w 599"/>
                <a:gd name="T5" fmla="*/ 229 h 598"/>
                <a:gd name="T6" fmla="*/ 552 w 599"/>
                <a:gd name="T7" fmla="*/ 238 h 598"/>
                <a:gd name="T8" fmla="*/ 551 w 599"/>
                <a:gd name="T9" fmla="*/ 551 h 598"/>
                <a:gd name="T10" fmla="*/ 48 w 599"/>
                <a:gd name="T11" fmla="*/ 47 h 598"/>
                <a:gd name="T12" fmla="*/ 421 w 599"/>
                <a:gd name="T13" fmla="*/ 47 h 598"/>
                <a:gd name="T14" fmla="*/ 430 w 599"/>
                <a:gd name="T15" fmla="*/ 44 h 598"/>
                <a:gd name="T16" fmla="*/ 436 w 599"/>
                <a:gd name="T17" fmla="*/ 37 h 598"/>
                <a:gd name="T18" fmla="*/ 440 w 599"/>
                <a:gd name="T19" fmla="*/ 28 h 598"/>
                <a:gd name="T20" fmla="*/ 440 w 599"/>
                <a:gd name="T21" fmla="*/ 19 h 598"/>
                <a:gd name="T22" fmla="*/ 436 w 599"/>
                <a:gd name="T23" fmla="*/ 11 h 598"/>
                <a:gd name="T24" fmla="*/ 430 w 599"/>
                <a:gd name="T25" fmla="*/ 4 h 598"/>
                <a:gd name="T26" fmla="*/ 421 w 599"/>
                <a:gd name="T27" fmla="*/ 0 h 598"/>
                <a:gd name="T28" fmla="*/ 24 w 599"/>
                <a:gd name="T29" fmla="*/ 0 h 598"/>
                <a:gd name="T30" fmla="*/ 14 w 599"/>
                <a:gd name="T31" fmla="*/ 2 h 598"/>
                <a:gd name="T32" fmla="*/ 6 w 599"/>
                <a:gd name="T33" fmla="*/ 6 h 598"/>
                <a:gd name="T34" fmla="*/ 2 w 599"/>
                <a:gd name="T35" fmla="*/ 14 h 598"/>
                <a:gd name="T36" fmla="*/ 0 w 599"/>
                <a:gd name="T37" fmla="*/ 24 h 598"/>
                <a:gd name="T38" fmla="*/ 1 w 599"/>
                <a:gd name="T39" fmla="*/ 579 h 598"/>
                <a:gd name="T40" fmla="*/ 4 w 599"/>
                <a:gd name="T41" fmla="*/ 588 h 598"/>
                <a:gd name="T42" fmla="*/ 11 w 599"/>
                <a:gd name="T43" fmla="*/ 595 h 598"/>
                <a:gd name="T44" fmla="*/ 18 w 599"/>
                <a:gd name="T45" fmla="*/ 598 h 598"/>
                <a:gd name="T46" fmla="*/ 575 w 599"/>
                <a:gd name="T47" fmla="*/ 598 h 598"/>
                <a:gd name="T48" fmla="*/ 584 w 599"/>
                <a:gd name="T49" fmla="*/ 597 h 598"/>
                <a:gd name="T50" fmla="*/ 591 w 599"/>
                <a:gd name="T51" fmla="*/ 592 h 598"/>
                <a:gd name="T52" fmla="*/ 597 w 599"/>
                <a:gd name="T53" fmla="*/ 584 h 598"/>
                <a:gd name="T54" fmla="*/ 599 w 599"/>
                <a:gd name="T55" fmla="*/ 575 h 598"/>
                <a:gd name="T56" fmla="*/ 598 w 599"/>
                <a:gd name="T57" fmla="*/ 238 h 598"/>
                <a:gd name="T58" fmla="*/ 595 w 599"/>
                <a:gd name="T59" fmla="*/ 229 h 598"/>
                <a:gd name="T60" fmla="*/ 588 w 599"/>
                <a:gd name="T61" fmla="*/ 223 h 598"/>
                <a:gd name="T62" fmla="*/ 579 w 599"/>
                <a:gd name="T63" fmla="*/ 22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9" h="598">
                  <a:moveTo>
                    <a:pt x="575" y="218"/>
                  </a:moveTo>
                  <a:lnTo>
                    <a:pt x="569" y="220"/>
                  </a:lnTo>
                  <a:lnTo>
                    <a:pt x="565" y="221"/>
                  </a:lnTo>
                  <a:lnTo>
                    <a:pt x="562" y="223"/>
                  </a:lnTo>
                  <a:lnTo>
                    <a:pt x="557" y="226"/>
                  </a:lnTo>
                  <a:lnTo>
                    <a:pt x="555" y="229"/>
                  </a:lnTo>
                  <a:lnTo>
                    <a:pt x="553" y="234"/>
                  </a:lnTo>
                  <a:lnTo>
                    <a:pt x="552" y="238"/>
                  </a:lnTo>
                  <a:lnTo>
                    <a:pt x="551" y="243"/>
                  </a:lnTo>
                  <a:lnTo>
                    <a:pt x="551" y="551"/>
                  </a:lnTo>
                  <a:lnTo>
                    <a:pt x="48" y="551"/>
                  </a:lnTo>
                  <a:lnTo>
                    <a:pt x="48" y="47"/>
                  </a:lnTo>
                  <a:lnTo>
                    <a:pt x="416" y="47"/>
                  </a:lnTo>
                  <a:lnTo>
                    <a:pt x="421" y="47"/>
                  </a:lnTo>
                  <a:lnTo>
                    <a:pt x="426" y="46"/>
                  </a:lnTo>
                  <a:lnTo>
                    <a:pt x="430" y="44"/>
                  </a:lnTo>
                  <a:lnTo>
                    <a:pt x="433" y="41"/>
                  </a:lnTo>
                  <a:lnTo>
                    <a:pt x="436" y="37"/>
                  </a:lnTo>
                  <a:lnTo>
                    <a:pt x="438" y="33"/>
                  </a:lnTo>
                  <a:lnTo>
                    <a:pt x="440" y="28"/>
                  </a:lnTo>
                  <a:lnTo>
                    <a:pt x="440" y="24"/>
                  </a:lnTo>
                  <a:lnTo>
                    <a:pt x="440" y="19"/>
                  </a:lnTo>
                  <a:lnTo>
                    <a:pt x="438" y="14"/>
                  </a:lnTo>
                  <a:lnTo>
                    <a:pt x="436" y="11"/>
                  </a:lnTo>
                  <a:lnTo>
                    <a:pt x="433" y="6"/>
                  </a:lnTo>
                  <a:lnTo>
                    <a:pt x="430" y="4"/>
                  </a:lnTo>
                  <a:lnTo>
                    <a:pt x="426" y="2"/>
                  </a:lnTo>
                  <a:lnTo>
                    <a:pt x="421" y="0"/>
                  </a:lnTo>
                  <a:lnTo>
                    <a:pt x="416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6" y="6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575"/>
                  </a:lnTo>
                  <a:lnTo>
                    <a:pt x="1" y="579"/>
                  </a:lnTo>
                  <a:lnTo>
                    <a:pt x="2" y="584"/>
                  </a:lnTo>
                  <a:lnTo>
                    <a:pt x="4" y="588"/>
                  </a:lnTo>
                  <a:lnTo>
                    <a:pt x="6" y="592"/>
                  </a:lnTo>
                  <a:lnTo>
                    <a:pt x="11" y="595"/>
                  </a:lnTo>
                  <a:lnTo>
                    <a:pt x="14" y="597"/>
                  </a:lnTo>
                  <a:lnTo>
                    <a:pt x="18" y="598"/>
                  </a:lnTo>
                  <a:lnTo>
                    <a:pt x="24" y="598"/>
                  </a:lnTo>
                  <a:lnTo>
                    <a:pt x="575" y="598"/>
                  </a:lnTo>
                  <a:lnTo>
                    <a:pt x="579" y="598"/>
                  </a:lnTo>
                  <a:lnTo>
                    <a:pt x="584" y="597"/>
                  </a:lnTo>
                  <a:lnTo>
                    <a:pt x="588" y="595"/>
                  </a:lnTo>
                  <a:lnTo>
                    <a:pt x="591" y="592"/>
                  </a:lnTo>
                  <a:lnTo>
                    <a:pt x="595" y="588"/>
                  </a:lnTo>
                  <a:lnTo>
                    <a:pt x="597" y="584"/>
                  </a:lnTo>
                  <a:lnTo>
                    <a:pt x="598" y="579"/>
                  </a:lnTo>
                  <a:lnTo>
                    <a:pt x="599" y="575"/>
                  </a:lnTo>
                  <a:lnTo>
                    <a:pt x="599" y="243"/>
                  </a:lnTo>
                  <a:lnTo>
                    <a:pt x="598" y="238"/>
                  </a:lnTo>
                  <a:lnTo>
                    <a:pt x="597" y="234"/>
                  </a:lnTo>
                  <a:lnTo>
                    <a:pt x="595" y="229"/>
                  </a:lnTo>
                  <a:lnTo>
                    <a:pt x="591" y="226"/>
                  </a:lnTo>
                  <a:lnTo>
                    <a:pt x="588" y="223"/>
                  </a:lnTo>
                  <a:lnTo>
                    <a:pt x="584" y="221"/>
                  </a:lnTo>
                  <a:lnTo>
                    <a:pt x="579" y="220"/>
                  </a:lnTo>
                  <a:lnTo>
                    <a:pt x="575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3247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AF903EB-6BE2-27DB-946A-3BAE3F1F355F}"/>
              </a:ext>
            </a:extLst>
          </p:cNvPr>
          <p:cNvSpPr/>
          <p:nvPr/>
        </p:nvSpPr>
        <p:spPr>
          <a:xfrm>
            <a:off x="-63470" y="-19049"/>
            <a:ext cx="5325773" cy="6858000"/>
          </a:xfrm>
          <a:prstGeom prst="rect">
            <a:avLst/>
          </a:prstGeom>
          <a:solidFill>
            <a:srgbClr val="00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E3DBF8-09E0-3E45-38F6-30A0F0113AB8}"/>
              </a:ext>
            </a:extLst>
          </p:cNvPr>
          <p:cNvSpPr/>
          <p:nvPr/>
        </p:nvSpPr>
        <p:spPr>
          <a:xfrm>
            <a:off x="5458003" y="2193777"/>
            <a:ext cx="2906271" cy="41149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02BD4A-E1E1-2FD8-21ED-E0FD80885497}"/>
              </a:ext>
            </a:extLst>
          </p:cNvPr>
          <p:cNvSpPr/>
          <p:nvPr/>
        </p:nvSpPr>
        <p:spPr>
          <a:xfrm>
            <a:off x="8487761" y="677756"/>
            <a:ext cx="3446270" cy="56706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15CF13-41F6-8572-EB11-BE26D611954E}"/>
              </a:ext>
            </a:extLst>
          </p:cNvPr>
          <p:cNvSpPr txBox="1"/>
          <p:nvPr/>
        </p:nvSpPr>
        <p:spPr>
          <a:xfrm>
            <a:off x="5585240" y="2705791"/>
            <a:ext cx="2486051" cy="277308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ID" i="0" dirty="0" err="1">
                <a:solidFill>
                  <a:srgbClr val="000000"/>
                </a:solidFill>
                <a:effectLst/>
                <a:latin typeface="BookmanOldStyle"/>
              </a:rPr>
              <a:t>Kepala</a:t>
            </a:r>
            <a:r>
              <a:rPr lang="en-ID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i="0" dirty="0" err="1">
                <a:solidFill>
                  <a:srgbClr val="000000"/>
                </a:solidFill>
                <a:effectLst/>
                <a:latin typeface="BookmanOldStyle"/>
              </a:rPr>
              <a:t>Perangkat</a:t>
            </a:r>
            <a:r>
              <a:rPr lang="en-ID" i="0" dirty="0">
                <a:solidFill>
                  <a:srgbClr val="000000"/>
                </a:solidFill>
                <a:effectLst/>
                <a:latin typeface="BookmanOldStyle"/>
              </a:rPr>
              <a:t> Daerah </a:t>
            </a:r>
            <a:r>
              <a:rPr lang="en-ID" i="0" dirty="0" err="1">
                <a:solidFill>
                  <a:srgbClr val="000000"/>
                </a:solidFill>
                <a:effectLst/>
                <a:latin typeface="BookmanOldStyle"/>
              </a:rPr>
              <a:t>melakukan</a:t>
            </a:r>
            <a:r>
              <a:rPr lang="en-ID" i="0" dirty="0">
                <a:solidFill>
                  <a:srgbClr val="000000"/>
                </a:solidFill>
                <a:effectLst/>
                <a:latin typeface="BookmanOldStyle"/>
              </a:rPr>
              <a:t> monitoring dan </a:t>
            </a:r>
            <a:r>
              <a:rPr lang="en-ID" i="0" dirty="0" err="1">
                <a:solidFill>
                  <a:srgbClr val="000000"/>
                </a:solidFill>
                <a:effectLst/>
                <a:latin typeface="BookmanOldStyle"/>
              </a:rPr>
              <a:t>evaluasi</a:t>
            </a:r>
            <a:r>
              <a:rPr lang="en-ID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i="0" dirty="0" err="1">
                <a:solidFill>
                  <a:srgbClr val="000000"/>
                </a:solidFill>
                <a:effectLst/>
                <a:latin typeface="BookmanOldStyle"/>
              </a:rPr>
              <a:t>pelaksanaan</a:t>
            </a:r>
            <a:r>
              <a:rPr lang="en-ID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i="0" dirty="0" err="1">
                <a:solidFill>
                  <a:srgbClr val="000000"/>
                </a:solidFill>
                <a:effectLst/>
                <a:latin typeface="BookmanOldStyle"/>
              </a:rPr>
              <a:t>mekanisme</a:t>
            </a:r>
            <a:r>
              <a:rPr lang="en-ID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i="0" dirty="0" err="1">
                <a:solidFill>
                  <a:srgbClr val="000000"/>
                </a:solidFill>
                <a:effectLst/>
                <a:latin typeface="BookmanOldStyle"/>
              </a:rPr>
              <a:t>kerja</a:t>
            </a:r>
            <a:r>
              <a:rPr lang="en-ID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i="0" dirty="0" err="1">
                <a:solidFill>
                  <a:srgbClr val="000000"/>
                </a:solidFill>
                <a:effectLst/>
                <a:latin typeface="BookmanOldStyle"/>
              </a:rPr>
              <a:t>dalam</a:t>
            </a:r>
            <a:r>
              <a:rPr lang="en-ID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i="0" dirty="0" err="1">
                <a:solidFill>
                  <a:srgbClr val="000000"/>
                </a:solidFill>
                <a:effectLst/>
                <a:latin typeface="BookmanOldStyle"/>
              </a:rPr>
              <a:t>rangka</a:t>
            </a:r>
            <a:r>
              <a:rPr lang="en-ID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ID" i="0" dirty="0" err="1">
                <a:solidFill>
                  <a:srgbClr val="000000"/>
                </a:solidFill>
                <a:effectLst/>
                <a:latin typeface="BookmanOldStyle"/>
              </a:rPr>
              <a:t>pencapaian</a:t>
            </a:r>
            <a:r>
              <a:rPr lang="en-ID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i="0" dirty="0" err="1">
                <a:solidFill>
                  <a:srgbClr val="000000"/>
                </a:solidFill>
                <a:effectLst/>
                <a:latin typeface="BookmanOldStyle"/>
              </a:rPr>
              <a:t>kinerja</a:t>
            </a:r>
            <a:r>
              <a:rPr lang="en-ID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i="0" dirty="0" err="1">
                <a:solidFill>
                  <a:srgbClr val="000000"/>
                </a:solidFill>
                <a:effectLst/>
                <a:latin typeface="BookmanOldStyle"/>
              </a:rPr>
              <a:t>organisasi</a:t>
            </a:r>
            <a:r>
              <a:rPr lang="en-ID" dirty="0"/>
              <a:t> </a:t>
            </a:r>
            <a:br>
              <a:rPr lang="en-ID" sz="1400" dirty="0"/>
            </a:b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52DCD8-FF83-6ADA-DFB9-D121B25B93FA}"/>
              </a:ext>
            </a:extLst>
          </p:cNvPr>
          <p:cNvSpPr/>
          <p:nvPr/>
        </p:nvSpPr>
        <p:spPr>
          <a:xfrm>
            <a:off x="5686000" y="1550597"/>
            <a:ext cx="995451" cy="995451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EF11058-C6BB-F132-32C8-49DB40645237}"/>
              </a:ext>
            </a:extLst>
          </p:cNvPr>
          <p:cNvSpPr/>
          <p:nvPr/>
        </p:nvSpPr>
        <p:spPr>
          <a:xfrm>
            <a:off x="5833829" y="1698426"/>
            <a:ext cx="699793" cy="6997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3E04FB6-E587-BEC0-C993-0BF4F9F86FDF}"/>
              </a:ext>
            </a:extLst>
          </p:cNvPr>
          <p:cNvSpPr/>
          <p:nvPr/>
        </p:nvSpPr>
        <p:spPr>
          <a:xfrm>
            <a:off x="8876801" y="205247"/>
            <a:ext cx="995451" cy="995451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89A375C-D0B4-6CE8-5E50-E9550F16E955}"/>
              </a:ext>
            </a:extLst>
          </p:cNvPr>
          <p:cNvSpPr/>
          <p:nvPr/>
        </p:nvSpPr>
        <p:spPr>
          <a:xfrm>
            <a:off x="9024629" y="327860"/>
            <a:ext cx="699793" cy="6997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0C0CDFD-5545-E0E9-3862-D6B86616386A}"/>
              </a:ext>
            </a:extLst>
          </p:cNvPr>
          <p:cNvSpPr txBox="1"/>
          <p:nvPr/>
        </p:nvSpPr>
        <p:spPr>
          <a:xfrm>
            <a:off x="8560393" y="1230021"/>
            <a:ext cx="3497126" cy="14818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Monitoring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evaluasi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serta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pengawasan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terhadap</a:t>
            </a:r>
            <a:b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</a:b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pelaksanaan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mekanisme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kerja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di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Perangkat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Daerah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dilaksanakan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oleh</a:t>
            </a:r>
            <a:r>
              <a:rPr lang="en-ID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Perangkat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Daerah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menangani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urusan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kepegawaian</a:t>
            </a:r>
            <a:b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</a:b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sumber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daya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manusia</a:t>
            </a:r>
            <a:endParaRPr lang="en-ID" b="0" i="0" dirty="0">
              <a:solidFill>
                <a:srgbClr val="000000"/>
              </a:solidFill>
              <a:effectLst/>
              <a:latin typeface="BookmanOldStyle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Perangkat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Daerah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menangani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urusan</a:t>
            </a:r>
            <a:r>
              <a:rPr lang="en-ID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pengawasan</a:t>
            </a:r>
            <a:b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</a:b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internal</a:t>
            </a:r>
          </a:p>
          <a:p>
            <a:pPr marL="342900" indent="-342900">
              <a:buFont typeface="+mj-lt"/>
              <a:buAutoNum type="arabicPeriod"/>
            </a:pP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Unit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Organisasi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menangani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kelembagaan</a:t>
            </a:r>
            <a:r>
              <a:rPr lang="en-ID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Perangkat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Daerah dan tata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laksana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pelayanan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publik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pendayagunaan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aparatur</a:t>
            </a:r>
            <a:r>
              <a:rPr lang="en-ID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BookmanOldStyle"/>
              </a:rPr>
              <a:t>daerah</a:t>
            </a:r>
            <a:r>
              <a:rPr lang="en-ID" dirty="0"/>
              <a:t> </a:t>
            </a:r>
            <a:br>
              <a:rPr lang="en-ID" dirty="0"/>
            </a:br>
            <a:br>
              <a:rPr lang="en-ID" dirty="0"/>
            </a:br>
            <a:r>
              <a:rPr lang="en-ID" dirty="0"/>
              <a:t> </a:t>
            </a:r>
            <a:br>
              <a:rPr lang="en-ID" dirty="0"/>
            </a:br>
            <a:br>
              <a:rPr lang="en-ID" dirty="0"/>
            </a:b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192EEFE-5B1C-65D5-4C27-26A8A83F319D}"/>
              </a:ext>
            </a:extLst>
          </p:cNvPr>
          <p:cNvGrpSpPr/>
          <p:nvPr/>
        </p:nvGrpSpPr>
        <p:grpSpPr>
          <a:xfrm>
            <a:off x="5991080" y="1888376"/>
            <a:ext cx="360362" cy="285750"/>
            <a:chOff x="4113213" y="1474788"/>
            <a:chExt cx="360362" cy="285750"/>
          </a:xfrm>
        </p:grpSpPr>
        <p:sp>
          <p:nvSpPr>
            <p:cNvPr id="58" name="Freeform 1459">
              <a:extLst>
                <a:ext uri="{FF2B5EF4-FFF2-40B4-BE49-F238E27FC236}">
                  <a16:creationId xmlns:a16="http://schemas.microsoft.com/office/drawing/2014/main" id="{C382B35B-34A4-C988-704E-E964CBAFB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3213" y="1611313"/>
              <a:ext cx="179388" cy="149225"/>
            </a:xfrm>
            <a:custGeom>
              <a:avLst/>
              <a:gdLst>
                <a:gd name="T0" fmla="*/ 46 w 48"/>
                <a:gd name="T1" fmla="*/ 40 h 40"/>
                <a:gd name="T2" fmla="*/ 2 w 48"/>
                <a:gd name="T3" fmla="*/ 40 h 40"/>
                <a:gd name="T4" fmla="*/ 0 w 48"/>
                <a:gd name="T5" fmla="*/ 39 h 40"/>
                <a:gd name="T6" fmla="*/ 0 w 48"/>
                <a:gd name="T7" fmla="*/ 38 h 40"/>
                <a:gd name="T8" fmla="*/ 8 w 48"/>
                <a:gd name="T9" fmla="*/ 2 h 40"/>
                <a:gd name="T10" fmla="*/ 10 w 48"/>
                <a:gd name="T11" fmla="*/ 0 h 40"/>
                <a:gd name="T12" fmla="*/ 38 w 48"/>
                <a:gd name="T13" fmla="*/ 0 h 40"/>
                <a:gd name="T14" fmla="*/ 40 w 48"/>
                <a:gd name="T15" fmla="*/ 2 h 40"/>
                <a:gd name="T16" fmla="*/ 48 w 48"/>
                <a:gd name="T17" fmla="*/ 38 h 40"/>
                <a:gd name="T18" fmla="*/ 48 w 48"/>
                <a:gd name="T19" fmla="*/ 39 h 40"/>
                <a:gd name="T20" fmla="*/ 46 w 48"/>
                <a:gd name="T21" fmla="*/ 40 h 40"/>
                <a:gd name="T22" fmla="*/ 4 w 48"/>
                <a:gd name="T23" fmla="*/ 36 h 40"/>
                <a:gd name="T24" fmla="*/ 44 w 48"/>
                <a:gd name="T25" fmla="*/ 36 h 40"/>
                <a:gd name="T26" fmla="*/ 36 w 48"/>
                <a:gd name="T27" fmla="*/ 4 h 40"/>
                <a:gd name="T28" fmla="*/ 12 w 48"/>
                <a:gd name="T29" fmla="*/ 4 h 40"/>
                <a:gd name="T30" fmla="*/ 4 w 48"/>
                <a:gd name="T31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40">
                  <a:moveTo>
                    <a:pt x="46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1" y="40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9"/>
                    <a:pt x="48" y="39"/>
                  </a:cubicBezTo>
                  <a:cubicBezTo>
                    <a:pt x="47" y="40"/>
                    <a:pt x="47" y="40"/>
                    <a:pt x="46" y="40"/>
                  </a:cubicBezTo>
                  <a:close/>
                  <a:moveTo>
                    <a:pt x="4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1460">
              <a:extLst>
                <a:ext uri="{FF2B5EF4-FFF2-40B4-BE49-F238E27FC236}">
                  <a16:creationId xmlns:a16="http://schemas.microsoft.com/office/drawing/2014/main" id="{B26886EE-4424-31D9-29E2-97266DBC5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1611313"/>
              <a:ext cx="180975" cy="149225"/>
            </a:xfrm>
            <a:custGeom>
              <a:avLst/>
              <a:gdLst>
                <a:gd name="T0" fmla="*/ 46 w 48"/>
                <a:gd name="T1" fmla="*/ 40 h 40"/>
                <a:gd name="T2" fmla="*/ 2 w 48"/>
                <a:gd name="T3" fmla="*/ 40 h 40"/>
                <a:gd name="T4" fmla="*/ 0 w 48"/>
                <a:gd name="T5" fmla="*/ 39 h 40"/>
                <a:gd name="T6" fmla="*/ 0 w 48"/>
                <a:gd name="T7" fmla="*/ 38 h 40"/>
                <a:gd name="T8" fmla="*/ 8 w 48"/>
                <a:gd name="T9" fmla="*/ 2 h 40"/>
                <a:gd name="T10" fmla="*/ 10 w 48"/>
                <a:gd name="T11" fmla="*/ 0 h 40"/>
                <a:gd name="T12" fmla="*/ 38 w 48"/>
                <a:gd name="T13" fmla="*/ 0 h 40"/>
                <a:gd name="T14" fmla="*/ 40 w 48"/>
                <a:gd name="T15" fmla="*/ 2 h 40"/>
                <a:gd name="T16" fmla="*/ 48 w 48"/>
                <a:gd name="T17" fmla="*/ 38 h 40"/>
                <a:gd name="T18" fmla="*/ 48 w 48"/>
                <a:gd name="T19" fmla="*/ 39 h 40"/>
                <a:gd name="T20" fmla="*/ 46 w 48"/>
                <a:gd name="T21" fmla="*/ 40 h 40"/>
                <a:gd name="T22" fmla="*/ 4 w 48"/>
                <a:gd name="T23" fmla="*/ 36 h 40"/>
                <a:gd name="T24" fmla="*/ 44 w 48"/>
                <a:gd name="T25" fmla="*/ 36 h 40"/>
                <a:gd name="T26" fmla="*/ 36 w 48"/>
                <a:gd name="T27" fmla="*/ 4 h 40"/>
                <a:gd name="T28" fmla="*/ 12 w 48"/>
                <a:gd name="T29" fmla="*/ 4 h 40"/>
                <a:gd name="T30" fmla="*/ 4 w 48"/>
                <a:gd name="T31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40">
                  <a:moveTo>
                    <a:pt x="46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1" y="40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9"/>
                    <a:pt x="48" y="39"/>
                  </a:cubicBezTo>
                  <a:cubicBezTo>
                    <a:pt x="47" y="40"/>
                    <a:pt x="47" y="40"/>
                    <a:pt x="46" y="40"/>
                  </a:cubicBezTo>
                  <a:close/>
                  <a:moveTo>
                    <a:pt x="4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1461">
              <a:extLst>
                <a:ext uri="{FF2B5EF4-FFF2-40B4-BE49-F238E27FC236}">
                  <a16:creationId xmlns:a16="http://schemas.microsoft.com/office/drawing/2014/main" id="{9430CBCA-9E6F-7615-4BF2-8A3E39887B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3700" y="1474788"/>
              <a:ext cx="179388" cy="150813"/>
            </a:xfrm>
            <a:custGeom>
              <a:avLst/>
              <a:gdLst>
                <a:gd name="T0" fmla="*/ 46 w 48"/>
                <a:gd name="T1" fmla="*/ 40 h 40"/>
                <a:gd name="T2" fmla="*/ 2 w 48"/>
                <a:gd name="T3" fmla="*/ 40 h 40"/>
                <a:gd name="T4" fmla="*/ 0 w 48"/>
                <a:gd name="T5" fmla="*/ 39 h 40"/>
                <a:gd name="T6" fmla="*/ 0 w 48"/>
                <a:gd name="T7" fmla="*/ 38 h 40"/>
                <a:gd name="T8" fmla="*/ 8 w 48"/>
                <a:gd name="T9" fmla="*/ 2 h 40"/>
                <a:gd name="T10" fmla="*/ 10 w 48"/>
                <a:gd name="T11" fmla="*/ 0 h 40"/>
                <a:gd name="T12" fmla="*/ 38 w 48"/>
                <a:gd name="T13" fmla="*/ 0 h 40"/>
                <a:gd name="T14" fmla="*/ 40 w 48"/>
                <a:gd name="T15" fmla="*/ 2 h 40"/>
                <a:gd name="T16" fmla="*/ 48 w 48"/>
                <a:gd name="T17" fmla="*/ 38 h 40"/>
                <a:gd name="T18" fmla="*/ 48 w 48"/>
                <a:gd name="T19" fmla="*/ 39 h 40"/>
                <a:gd name="T20" fmla="*/ 46 w 48"/>
                <a:gd name="T21" fmla="*/ 40 h 40"/>
                <a:gd name="T22" fmla="*/ 4 w 48"/>
                <a:gd name="T23" fmla="*/ 36 h 40"/>
                <a:gd name="T24" fmla="*/ 44 w 48"/>
                <a:gd name="T25" fmla="*/ 36 h 40"/>
                <a:gd name="T26" fmla="*/ 36 w 48"/>
                <a:gd name="T27" fmla="*/ 4 h 40"/>
                <a:gd name="T28" fmla="*/ 12 w 48"/>
                <a:gd name="T29" fmla="*/ 4 h 40"/>
                <a:gd name="T30" fmla="*/ 4 w 48"/>
                <a:gd name="T31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40">
                  <a:moveTo>
                    <a:pt x="46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1" y="40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9"/>
                    <a:pt x="48" y="39"/>
                  </a:cubicBezTo>
                  <a:cubicBezTo>
                    <a:pt x="47" y="40"/>
                    <a:pt x="47" y="40"/>
                    <a:pt x="46" y="40"/>
                  </a:cubicBezTo>
                  <a:close/>
                  <a:moveTo>
                    <a:pt x="4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1462">
              <a:extLst>
                <a:ext uri="{FF2B5EF4-FFF2-40B4-BE49-F238E27FC236}">
                  <a16:creationId xmlns:a16="http://schemas.microsoft.com/office/drawing/2014/main" id="{0E858C15-9CCE-158A-B6FE-926A93C93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1504950"/>
              <a:ext cx="44450" cy="52388"/>
            </a:xfrm>
            <a:custGeom>
              <a:avLst/>
              <a:gdLst>
                <a:gd name="T0" fmla="*/ 2 w 12"/>
                <a:gd name="T1" fmla="*/ 14 h 14"/>
                <a:gd name="T2" fmla="*/ 1 w 12"/>
                <a:gd name="T3" fmla="*/ 14 h 14"/>
                <a:gd name="T4" fmla="*/ 0 w 12"/>
                <a:gd name="T5" fmla="*/ 12 h 14"/>
                <a:gd name="T6" fmla="*/ 2 w 12"/>
                <a:gd name="T7" fmla="*/ 2 h 14"/>
                <a:gd name="T8" fmla="*/ 4 w 12"/>
                <a:gd name="T9" fmla="*/ 0 h 14"/>
                <a:gd name="T10" fmla="*/ 10 w 12"/>
                <a:gd name="T11" fmla="*/ 0 h 14"/>
                <a:gd name="T12" fmla="*/ 12 w 12"/>
                <a:gd name="T13" fmla="*/ 2 h 14"/>
                <a:gd name="T14" fmla="*/ 10 w 12"/>
                <a:gd name="T15" fmla="*/ 4 h 14"/>
                <a:gd name="T16" fmla="*/ 6 w 12"/>
                <a:gd name="T17" fmla="*/ 4 h 14"/>
                <a:gd name="T18" fmla="*/ 4 w 12"/>
                <a:gd name="T19" fmla="*/ 13 h 14"/>
                <a:gd name="T20" fmla="*/ 2 w 12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4">
                  <a:moveTo>
                    <a:pt x="2" y="14"/>
                  </a:moveTo>
                  <a:cubicBezTo>
                    <a:pt x="2" y="14"/>
                    <a:pt x="1" y="14"/>
                    <a:pt x="1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1463">
              <a:extLst>
                <a:ext uri="{FF2B5EF4-FFF2-40B4-BE49-F238E27FC236}">
                  <a16:creationId xmlns:a16="http://schemas.microsoft.com/office/drawing/2014/main" id="{E82D129D-A1E0-22D2-FEB1-C288F7950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0" y="1641475"/>
              <a:ext cx="44450" cy="52388"/>
            </a:xfrm>
            <a:custGeom>
              <a:avLst/>
              <a:gdLst>
                <a:gd name="T0" fmla="*/ 2 w 12"/>
                <a:gd name="T1" fmla="*/ 14 h 14"/>
                <a:gd name="T2" fmla="*/ 1 w 12"/>
                <a:gd name="T3" fmla="*/ 14 h 14"/>
                <a:gd name="T4" fmla="*/ 0 w 12"/>
                <a:gd name="T5" fmla="*/ 12 h 14"/>
                <a:gd name="T6" fmla="*/ 2 w 12"/>
                <a:gd name="T7" fmla="*/ 2 h 14"/>
                <a:gd name="T8" fmla="*/ 4 w 12"/>
                <a:gd name="T9" fmla="*/ 0 h 14"/>
                <a:gd name="T10" fmla="*/ 10 w 12"/>
                <a:gd name="T11" fmla="*/ 0 h 14"/>
                <a:gd name="T12" fmla="*/ 12 w 12"/>
                <a:gd name="T13" fmla="*/ 2 h 14"/>
                <a:gd name="T14" fmla="*/ 10 w 12"/>
                <a:gd name="T15" fmla="*/ 4 h 14"/>
                <a:gd name="T16" fmla="*/ 6 w 12"/>
                <a:gd name="T17" fmla="*/ 4 h 14"/>
                <a:gd name="T18" fmla="*/ 4 w 12"/>
                <a:gd name="T19" fmla="*/ 13 h 14"/>
                <a:gd name="T20" fmla="*/ 2 w 12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4">
                  <a:moveTo>
                    <a:pt x="2" y="14"/>
                  </a:moveTo>
                  <a:cubicBezTo>
                    <a:pt x="2" y="14"/>
                    <a:pt x="1" y="14"/>
                    <a:pt x="1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1464">
              <a:extLst>
                <a:ext uri="{FF2B5EF4-FFF2-40B4-BE49-F238E27FC236}">
                  <a16:creationId xmlns:a16="http://schemas.microsoft.com/office/drawing/2014/main" id="{81585EBC-CA2A-38F7-125D-60B0CD560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988" y="1641475"/>
              <a:ext cx="46038" cy="52388"/>
            </a:xfrm>
            <a:custGeom>
              <a:avLst/>
              <a:gdLst>
                <a:gd name="T0" fmla="*/ 2 w 12"/>
                <a:gd name="T1" fmla="*/ 14 h 14"/>
                <a:gd name="T2" fmla="*/ 1 w 12"/>
                <a:gd name="T3" fmla="*/ 14 h 14"/>
                <a:gd name="T4" fmla="*/ 0 w 12"/>
                <a:gd name="T5" fmla="*/ 12 h 14"/>
                <a:gd name="T6" fmla="*/ 2 w 12"/>
                <a:gd name="T7" fmla="*/ 2 h 14"/>
                <a:gd name="T8" fmla="*/ 4 w 12"/>
                <a:gd name="T9" fmla="*/ 0 h 14"/>
                <a:gd name="T10" fmla="*/ 10 w 12"/>
                <a:gd name="T11" fmla="*/ 0 h 14"/>
                <a:gd name="T12" fmla="*/ 12 w 12"/>
                <a:gd name="T13" fmla="*/ 2 h 14"/>
                <a:gd name="T14" fmla="*/ 10 w 12"/>
                <a:gd name="T15" fmla="*/ 4 h 14"/>
                <a:gd name="T16" fmla="*/ 6 w 12"/>
                <a:gd name="T17" fmla="*/ 4 h 14"/>
                <a:gd name="T18" fmla="*/ 4 w 12"/>
                <a:gd name="T19" fmla="*/ 13 h 14"/>
                <a:gd name="T20" fmla="*/ 2 w 12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4">
                  <a:moveTo>
                    <a:pt x="2" y="14"/>
                  </a:moveTo>
                  <a:cubicBezTo>
                    <a:pt x="2" y="14"/>
                    <a:pt x="1" y="14"/>
                    <a:pt x="1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64" name="Graphic 63" descr="Bullseye outline">
            <a:extLst>
              <a:ext uri="{FF2B5EF4-FFF2-40B4-BE49-F238E27FC236}">
                <a16:creationId xmlns:a16="http://schemas.microsoft.com/office/drawing/2014/main" id="{CA35C19C-B497-F38D-B08D-1BF3E032AE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50596" y="442318"/>
            <a:ext cx="447905" cy="4479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3C8103-9C54-9D9B-03C1-1423E0D7DEAA}"/>
              </a:ext>
            </a:extLst>
          </p:cNvPr>
          <p:cNvCxnSpPr>
            <a:cxnSpLocks/>
          </p:cNvCxnSpPr>
          <p:nvPr/>
        </p:nvCxnSpPr>
        <p:spPr>
          <a:xfrm>
            <a:off x="838200" y="6030570"/>
            <a:ext cx="6176211" cy="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2372B70-1733-1660-5F57-02A0AC4E3D6A}"/>
              </a:ext>
            </a:extLst>
          </p:cNvPr>
          <p:cNvSpPr txBox="1"/>
          <p:nvPr/>
        </p:nvSpPr>
        <p:spPr>
          <a:xfrm>
            <a:off x="7538444" y="5841241"/>
            <a:ext cx="378663" cy="378663"/>
          </a:xfrm>
          <a:prstGeom prst="ellipse">
            <a:avLst/>
          </a:prstGeom>
          <a:noFill/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txBody>
          <a:bodyPr wrap="none" lIns="0" rIns="0" rtlCol="0" anchor="ctr">
            <a:noAutofit/>
          </a:bodyPr>
          <a:lstStyle/>
          <a:p>
            <a:r>
              <a:rPr lang="en-US" sz="2400" b="1" i="1" dirty="0">
                <a:solidFill>
                  <a:srgbClr val="192B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4E3682D-D5A9-B727-1604-3DE5D20EE4B1}"/>
              </a:ext>
            </a:extLst>
          </p:cNvPr>
          <p:cNvSpPr txBox="1"/>
          <p:nvPr/>
        </p:nvSpPr>
        <p:spPr>
          <a:xfrm>
            <a:off x="11142565" y="5813668"/>
            <a:ext cx="378663" cy="378663"/>
          </a:xfrm>
          <a:prstGeom prst="ellipse">
            <a:avLst/>
          </a:prstGeom>
          <a:noFill/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txBody>
          <a:bodyPr wrap="none" lIns="0" rIns="0" rtlCol="0" anchor="ctr">
            <a:noAutofit/>
          </a:bodyPr>
          <a:lstStyle/>
          <a:p>
            <a:r>
              <a:rPr lang="en-US" sz="2400" b="1" i="1" dirty="0">
                <a:solidFill>
                  <a:srgbClr val="192B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70CCF33-3746-0FBE-F854-8214E399AF03}"/>
              </a:ext>
            </a:extLst>
          </p:cNvPr>
          <p:cNvCxnSpPr>
            <a:cxnSpLocks/>
          </p:cNvCxnSpPr>
          <p:nvPr/>
        </p:nvCxnSpPr>
        <p:spPr>
          <a:xfrm>
            <a:off x="5975362" y="6030572"/>
            <a:ext cx="1478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4E236CD-19D5-BC4D-2B8B-D588EC9A3ADD}"/>
              </a:ext>
            </a:extLst>
          </p:cNvPr>
          <p:cNvCxnSpPr>
            <a:cxnSpLocks/>
          </p:cNvCxnSpPr>
          <p:nvPr/>
        </p:nvCxnSpPr>
        <p:spPr>
          <a:xfrm>
            <a:off x="8541718" y="6026469"/>
            <a:ext cx="2469182" cy="41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itle 1023">
            <a:extLst>
              <a:ext uri="{FF2B5EF4-FFF2-40B4-BE49-F238E27FC236}">
                <a16:creationId xmlns:a16="http://schemas.microsoft.com/office/drawing/2014/main" id="{6207F006-E753-B3F3-1188-70D3134E3C4E}"/>
              </a:ext>
            </a:extLst>
          </p:cNvPr>
          <p:cNvSpPr txBox="1">
            <a:spLocks/>
          </p:cNvSpPr>
          <p:nvPr/>
        </p:nvSpPr>
        <p:spPr>
          <a:xfrm>
            <a:off x="320138" y="1485769"/>
            <a:ext cx="4477167" cy="2933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Monitoring dan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Evaluasi</a:t>
            </a:r>
            <a:r>
              <a:rPr lang="en-US" sz="5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Mekanisme</a:t>
            </a:r>
            <a:r>
              <a:rPr lang="en-US" sz="5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Kerja</a:t>
            </a:r>
            <a:endParaRPr lang="en-US" sz="5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A5341C-E56E-8FF3-F1D4-A90A7E52FEE3}"/>
              </a:ext>
            </a:extLst>
          </p:cNvPr>
          <p:cNvSpPr/>
          <p:nvPr/>
        </p:nvSpPr>
        <p:spPr>
          <a:xfrm>
            <a:off x="11676062" y="6308726"/>
            <a:ext cx="515938" cy="365125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lide Number Placeholder 1">
            <a:extLst>
              <a:ext uri="{FF2B5EF4-FFF2-40B4-BE49-F238E27FC236}">
                <a16:creationId xmlns:a16="http://schemas.microsoft.com/office/drawing/2014/main" id="{9E004A58-6C80-2618-BCEB-A3CAA60B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527" y="6310050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sz="1800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16</a:t>
            </a:fld>
            <a:endParaRPr lang="en-US" sz="1800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1FED8-540C-54A5-0C75-E3CC5489E1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123400" y="164304"/>
            <a:ext cx="714800" cy="100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49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03CC95-CD92-CBE1-E42A-A7D6781215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" y="-273139"/>
            <a:ext cx="12178468" cy="7131139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A7D5998E-5673-52DC-BB38-E36C804B1F99}"/>
              </a:ext>
            </a:extLst>
          </p:cNvPr>
          <p:cNvSpPr/>
          <p:nvPr/>
        </p:nvSpPr>
        <p:spPr>
          <a:xfrm>
            <a:off x="1851066" y="675401"/>
            <a:ext cx="7668491" cy="1714500"/>
          </a:xfrm>
          <a:prstGeom prst="rect">
            <a:avLst/>
          </a:prstGeom>
          <a:solidFill>
            <a:srgbClr val="00144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Title 1023">
            <a:extLst>
              <a:ext uri="{FF2B5EF4-FFF2-40B4-BE49-F238E27FC236}">
                <a16:creationId xmlns:a16="http://schemas.microsoft.com/office/drawing/2014/main" id="{F0AA2056-63C8-01FF-B993-A6CF44A5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678" y="1244753"/>
            <a:ext cx="4137386" cy="575795"/>
          </a:xfrm>
        </p:spPr>
        <p:txBody>
          <a:bodyPr lIns="0" rIns="0">
            <a:no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Thank You.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260032-ED23-C4F8-45B5-73D00517381C}"/>
              </a:ext>
            </a:extLst>
          </p:cNvPr>
          <p:cNvCxnSpPr>
            <a:cxnSpLocks/>
          </p:cNvCxnSpPr>
          <p:nvPr/>
        </p:nvCxnSpPr>
        <p:spPr>
          <a:xfrm>
            <a:off x="2996045" y="2495823"/>
            <a:ext cx="79594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89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593CD16-83E0-4B7B-B03D-AAEF447C3452}"/>
              </a:ext>
            </a:extLst>
          </p:cNvPr>
          <p:cNvSpPr/>
          <p:nvPr/>
        </p:nvSpPr>
        <p:spPr>
          <a:xfrm>
            <a:off x="0" y="0"/>
            <a:ext cx="6095999" cy="3176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7A4D8C3-AEE1-B099-A926-30D90837046C}"/>
              </a:ext>
            </a:extLst>
          </p:cNvPr>
          <p:cNvSpPr/>
          <p:nvPr/>
        </p:nvSpPr>
        <p:spPr>
          <a:xfrm>
            <a:off x="4591343" y="3553493"/>
            <a:ext cx="1168942" cy="7907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34CE8E-9DCC-17CE-4B0E-58DDC9E52D99}"/>
              </a:ext>
            </a:extLst>
          </p:cNvPr>
          <p:cNvSpPr/>
          <p:nvPr/>
        </p:nvSpPr>
        <p:spPr>
          <a:xfrm>
            <a:off x="10333248" y="3553493"/>
            <a:ext cx="1168942" cy="7907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0D19B5-8C86-80E8-94C7-9D75E373E485}"/>
              </a:ext>
            </a:extLst>
          </p:cNvPr>
          <p:cNvSpPr/>
          <p:nvPr/>
        </p:nvSpPr>
        <p:spPr>
          <a:xfrm>
            <a:off x="10333248" y="801889"/>
            <a:ext cx="1168942" cy="79073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46BFF9-4DB1-1B2B-B9FD-278405A0AC35}"/>
              </a:ext>
            </a:extLst>
          </p:cNvPr>
          <p:cNvSpPr/>
          <p:nvPr/>
        </p:nvSpPr>
        <p:spPr>
          <a:xfrm>
            <a:off x="6244390" y="926432"/>
            <a:ext cx="5431674" cy="2249905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A714588-B58F-90C7-952E-3422B7DE414B}"/>
              </a:ext>
            </a:extLst>
          </p:cNvPr>
          <p:cNvSpPr/>
          <p:nvPr/>
        </p:nvSpPr>
        <p:spPr>
          <a:xfrm>
            <a:off x="6275210" y="3699384"/>
            <a:ext cx="5431674" cy="2249905"/>
          </a:xfrm>
          <a:prstGeom prst="rect">
            <a:avLst/>
          </a:prstGeom>
          <a:solidFill>
            <a:srgbClr val="F3B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8544B4-A9C2-7398-A6E5-79DCD4B1D3AF}"/>
              </a:ext>
            </a:extLst>
          </p:cNvPr>
          <p:cNvSpPr/>
          <p:nvPr/>
        </p:nvSpPr>
        <p:spPr>
          <a:xfrm>
            <a:off x="515938" y="3681664"/>
            <a:ext cx="5431674" cy="22499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8B4BB1-FBA0-3C50-AA3F-7AEB4D478C16}"/>
              </a:ext>
            </a:extLst>
          </p:cNvPr>
          <p:cNvCxnSpPr/>
          <p:nvPr/>
        </p:nvCxnSpPr>
        <p:spPr>
          <a:xfrm>
            <a:off x="502483" y="3429001"/>
            <a:ext cx="111735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023">
            <a:extLst>
              <a:ext uri="{FF2B5EF4-FFF2-40B4-BE49-F238E27FC236}">
                <a16:creationId xmlns:a16="http://schemas.microsoft.com/office/drawing/2014/main" id="{8E05E5B0-BE9D-3349-7F08-D4A790B8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49276"/>
            <a:ext cx="10837862" cy="1059606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144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Perwal</a:t>
            </a:r>
            <a:r>
              <a:rPr lang="en-US" sz="4000" b="1" dirty="0">
                <a:solidFill>
                  <a:srgbClr val="00144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85 </a:t>
            </a:r>
            <a:r>
              <a:rPr lang="en-US" sz="4000" b="1" dirty="0" err="1">
                <a:solidFill>
                  <a:srgbClr val="00144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Tahun</a:t>
            </a:r>
            <a:r>
              <a:rPr lang="en-US" sz="4000" b="1" dirty="0">
                <a:solidFill>
                  <a:srgbClr val="00144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2023</a:t>
            </a:r>
            <a:endParaRPr lang="en-US" sz="4000" dirty="0">
              <a:solidFill>
                <a:srgbClr val="00144F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4AE5DE-85FF-C64D-0AA5-E21B350D15A0}"/>
              </a:ext>
            </a:extLst>
          </p:cNvPr>
          <p:cNvSpPr txBox="1"/>
          <p:nvPr/>
        </p:nvSpPr>
        <p:spPr>
          <a:xfrm>
            <a:off x="603848" y="1407014"/>
            <a:ext cx="5006557" cy="1249100"/>
          </a:xfrm>
          <a:prstGeom prst="rect">
            <a:avLst/>
          </a:prstGeom>
          <a:noFill/>
        </p:spPr>
        <p:txBody>
          <a:bodyPr wrap="square" lIns="90000" rIns="0" rtlCol="0">
            <a:noAutofit/>
          </a:bodyPr>
          <a:lstStyle/>
          <a:p>
            <a:r>
              <a:rPr lang="en-US" sz="2500" dirty="0" err="1">
                <a:solidFill>
                  <a:srgbClr val="0014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tentang</a:t>
            </a:r>
            <a:r>
              <a:rPr lang="en-US" sz="2500" dirty="0">
                <a:solidFill>
                  <a:srgbClr val="0014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dirty="0" err="1">
                <a:solidFill>
                  <a:srgbClr val="0014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</a:t>
            </a:r>
            <a:r>
              <a:rPr lang="en-US" sz="2500" dirty="0">
                <a:solidFill>
                  <a:srgbClr val="0014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dirty="0" err="1">
                <a:solidFill>
                  <a:srgbClr val="0014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Kerja</a:t>
            </a:r>
            <a:r>
              <a:rPr lang="en-US" sz="2500" dirty="0">
                <a:solidFill>
                  <a:srgbClr val="0014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2500" dirty="0" err="1">
                <a:solidFill>
                  <a:srgbClr val="0014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Lingkungan</a:t>
            </a:r>
            <a:r>
              <a:rPr lang="en-US" sz="2500" dirty="0">
                <a:solidFill>
                  <a:srgbClr val="0014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dirty="0" err="1">
                <a:solidFill>
                  <a:srgbClr val="0014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Pemerintah</a:t>
            </a:r>
            <a:r>
              <a:rPr lang="en-US" sz="2500" dirty="0">
                <a:solidFill>
                  <a:srgbClr val="0014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Kota Semarang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D0588D-7D10-17C6-06AB-77FA867129E9}"/>
              </a:ext>
            </a:extLst>
          </p:cNvPr>
          <p:cNvSpPr/>
          <p:nvPr/>
        </p:nvSpPr>
        <p:spPr>
          <a:xfrm rot="10800000">
            <a:off x="10333248" y="801889"/>
            <a:ext cx="1356269" cy="1356269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5" name="Right Triangle 54">
            <a:extLst>
              <a:ext uri="{FF2B5EF4-FFF2-40B4-BE49-F238E27FC236}">
                <a16:creationId xmlns:a16="http://schemas.microsoft.com/office/drawing/2014/main" id="{9DE70C3C-CEE2-0A19-36D3-41E67F6FCFDE}"/>
              </a:ext>
            </a:extLst>
          </p:cNvPr>
          <p:cNvSpPr/>
          <p:nvPr/>
        </p:nvSpPr>
        <p:spPr>
          <a:xfrm rot="10800000">
            <a:off x="10333248" y="3553493"/>
            <a:ext cx="1356269" cy="1356269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5C150A78-CA6E-9120-BD65-E6428EEEDBA8}"/>
              </a:ext>
            </a:extLst>
          </p:cNvPr>
          <p:cNvSpPr/>
          <p:nvPr/>
        </p:nvSpPr>
        <p:spPr>
          <a:xfrm rot="10800000">
            <a:off x="4591343" y="3553493"/>
            <a:ext cx="1356269" cy="1356269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C7CE2C-449F-B1AF-85DF-6859616D46DB}"/>
              </a:ext>
            </a:extLst>
          </p:cNvPr>
          <p:cNvSpPr txBox="1"/>
          <p:nvPr/>
        </p:nvSpPr>
        <p:spPr>
          <a:xfrm>
            <a:off x="689810" y="3975417"/>
            <a:ext cx="5210604" cy="130315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ID" sz="2000" b="1" i="0" dirty="0" err="1">
                <a:effectLst/>
                <a:latin typeface="BookmanOldStyle"/>
              </a:rPr>
              <a:t>ketentuan</a:t>
            </a:r>
            <a:r>
              <a:rPr lang="en-ID" sz="2000" b="1" i="0" dirty="0">
                <a:effectLst/>
                <a:latin typeface="BookmanOldStyle"/>
              </a:rPr>
              <a:t> Pasal 25 </a:t>
            </a:r>
            <a:r>
              <a:rPr lang="en-ID" sz="2000" b="1" i="0" dirty="0" err="1">
                <a:effectLst/>
                <a:latin typeface="BookmanOldStyle"/>
              </a:rPr>
              <a:t>Permenpan</a:t>
            </a:r>
            <a:r>
              <a:rPr lang="en-ID" sz="2000" b="1" i="0" dirty="0">
                <a:effectLst/>
                <a:latin typeface="BookmanOldStyle"/>
              </a:rPr>
              <a:t> RB</a:t>
            </a:r>
            <a:r>
              <a:rPr lang="en-ID" sz="2000" b="1" dirty="0">
                <a:latin typeface="BookmanOldStyle"/>
              </a:rPr>
              <a:t> </a:t>
            </a:r>
            <a:r>
              <a:rPr lang="en-ID" sz="2000" b="1" i="0" dirty="0">
                <a:effectLst/>
                <a:latin typeface="BookmanOldStyle"/>
              </a:rPr>
              <a:t>No 7 </a:t>
            </a:r>
            <a:r>
              <a:rPr lang="en-ID" sz="2000" b="1" i="0" dirty="0" err="1">
                <a:effectLst/>
                <a:latin typeface="BookmanOldStyle"/>
              </a:rPr>
              <a:t>Tahun</a:t>
            </a:r>
            <a:r>
              <a:rPr lang="en-ID" sz="2000" b="1" i="0" dirty="0">
                <a:effectLst/>
                <a:latin typeface="BookmanOldStyle"/>
              </a:rPr>
              <a:t> 2022 </a:t>
            </a:r>
            <a:r>
              <a:rPr lang="en-ID" sz="2000" b="1" i="0" dirty="0" err="1">
                <a:effectLst/>
                <a:latin typeface="BookmanOldStyle"/>
              </a:rPr>
              <a:t>tentang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Sistem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Kerja</a:t>
            </a:r>
            <a:r>
              <a:rPr lang="en-ID" sz="2000" b="1" i="0" dirty="0">
                <a:effectLst/>
                <a:latin typeface="BookmanOldStyle"/>
              </a:rPr>
              <a:t> Pada </a:t>
            </a:r>
            <a:r>
              <a:rPr lang="en-ID" sz="2000" b="1" i="0" dirty="0" err="1">
                <a:effectLst/>
                <a:latin typeface="BookmanOldStyle"/>
              </a:rPr>
              <a:t>Instansi</a:t>
            </a:r>
            <a:r>
              <a:rPr lang="en-ID" sz="2000" b="1" dirty="0"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Pemerintah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Untuk</a:t>
            </a:r>
            <a:r>
              <a:rPr lang="en-ID" sz="2000" b="1" dirty="0"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Penyederhanaan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Birokrasi</a:t>
            </a:r>
            <a:r>
              <a:rPr lang="en-ID" sz="2000" b="1" dirty="0">
                <a:latin typeface="BookmanOldStyle"/>
              </a:rPr>
              <a:t> </a:t>
            </a:r>
            <a:r>
              <a:rPr lang="en-ID" sz="2000" b="1" dirty="0" err="1">
                <a:latin typeface="BookmanOldStyle"/>
              </a:rPr>
              <a:t>mengamanatkan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setiap</a:t>
            </a:r>
            <a:r>
              <a:rPr lang="en-ID" sz="2000" b="1" dirty="0"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Instansi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Pemerintah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melakukan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penyesuaian</a:t>
            </a:r>
            <a:r>
              <a:rPr lang="en-ID" sz="2000" b="1" dirty="0"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sistem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kerja</a:t>
            </a:r>
            <a:r>
              <a:rPr lang="en-ID" sz="2000" b="1" dirty="0"/>
              <a:t> </a:t>
            </a:r>
            <a:br>
              <a:rPr lang="en-ID" sz="2000" dirty="0"/>
            </a:b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4E8830E-B73F-C0B7-AA10-3701160CFF28}"/>
              </a:ext>
            </a:extLst>
          </p:cNvPr>
          <p:cNvSpPr txBox="1"/>
          <p:nvPr/>
        </p:nvSpPr>
        <p:spPr>
          <a:xfrm>
            <a:off x="10981863" y="968971"/>
            <a:ext cx="378663" cy="378663"/>
          </a:xfrm>
          <a:prstGeom prst="ellipse">
            <a:avLst/>
          </a:prstGeom>
          <a:noFill/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txBody>
          <a:bodyPr wrap="none" lIns="0" rIns="0" rtlCol="0" anchor="ctr">
            <a:noAutofit/>
          </a:bodyPr>
          <a:lstStyle/>
          <a:p>
            <a:r>
              <a:rPr lang="en-US" sz="3200" b="1" i="1" dirty="0">
                <a:solidFill>
                  <a:srgbClr val="0014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FB5C03-2428-C5C4-A26E-8CEC2F55B8C5}"/>
              </a:ext>
            </a:extLst>
          </p:cNvPr>
          <p:cNvSpPr txBox="1"/>
          <p:nvPr/>
        </p:nvSpPr>
        <p:spPr>
          <a:xfrm>
            <a:off x="5293975" y="3759528"/>
            <a:ext cx="378663" cy="378663"/>
          </a:xfrm>
          <a:prstGeom prst="ellipse">
            <a:avLst/>
          </a:prstGeom>
          <a:noFill/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txBody>
          <a:bodyPr wrap="none" lIns="0" rIns="0" rtlCol="0" anchor="ctr">
            <a:noAutofit/>
          </a:bodyPr>
          <a:lstStyle/>
          <a:p>
            <a:r>
              <a:rPr lang="en-US" sz="3200" b="1" i="1" dirty="0">
                <a:solidFill>
                  <a:srgbClr val="0014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1D4CBA3-D766-23B2-CFBA-111A7E239BF6}"/>
              </a:ext>
            </a:extLst>
          </p:cNvPr>
          <p:cNvSpPr txBox="1"/>
          <p:nvPr/>
        </p:nvSpPr>
        <p:spPr>
          <a:xfrm>
            <a:off x="11027859" y="3767694"/>
            <a:ext cx="378663" cy="378663"/>
          </a:xfrm>
          <a:prstGeom prst="ellipse">
            <a:avLst/>
          </a:prstGeom>
          <a:noFill/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txBody>
          <a:bodyPr wrap="none" lIns="0" rIns="0" rtlCol="0" anchor="ctr">
            <a:noAutofit/>
          </a:bodyPr>
          <a:lstStyle/>
          <a:p>
            <a:r>
              <a:rPr lang="en-US" sz="3200" b="1" i="1" dirty="0">
                <a:solidFill>
                  <a:srgbClr val="0014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9CE758-F29B-1C30-2D79-7E6693C10A0D}"/>
              </a:ext>
            </a:extLst>
          </p:cNvPr>
          <p:cNvSpPr/>
          <p:nvPr/>
        </p:nvSpPr>
        <p:spPr>
          <a:xfrm>
            <a:off x="11676062" y="6308726"/>
            <a:ext cx="515938" cy="365125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lide Number Placeholder 1">
            <a:extLst>
              <a:ext uri="{FF2B5EF4-FFF2-40B4-BE49-F238E27FC236}">
                <a16:creationId xmlns:a16="http://schemas.microsoft.com/office/drawing/2014/main" id="{3B2EB1D5-E6C9-82E9-9211-B1920984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527" y="6310050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sz="1800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2</a:t>
            </a:fld>
            <a:endParaRPr lang="en-US" sz="1800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2FB33-C5C2-10B5-915C-E413AD497CE2}"/>
              </a:ext>
            </a:extLst>
          </p:cNvPr>
          <p:cNvSpPr txBox="1"/>
          <p:nvPr/>
        </p:nvSpPr>
        <p:spPr>
          <a:xfrm>
            <a:off x="6373010" y="1330303"/>
            <a:ext cx="5141922" cy="155855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ID" sz="2000" b="1" i="0" dirty="0">
                <a:effectLst/>
                <a:latin typeface="BookmanOldStyle"/>
              </a:rPr>
              <a:t>proses </a:t>
            </a:r>
            <a:r>
              <a:rPr lang="en-ID" sz="2000" b="1" i="0" dirty="0" err="1">
                <a:effectLst/>
                <a:latin typeface="BookmanOldStyle"/>
              </a:rPr>
              <a:t>penyederhanaan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birokrasi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telah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dilaksanakan</a:t>
            </a:r>
            <a:r>
              <a:rPr lang="en-ID" sz="2000" b="1" dirty="0"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Pemerintah</a:t>
            </a:r>
            <a:r>
              <a:rPr lang="en-ID" sz="2000" b="1" i="0" dirty="0">
                <a:effectLst/>
                <a:latin typeface="BookmanOldStyle"/>
              </a:rPr>
              <a:t> Kota Semarang </a:t>
            </a:r>
            <a:r>
              <a:rPr lang="en-ID" sz="2000" b="1" i="0" dirty="0" err="1">
                <a:effectLst/>
                <a:latin typeface="BookmanOldStyle"/>
              </a:rPr>
              <a:t>dalam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rangka</a:t>
            </a:r>
            <a:r>
              <a:rPr lang="en-ID" sz="2000" b="1" dirty="0"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mewujudkan</a:t>
            </a:r>
            <a:r>
              <a:rPr lang="en-ID" sz="2000" b="1" i="0" dirty="0">
                <a:effectLst/>
                <a:latin typeface="BookmanOldStyle"/>
              </a:rPr>
              <a:t> tata </a:t>
            </a:r>
            <a:r>
              <a:rPr lang="en-ID" sz="2000" b="1" i="0" dirty="0" err="1">
                <a:effectLst/>
                <a:latin typeface="BookmanOldStyle"/>
              </a:rPr>
              <a:t>kelola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pemerintahan</a:t>
            </a:r>
            <a:r>
              <a:rPr lang="en-ID" sz="2000" b="1" dirty="0">
                <a:latin typeface="BookmanOldStyle"/>
              </a:rPr>
              <a:t> </a:t>
            </a:r>
            <a:r>
              <a:rPr lang="en-ID" sz="2000" b="1" i="0" dirty="0">
                <a:effectLst/>
                <a:latin typeface="BookmanOldStyle"/>
              </a:rPr>
              <a:t>yang </a:t>
            </a:r>
            <a:r>
              <a:rPr lang="en-ID" sz="2000" b="1" i="0" dirty="0" err="1">
                <a:effectLst/>
                <a:latin typeface="BookmanOldStyle"/>
              </a:rPr>
              <a:t>efektif</a:t>
            </a:r>
            <a:r>
              <a:rPr lang="en-ID" sz="2000" b="1" i="0" dirty="0">
                <a:effectLst/>
                <a:latin typeface="BookmanOldStyle"/>
              </a:rPr>
              <a:t> dan </a:t>
            </a:r>
            <a:r>
              <a:rPr lang="en-ID" sz="2000" b="1" i="0" dirty="0" err="1">
                <a:effectLst/>
                <a:latin typeface="BookmanOldStyle"/>
              </a:rPr>
              <a:t>efisien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guna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meningkatkan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kinerja</a:t>
            </a:r>
            <a:r>
              <a:rPr lang="en-ID" sz="2000" b="1" dirty="0"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pemerintahan</a:t>
            </a:r>
            <a:r>
              <a:rPr lang="en-ID" sz="2000" b="1" i="0" dirty="0">
                <a:effectLst/>
                <a:latin typeface="BookmanOldStyle"/>
              </a:rPr>
              <a:t> dan </a:t>
            </a:r>
            <a:r>
              <a:rPr lang="en-ID" sz="2000" b="1" i="0" dirty="0" err="1">
                <a:effectLst/>
                <a:latin typeface="BookmanOldStyle"/>
              </a:rPr>
              <a:t>pelayanan</a:t>
            </a:r>
            <a:r>
              <a:rPr lang="en-ID" sz="2000" b="1" i="0" dirty="0">
                <a:effectLst/>
                <a:latin typeface="BookmanOldStyle"/>
              </a:rPr>
              <a:t> </a:t>
            </a:r>
            <a:r>
              <a:rPr lang="en-ID" sz="2000" b="1" i="0" dirty="0" err="1">
                <a:effectLst/>
                <a:latin typeface="BookmanOldStyle"/>
              </a:rPr>
              <a:t>publik</a:t>
            </a:r>
            <a:r>
              <a:rPr lang="en-ID" sz="2000" b="1" dirty="0"/>
              <a:t> 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CD7319-3C86-58AB-A6B1-178D0EB9BA96}"/>
              </a:ext>
            </a:extLst>
          </p:cNvPr>
          <p:cNvSpPr txBox="1"/>
          <p:nvPr/>
        </p:nvSpPr>
        <p:spPr>
          <a:xfrm>
            <a:off x="6465458" y="4267514"/>
            <a:ext cx="5210604" cy="71896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ID" sz="2000" b="1" i="0" dirty="0" err="1">
                <a:solidFill>
                  <a:srgbClr val="000000"/>
                </a:solidFill>
                <a:effectLst/>
                <a:latin typeface="BookmanOldStyle"/>
              </a:rPr>
              <a:t>penyesuaian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BookmanOldStyle"/>
              </a:rPr>
              <a:t>sistem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BookmanOldStyle"/>
              </a:rPr>
              <a:t>kerja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BookmanOldStyle"/>
              </a:rPr>
              <a:t>guna</a:t>
            </a:r>
            <a:r>
              <a:rPr lang="en-ID" sz="2000" b="1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BookmanOldStyle"/>
              </a:rPr>
              <a:t>mewujudkan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BookmanOldStyle"/>
              </a:rPr>
              <a:t>birokrasi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BookmanOldStyle"/>
              </a:rPr>
              <a:t> yang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BookmanOldStyle"/>
              </a:rPr>
              <a:t>dinamis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BookmanOldStyle"/>
              </a:rPr>
              <a:t>,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BookmanOldStyle"/>
              </a:rPr>
              <a:t>lincah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BookmanOldStyle"/>
              </a:rPr>
              <a:t>, dan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BookmanOldStyle"/>
              </a:rPr>
              <a:t>profesional</a:t>
            </a:r>
            <a:r>
              <a:rPr lang="en-ID" sz="2000" b="1" dirty="0"/>
              <a:t> </a:t>
            </a:r>
            <a:br>
              <a:rPr lang="en-ID" b="1" dirty="0"/>
            </a:br>
            <a:br>
              <a:rPr lang="en-ID" sz="1400" b="1" dirty="0"/>
            </a:b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2B42C-052F-F877-39EC-03D3BA2A26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11318662" y="96329"/>
            <a:ext cx="714800" cy="100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9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06929B66-1416-9BBC-1A98-C3285BBE70ED}"/>
              </a:ext>
            </a:extLst>
          </p:cNvPr>
          <p:cNvSpPr/>
          <p:nvPr/>
        </p:nvSpPr>
        <p:spPr>
          <a:xfrm>
            <a:off x="4660491" y="1425677"/>
            <a:ext cx="4129548" cy="4883048"/>
          </a:xfrm>
          <a:prstGeom prst="rect">
            <a:avLst/>
          </a:prstGeom>
          <a:solidFill>
            <a:schemeClr val="bg1">
              <a:lumMod val="9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BD6658-C3F2-A194-5656-6F7F7381227D}"/>
              </a:ext>
            </a:extLst>
          </p:cNvPr>
          <p:cNvSpPr/>
          <p:nvPr/>
        </p:nvSpPr>
        <p:spPr>
          <a:xfrm>
            <a:off x="11676062" y="6308726"/>
            <a:ext cx="515938" cy="365125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308725"/>
            <a:ext cx="340210" cy="365125"/>
          </a:xfrm>
        </p:spPr>
        <p:txBody>
          <a:bodyPr/>
          <a:lstStyle/>
          <a:p>
            <a:pPr algn="ctr"/>
            <a:fld id="{D4F9442E-9437-4062-8DAD-965F8584E449}" type="slidenum">
              <a:rPr lang="en-US" sz="1800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</a:t>
            </a:fld>
            <a:endParaRPr lang="en-US" sz="1800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5D6D1E7-9840-A5BB-401C-88AA40A9E93A}"/>
              </a:ext>
            </a:extLst>
          </p:cNvPr>
          <p:cNvSpPr/>
          <p:nvPr/>
        </p:nvSpPr>
        <p:spPr>
          <a:xfrm>
            <a:off x="740229" y="2719285"/>
            <a:ext cx="2538701" cy="2438553"/>
          </a:xfrm>
          <a:prstGeom prst="donut">
            <a:avLst>
              <a:gd name="adj" fmla="val 10440"/>
            </a:avLst>
          </a:prstGeom>
          <a:solidFill>
            <a:srgbClr val="00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039FDD-C7C7-2096-1505-422BC7DC661C}"/>
              </a:ext>
            </a:extLst>
          </p:cNvPr>
          <p:cNvSpPr/>
          <p:nvPr/>
        </p:nvSpPr>
        <p:spPr>
          <a:xfrm>
            <a:off x="4241244" y="1718796"/>
            <a:ext cx="853762" cy="853762"/>
          </a:xfrm>
          <a:prstGeom prst="ellipse">
            <a:avLst/>
          </a:prstGeom>
          <a:solidFill>
            <a:srgbClr val="00144F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1A69E5-5CEF-3A43-82D0-291423D2CC8F}"/>
              </a:ext>
            </a:extLst>
          </p:cNvPr>
          <p:cNvSpPr/>
          <p:nvPr/>
        </p:nvSpPr>
        <p:spPr>
          <a:xfrm>
            <a:off x="4241244" y="3440320"/>
            <a:ext cx="853762" cy="853762"/>
          </a:xfrm>
          <a:prstGeom prst="ellipse">
            <a:avLst/>
          </a:prstGeom>
          <a:solidFill>
            <a:srgbClr val="F5AE18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C2E86D-7D94-9E23-46AE-1BC4ED82D888}"/>
              </a:ext>
            </a:extLst>
          </p:cNvPr>
          <p:cNvSpPr/>
          <p:nvPr/>
        </p:nvSpPr>
        <p:spPr>
          <a:xfrm>
            <a:off x="4241244" y="5161844"/>
            <a:ext cx="853762" cy="853762"/>
          </a:xfrm>
          <a:prstGeom prst="ellipse">
            <a:avLst/>
          </a:prstGeom>
          <a:solidFill>
            <a:srgbClr val="F3BE94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767450-F07A-656B-1CA7-9FB1CEA0D93D}"/>
              </a:ext>
            </a:extLst>
          </p:cNvPr>
          <p:cNvSpPr/>
          <p:nvPr/>
        </p:nvSpPr>
        <p:spPr>
          <a:xfrm>
            <a:off x="4353144" y="1830696"/>
            <a:ext cx="629962" cy="6299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8F79FF-7BD3-F885-B2B1-DFB24B73E2C0}"/>
              </a:ext>
            </a:extLst>
          </p:cNvPr>
          <p:cNvSpPr/>
          <p:nvPr/>
        </p:nvSpPr>
        <p:spPr>
          <a:xfrm>
            <a:off x="4353144" y="3552220"/>
            <a:ext cx="629962" cy="6299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26BFD9-C6D1-E894-A343-257AB742A28B}"/>
              </a:ext>
            </a:extLst>
          </p:cNvPr>
          <p:cNvSpPr/>
          <p:nvPr/>
        </p:nvSpPr>
        <p:spPr>
          <a:xfrm>
            <a:off x="4353144" y="5273744"/>
            <a:ext cx="629962" cy="6299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B31208-2FE8-E8DB-91A5-8CECB846EF66}"/>
              </a:ext>
            </a:extLst>
          </p:cNvPr>
          <p:cNvCxnSpPr>
            <a:cxnSpLocks/>
            <a:stCxn id="8" idx="7"/>
            <a:endCxn id="18" idx="2"/>
          </p:cNvCxnSpPr>
          <p:nvPr/>
        </p:nvCxnSpPr>
        <p:spPr>
          <a:xfrm flipV="1">
            <a:off x="2907146" y="2145677"/>
            <a:ext cx="1334098" cy="930726"/>
          </a:xfrm>
          <a:prstGeom prst="line">
            <a:avLst/>
          </a:prstGeom>
          <a:ln w="254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5F0EFF1-287B-0584-2AC0-90542212B52C}"/>
              </a:ext>
            </a:extLst>
          </p:cNvPr>
          <p:cNvCxnSpPr>
            <a:cxnSpLocks/>
            <a:stCxn id="8" idx="6"/>
            <a:endCxn id="19" idx="2"/>
          </p:cNvCxnSpPr>
          <p:nvPr/>
        </p:nvCxnSpPr>
        <p:spPr>
          <a:xfrm flipV="1">
            <a:off x="3278930" y="3867201"/>
            <a:ext cx="962314" cy="71361"/>
          </a:xfrm>
          <a:prstGeom prst="line">
            <a:avLst/>
          </a:prstGeom>
          <a:ln w="25400">
            <a:solidFill>
              <a:srgbClr val="F5AE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AC819F-DC50-89A1-DAA3-CCFB881C81FC}"/>
              </a:ext>
            </a:extLst>
          </p:cNvPr>
          <p:cNvCxnSpPr>
            <a:cxnSpLocks/>
            <a:stCxn id="8" idx="5"/>
            <a:endCxn id="20" idx="2"/>
          </p:cNvCxnSpPr>
          <p:nvPr/>
        </p:nvCxnSpPr>
        <p:spPr>
          <a:xfrm>
            <a:off x="2907146" y="4800720"/>
            <a:ext cx="1334098" cy="788005"/>
          </a:xfrm>
          <a:prstGeom prst="line">
            <a:avLst/>
          </a:prstGeom>
          <a:ln w="25400">
            <a:solidFill>
              <a:srgbClr val="F3BE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A593E6D-9348-14C9-CF78-82BA271C2EA5}"/>
              </a:ext>
            </a:extLst>
          </p:cNvPr>
          <p:cNvGrpSpPr/>
          <p:nvPr/>
        </p:nvGrpSpPr>
        <p:grpSpPr>
          <a:xfrm>
            <a:off x="5341666" y="3006439"/>
            <a:ext cx="6334396" cy="1721524"/>
            <a:chOff x="4668125" y="3006439"/>
            <a:chExt cx="7007937" cy="172152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D823C71-EB66-4C47-ED5D-0C1CDB4795CC}"/>
                </a:ext>
              </a:extLst>
            </p:cNvPr>
            <p:cNvCxnSpPr/>
            <p:nvPr/>
          </p:nvCxnSpPr>
          <p:spPr>
            <a:xfrm>
              <a:off x="4668125" y="3006439"/>
              <a:ext cx="70079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369B88C-F5A3-6F99-A23B-74EC445E649B}"/>
                </a:ext>
              </a:extLst>
            </p:cNvPr>
            <p:cNvCxnSpPr/>
            <p:nvPr/>
          </p:nvCxnSpPr>
          <p:spPr>
            <a:xfrm>
              <a:off x="4668125" y="4727963"/>
              <a:ext cx="700793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0F8D780F-4461-0C23-59A6-A432FF0CB140}"/>
              </a:ext>
            </a:extLst>
          </p:cNvPr>
          <p:cNvSpPr txBox="1">
            <a:spLocks/>
          </p:cNvSpPr>
          <p:nvPr/>
        </p:nvSpPr>
        <p:spPr>
          <a:xfrm>
            <a:off x="5351071" y="1626155"/>
            <a:ext cx="3182902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400" b="1" dirty="0">
                <a:solidFill>
                  <a:srgbClr val="00144F"/>
                </a:solidFill>
                <a:highlight>
                  <a:srgbClr val="F3BE94"/>
                </a:highligh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PERMENPANRB 25 TAHUN 2021</a:t>
            </a:r>
          </a:p>
          <a:p>
            <a:pPr algn="l">
              <a:lnSpc>
                <a:spcPct val="100000"/>
              </a:lnSpc>
            </a:pPr>
            <a:endParaRPr lang="en-US" sz="1400" b="1" dirty="0">
              <a:solidFill>
                <a:srgbClr val="00144F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1" dirty="0">
                <a:solidFill>
                  <a:srgbClr val="00144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TRANSFORMASI ORGANISASI</a:t>
            </a:r>
            <a:endParaRPr lang="en-US" sz="1800" dirty="0">
              <a:solidFill>
                <a:srgbClr val="00144F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AC7B4BE-ABE5-F79B-C42C-20E8B01AD6D2}"/>
              </a:ext>
            </a:extLst>
          </p:cNvPr>
          <p:cNvSpPr txBox="1">
            <a:spLocks/>
          </p:cNvSpPr>
          <p:nvPr/>
        </p:nvSpPr>
        <p:spPr>
          <a:xfrm>
            <a:off x="8948107" y="1425676"/>
            <a:ext cx="2873779" cy="1440000"/>
          </a:xfrm>
          <a:prstGeom prst="rect">
            <a:avLst/>
          </a:prstGeom>
          <a:solidFill>
            <a:srgbClr val="00144F"/>
          </a:solidFill>
        </p:spPr>
        <p:txBody>
          <a:bodyPr vert="horz" wrap="square" lIns="108000" tIns="108000" rIns="108000" bIns="1080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perampingan</a:t>
            </a:r>
            <a:r>
              <a:rPr lang="en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struktur</a:t>
            </a:r>
            <a:r>
              <a:rPr lang="en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organisasi</a:t>
            </a:r>
            <a:r>
              <a:rPr lang="en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jabatan</a:t>
            </a:r>
            <a:r>
              <a:rPr lang="en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administrasi</a:t>
            </a:r>
            <a:r>
              <a:rPr lang="en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pada </a:t>
            </a: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daerah</a:t>
            </a:r>
            <a:r>
              <a:rPr lang="en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kriteria</a:t>
            </a:r>
            <a:r>
              <a:rPr lang="en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tertentu</a:t>
            </a:r>
            <a:r>
              <a:rPr lang="en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memperhatikan</a:t>
            </a:r>
            <a:r>
              <a:rPr lang="en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karakteristik</a:t>
            </a:r>
            <a:r>
              <a:rPr lang="en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sifat</a:t>
            </a:r>
            <a:r>
              <a:rPr lang="en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tugas</a:t>
            </a:r>
            <a:r>
              <a:rPr lang="en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jabatan</a:t>
            </a:r>
            <a:r>
              <a:rPr lang="en-ID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administrasi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F8DF4C5-EB9B-2DDF-B18C-2FEADBB7C9D9}"/>
              </a:ext>
            </a:extLst>
          </p:cNvPr>
          <p:cNvSpPr txBox="1">
            <a:spLocks/>
          </p:cNvSpPr>
          <p:nvPr/>
        </p:nvSpPr>
        <p:spPr>
          <a:xfrm>
            <a:off x="8948107" y="3147200"/>
            <a:ext cx="2873779" cy="1439998"/>
          </a:xfrm>
          <a:prstGeom prst="rect">
            <a:avLst/>
          </a:prstGeom>
          <a:solidFill>
            <a:srgbClr val="F5AE18"/>
          </a:solidFill>
        </p:spPr>
        <p:txBody>
          <a:bodyPr vert="horz" wrap="square" lIns="108000" tIns="108000" rIns="108000" bIns="1080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pengalihan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jabatan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administrasi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organisasinya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dirampingkan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menjadi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pejabat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fungsional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bersesuaian</a:t>
            </a:r>
            <a:endParaRPr lang="en-US" sz="1400" b="1" dirty="0">
              <a:solidFill>
                <a:srgbClr val="00144F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AC005FA6-8138-A311-4D25-BECCCD54D6B6}"/>
              </a:ext>
            </a:extLst>
          </p:cNvPr>
          <p:cNvSpPr txBox="1">
            <a:spLocks/>
          </p:cNvSpPr>
          <p:nvPr/>
        </p:nvSpPr>
        <p:spPr>
          <a:xfrm>
            <a:off x="8948107" y="4908439"/>
            <a:ext cx="2873779" cy="1439997"/>
          </a:xfrm>
          <a:prstGeom prst="rect">
            <a:avLst/>
          </a:prstGeom>
          <a:solidFill>
            <a:srgbClr val="F3BE94"/>
          </a:solidFill>
        </p:spPr>
        <p:txBody>
          <a:bodyPr vert="horz" wrap="square" lIns="108000" tIns="108000" rIns="108000" bIns="1080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>
              <a:buNone/>
            </a:pP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penyempurnaan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mekanisme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kerja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dan proses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bisnis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birokrasi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berorientasi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pada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percepatan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pengambilan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keputusan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perbaikan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pelayanan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publik</a:t>
            </a:r>
            <a:endParaRPr lang="en-US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Title 1023">
            <a:extLst>
              <a:ext uri="{FF2B5EF4-FFF2-40B4-BE49-F238E27FC236}">
                <a16:creationId xmlns:a16="http://schemas.microsoft.com/office/drawing/2014/main" id="{17FF7FCA-E2EE-F32B-B09D-8BA4A5B8EE50}"/>
              </a:ext>
            </a:extLst>
          </p:cNvPr>
          <p:cNvSpPr txBox="1">
            <a:spLocks/>
          </p:cNvSpPr>
          <p:nvPr/>
        </p:nvSpPr>
        <p:spPr>
          <a:xfrm>
            <a:off x="515938" y="549275"/>
            <a:ext cx="5667148" cy="662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144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LATAR BELAKANG</a:t>
            </a:r>
            <a:endParaRPr lang="en-US" dirty="0">
              <a:solidFill>
                <a:srgbClr val="00144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47D280-D1CE-1CF6-AB1E-4094C3785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82" y="3172572"/>
            <a:ext cx="731393" cy="6463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49A413-5158-5F54-82E3-610180DE477D}"/>
              </a:ext>
            </a:extLst>
          </p:cNvPr>
          <p:cNvSpPr txBox="1"/>
          <p:nvPr/>
        </p:nvSpPr>
        <p:spPr>
          <a:xfrm>
            <a:off x="914401" y="3849019"/>
            <a:ext cx="215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PENYEDERHANAAN BIROKRASI</a:t>
            </a:r>
            <a:endParaRPr lang="en-ID" b="1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0326388-02C3-F43C-AB71-87CA394E0D69}"/>
              </a:ext>
            </a:extLst>
          </p:cNvPr>
          <p:cNvSpPr txBox="1">
            <a:spLocks/>
          </p:cNvSpPr>
          <p:nvPr/>
        </p:nvSpPr>
        <p:spPr>
          <a:xfrm>
            <a:off x="5402353" y="3326459"/>
            <a:ext cx="3182902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400" b="1" dirty="0">
                <a:solidFill>
                  <a:srgbClr val="00144F"/>
                </a:solidFill>
                <a:highlight>
                  <a:srgbClr val="F3BE94"/>
                </a:highligh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PERMENPANRB 17 TAHUN 2021</a:t>
            </a:r>
          </a:p>
          <a:p>
            <a:pPr algn="l">
              <a:lnSpc>
                <a:spcPct val="100000"/>
              </a:lnSpc>
            </a:pPr>
            <a:endParaRPr lang="en-US" sz="1400" b="1" dirty="0">
              <a:solidFill>
                <a:srgbClr val="00144F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1" dirty="0">
                <a:solidFill>
                  <a:srgbClr val="00144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TRANSFORMASI SDM APARATUR</a:t>
            </a:r>
            <a:endParaRPr lang="en-US" sz="1800" dirty="0">
              <a:solidFill>
                <a:srgbClr val="00144F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710FE6F-3583-B7AB-7907-CE4907482CD0}"/>
              </a:ext>
            </a:extLst>
          </p:cNvPr>
          <p:cNvSpPr txBox="1">
            <a:spLocks/>
          </p:cNvSpPr>
          <p:nvPr/>
        </p:nvSpPr>
        <p:spPr>
          <a:xfrm>
            <a:off x="5351071" y="5157838"/>
            <a:ext cx="3034726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400" b="1" dirty="0">
                <a:solidFill>
                  <a:srgbClr val="00144F"/>
                </a:solidFill>
                <a:highlight>
                  <a:srgbClr val="F3BE94"/>
                </a:highligh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PERMENPANRB 7 TAHUN 2022</a:t>
            </a:r>
          </a:p>
          <a:p>
            <a:pPr algn="l">
              <a:lnSpc>
                <a:spcPct val="100000"/>
              </a:lnSpc>
            </a:pPr>
            <a:endParaRPr lang="en-US" sz="1400" b="1" dirty="0">
              <a:solidFill>
                <a:srgbClr val="00144F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1" dirty="0">
                <a:solidFill>
                  <a:srgbClr val="00144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TRANSFORMASI SISTEM KERJA</a:t>
            </a:r>
            <a:endParaRPr lang="en-US" sz="1800" dirty="0">
              <a:solidFill>
                <a:srgbClr val="00144F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A581A93-323B-5C00-43D1-F35129D32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11318662" y="96329"/>
            <a:ext cx="714800" cy="100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8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C9733971-2708-70C7-5357-99142255B63A}"/>
              </a:ext>
            </a:extLst>
          </p:cNvPr>
          <p:cNvSpPr/>
          <p:nvPr/>
        </p:nvSpPr>
        <p:spPr>
          <a:xfrm>
            <a:off x="0" y="0"/>
            <a:ext cx="12192000" cy="1327355"/>
          </a:xfrm>
          <a:prstGeom prst="rect">
            <a:avLst/>
          </a:prstGeom>
          <a:solidFill>
            <a:srgbClr val="00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6B76AF-0E14-5372-BA4A-8406F8B69611}"/>
              </a:ext>
            </a:extLst>
          </p:cNvPr>
          <p:cNvGrpSpPr/>
          <p:nvPr/>
        </p:nvGrpSpPr>
        <p:grpSpPr>
          <a:xfrm>
            <a:off x="5020373" y="3982668"/>
            <a:ext cx="2087120" cy="2087120"/>
            <a:chOff x="983098" y="2719285"/>
            <a:chExt cx="2295832" cy="2295832"/>
          </a:xfrm>
          <a:effectLst>
            <a:outerShdw blurRad="50800" dist="50800" dir="5400000" sx="90000" sy="-19000" rotWithShape="0">
              <a:srgbClr val="00144F">
                <a:alpha val="10000"/>
              </a:srgbClr>
            </a:outerShd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E5F3D94-42A0-DF8F-DC91-D79D6F3D8DCE}"/>
                </a:ext>
              </a:extLst>
            </p:cNvPr>
            <p:cNvSpPr/>
            <p:nvPr/>
          </p:nvSpPr>
          <p:spPr>
            <a:xfrm>
              <a:off x="1670127" y="3406314"/>
              <a:ext cx="921774" cy="921774"/>
            </a:xfrm>
            <a:prstGeom prst="ellipse">
              <a:avLst/>
            </a:prstGeom>
            <a:solidFill>
              <a:srgbClr val="0014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FDD25A86-90E0-DCAA-DA4B-6A015F3F1FD4}"/>
                </a:ext>
              </a:extLst>
            </p:cNvPr>
            <p:cNvSpPr/>
            <p:nvPr/>
          </p:nvSpPr>
          <p:spPr>
            <a:xfrm>
              <a:off x="983098" y="2719285"/>
              <a:ext cx="2295832" cy="2295832"/>
            </a:xfrm>
            <a:prstGeom prst="donut">
              <a:avLst>
                <a:gd name="adj" fmla="val 10440"/>
              </a:avLst>
            </a:prstGeom>
            <a:solidFill>
              <a:srgbClr val="0014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9DF23523-BF83-6345-3E6D-DCE68D2DB9ED}"/>
                </a:ext>
              </a:extLst>
            </p:cNvPr>
            <p:cNvSpPr/>
            <p:nvPr/>
          </p:nvSpPr>
          <p:spPr>
            <a:xfrm>
              <a:off x="1325491" y="3061678"/>
              <a:ext cx="1611046" cy="1611046"/>
            </a:xfrm>
            <a:prstGeom prst="donut">
              <a:avLst>
                <a:gd name="adj" fmla="val 12789"/>
              </a:avLst>
            </a:prstGeom>
            <a:solidFill>
              <a:srgbClr val="F5AE18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 outline">
              <a:extLst>
                <a:ext uri="{FF2B5EF4-FFF2-40B4-BE49-F238E27FC236}">
                  <a16:creationId xmlns:a16="http://schemas.microsoft.com/office/drawing/2014/main" id="{894E1CB0-7CAC-C9A2-BBBF-4FD513BC6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7513" y="3523700"/>
              <a:ext cx="687003" cy="687003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EFDBA8F-AF15-B665-830B-5EB3FB876980}"/>
              </a:ext>
            </a:extLst>
          </p:cNvPr>
          <p:cNvSpPr/>
          <p:nvPr/>
        </p:nvSpPr>
        <p:spPr>
          <a:xfrm>
            <a:off x="11676062" y="6308726"/>
            <a:ext cx="515938" cy="365125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C4827D09-8AF0-ECE3-A887-FFDD956A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308725"/>
            <a:ext cx="340210" cy="365125"/>
          </a:xfrm>
        </p:spPr>
        <p:txBody>
          <a:bodyPr/>
          <a:lstStyle/>
          <a:p>
            <a:pPr algn="ctr"/>
            <a:fld id="{D4F9442E-9437-4062-8DAD-965F8584E449}" type="slidenum">
              <a:rPr lang="en-US" sz="1800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4</a:t>
            </a:fld>
            <a:endParaRPr lang="en-US" sz="1800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CB6A982-B025-E701-63F2-9B7284E19A5C}"/>
              </a:ext>
            </a:extLst>
          </p:cNvPr>
          <p:cNvGrpSpPr/>
          <p:nvPr/>
        </p:nvGrpSpPr>
        <p:grpSpPr>
          <a:xfrm>
            <a:off x="956058" y="4815115"/>
            <a:ext cx="2766747" cy="1573034"/>
            <a:chOff x="533947" y="4596176"/>
            <a:chExt cx="2766747" cy="1573034"/>
          </a:xfrm>
        </p:grpSpPr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40F21C9A-394E-9BBB-D3ED-15E50F6ED171}"/>
                </a:ext>
              </a:extLst>
            </p:cNvPr>
            <p:cNvSpPr txBox="1">
              <a:spLocks/>
            </p:cNvSpPr>
            <p:nvPr/>
          </p:nvSpPr>
          <p:spPr>
            <a:xfrm>
              <a:off x="533947" y="4938104"/>
              <a:ext cx="2766747" cy="123110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memastikan</a:t>
              </a:r>
              <a:r>
                <a:rPr lang="en-US" sz="20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pencapaian</a:t>
              </a:r>
              <a:r>
                <a:rPr lang="en-US" sz="20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tujuan</a:t>
              </a:r>
              <a:r>
                <a:rPr lang="en-US" sz="20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strategi, dan </a:t>
              </a: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kinerja</a:t>
              </a:r>
              <a:r>
                <a:rPr lang="en-US" sz="20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organisasi</a:t>
              </a:r>
              <a:endParaRPr lang="en-US" sz="2000" dirty="0">
                <a:solidFill>
                  <a:srgbClr val="00144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C503382B-3587-58EA-B6FB-AA700940E501}"/>
                </a:ext>
              </a:extLst>
            </p:cNvPr>
            <p:cNvSpPr txBox="1">
              <a:spLocks/>
            </p:cNvSpPr>
            <p:nvPr/>
          </p:nvSpPr>
          <p:spPr>
            <a:xfrm>
              <a:off x="533947" y="4596176"/>
              <a:ext cx="2766747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000" b="1" dirty="0">
                  <a:solidFill>
                    <a:srgbClr val="00144F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2.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BB736A-9699-14A7-A1C5-5BE3E628B624}"/>
              </a:ext>
            </a:extLst>
          </p:cNvPr>
          <p:cNvGrpSpPr/>
          <p:nvPr/>
        </p:nvGrpSpPr>
        <p:grpSpPr>
          <a:xfrm>
            <a:off x="904293" y="3107702"/>
            <a:ext cx="2766747" cy="1265258"/>
            <a:chOff x="533947" y="3033320"/>
            <a:chExt cx="2766747" cy="1265258"/>
          </a:xfrm>
        </p:grpSpPr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5681C583-ABBA-F8CF-EA1C-B34460369378}"/>
                </a:ext>
              </a:extLst>
            </p:cNvPr>
            <p:cNvSpPr txBox="1">
              <a:spLocks/>
            </p:cNvSpPr>
            <p:nvPr/>
          </p:nvSpPr>
          <p:spPr>
            <a:xfrm>
              <a:off x="533947" y="3375248"/>
              <a:ext cx="2766747" cy="9233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mewujudkan</a:t>
              </a:r>
              <a:r>
                <a:rPr lang="en-US" sz="20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proses </a:t>
              </a: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kerja</a:t>
              </a:r>
              <a:r>
                <a:rPr lang="en-US" sz="20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yang </a:t>
              </a: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efektif</a:t>
              </a:r>
              <a:r>
                <a:rPr lang="en-US" sz="20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 </a:t>
              </a: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efisien</a:t>
              </a:r>
              <a:endParaRPr lang="en-US" sz="2000" dirty="0">
                <a:solidFill>
                  <a:srgbClr val="00144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935CAEC5-2D38-D265-2AF8-A714C58DE818}"/>
                </a:ext>
              </a:extLst>
            </p:cNvPr>
            <p:cNvSpPr txBox="1">
              <a:spLocks/>
            </p:cNvSpPr>
            <p:nvPr/>
          </p:nvSpPr>
          <p:spPr>
            <a:xfrm>
              <a:off x="533947" y="3033320"/>
              <a:ext cx="2766747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000" b="1" dirty="0">
                  <a:solidFill>
                    <a:srgbClr val="00144F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1.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F6E8FA-65B8-8630-637E-19E804E1708D}"/>
              </a:ext>
            </a:extLst>
          </p:cNvPr>
          <p:cNvGrpSpPr/>
          <p:nvPr/>
        </p:nvGrpSpPr>
        <p:grpSpPr>
          <a:xfrm>
            <a:off x="8733588" y="4855407"/>
            <a:ext cx="2766747" cy="1573034"/>
            <a:chOff x="533947" y="4596176"/>
            <a:chExt cx="2766747" cy="1573034"/>
          </a:xfrm>
        </p:grpSpPr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E8546641-EAE2-EF07-E1A8-8EF642B352B3}"/>
                </a:ext>
              </a:extLst>
            </p:cNvPr>
            <p:cNvSpPr txBox="1">
              <a:spLocks/>
            </p:cNvSpPr>
            <p:nvPr/>
          </p:nvSpPr>
          <p:spPr>
            <a:xfrm>
              <a:off x="533947" y="4938104"/>
              <a:ext cx="2766747" cy="123110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mengoptimalkan</a:t>
              </a:r>
              <a:r>
                <a:rPr lang="en-US" sz="20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pemanfaatan</a:t>
              </a:r>
              <a:r>
                <a:rPr lang="en-US" sz="20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teknologi</a:t>
              </a:r>
              <a:r>
                <a:rPr lang="en-US" sz="20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informasi</a:t>
              </a:r>
              <a:r>
                <a:rPr lang="en-US" sz="20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dan </a:t>
              </a: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komunikasi</a:t>
              </a:r>
              <a:r>
                <a:rPr lang="en-US" sz="2000" dirty="0">
                  <a:solidFill>
                    <a:srgbClr val="00144F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. </a:t>
              </a:r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EA4E51EB-C0BE-2CC2-8141-111028AAAB9A}"/>
                </a:ext>
              </a:extLst>
            </p:cNvPr>
            <p:cNvSpPr txBox="1">
              <a:spLocks/>
            </p:cNvSpPr>
            <p:nvPr/>
          </p:nvSpPr>
          <p:spPr>
            <a:xfrm>
              <a:off x="533947" y="4596176"/>
              <a:ext cx="2766747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en-US" sz="2000" b="1" dirty="0">
                  <a:solidFill>
                    <a:srgbClr val="00144F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4.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B342391-8B5E-12E5-7794-31232A5DF05B}"/>
              </a:ext>
            </a:extLst>
          </p:cNvPr>
          <p:cNvGrpSpPr/>
          <p:nvPr/>
        </p:nvGrpSpPr>
        <p:grpSpPr>
          <a:xfrm>
            <a:off x="8733589" y="3105720"/>
            <a:ext cx="2766747" cy="1265258"/>
            <a:chOff x="533947" y="3033320"/>
            <a:chExt cx="2766747" cy="1265258"/>
          </a:xfrm>
        </p:grpSpPr>
        <p:sp>
          <p:nvSpPr>
            <p:cNvPr id="41" name="Title 1">
              <a:extLst>
                <a:ext uri="{FF2B5EF4-FFF2-40B4-BE49-F238E27FC236}">
                  <a16:creationId xmlns:a16="http://schemas.microsoft.com/office/drawing/2014/main" id="{D421C146-699D-9A40-3704-1495B0BBA8AB}"/>
                </a:ext>
              </a:extLst>
            </p:cNvPr>
            <p:cNvSpPr txBox="1">
              <a:spLocks/>
            </p:cNvSpPr>
            <p:nvPr/>
          </p:nvSpPr>
          <p:spPr>
            <a:xfrm>
              <a:off x="533947" y="3375248"/>
              <a:ext cx="2766747" cy="92333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mengoptimalkan</a:t>
              </a:r>
              <a:r>
                <a:rPr lang="en-US" sz="20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pemanfaatan</a:t>
              </a:r>
              <a:r>
                <a:rPr lang="en-US" sz="20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sumberdaya</a:t>
              </a:r>
              <a:r>
                <a:rPr lang="en-US" sz="2000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manusia</a:t>
              </a:r>
              <a:r>
                <a:rPr lang="en-US" sz="2000" dirty="0">
                  <a:solidFill>
                    <a:srgbClr val="00144F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. </a:t>
              </a:r>
            </a:p>
          </p:txBody>
        </p:sp>
        <p:sp>
          <p:nvSpPr>
            <p:cNvPr id="42" name="Title 1">
              <a:extLst>
                <a:ext uri="{FF2B5EF4-FFF2-40B4-BE49-F238E27FC236}">
                  <a16:creationId xmlns:a16="http://schemas.microsoft.com/office/drawing/2014/main" id="{E343E25A-1622-5228-D020-ECB0308B0619}"/>
                </a:ext>
              </a:extLst>
            </p:cNvPr>
            <p:cNvSpPr txBox="1">
              <a:spLocks/>
            </p:cNvSpPr>
            <p:nvPr/>
          </p:nvSpPr>
          <p:spPr>
            <a:xfrm>
              <a:off x="533947" y="3033320"/>
              <a:ext cx="2766747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en-US" sz="2000" b="1" dirty="0">
                  <a:solidFill>
                    <a:srgbClr val="00144F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3.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B8C6F54-CDEE-6BFD-1516-4EF77A32E170}"/>
              </a:ext>
            </a:extLst>
          </p:cNvPr>
          <p:cNvGrpSpPr/>
          <p:nvPr/>
        </p:nvGrpSpPr>
        <p:grpSpPr>
          <a:xfrm rot="18900000">
            <a:off x="4297110" y="3968485"/>
            <a:ext cx="311457" cy="475960"/>
            <a:chOff x="4643437" y="587376"/>
            <a:chExt cx="225425" cy="344488"/>
          </a:xfrm>
          <a:solidFill>
            <a:srgbClr val="9F9F9F"/>
          </a:solidFill>
        </p:grpSpPr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04534032-9AD6-30D7-5FF0-32399CF00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7" y="587376"/>
              <a:ext cx="225425" cy="344488"/>
            </a:xfrm>
            <a:custGeom>
              <a:avLst/>
              <a:gdLst>
                <a:gd name="T0" fmla="*/ 60 w 60"/>
                <a:gd name="T1" fmla="*/ 30 h 92"/>
                <a:gd name="T2" fmla="*/ 30 w 60"/>
                <a:gd name="T3" fmla="*/ 92 h 92"/>
                <a:gd name="T4" fmla="*/ 0 w 60"/>
                <a:gd name="T5" fmla="*/ 30 h 92"/>
                <a:gd name="T6" fmla="*/ 30 w 60"/>
                <a:gd name="T7" fmla="*/ 0 h 92"/>
                <a:gd name="T8" fmla="*/ 60 w 60"/>
                <a:gd name="T9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2">
                  <a:moveTo>
                    <a:pt x="60" y="30"/>
                  </a:moveTo>
                  <a:cubicBezTo>
                    <a:pt x="60" y="47"/>
                    <a:pt x="30" y="92"/>
                    <a:pt x="30" y="92"/>
                  </a:cubicBezTo>
                  <a:cubicBezTo>
                    <a:pt x="30" y="92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lose/>
                </a:path>
              </a:pathLst>
            </a:custGeom>
            <a:grpFill/>
            <a:ln w="15875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Oval 9">
              <a:extLst>
                <a:ext uri="{FF2B5EF4-FFF2-40B4-BE49-F238E27FC236}">
                  <a16:creationId xmlns:a16="http://schemas.microsoft.com/office/drawing/2014/main" id="{9F0BD5BD-2FCA-4E6F-5E3E-C1777235D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654051"/>
              <a:ext cx="88900" cy="90488"/>
            </a:xfrm>
            <a:prstGeom prst="ellipse">
              <a:avLst/>
            </a:prstGeom>
            <a:grpFill/>
            <a:ln w="15875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0B8D15-8C6F-5747-D245-9F72BD539C33}"/>
              </a:ext>
            </a:extLst>
          </p:cNvPr>
          <p:cNvGrpSpPr/>
          <p:nvPr/>
        </p:nvGrpSpPr>
        <p:grpSpPr>
          <a:xfrm>
            <a:off x="3717619" y="3519198"/>
            <a:ext cx="853762" cy="853762"/>
            <a:chOff x="3352801" y="4752004"/>
            <a:chExt cx="853762" cy="85376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99BA6A-B1A4-CC92-353C-8254A4E1FB1F}"/>
                </a:ext>
              </a:extLst>
            </p:cNvPr>
            <p:cNvSpPr/>
            <p:nvPr/>
          </p:nvSpPr>
          <p:spPr>
            <a:xfrm>
              <a:off x="3352801" y="4752004"/>
              <a:ext cx="853762" cy="8537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7DD1930-E54A-48AC-9B6A-73B63BD9C0F7}"/>
                </a:ext>
              </a:extLst>
            </p:cNvPr>
            <p:cNvSpPr/>
            <p:nvPr/>
          </p:nvSpPr>
          <p:spPr>
            <a:xfrm>
              <a:off x="3464701" y="4863904"/>
              <a:ext cx="629962" cy="6299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974378E-9FB8-37C4-606F-165244F94703}"/>
              </a:ext>
            </a:extLst>
          </p:cNvPr>
          <p:cNvGrpSpPr/>
          <p:nvPr/>
        </p:nvGrpSpPr>
        <p:grpSpPr>
          <a:xfrm rot="15300000">
            <a:off x="4384615" y="5253783"/>
            <a:ext cx="311457" cy="475960"/>
            <a:chOff x="4643437" y="587376"/>
            <a:chExt cx="225425" cy="344488"/>
          </a:xfrm>
          <a:solidFill>
            <a:srgbClr val="D7D7D7"/>
          </a:solidFill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850F7889-3A0D-2DFF-2D3C-3D37D00F6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7" y="587376"/>
              <a:ext cx="225425" cy="344488"/>
            </a:xfrm>
            <a:custGeom>
              <a:avLst/>
              <a:gdLst>
                <a:gd name="T0" fmla="*/ 60 w 60"/>
                <a:gd name="T1" fmla="*/ 30 h 92"/>
                <a:gd name="T2" fmla="*/ 30 w 60"/>
                <a:gd name="T3" fmla="*/ 92 h 92"/>
                <a:gd name="T4" fmla="*/ 0 w 60"/>
                <a:gd name="T5" fmla="*/ 30 h 92"/>
                <a:gd name="T6" fmla="*/ 30 w 60"/>
                <a:gd name="T7" fmla="*/ 0 h 92"/>
                <a:gd name="T8" fmla="*/ 60 w 60"/>
                <a:gd name="T9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2">
                  <a:moveTo>
                    <a:pt x="60" y="30"/>
                  </a:moveTo>
                  <a:cubicBezTo>
                    <a:pt x="60" y="47"/>
                    <a:pt x="30" y="92"/>
                    <a:pt x="30" y="92"/>
                  </a:cubicBezTo>
                  <a:cubicBezTo>
                    <a:pt x="30" y="92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lose/>
                </a:path>
              </a:pathLst>
            </a:custGeom>
            <a:grpFill/>
            <a:ln w="15875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Oval 9">
              <a:extLst>
                <a:ext uri="{FF2B5EF4-FFF2-40B4-BE49-F238E27FC236}">
                  <a16:creationId xmlns:a16="http://schemas.microsoft.com/office/drawing/2014/main" id="{D3F3DF8D-83EE-9D08-4617-2E53F12D1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654051"/>
              <a:ext cx="88900" cy="90488"/>
            </a:xfrm>
            <a:prstGeom prst="ellipse">
              <a:avLst/>
            </a:prstGeom>
            <a:grpFill/>
            <a:ln w="15875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D5C786-6147-D861-0839-1892EB0DD69C}"/>
              </a:ext>
            </a:extLst>
          </p:cNvPr>
          <p:cNvGrpSpPr/>
          <p:nvPr/>
        </p:nvGrpSpPr>
        <p:grpSpPr>
          <a:xfrm>
            <a:off x="3717619" y="5216026"/>
            <a:ext cx="853762" cy="853762"/>
            <a:chOff x="3352801" y="4752004"/>
            <a:chExt cx="853762" cy="85376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E602E24-4049-5652-C4EE-22404D2787A8}"/>
                </a:ext>
              </a:extLst>
            </p:cNvPr>
            <p:cNvSpPr/>
            <p:nvPr/>
          </p:nvSpPr>
          <p:spPr>
            <a:xfrm>
              <a:off x="3352801" y="4752004"/>
              <a:ext cx="853762" cy="8537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FF1DFE0-E61A-A580-2733-5418ACD63740}"/>
                </a:ext>
              </a:extLst>
            </p:cNvPr>
            <p:cNvSpPr/>
            <p:nvPr/>
          </p:nvSpPr>
          <p:spPr>
            <a:xfrm>
              <a:off x="3464701" y="4863904"/>
              <a:ext cx="629962" cy="6299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AA3E8B3-0C76-4815-F2CC-2441EFA52F68}"/>
              </a:ext>
            </a:extLst>
          </p:cNvPr>
          <p:cNvGrpSpPr/>
          <p:nvPr/>
        </p:nvGrpSpPr>
        <p:grpSpPr>
          <a:xfrm rot="2700000" flipH="1">
            <a:off x="7548119" y="3968483"/>
            <a:ext cx="311457" cy="475960"/>
            <a:chOff x="4643437" y="587376"/>
            <a:chExt cx="225425" cy="344488"/>
          </a:xfrm>
          <a:solidFill>
            <a:srgbClr val="F5AE18"/>
          </a:solidFill>
        </p:grpSpPr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24E58335-A61E-E86C-D65E-661215F5E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7" y="587376"/>
              <a:ext cx="225425" cy="344488"/>
            </a:xfrm>
            <a:custGeom>
              <a:avLst/>
              <a:gdLst>
                <a:gd name="T0" fmla="*/ 60 w 60"/>
                <a:gd name="T1" fmla="*/ 30 h 92"/>
                <a:gd name="T2" fmla="*/ 30 w 60"/>
                <a:gd name="T3" fmla="*/ 92 h 92"/>
                <a:gd name="T4" fmla="*/ 0 w 60"/>
                <a:gd name="T5" fmla="*/ 30 h 92"/>
                <a:gd name="T6" fmla="*/ 30 w 60"/>
                <a:gd name="T7" fmla="*/ 0 h 92"/>
                <a:gd name="T8" fmla="*/ 60 w 60"/>
                <a:gd name="T9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2">
                  <a:moveTo>
                    <a:pt x="60" y="30"/>
                  </a:moveTo>
                  <a:cubicBezTo>
                    <a:pt x="60" y="47"/>
                    <a:pt x="30" y="92"/>
                    <a:pt x="30" y="92"/>
                  </a:cubicBezTo>
                  <a:cubicBezTo>
                    <a:pt x="30" y="92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lose/>
                </a:path>
              </a:pathLst>
            </a:custGeom>
            <a:grpFill/>
            <a:ln w="15875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3FEDF087-27C6-77B0-A58F-C9FD74DE7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654051"/>
              <a:ext cx="88900" cy="90488"/>
            </a:xfrm>
            <a:prstGeom prst="ellipse">
              <a:avLst/>
            </a:prstGeom>
            <a:grpFill/>
            <a:ln w="15875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D715191-F324-B5D6-0C7F-F578814B787F}"/>
              </a:ext>
            </a:extLst>
          </p:cNvPr>
          <p:cNvGrpSpPr/>
          <p:nvPr/>
        </p:nvGrpSpPr>
        <p:grpSpPr>
          <a:xfrm rot="6300000" flipH="1">
            <a:off x="7454462" y="5253782"/>
            <a:ext cx="311457" cy="475960"/>
            <a:chOff x="4643437" y="587376"/>
            <a:chExt cx="225425" cy="344488"/>
          </a:xfrm>
          <a:solidFill>
            <a:srgbClr val="00144F"/>
          </a:solidFill>
        </p:grpSpPr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CB817A15-325D-AEE2-9146-332408BC9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7" y="587376"/>
              <a:ext cx="225425" cy="344488"/>
            </a:xfrm>
            <a:custGeom>
              <a:avLst/>
              <a:gdLst>
                <a:gd name="T0" fmla="*/ 60 w 60"/>
                <a:gd name="T1" fmla="*/ 30 h 92"/>
                <a:gd name="T2" fmla="*/ 30 w 60"/>
                <a:gd name="T3" fmla="*/ 92 h 92"/>
                <a:gd name="T4" fmla="*/ 0 w 60"/>
                <a:gd name="T5" fmla="*/ 30 h 92"/>
                <a:gd name="T6" fmla="*/ 30 w 60"/>
                <a:gd name="T7" fmla="*/ 0 h 92"/>
                <a:gd name="T8" fmla="*/ 60 w 60"/>
                <a:gd name="T9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2">
                  <a:moveTo>
                    <a:pt x="60" y="30"/>
                  </a:moveTo>
                  <a:cubicBezTo>
                    <a:pt x="60" y="47"/>
                    <a:pt x="30" y="92"/>
                    <a:pt x="30" y="92"/>
                  </a:cubicBezTo>
                  <a:cubicBezTo>
                    <a:pt x="30" y="92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lose/>
                </a:path>
              </a:pathLst>
            </a:custGeom>
            <a:grpFill/>
            <a:ln w="15875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9BB4D919-6816-1DDB-663D-4ACB41AB5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654051"/>
              <a:ext cx="88900" cy="90488"/>
            </a:xfrm>
            <a:prstGeom prst="ellipse">
              <a:avLst/>
            </a:prstGeom>
            <a:grpFill/>
            <a:ln w="15875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F9D47B-A3DE-5F54-9A32-918C7A6497C8}"/>
              </a:ext>
            </a:extLst>
          </p:cNvPr>
          <p:cNvGrpSpPr/>
          <p:nvPr/>
        </p:nvGrpSpPr>
        <p:grpSpPr>
          <a:xfrm>
            <a:off x="7554242" y="3519198"/>
            <a:ext cx="853762" cy="853762"/>
            <a:chOff x="3352801" y="4752004"/>
            <a:chExt cx="853762" cy="85376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CEB47B2-841C-E585-914E-D720861D650B}"/>
                </a:ext>
              </a:extLst>
            </p:cNvPr>
            <p:cNvSpPr/>
            <p:nvPr/>
          </p:nvSpPr>
          <p:spPr>
            <a:xfrm>
              <a:off x="3352801" y="4752004"/>
              <a:ext cx="853762" cy="853762"/>
            </a:xfrm>
            <a:prstGeom prst="ellipse">
              <a:avLst/>
            </a:prstGeom>
            <a:solidFill>
              <a:srgbClr val="F5AE18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6DC8E8-2533-A000-3F88-F4293C3E13EC}"/>
                </a:ext>
              </a:extLst>
            </p:cNvPr>
            <p:cNvSpPr/>
            <p:nvPr/>
          </p:nvSpPr>
          <p:spPr>
            <a:xfrm>
              <a:off x="3464701" y="4863904"/>
              <a:ext cx="629962" cy="6299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96F5DE-04B5-12CC-847B-37CD442F4498}"/>
              </a:ext>
            </a:extLst>
          </p:cNvPr>
          <p:cNvGrpSpPr/>
          <p:nvPr/>
        </p:nvGrpSpPr>
        <p:grpSpPr>
          <a:xfrm>
            <a:off x="7554242" y="5216026"/>
            <a:ext cx="853762" cy="853762"/>
            <a:chOff x="3352801" y="4752004"/>
            <a:chExt cx="853762" cy="85376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EEC9E11-75A8-B5EE-A20A-736CD92E780A}"/>
                </a:ext>
              </a:extLst>
            </p:cNvPr>
            <p:cNvSpPr/>
            <p:nvPr/>
          </p:nvSpPr>
          <p:spPr>
            <a:xfrm>
              <a:off x="3352801" y="4752004"/>
              <a:ext cx="853762" cy="853762"/>
            </a:xfrm>
            <a:prstGeom prst="ellipse">
              <a:avLst/>
            </a:prstGeom>
            <a:solidFill>
              <a:srgbClr val="00144F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C9440A-AA18-F46C-FE61-E5E9EE50A6A4}"/>
                </a:ext>
              </a:extLst>
            </p:cNvPr>
            <p:cNvSpPr/>
            <p:nvPr/>
          </p:nvSpPr>
          <p:spPr>
            <a:xfrm>
              <a:off x="3464701" y="4863904"/>
              <a:ext cx="629962" cy="6299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3AABA50-5091-A4AB-B69E-D434617EFB25}"/>
              </a:ext>
            </a:extLst>
          </p:cNvPr>
          <p:cNvCxnSpPr>
            <a:cxnSpLocks/>
          </p:cNvCxnSpPr>
          <p:nvPr/>
        </p:nvCxnSpPr>
        <p:spPr>
          <a:xfrm>
            <a:off x="501880" y="4619523"/>
            <a:ext cx="2641872" cy="0"/>
          </a:xfrm>
          <a:prstGeom prst="line">
            <a:avLst/>
          </a:prstGeom>
          <a:ln>
            <a:solidFill>
              <a:srgbClr val="F3BE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0FD8120-BF9C-80F5-E33B-1FFF814FA97D}"/>
              </a:ext>
            </a:extLst>
          </p:cNvPr>
          <p:cNvCxnSpPr>
            <a:cxnSpLocks/>
          </p:cNvCxnSpPr>
          <p:nvPr/>
        </p:nvCxnSpPr>
        <p:spPr>
          <a:xfrm>
            <a:off x="9002124" y="4619523"/>
            <a:ext cx="2641872" cy="0"/>
          </a:xfrm>
          <a:prstGeom prst="line">
            <a:avLst/>
          </a:prstGeom>
          <a:ln>
            <a:solidFill>
              <a:srgbClr val="F3BE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F87BA00-C684-D4AC-CFDF-48F61A778F7F}"/>
              </a:ext>
            </a:extLst>
          </p:cNvPr>
          <p:cNvGrpSpPr/>
          <p:nvPr/>
        </p:nvGrpSpPr>
        <p:grpSpPr>
          <a:xfrm>
            <a:off x="7808086" y="3771454"/>
            <a:ext cx="346075" cy="349250"/>
            <a:chOff x="6283325" y="2890838"/>
            <a:chExt cx="346075" cy="349250"/>
          </a:xfrm>
        </p:grpSpPr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3886F283-ECCA-2E1F-E2A3-C01DA5BDF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3087688"/>
              <a:ext cx="142875" cy="84138"/>
            </a:xfrm>
            <a:custGeom>
              <a:avLst/>
              <a:gdLst>
                <a:gd name="T0" fmla="*/ 90 w 90"/>
                <a:gd name="T1" fmla="*/ 0 h 53"/>
                <a:gd name="T2" fmla="*/ 0 w 90"/>
                <a:gd name="T3" fmla="*/ 0 h 53"/>
                <a:gd name="T4" fmla="*/ 0 w 90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53">
                  <a:moveTo>
                    <a:pt x="90" y="0"/>
                  </a:moveTo>
                  <a:lnTo>
                    <a:pt x="0" y="0"/>
                  </a:lnTo>
                  <a:lnTo>
                    <a:pt x="0" y="53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E45A0575-4994-7742-039D-33C158B53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3011488"/>
              <a:ext cx="188913" cy="84138"/>
            </a:xfrm>
            <a:custGeom>
              <a:avLst/>
              <a:gdLst>
                <a:gd name="T0" fmla="*/ 0 w 119"/>
                <a:gd name="T1" fmla="*/ 53 h 53"/>
                <a:gd name="T2" fmla="*/ 0 w 119"/>
                <a:gd name="T3" fmla="*/ 0 h 53"/>
                <a:gd name="T4" fmla="*/ 119 w 119"/>
                <a:gd name="T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53">
                  <a:moveTo>
                    <a:pt x="0" y="53"/>
                  </a:move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C4107D1-380F-C169-A492-EB18A9F46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3325" y="2935288"/>
              <a:ext cx="166688" cy="76200"/>
            </a:xfrm>
            <a:prstGeom prst="rect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Line 21">
              <a:extLst>
                <a:ext uri="{FF2B5EF4-FFF2-40B4-BE49-F238E27FC236}">
                  <a16:creationId xmlns:a16="http://schemas.microsoft.com/office/drawing/2014/main" id="{C6EF5B60-78EF-24BA-9FC8-3A7B342CA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3650" y="293528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Line 22">
              <a:extLst>
                <a:ext uri="{FF2B5EF4-FFF2-40B4-BE49-F238E27FC236}">
                  <a16:creationId xmlns:a16="http://schemas.microsoft.com/office/drawing/2014/main" id="{ECC201FF-1F93-A271-57F8-4716D7803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3975" y="301148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Line 23">
              <a:extLst>
                <a:ext uri="{FF2B5EF4-FFF2-40B4-BE49-F238E27FC236}">
                  <a16:creationId xmlns:a16="http://schemas.microsoft.com/office/drawing/2014/main" id="{56C31248-43A8-31D3-1E77-099DE7B31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3650" y="308768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Line 24">
              <a:extLst>
                <a:ext uri="{FF2B5EF4-FFF2-40B4-BE49-F238E27FC236}">
                  <a16:creationId xmlns:a16="http://schemas.microsoft.com/office/drawing/2014/main" id="{C37A5A6B-1351-E803-96D6-1408584416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4625" y="3171825"/>
              <a:ext cx="0" cy="68263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750793CA-2C1A-F752-D219-ED41FECF6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2890838"/>
              <a:ext cx="104775" cy="101600"/>
            </a:xfrm>
            <a:custGeom>
              <a:avLst/>
              <a:gdLst>
                <a:gd name="T0" fmla="*/ 2 w 28"/>
                <a:gd name="T1" fmla="*/ 25 h 27"/>
                <a:gd name="T2" fmla="*/ 10 w 28"/>
                <a:gd name="T3" fmla="*/ 25 h 27"/>
                <a:gd name="T4" fmla="*/ 26 w 28"/>
                <a:gd name="T5" fmla="*/ 11 h 27"/>
                <a:gd name="T6" fmla="*/ 28 w 28"/>
                <a:gd name="T7" fmla="*/ 7 h 27"/>
                <a:gd name="T8" fmla="*/ 26 w 28"/>
                <a:gd name="T9" fmla="*/ 3 h 27"/>
                <a:gd name="T10" fmla="*/ 18 w 28"/>
                <a:gd name="T11" fmla="*/ 2 h 27"/>
                <a:gd name="T12" fmla="*/ 3 w 28"/>
                <a:gd name="T13" fmla="*/ 16 h 27"/>
                <a:gd name="T14" fmla="*/ 1 w 28"/>
                <a:gd name="T15" fmla="*/ 20 h 27"/>
                <a:gd name="T16" fmla="*/ 2 w 28"/>
                <a:gd name="T1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2" y="25"/>
                  </a:moveTo>
                  <a:cubicBezTo>
                    <a:pt x="4" y="27"/>
                    <a:pt x="8" y="27"/>
                    <a:pt x="10" y="2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0"/>
                    <a:pt x="28" y="9"/>
                    <a:pt x="28" y="7"/>
                  </a:cubicBezTo>
                  <a:cubicBezTo>
                    <a:pt x="28" y="5"/>
                    <a:pt x="28" y="4"/>
                    <a:pt x="26" y="3"/>
                  </a:cubicBezTo>
                  <a:cubicBezTo>
                    <a:pt x="24" y="0"/>
                    <a:pt x="20" y="0"/>
                    <a:pt x="18" y="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7"/>
                    <a:pt x="1" y="19"/>
                    <a:pt x="1" y="20"/>
                  </a:cubicBezTo>
                  <a:cubicBezTo>
                    <a:pt x="0" y="22"/>
                    <a:pt x="1" y="23"/>
                    <a:pt x="2" y="25"/>
                  </a:cubicBez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84144DA0-8029-2B78-8B6E-86E70DE88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2986088"/>
              <a:ext cx="55563" cy="104775"/>
            </a:xfrm>
            <a:custGeom>
              <a:avLst/>
              <a:gdLst>
                <a:gd name="T0" fmla="*/ 5 w 35"/>
                <a:gd name="T1" fmla="*/ 0 h 66"/>
                <a:gd name="T2" fmla="*/ 35 w 35"/>
                <a:gd name="T3" fmla="*/ 33 h 66"/>
                <a:gd name="T4" fmla="*/ 0 w 35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66">
                  <a:moveTo>
                    <a:pt x="5" y="0"/>
                  </a:moveTo>
                  <a:lnTo>
                    <a:pt x="35" y="33"/>
                  </a:lnTo>
                  <a:lnTo>
                    <a:pt x="0" y="66"/>
                  </a:lnTo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F365C71E-1591-1D0D-D2D8-1CE7929D1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138" y="3019425"/>
              <a:ext cx="153988" cy="155575"/>
            </a:xfrm>
            <a:custGeom>
              <a:avLst/>
              <a:gdLst>
                <a:gd name="T0" fmla="*/ 14 w 41"/>
                <a:gd name="T1" fmla="*/ 5 h 41"/>
                <a:gd name="T2" fmla="*/ 24 w 41"/>
                <a:gd name="T3" fmla="*/ 3 h 41"/>
                <a:gd name="T4" fmla="*/ 38 w 41"/>
                <a:gd name="T5" fmla="*/ 17 h 41"/>
                <a:gd name="T6" fmla="*/ 36 w 41"/>
                <a:gd name="T7" fmla="*/ 27 h 41"/>
                <a:gd name="T8" fmla="*/ 0 w 41"/>
                <a:gd name="T9" fmla="*/ 41 h 41"/>
                <a:gd name="T10" fmla="*/ 14 w 41"/>
                <a:gd name="T11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14" y="5"/>
                  </a:moveTo>
                  <a:cubicBezTo>
                    <a:pt x="15" y="1"/>
                    <a:pt x="21" y="0"/>
                    <a:pt x="24" y="3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41" y="21"/>
                    <a:pt x="41" y="26"/>
                    <a:pt x="36" y="27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14" y="5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1A3C802B-8C36-4BF8-71E8-0E5ECF208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25" y="3163888"/>
              <a:ext cx="346075" cy="76200"/>
            </a:xfrm>
            <a:custGeom>
              <a:avLst/>
              <a:gdLst>
                <a:gd name="T0" fmla="*/ 171 w 218"/>
                <a:gd name="T1" fmla="*/ 0 h 48"/>
                <a:gd name="T2" fmla="*/ 218 w 218"/>
                <a:gd name="T3" fmla="*/ 0 h 48"/>
                <a:gd name="T4" fmla="*/ 218 w 218"/>
                <a:gd name="T5" fmla="*/ 48 h 48"/>
                <a:gd name="T6" fmla="*/ 0 w 218"/>
                <a:gd name="T7" fmla="*/ 48 h 48"/>
                <a:gd name="T8" fmla="*/ 0 w 218"/>
                <a:gd name="T9" fmla="*/ 0 h 48"/>
                <a:gd name="T10" fmla="*/ 71 w 218"/>
                <a:gd name="T11" fmla="*/ 0 h 48"/>
                <a:gd name="T12" fmla="*/ 76 w 218"/>
                <a:gd name="T13" fmla="*/ 0 h 48"/>
                <a:gd name="T14" fmla="*/ 76 w 218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48">
                  <a:moveTo>
                    <a:pt x="171" y="0"/>
                  </a:moveTo>
                  <a:lnTo>
                    <a:pt x="218" y="0"/>
                  </a:lnTo>
                  <a:lnTo>
                    <a:pt x="21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6" y="48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332957D-1B52-98A4-706A-207E63679024}"/>
              </a:ext>
            </a:extLst>
          </p:cNvPr>
          <p:cNvGrpSpPr/>
          <p:nvPr/>
        </p:nvGrpSpPr>
        <p:grpSpPr>
          <a:xfrm>
            <a:off x="3993687" y="3771454"/>
            <a:ext cx="301626" cy="349250"/>
            <a:chOff x="7740650" y="2890838"/>
            <a:chExt cx="301626" cy="34925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6BB00A3-AF10-686D-3C31-AE1E932FF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1300" y="3071813"/>
              <a:ext cx="60325" cy="76200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43">
              <a:extLst>
                <a:ext uri="{FF2B5EF4-FFF2-40B4-BE49-F238E27FC236}">
                  <a16:creationId xmlns:a16="http://schemas.microsoft.com/office/drawing/2014/main" id="{48CB3CD8-B372-EBA6-601B-88C02731B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1138" y="2890838"/>
              <a:ext cx="120650" cy="180975"/>
            </a:xfrm>
            <a:custGeom>
              <a:avLst/>
              <a:gdLst>
                <a:gd name="T0" fmla="*/ 0 w 32"/>
                <a:gd name="T1" fmla="*/ 16 h 48"/>
                <a:gd name="T2" fmla="*/ 16 w 32"/>
                <a:gd name="T3" fmla="*/ 0 h 48"/>
                <a:gd name="T4" fmla="*/ 32 w 32"/>
                <a:gd name="T5" fmla="*/ 16 h 48"/>
                <a:gd name="T6" fmla="*/ 32 w 32"/>
                <a:gd name="T7" fmla="*/ 48 h 48"/>
                <a:gd name="T8" fmla="*/ 0 w 32"/>
                <a:gd name="T9" fmla="*/ 48 h 48"/>
                <a:gd name="T10" fmla="*/ 0 w 32"/>
                <a:gd name="T1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8">
                  <a:moveTo>
                    <a:pt x="0" y="16"/>
                  </a:move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16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44">
              <a:extLst>
                <a:ext uri="{FF2B5EF4-FFF2-40B4-BE49-F238E27FC236}">
                  <a16:creationId xmlns:a16="http://schemas.microsoft.com/office/drawing/2014/main" id="{F8C8816B-EE20-C621-5049-5CE12C779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1463" y="3148013"/>
              <a:ext cx="0" cy="9207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45">
              <a:extLst>
                <a:ext uri="{FF2B5EF4-FFF2-40B4-BE49-F238E27FC236}">
                  <a16:creationId xmlns:a16="http://schemas.microsoft.com/office/drawing/2014/main" id="{782AF7BD-345A-D11B-2A98-4F196DCC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2935288"/>
              <a:ext cx="90488" cy="31750"/>
            </a:xfrm>
            <a:custGeom>
              <a:avLst/>
              <a:gdLst>
                <a:gd name="T0" fmla="*/ 24 w 24"/>
                <a:gd name="T1" fmla="*/ 4 h 8"/>
                <a:gd name="T2" fmla="*/ 20 w 24"/>
                <a:gd name="T3" fmla="*/ 8 h 8"/>
                <a:gd name="T4" fmla="*/ 0 w 24"/>
                <a:gd name="T5" fmla="*/ 8 h 8"/>
                <a:gd name="T6" fmla="*/ 0 w 24"/>
                <a:gd name="T7" fmla="*/ 0 h 8"/>
                <a:gd name="T8" fmla="*/ 20 w 24"/>
                <a:gd name="T9" fmla="*/ 0 h 8"/>
                <a:gd name="T10" fmla="*/ 24 w 24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24" y="4"/>
                  </a:moveTo>
                  <a:cubicBezTo>
                    <a:pt x="24" y="6"/>
                    <a:pt x="22" y="8"/>
                    <a:pt x="2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id="{5C0BE425-9A7F-D990-AA6A-DFC040C93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0" y="2935288"/>
              <a:ext cx="90488" cy="31750"/>
            </a:xfrm>
            <a:custGeom>
              <a:avLst/>
              <a:gdLst>
                <a:gd name="T0" fmla="*/ 0 w 24"/>
                <a:gd name="T1" fmla="*/ 4 h 8"/>
                <a:gd name="T2" fmla="*/ 4 w 24"/>
                <a:gd name="T3" fmla="*/ 0 h 8"/>
                <a:gd name="T4" fmla="*/ 24 w 24"/>
                <a:gd name="T5" fmla="*/ 0 h 8"/>
                <a:gd name="T6" fmla="*/ 24 w 24"/>
                <a:gd name="T7" fmla="*/ 8 h 8"/>
                <a:gd name="T8" fmla="*/ 4 w 24"/>
                <a:gd name="T9" fmla="*/ 8 h 8"/>
                <a:gd name="T10" fmla="*/ 0 w 24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0" y="4"/>
                  </a:move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Line 47">
              <a:extLst>
                <a:ext uri="{FF2B5EF4-FFF2-40B4-BE49-F238E27FC236}">
                  <a16:creationId xmlns:a16="http://schemas.microsoft.com/office/drawing/2014/main" id="{AA9B3521-D77B-F187-6E5A-6B91BAAF3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9238" y="2935288"/>
              <a:ext cx="4445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Line 48">
              <a:extLst>
                <a:ext uri="{FF2B5EF4-FFF2-40B4-BE49-F238E27FC236}">
                  <a16:creationId xmlns:a16="http://schemas.microsoft.com/office/drawing/2014/main" id="{C67280B0-64F3-CA5D-5679-A14AA3D52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9238" y="2967038"/>
              <a:ext cx="4445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49">
              <a:extLst>
                <a:ext uri="{FF2B5EF4-FFF2-40B4-BE49-F238E27FC236}">
                  <a16:creationId xmlns:a16="http://schemas.microsoft.com/office/drawing/2014/main" id="{92274ADB-6BF4-0C23-5D6B-A364E4DC6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3850" y="3171825"/>
              <a:ext cx="90488" cy="44450"/>
            </a:xfrm>
            <a:custGeom>
              <a:avLst/>
              <a:gdLst>
                <a:gd name="T0" fmla="*/ 0 w 57"/>
                <a:gd name="T1" fmla="*/ 28 h 28"/>
                <a:gd name="T2" fmla="*/ 19 w 57"/>
                <a:gd name="T3" fmla="*/ 0 h 28"/>
                <a:gd name="T4" fmla="*/ 38 w 57"/>
                <a:gd name="T5" fmla="*/ 28 h 28"/>
                <a:gd name="T6" fmla="*/ 57 w 57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28">
                  <a:moveTo>
                    <a:pt x="0" y="28"/>
                  </a:moveTo>
                  <a:lnTo>
                    <a:pt x="19" y="0"/>
                  </a:lnTo>
                  <a:lnTo>
                    <a:pt x="38" y="28"/>
                  </a:lnTo>
                  <a:lnTo>
                    <a:pt x="57" y="0"/>
                  </a:lnTo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50">
              <a:extLst>
                <a:ext uri="{FF2B5EF4-FFF2-40B4-BE49-F238E27FC236}">
                  <a16:creationId xmlns:a16="http://schemas.microsoft.com/office/drawing/2014/main" id="{0748F992-E0F7-6A76-F1E6-3D7B95647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588" y="3171825"/>
              <a:ext cx="90488" cy="44450"/>
            </a:xfrm>
            <a:custGeom>
              <a:avLst/>
              <a:gdLst>
                <a:gd name="T0" fmla="*/ 57 w 57"/>
                <a:gd name="T1" fmla="*/ 28 h 28"/>
                <a:gd name="T2" fmla="*/ 38 w 57"/>
                <a:gd name="T3" fmla="*/ 0 h 28"/>
                <a:gd name="T4" fmla="*/ 19 w 57"/>
                <a:gd name="T5" fmla="*/ 28 h 28"/>
                <a:gd name="T6" fmla="*/ 0 w 57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28">
                  <a:moveTo>
                    <a:pt x="57" y="28"/>
                  </a:moveTo>
                  <a:lnTo>
                    <a:pt x="38" y="0"/>
                  </a:lnTo>
                  <a:lnTo>
                    <a:pt x="19" y="28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7E2A3A1-CC97-C363-B4D3-38197C4CF78E}"/>
              </a:ext>
            </a:extLst>
          </p:cNvPr>
          <p:cNvGrpSpPr/>
          <p:nvPr/>
        </p:nvGrpSpPr>
        <p:grpSpPr>
          <a:xfrm>
            <a:off x="3971463" y="5468282"/>
            <a:ext cx="346075" cy="349250"/>
            <a:chOff x="5562600" y="3617913"/>
            <a:chExt cx="346075" cy="349250"/>
          </a:xfrm>
        </p:grpSpPr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11EFBAB1-F7B2-59FC-6A6F-EE26CE132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3617913"/>
              <a:ext cx="166688" cy="168275"/>
            </a:xfrm>
            <a:custGeom>
              <a:avLst/>
              <a:gdLst>
                <a:gd name="T0" fmla="*/ 34 w 105"/>
                <a:gd name="T1" fmla="*/ 96 h 106"/>
                <a:gd name="T2" fmla="*/ 0 w 105"/>
                <a:gd name="T3" fmla="*/ 106 h 106"/>
                <a:gd name="T4" fmla="*/ 10 w 105"/>
                <a:gd name="T5" fmla="*/ 72 h 106"/>
                <a:gd name="T6" fmla="*/ 81 w 105"/>
                <a:gd name="T7" fmla="*/ 0 h 106"/>
                <a:gd name="T8" fmla="*/ 105 w 105"/>
                <a:gd name="T9" fmla="*/ 24 h 106"/>
                <a:gd name="T10" fmla="*/ 34 w 105"/>
                <a:gd name="T11" fmla="*/ 9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06">
                  <a:moveTo>
                    <a:pt x="34" y="96"/>
                  </a:moveTo>
                  <a:lnTo>
                    <a:pt x="0" y="106"/>
                  </a:lnTo>
                  <a:lnTo>
                    <a:pt x="10" y="72"/>
                  </a:lnTo>
                  <a:lnTo>
                    <a:pt x="81" y="0"/>
                  </a:lnTo>
                  <a:lnTo>
                    <a:pt x="105" y="24"/>
                  </a:lnTo>
                  <a:lnTo>
                    <a:pt x="34" y="96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Line 62">
              <a:extLst>
                <a:ext uri="{FF2B5EF4-FFF2-40B4-BE49-F238E27FC236}">
                  <a16:creationId xmlns:a16="http://schemas.microsoft.com/office/drawing/2014/main" id="{75D5C669-8BC0-D05F-622D-46695EAA3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8188" y="3649663"/>
              <a:ext cx="38100" cy="36513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Line 63">
              <a:extLst>
                <a:ext uri="{FF2B5EF4-FFF2-40B4-BE49-F238E27FC236}">
                  <a16:creationId xmlns:a16="http://schemas.microsoft.com/office/drawing/2014/main" id="{3ED96738-C45C-963D-A13F-D12A90EB2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5638" y="3732213"/>
              <a:ext cx="38100" cy="3810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AC6489C8-719E-FC5E-DAD3-831A31282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3694113"/>
              <a:ext cx="346075" cy="273050"/>
            </a:xfrm>
            <a:custGeom>
              <a:avLst/>
              <a:gdLst>
                <a:gd name="T0" fmla="*/ 204 w 218"/>
                <a:gd name="T1" fmla="*/ 0 h 172"/>
                <a:gd name="T2" fmla="*/ 218 w 218"/>
                <a:gd name="T3" fmla="*/ 0 h 172"/>
                <a:gd name="T4" fmla="*/ 218 w 218"/>
                <a:gd name="T5" fmla="*/ 172 h 172"/>
                <a:gd name="T6" fmla="*/ 0 w 218"/>
                <a:gd name="T7" fmla="*/ 172 h 172"/>
                <a:gd name="T8" fmla="*/ 0 w 218"/>
                <a:gd name="T9" fmla="*/ 0 h 172"/>
                <a:gd name="T10" fmla="*/ 109 w 218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172">
                  <a:moveTo>
                    <a:pt x="204" y="0"/>
                  </a:moveTo>
                  <a:lnTo>
                    <a:pt x="218" y="0"/>
                  </a:lnTo>
                  <a:lnTo>
                    <a:pt x="218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109" y="0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F50B07F1-47A2-9F85-A918-C76E19FA7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3740150"/>
              <a:ext cx="255588" cy="182563"/>
            </a:xfrm>
            <a:custGeom>
              <a:avLst/>
              <a:gdLst>
                <a:gd name="T0" fmla="*/ 43 w 161"/>
                <a:gd name="T1" fmla="*/ 0 h 115"/>
                <a:gd name="T2" fmla="*/ 0 w 161"/>
                <a:gd name="T3" fmla="*/ 0 h 115"/>
                <a:gd name="T4" fmla="*/ 0 w 161"/>
                <a:gd name="T5" fmla="*/ 115 h 115"/>
                <a:gd name="T6" fmla="*/ 86 w 161"/>
                <a:gd name="T7" fmla="*/ 115 h 115"/>
                <a:gd name="T8" fmla="*/ 86 w 161"/>
                <a:gd name="T9" fmla="*/ 76 h 115"/>
                <a:gd name="T10" fmla="*/ 133 w 161"/>
                <a:gd name="T11" fmla="*/ 76 h 115"/>
                <a:gd name="T12" fmla="*/ 133 w 161"/>
                <a:gd name="T13" fmla="*/ 115 h 115"/>
                <a:gd name="T14" fmla="*/ 161 w 161"/>
                <a:gd name="T15" fmla="*/ 115 h 115"/>
                <a:gd name="T16" fmla="*/ 161 w 161"/>
                <a:gd name="T17" fmla="*/ 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15">
                  <a:moveTo>
                    <a:pt x="43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86" y="115"/>
                  </a:lnTo>
                  <a:lnTo>
                    <a:pt x="86" y="76"/>
                  </a:lnTo>
                  <a:lnTo>
                    <a:pt x="133" y="76"/>
                  </a:lnTo>
                  <a:lnTo>
                    <a:pt x="133" y="115"/>
                  </a:lnTo>
                  <a:lnTo>
                    <a:pt x="161" y="115"/>
                  </a:lnTo>
                  <a:lnTo>
                    <a:pt x="161" y="5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Line 66">
              <a:extLst>
                <a:ext uri="{FF2B5EF4-FFF2-40B4-BE49-F238E27FC236}">
                  <a16:creationId xmlns:a16="http://schemas.microsoft.com/office/drawing/2014/main" id="{DA0A2C64-9D59-F4A2-8F86-B2F66777B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3575" y="3890963"/>
              <a:ext cx="74613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Line 67">
              <a:extLst>
                <a:ext uri="{FF2B5EF4-FFF2-40B4-BE49-F238E27FC236}">
                  <a16:creationId xmlns:a16="http://schemas.microsoft.com/office/drawing/2014/main" id="{E3209239-3475-FE4D-CA0D-E141A1799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3575" y="3922713"/>
              <a:ext cx="74613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Line 68">
              <a:extLst>
                <a:ext uri="{FF2B5EF4-FFF2-40B4-BE49-F238E27FC236}">
                  <a16:creationId xmlns:a16="http://schemas.microsoft.com/office/drawing/2014/main" id="{582F6A04-AF89-9AA2-1317-032A7EC1C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050" y="3816350"/>
              <a:ext cx="68263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Line 69">
              <a:extLst>
                <a:ext uri="{FF2B5EF4-FFF2-40B4-BE49-F238E27FC236}">
                  <a16:creationId xmlns:a16="http://schemas.microsoft.com/office/drawing/2014/main" id="{EE7A030D-E7FF-4ADD-B0BE-C5EE3DF73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5963" y="3830638"/>
              <a:ext cx="66675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Line 70">
              <a:extLst>
                <a:ext uri="{FF2B5EF4-FFF2-40B4-BE49-F238E27FC236}">
                  <a16:creationId xmlns:a16="http://schemas.microsoft.com/office/drawing/2014/main" id="{EAE11438-AF02-FE39-9B2C-A2F9DDBB8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5963" y="3800475"/>
              <a:ext cx="66675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D762604F-3D48-0F30-936C-BDA8AAA86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3860800"/>
              <a:ext cx="60325" cy="53975"/>
            </a:xfrm>
            <a:custGeom>
              <a:avLst/>
              <a:gdLst>
                <a:gd name="T0" fmla="*/ 0 w 38"/>
                <a:gd name="T1" fmla="*/ 0 h 34"/>
                <a:gd name="T2" fmla="*/ 38 w 38"/>
                <a:gd name="T3" fmla="*/ 0 h 34"/>
                <a:gd name="T4" fmla="*/ 38 w 38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38" y="0"/>
                  </a:lnTo>
                  <a:lnTo>
                    <a:pt x="38" y="34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D24F527-EB8C-2CEF-44E1-0E05F0F6E880}"/>
              </a:ext>
            </a:extLst>
          </p:cNvPr>
          <p:cNvGrpSpPr/>
          <p:nvPr/>
        </p:nvGrpSpPr>
        <p:grpSpPr>
          <a:xfrm>
            <a:off x="7808086" y="5469869"/>
            <a:ext cx="346075" cy="346076"/>
            <a:chOff x="4119563" y="3255963"/>
            <a:chExt cx="346075" cy="346076"/>
          </a:xfrm>
        </p:grpSpPr>
        <p:sp>
          <p:nvSpPr>
            <p:cNvPr id="111" name="Rectangle 88">
              <a:extLst>
                <a:ext uri="{FF2B5EF4-FFF2-40B4-BE49-F238E27FC236}">
                  <a16:creationId xmlns:a16="http://schemas.microsoft.com/office/drawing/2014/main" id="{43CFF7FA-A890-123D-AC01-F95D164DA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563" y="3360738"/>
              <a:ext cx="136525" cy="241300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803620CD-D6FE-E03A-BBD5-8F7B578E6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3300413"/>
              <a:ext cx="104775" cy="60325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Line 90">
              <a:extLst>
                <a:ext uri="{FF2B5EF4-FFF2-40B4-BE49-F238E27FC236}">
                  <a16:creationId xmlns:a16="http://schemas.microsoft.com/office/drawing/2014/main" id="{6B75C3C7-A17F-F02C-7165-9E133808C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9888" y="3255963"/>
              <a:ext cx="0" cy="4445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Rectangle 91">
              <a:extLst>
                <a:ext uri="{FF2B5EF4-FFF2-40B4-BE49-F238E27FC236}">
                  <a16:creationId xmlns:a16="http://schemas.microsoft.com/office/drawing/2014/main" id="{B7E7C4D1-0D4C-565C-085A-B32DA9329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390901"/>
              <a:ext cx="104775" cy="211138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Rectangle 92">
              <a:extLst>
                <a:ext uri="{FF2B5EF4-FFF2-40B4-BE49-F238E27FC236}">
                  <a16:creationId xmlns:a16="http://schemas.microsoft.com/office/drawing/2014/main" id="{779ECBB4-7C63-6C1C-6268-8D1AA28D9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151" y="3346451"/>
              <a:ext cx="76200" cy="44450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Line 93">
              <a:extLst>
                <a:ext uri="{FF2B5EF4-FFF2-40B4-BE49-F238E27FC236}">
                  <a16:creationId xmlns:a16="http://schemas.microsoft.com/office/drawing/2014/main" id="{71DF6F26-37F4-A06B-9DE8-791AB452D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6088" y="3451226"/>
              <a:ext cx="104775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Line 94">
              <a:extLst>
                <a:ext uri="{FF2B5EF4-FFF2-40B4-BE49-F238E27FC236}">
                  <a16:creationId xmlns:a16="http://schemas.microsoft.com/office/drawing/2014/main" id="{2E623106-B4B0-7377-5BDE-0507401395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6088" y="3602038"/>
              <a:ext cx="104775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Line 95">
              <a:extLst>
                <a:ext uri="{FF2B5EF4-FFF2-40B4-BE49-F238E27FC236}">
                  <a16:creationId xmlns:a16="http://schemas.microsoft.com/office/drawing/2014/main" id="{34672400-2117-DBAB-FBD3-53057BF88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601" y="3330576"/>
              <a:ext cx="4445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Line 96">
              <a:extLst>
                <a:ext uri="{FF2B5EF4-FFF2-40B4-BE49-F238E27FC236}">
                  <a16:creationId xmlns:a16="http://schemas.microsoft.com/office/drawing/2014/main" id="{191E83E7-1D92-4EB9-1C4B-85CC1622F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390901"/>
              <a:ext cx="7620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Line 97">
              <a:extLst>
                <a:ext uri="{FF2B5EF4-FFF2-40B4-BE49-F238E27FC236}">
                  <a16:creationId xmlns:a16="http://schemas.microsoft.com/office/drawing/2014/main" id="{D23B53E9-280F-9EE2-75DF-3DBCF6315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421063"/>
              <a:ext cx="7620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Line 98">
              <a:extLst>
                <a:ext uri="{FF2B5EF4-FFF2-40B4-BE49-F238E27FC236}">
                  <a16:creationId xmlns:a16="http://schemas.microsoft.com/office/drawing/2014/main" id="{1E14CD25-D8CC-7AD5-0953-301887380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451226"/>
              <a:ext cx="7620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Line 99">
              <a:extLst>
                <a:ext uri="{FF2B5EF4-FFF2-40B4-BE49-F238E27FC236}">
                  <a16:creationId xmlns:a16="http://schemas.microsoft.com/office/drawing/2014/main" id="{89D568AB-23A6-8D49-55A1-E1AB30F678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481388"/>
              <a:ext cx="7620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Line 100">
              <a:extLst>
                <a:ext uri="{FF2B5EF4-FFF2-40B4-BE49-F238E27FC236}">
                  <a16:creationId xmlns:a16="http://schemas.microsoft.com/office/drawing/2014/main" id="{D4B24A64-92BB-1B36-FE88-64C7B7A6D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511551"/>
              <a:ext cx="7620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Line 101">
              <a:extLst>
                <a:ext uri="{FF2B5EF4-FFF2-40B4-BE49-F238E27FC236}">
                  <a16:creationId xmlns:a16="http://schemas.microsoft.com/office/drawing/2014/main" id="{AEA0DBBE-35E6-14BA-C8C7-63B4D3E59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726" y="3541713"/>
              <a:ext cx="7620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Line 102">
              <a:extLst>
                <a:ext uri="{FF2B5EF4-FFF2-40B4-BE49-F238E27FC236}">
                  <a16:creationId xmlns:a16="http://schemas.microsoft.com/office/drawing/2014/main" id="{85268ED1-A1A9-AE85-1D43-39E4F8ECA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026" y="3421063"/>
              <a:ext cx="4445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Line 103">
              <a:extLst>
                <a:ext uri="{FF2B5EF4-FFF2-40B4-BE49-F238E27FC236}">
                  <a16:creationId xmlns:a16="http://schemas.microsoft.com/office/drawing/2014/main" id="{D27EA578-1285-01F8-EE94-691D7D53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026" y="3451226"/>
              <a:ext cx="4445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Line 104">
              <a:extLst>
                <a:ext uri="{FF2B5EF4-FFF2-40B4-BE49-F238E27FC236}">
                  <a16:creationId xmlns:a16="http://schemas.microsoft.com/office/drawing/2014/main" id="{DD4FD503-D1F4-81AB-442B-E9EF36C75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026" y="3481388"/>
              <a:ext cx="4445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Line 105">
              <a:extLst>
                <a:ext uri="{FF2B5EF4-FFF2-40B4-BE49-F238E27FC236}">
                  <a16:creationId xmlns:a16="http://schemas.microsoft.com/office/drawing/2014/main" id="{5765B144-E51D-5198-5657-754231473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026" y="3511551"/>
              <a:ext cx="4445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Line 106">
              <a:extLst>
                <a:ext uri="{FF2B5EF4-FFF2-40B4-BE49-F238E27FC236}">
                  <a16:creationId xmlns:a16="http://schemas.microsoft.com/office/drawing/2014/main" id="{11264E2A-C854-CE81-151D-676797ABA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026" y="3541713"/>
              <a:ext cx="4445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Line 107">
              <a:extLst>
                <a:ext uri="{FF2B5EF4-FFF2-40B4-BE49-F238E27FC236}">
                  <a16:creationId xmlns:a16="http://schemas.microsoft.com/office/drawing/2014/main" id="{16BE904A-ECC8-069E-867E-1DACB194B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1" y="3481388"/>
              <a:ext cx="4445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Line 108">
              <a:extLst>
                <a:ext uri="{FF2B5EF4-FFF2-40B4-BE49-F238E27FC236}">
                  <a16:creationId xmlns:a16="http://schemas.microsoft.com/office/drawing/2014/main" id="{BA18E528-B113-F703-40EB-9A626EBBA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1" y="3511551"/>
              <a:ext cx="4445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Line 109">
              <a:extLst>
                <a:ext uri="{FF2B5EF4-FFF2-40B4-BE49-F238E27FC236}">
                  <a16:creationId xmlns:a16="http://schemas.microsoft.com/office/drawing/2014/main" id="{1FB08172-26D7-41EE-5733-7337A32BB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1" y="3541713"/>
              <a:ext cx="44450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Rectangle 110">
              <a:extLst>
                <a:ext uri="{FF2B5EF4-FFF2-40B4-BE49-F238E27FC236}">
                  <a16:creationId xmlns:a16="http://schemas.microsoft.com/office/drawing/2014/main" id="{C0F8E2E6-CF1A-75F9-2450-AF7256DEA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01" y="3571876"/>
              <a:ext cx="30163" cy="30163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Rectangle 111">
              <a:extLst>
                <a:ext uri="{FF2B5EF4-FFF2-40B4-BE49-F238E27FC236}">
                  <a16:creationId xmlns:a16="http://schemas.microsoft.com/office/drawing/2014/main" id="{099350D7-C443-188D-1AC9-CDB1CF290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313" y="3571876"/>
              <a:ext cx="30163" cy="30163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5" name="Title 1023">
            <a:extLst>
              <a:ext uri="{FF2B5EF4-FFF2-40B4-BE49-F238E27FC236}">
                <a16:creationId xmlns:a16="http://schemas.microsoft.com/office/drawing/2014/main" id="{811D75E6-897C-EA8B-7284-9491CC25099A}"/>
              </a:ext>
            </a:extLst>
          </p:cNvPr>
          <p:cNvSpPr txBox="1">
            <a:spLocks/>
          </p:cNvSpPr>
          <p:nvPr/>
        </p:nvSpPr>
        <p:spPr>
          <a:xfrm>
            <a:off x="215560" y="339475"/>
            <a:ext cx="11414805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MAKSUD DAN TUJUAN PENYESUAIAN SISTEM KERJA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B4332C-CEAF-CF4C-1652-3AC679CD9E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11318662" y="96329"/>
            <a:ext cx="714800" cy="10039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9B11A2-B139-1637-A621-12CF164BDF45}"/>
              </a:ext>
            </a:extLst>
          </p:cNvPr>
          <p:cNvSpPr txBox="1"/>
          <p:nvPr/>
        </p:nvSpPr>
        <p:spPr>
          <a:xfrm>
            <a:off x="215560" y="1329118"/>
            <a:ext cx="11573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Sistem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Kerja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digunakan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sebagai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instrumen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bagi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Pegawai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ASN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dalam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melaksanakan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tugas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dan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fungsi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unit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organisasi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pada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seluruh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Perangkat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Daerah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setelah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penyederhanaan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struktur</a:t>
            </a:r>
            <a:r>
              <a:rPr lang="en-ID" sz="2200" dirty="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organisasi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dan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penyetaraan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jabatan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.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Penyesuaian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Sistem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Kerja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meliputi</a:t>
            </a:r>
            <a:r>
              <a:rPr lang="en-ID" sz="2200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b="1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Mekanisme</a:t>
            </a:r>
            <a:r>
              <a:rPr lang="en-ID" sz="2200" b="1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lang="en-ID" sz="2200" b="1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Kerja</a:t>
            </a:r>
            <a:r>
              <a:rPr lang="en-ID" sz="2200" b="1" i="0" dirty="0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 dan Proses </a:t>
            </a:r>
            <a:r>
              <a:rPr lang="en-ID" sz="2200" b="1" i="0" dirty="0" err="1">
                <a:solidFill>
                  <a:srgbClr val="000000"/>
                </a:solidFill>
                <a:effectLst/>
                <a:latin typeface="+mj-lt"/>
                <a:cs typeface="Segoe UI" panose="020B0502040204020203" pitchFamily="34" charset="0"/>
              </a:rPr>
              <a:t>Bisnis</a:t>
            </a:r>
            <a:r>
              <a:rPr lang="en-ID" sz="2200" b="1" dirty="0">
                <a:latin typeface="+mj-lt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023B5-313D-7D58-D50E-276581056217}"/>
              </a:ext>
            </a:extLst>
          </p:cNvPr>
          <p:cNvSpPr txBox="1"/>
          <p:nvPr/>
        </p:nvSpPr>
        <p:spPr>
          <a:xfrm>
            <a:off x="4698850" y="2532890"/>
            <a:ext cx="2794300" cy="477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/>
              <a:t>Tujuan</a:t>
            </a:r>
            <a:r>
              <a:rPr lang="en-US" sz="2500" dirty="0"/>
              <a:t> </a:t>
            </a:r>
            <a:r>
              <a:rPr lang="en-US" sz="2500" dirty="0" err="1"/>
              <a:t>Sistem</a:t>
            </a:r>
            <a:r>
              <a:rPr lang="en-US" sz="2500" dirty="0"/>
              <a:t> </a:t>
            </a:r>
            <a:r>
              <a:rPr lang="en-US" sz="2500" dirty="0" err="1"/>
              <a:t>Kerja</a:t>
            </a:r>
            <a:endParaRPr lang="en-ID" sz="2500" dirty="0"/>
          </a:p>
        </p:txBody>
      </p:sp>
    </p:spTree>
    <p:extLst>
      <p:ext uri="{BB962C8B-B14F-4D97-AF65-F5344CB8AC3E}">
        <p14:creationId xmlns:p14="http://schemas.microsoft.com/office/powerpoint/2010/main" val="396858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BD6658-C3F2-A194-5656-6F7F7381227D}"/>
              </a:ext>
            </a:extLst>
          </p:cNvPr>
          <p:cNvSpPr/>
          <p:nvPr/>
        </p:nvSpPr>
        <p:spPr>
          <a:xfrm>
            <a:off x="11676062" y="6174939"/>
            <a:ext cx="515938" cy="365125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62" y="6160762"/>
            <a:ext cx="2743200" cy="365125"/>
          </a:xfrm>
        </p:spPr>
        <p:txBody>
          <a:bodyPr/>
          <a:lstStyle/>
          <a:p>
            <a:fld id="{D4F9442E-9437-4062-8DAD-965F8584E449}" type="slidenum">
              <a:rPr lang="en-US" sz="1800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5</a:t>
            </a:fld>
            <a:endParaRPr lang="en-US" sz="1800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itle 1023">
            <a:extLst>
              <a:ext uri="{FF2B5EF4-FFF2-40B4-BE49-F238E27FC236}">
                <a16:creationId xmlns:a16="http://schemas.microsoft.com/office/drawing/2014/main" id="{BC8A258C-8B53-1C48-7F90-11AD942DF2DB}"/>
              </a:ext>
            </a:extLst>
          </p:cNvPr>
          <p:cNvSpPr txBox="1">
            <a:spLocks/>
          </p:cNvSpPr>
          <p:nvPr/>
        </p:nvSpPr>
        <p:spPr>
          <a:xfrm>
            <a:off x="515937" y="252578"/>
            <a:ext cx="11160125" cy="806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144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KONSEP DASAR</a:t>
            </a:r>
            <a:endParaRPr lang="en-US" dirty="0">
              <a:solidFill>
                <a:srgbClr val="00144F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894088D-50F7-5253-B479-11691701B4B3}"/>
              </a:ext>
            </a:extLst>
          </p:cNvPr>
          <p:cNvSpPr/>
          <p:nvPr/>
        </p:nvSpPr>
        <p:spPr>
          <a:xfrm>
            <a:off x="1264953" y="2085396"/>
            <a:ext cx="2222024" cy="1811690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2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8" y="2144590"/>
                  <a:pt x="1521702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CBC419B-130F-8D57-C165-06B685D23009}"/>
              </a:ext>
            </a:extLst>
          </p:cNvPr>
          <p:cNvSpPr/>
          <p:nvPr/>
        </p:nvSpPr>
        <p:spPr>
          <a:xfrm>
            <a:off x="4814773" y="2082994"/>
            <a:ext cx="2222024" cy="1811690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2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8" y="2144590"/>
                  <a:pt x="1521702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BFBEA4D-033D-5855-D9A6-B90EE7A85DF5}"/>
              </a:ext>
            </a:extLst>
          </p:cNvPr>
          <p:cNvSpPr/>
          <p:nvPr/>
        </p:nvSpPr>
        <p:spPr>
          <a:xfrm>
            <a:off x="8305005" y="2082994"/>
            <a:ext cx="2222024" cy="1811690"/>
          </a:xfrm>
          <a:custGeom>
            <a:avLst/>
            <a:gdLst>
              <a:gd name="connsiteX0" fmla="*/ 1172913 w 2345826"/>
              <a:gd name="connsiteY0" fmla="*/ 0 h 2649945"/>
              <a:gd name="connsiteX1" fmla="*/ 2345826 w 2345826"/>
              <a:gd name="connsiteY1" fmla="*/ 1172913 h 2649945"/>
              <a:gd name="connsiteX2" fmla="*/ 1521702 w 2345826"/>
              <a:gd name="connsiteY2" fmla="*/ 2293094 h 2649945"/>
              <a:gd name="connsiteX3" fmla="*/ 1520205 w 2345826"/>
              <a:gd name="connsiteY3" fmla="*/ 2293479 h 2649945"/>
              <a:gd name="connsiteX4" fmla="*/ 1172914 w 2345826"/>
              <a:gd name="connsiteY4" fmla="*/ 2649945 h 2649945"/>
              <a:gd name="connsiteX5" fmla="*/ 825623 w 2345826"/>
              <a:gd name="connsiteY5" fmla="*/ 2293480 h 2649945"/>
              <a:gd name="connsiteX6" fmla="*/ 824125 w 2345826"/>
              <a:gd name="connsiteY6" fmla="*/ 2293094 h 2649945"/>
              <a:gd name="connsiteX7" fmla="*/ 0 w 2345826"/>
              <a:gd name="connsiteY7" fmla="*/ 1172913 h 2649945"/>
              <a:gd name="connsiteX8" fmla="*/ 1172913 w 2345826"/>
              <a:gd name="connsiteY8" fmla="*/ 0 h 264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826" h="2649945">
                <a:moveTo>
                  <a:pt x="1172913" y="0"/>
                </a:moveTo>
                <a:cubicBezTo>
                  <a:pt x="1820695" y="0"/>
                  <a:pt x="2345826" y="525131"/>
                  <a:pt x="2345826" y="1172913"/>
                </a:cubicBezTo>
                <a:cubicBezTo>
                  <a:pt x="2345826" y="1699236"/>
                  <a:pt x="1999158" y="2144590"/>
                  <a:pt x="1521702" y="2293094"/>
                </a:cubicBezTo>
                <a:lnTo>
                  <a:pt x="1520205" y="2293479"/>
                </a:lnTo>
                <a:lnTo>
                  <a:pt x="1172914" y="2649945"/>
                </a:lnTo>
                <a:lnTo>
                  <a:pt x="825623" y="2293480"/>
                </a:lnTo>
                <a:lnTo>
                  <a:pt x="824125" y="2293094"/>
                </a:lnTo>
                <a:cubicBezTo>
                  <a:pt x="346669" y="2144590"/>
                  <a:pt x="0" y="1699236"/>
                  <a:pt x="0" y="1172913"/>
                </a:cubicBezTo>
                <a:cubicBezTo>
                  <a:pt x="0" y="525131"/>
                  <a:pt x="525131" y="0"/>
                  <a:pt x="11729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225BD54-6BD4-ED23-D58B-2D44DF9DDD26}"/>
              </a:ext>
            </a:extLst>
          </p:cNvPr>
          <p:cNvSpPr/>
          <p:nvPr/>
        </p:nvSpPr>
        <p:spPr>
          <a:xfrm>
            <a:off x="1636751" y="2269077"/>
            <a:ext cx="1517673" cy="1314551"/>
          </a:xfrm>
          <a:prstGeom prst="ellipse">
            <a:avLst/>
          </a:prstGeom>
          <a:solidFill>
            <a:srgbClr val="F5AE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9F19719-1D27-BB7A-9FB2-4DAA028CA928}"/>
              </a:ext>
            </a:extLst>
          </p:cNvPr>
          <p:cNvSpPr/>
          <p:nvPr/>
        </p:nvSpPr>
        <p:spPr>
          <a:xfrm>
            <a:off x="5186571" y="2266675"/>
            <a:ext cx="1517673" cy="1314551"/>
          </a:xfrm>
          <a:prstGeom prst="ellipse">
            <a:avLst/>
          </a:prstGeom>
          <a:solidFill>
            <a:srgbClr val="F5AE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845960B-EDA4-6E32-FD42-C0D35509F7A7}"/>
              </a:ext>
            </a:extLst>
          </p:cNvPr>
          <p:cNvSpPr/>
          <p:nvPr/>
        </p:nvSpPr>
        <p:spPr>
          <a:xfrm>
            <a:off x="8676803" y="2266675"/>
            <a:ext cx="1517673" cy="1314551"/>
          </a:xfrm>
          <a:prstGeom prst="ellipse">
            <a:avLst/>
          </a:prstGeom>
          <a:solidFill>
            <a:srgbClr val="F5AE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C908AE2-CCD4-BE01-58DA-130531AA719C}"/>
              </a:ext>
            </a:extLst>
          </p:cNvPr>
          <p:cNvSpPr/>
          <p:nvPr/>
        </p:nvSpPr>
        <p:spPr>
          <a:xfrm>
            <a:off x="1534537" y="2126819"/>
            <a:ext cx="529494" cy="458628"/>
          </a:xfrm>
          <a:prstGeom prst="ellipse">
            <a:avLst/>
          </a:prstGeom>
          <a:solidFill>
            <a:srgbClr val="2934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E41B929-87B3-6843-DF6C-7F58E12EFAF5}"/>
              </a:ext>
            </a:extLst>
          </p:cNvPr>
          <p:cNvSpPr/>
          <p:nvPr/>
        </p:nvSpPr>
        <p:spPr>
          <a:xfrm>
            <a:off x="5084357" y="2124417"/>
            <a:ext cx="529494" cy="458628"/>
          </a:xfrm>
          <a:prstGeom prst="ellipse">
            <a:avLst/>
          </a:prstGeom>
          <a:solidFill>
            <a:srgbClr val="2934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4014A34-469C-E06E-D1B6-18BF48D9D749}"/>
              </a:ext>
            </a:extLst>
          </p:cNvPr>
          <p:cNvSpPr/>
          <p:nvPr/>
        </p:nvSpPr>
        <p:spPr>
          <a:xfrm>
            <a:off x="8574589" y="2124417"/>
            <a:ext cx="529494" cy="458628"/>
          </a:xfrm>
          <a:prstGeom prst="ellipse">
            <a:avLst/>
          </a:prstGeom>
          <a:solidFill>
            <a:srgbClr val="29345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ABE6DDA-1BFA-34F2-9D58-9A6AA6C72D60}"/>
              </a:ext>
            </a:extLst>
          </p:cNvPr>
          <p:cNvSpPr/>
          <p:nvPr/>
        </p:nvSpPr>
        <p:spPr>
          <a:xfrm>
            <a:off x="1160868" y="4581512"/>
            <a:ext cx="3015237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Pejabat</a:t>
            </a:r>
            <a:r>
              <a:rPr lang="en-US" sz="1600" dirty="0"/>
              <a:t> </a:t>
            </a:r>
            <a:r>
              <a:rPr lang="en-US" sz="1600" dirty="0" err="1"/>
              <a:t>Pimpinan</a:t>
            </a:r>
            <a:r>
              <a:rPr lang="en-US" sz="1600" dirty="0"/>
              <a:t> Tinggi, </a:t>
            </a:r>
            <a:r>
              <a:rPr lang="en-US" sz="1600" dirty="0" err="1"/>
              <a:t>Pejabat</a:t>
            </a:r>
            <a:r>
              <a:rPr lang="en-US" sz="1600" dirty="0"/>
              <a:t> </a:t>
            </a:r>
            <a:r>
              <a:rPr lang="en-US" sz="1600" dirty="0" err="1"/>
              <a:t>Administrasi</a:t>
            </a:r>
            <a:r>
              <a:rPr lang="en-US" sz="1600" dirty="0"/>
              <a:t>, </a:t>
            </a:r>
            <a:r>
              <a:rPr lang="en-US" sz="1600" dirty="0" err="1"/>
              <a:t>Pejabat</a:t>
            </a:r>
            <a:r>
              <a:rPr lang="en-US" sz="1600" dirty="0"/>
              <a:t> </a:t>
            </a:r>
            <a:r>
              <a:rPr lang="en-US" sz="1600" dirty="0" err="1"/>
              <a:t>Fungsional</a:t>
            </a:r>
            <a:r>
              <a:rPr lang="en-US" sz="1600" dirty="0"/>
              <a:t>, </a:t>
            </a:r>
            <a:r>
              <a:rPr lang="en-US" sz="1600" dirty="0" err="1"/>
              <a:t>Pelaksana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Pimpinan</a:t>
            </a:r>
            <a:r>
              <a:rPr lang="en-US" sz="1600" dirty="0"/>
              <a:t> Unit </a:t>
            </a:r>
            <a:r>
              <a:rPr lang="en-US" sz="1600" dirty="0" err="1"/>
              <a:t>Organisasi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Pejabat</a:t>
            </a:r>
            <a:r>
              <a:rPr lang="en-US" sz="1600" dirty="0"/>
              <a:t> </a:t>
            </a:r>
            <a:r>
              <a:rPr lang="en-US" sz="1600" dirty="0" err="1"/>
              <a:t>Pemilik</a:t>
            </a:r>
            <a:r>
              <a:rPr lang="en-US" sz="1600" dirty="0"/>
              <a:t> Kinerja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Pejabat</a:t>
            </a:r>
            <a:r>
              <a:rPr lang="en-US" sz="1600" dirty="0"/>
              <a:t> </a:t>
            </a:r>
            <a:r>
              <a:rPr lang="en-US" sz="1600" dirty="0" err="1"/>
              <a:t>Penilai</a:t>
            </a:r>
            <a:r>
              <a:rPr lang="en-US" sz="1600" dirty="0"/>
              <a:t> Kinerja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Ketua</a:t>
            </a:r>
            <a:r>
              <a:rPr lang="en-US" sz="1600" dirty="0"/>
              <a:t> Tim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DD24EA8-14E8-37E6-3B90-F0A2CDF24BA5}"/>
              </a:ext>
            </a:extLst>
          </p:cNvPr>
          <p:cNvSpPr/>
          <p:nvPr/>
        </p:nvSpPr>
        <p:spPr>
          <a:xfrm>
            <a:off x="1177697" y="3970203"/>
            <a:ext cx="2563091" cy="401019"/>
          </a:xfrm>
          <a:prstGeom prst="rect">
            <a:avLst/>
          </a:prstGeom>
          <a:solidFill>
            <a:srgbClr val="F5AE18"/>
          </a:solidFill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Kedudukan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D29CD5E-8CFA-E366-0949-C2D5F4A07EF8}"/>
              </a:ext>
            </a:extLst>
          </p:cNvPr>
          <p:cNvSpPr/>
          <p:nvPr/>
        </p:nvSpPr>
        <p:spPr>
          <a:xfrm>
            <a:off x="4741487" y="3967801"/>
            <a:ext cx="2563091" cy="401019"/>
          </a:xfrm>
          <a:prstGeom prst="rect">
            <a:avLst/>
          </a:prstGeom>
          <a:solidFill>
            <a:srgbClr val="F5AE18"/>
          </a:solidFill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Mekanisme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62BC026-31E1-6BC9-D557-E2669DA1FDDE}"/>
              </a:ext>
            </a:extLst>
          </p:cNvPr>
          <p:cNvSpPr/>
          <p:nvPr/>
        </p:nvSpPr>
        <p:spPr>
          <a:xfrm>
            <a:off x="8212669" y="4581230"/>
            <a:ext cx="256309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en-US" sz="1600" dirty="0" err="1">
                <a:ea typeface="Batang" panose="02030600000101010101" pitchFamily="18" charset="-127"/>
              </a:rPr>
              <a:t>Penggunaan</a:t>
            </a:r>
            <a:r>
              <a:rPr lang="en-US" sz="1600" dirty="0">
                <a:ea typeface="Batang" panose="02030600000101010101" pitchFamily="18" charset="-127"/>
              </a:rPr>
              <a:t> </a:t>
            </a:r>
            <a:r>
              <a:rPr lang="en-US" sz="1600" dirty="0" err="1">
                <a:ea typeface="Batang" panose="02030600000101010101" pitchFamily="18" charset="-127"/>
              </a:rPr>
              <a:t>berbagai</a:t>
            </a:r>
            <a:r>
              <a:rPr lang="en-US" sz="1600" dirty="0">
                <a:ea typeface="Batang" panose="02030600000101010101" pitchFamily="18" charset="-127"/>
              </a:rPr>
              <a:t> </a:t>
            </a:r>
            <a:r>
              <a:rPr lang="en-US" sz="1600" dirty="0" err="1">
                <a:ea typeface="Batang" panose="02030600000101010101" pitchFamily="18" charset="-127"/>
              </a:rPr>
              <a:t>aplikasi</a:t>
            </a:r>
            <a:r>
              <a:rPr lang="en-US" sz="1600" dirty="0">
                <a:ea typeface="Batang" panose="02030600000101010101" pitchFamily="18" charset="-127"/>
              </a:rPr>
              <a:t> yang </a:t>
            </a:r>
            <a:r>
              <a:rPr lang="en-US" sz="1600" dirty="0" err="1">
                <a:ea typeface="Batang" panose="02030600000101010101" pitchFamily="18" charset="-127"/>
              </a:rPr>
              <a:t>digunakan</a:t>
            </a:r>
            <a:r>
              <a:rPr lang="en-US" sz="1600" dirty="0">
                <a:ea typeface="Batang" panose="02030600000101010101" pitchFamily="18" charset="-127"/>
              </a:rPr>
              <a:t> </a:t>
            </a:r>
            <a:r>
              <a:rPr lang="en-US" sz="1600" dirty="0" err="1">
                <a:ea typeface="Batang" panose="02030600000101010101" pitchFamily="18" charset="-127"/>
              </a:rPr>
              <a:t>untuk</a:t>
            </a:r>
            <a:r>
              <a:rPr lang="en-US" sz="1600" dirty="0">
                <a:ea typeface="Batang" panose="02030600000101010101" pitchFamily="18" charset="-127"/>
              </a:rPr>
              <a:t> </a:t>
            </a:r>
            <a:r>
              <a:rPr lang="en-US" sz="1600" dirty="0" err="1">
                <a:ea typeface="Batang" panose="02030600000101010101" pitchFamily="18" charset="-127"/>
              </a:rPr>
              <a:t>membantu</a:t>
            </a:r>
            <a:r>
              <a:rPr lang="en-US" sz="1600" dirty="0">
                <a:ea typeface="Batang" panose="02030600000101010101" pitchFamily="18" charset="-127"/>
              </a:rPr>
              <a:t> </a:t>
            </a:r>
            <a:r>
              <a:rPr lang="en-US" sz="1600" dirty="0" err="1">
                <a:ea typeface="Batang" panose="02030600000101010101" pitchFamily="18" charset="-127"/>
              </a:rPr>
              <a:t>pelaksanaan</a:t>
            </a:r>
            <a:r>
              <a:rPr lang="en-US" sz="1600" dirty="0">
                <a:ea typeface="Batang" panose="02030600000101010101" pitchFamily="18" charset="-127"/>
              </a:rPr>
              <a:t> </a:t>
            </a:r>
            <a:r>
              <a:rPr lang="en-US" sz="1600" dirty="0" err="1">
                <a:ea typeface="Batang" panose="02030600000101010101" pitchFamily="18" charset="-127"/>
              </a:rPr>
              <a:t>sistem</a:t>
            </a:r>
            <a:r>
              <a:rPr lang="en-US" sz="1600" dirty="0">
                <a:ea typeface="Batang" panose="02030600000101010101" pitchFamily="18" charset="-127"/>
              </a:rPr>
              <a:t> </a:t>
            </a:r>
            <a:r>
              <a:rPr lang="en-US" sz="1600" dirty="0" err="1">
                <a:ea typeface="Batang" panose="02030600000101010101" pitchFamily="18" charset="-127"/>
              </a:rPr>
              <a:t>kerja</a:t>
            </a:r>
            <a:endParaRPr lang="en-US" sz="1600" dirty="0">
              <a:ea typeface="Batang" panose="02030600000101010101" pitchFamily="18" charset="-127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75C87F8-9960-6FEF-0208-29F9ACA78218}"/>
              </a:ext>
            </a:extLst>
          </p:cNvPr>
          <p:cNvSpPr/>
          <p:nvPr/>
        </p:nvSpPr>
        <p:spPr>
          <a:xfrm>
            <a:off x="8212669" y="3967801"/>
            <a:ext cx="2563091" cy="401019"/>
          </a:xfrm>
          <a:prstGeom prst="rect">
            <a:avLst/>
          </a:prstGeom>
          <a:solidFill>
            <a:srgbClr val="F5AE18"/>
          </a:solidFill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Dukungan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TIK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C447FDE-6FB2-3ABB-7DB7-9CF4F35E59EA}"/>
              </a:ext>
            </a:extLst>
          </p:cNvPr>
          <p:cNvGrpSpPr/>
          <p:nvPr/>
        </p:nvGrpSpPr>
        <p:grpSpPr>
          <a:xfrm>
            <a:off x="5652032" y="2563997"/>
            <a:ext cx="635879" cy="553317"/>
            <a:chOff x="9169401" y="3255963"/>
            <a:chExt cx="344487" cy="346076"/>
          </a:xfrm>
        </p:grpSpPr>
        <p:sp>
          <p:nvSpPr>
            <p:cNvPr id="116" name="Line 72">
              <a:extLst>
                <a:ext uri="{FF2B5EF4-FFF2-40B4-BE49-F238E27FC236}">
                  <a16:creationId xmlns:a16="http://schemas.microsoft.com/office/drawing/2014/main" id="{D2A4911A-19DB-202B-5CF0-C57B63074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4338" y="3255963"/>
              <a:ext cx="0" cy="1587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Line 73">
              <a:extLst>
                <a:ext uri="{FF2B5EF4-FFF2-40B4-BE49-F238E27FC236}">
                  <a16:creationId xmlns:a16="http://schemas.microsoft.com/office/drawing/2014/main" id="{52708229-4AC0-B5C4-48AE-6EA328BBE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9563" y="3286126"/>
              <a:ext cx="14288" cy="1428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Line 74">
              <a:extLst>
                <a:ext uri="{FF2B5EF4-FFF2-40B4-BE49-F238E27FC236}">
                  <a16:creationId xmlns:a16="http://schemas.microsoft.com/office/drawing/2014/main" id="{ED176C6E-66AD-406B-ED65-99432C5EE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94826" y="3286126"/>
              <a:ext cx="14288" cy="1428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Line 75">
              <a:extLst>
                <a:ext uri="{FF2B5EF4-FFF2-40B4-BE49-F238E27FC236}">
                  <a16:creationId xmlns:a16="http://schemas.microsoft.com/office/drawing/2014/main" id="{F6BB0CD2-1A57-61CB-7585-18F562BB2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9401" y="3390901"/>
              <a:ext cx="14288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76">
              <a:extLst>
                <a:ext uri="{FF2B5EF4-FFF2-40B4-BE49-F238E27FC236}">
                  <a16:creationId xmlns:a16="http://schemas.microsoft.com/office/drawing/2014/main" id="{DC606E0E-B7F7-F88F-0BAE-76EE03B85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3851" y="3300413"/>
              <a:ext cx="157163" cy="120650"/>
            </a:xfrm>
            <a:custGeom>
              <a:avLst/>
              <a:gdLst>
                <a:gd name="T0" fmla="*/ 42 w 42"/>
                <a:gd name="T1" fmla="*/ 8 h 32"/>
                <a:gd name="T2" fmla="*/ 24 w 42"/>
                <a:gd name="T3" fmla="*/ 0 h 32"/>
                <a:gd name="T4" fmla="*/ 0 w 42"/>
                <a:gd name="T5" fmla="*/ 24 h 32"/>
                <a:gd name="T6" fmla="*/ 1 w 42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32">
                  <a:moveTo>
                    <a:pt x="42" y="8"/>
                  </a:moveTo>
                  <a:cubicBezTo>
                    <a:pt x="38" y="3"/>
                    <a:pt x="31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"/>
                    <a:pt x="0" y="29"/>
                    <a:pt x="1" y="32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77">
              <a:extLst>
                <a:ext uri="{FF2B5EF4-FFF2-40B4-BE49-F238E27FC236}">
                  <a16:creationId xmlns:a16="http://schemas.microsoft.com/office/drawing/2014/main" id="{8BB9BD1F-BB1F-AB14-57D5-5F275555C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9563" y="3390901"/>
              <a:ext cx="314325" cy="136525"/>
            </a:xfrm>
            <a:custGeom>
              <a:avLst/>
              <a:gdLst>
                <a:gd name="T0" fmla="*/ 47 w 198"/>
                <a:gd name="T1" fmla="*/ 0 h 86"/>
                <a:gd name="T2" fmla="*/ 151 w 198"/>
                <a:gd name="T3" fmla="*/ 0 h 86"/>
                <a:gd name="T4" fmla="*/ 198 w 198"/>
                <a:gd name="T5" fmla="*/ 86 h 86"/>
                <a:gd name="T6" fmla="*/ 0 w 198"/>
                <a:gd name="T7" fmla="*/ 86 h 86"/>
                <a:gd name="T8" fmla="*/ 47 w 19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86">
                  <a:moveTo>
                    <a:pt x="47" y="0"/>
                  </a:moveTo>
                  <a:lnTo>
                    <a:pt x="151" y="0"/>
                  </a:lnTo>
                  <a:lnTo>
                    <a:pt x="198" y="86"/>
                  </a:lnTo>
                  <a:lnTo>
                    <a:pt x="0" y="86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Rectangle 78">
              <a:extLst>
                <a:ext uri="{FF2B5EF4-FFF2-40B4-BE49-F238E27FC236}">
                  <a16:creationId xmlns:a16="http://schemas.microsoft.com/office/drawing/2014/main" id="{30FB9E14-70C2-1CF2-1305-9F35E785A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4501" y="3527426"/>
              <a:ext cx="44450" cy="74613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Line 79">
              <a:extLst>
                <a:ext uri="{FF2B5EF4-FFF2-40B4-BE49-F238E27FC236}">
                  <a16:creationId xmlns:a16="http://schemas.microsoft.com/office/drawing/2014/main" id="{1519B15F-6132-2D2B-884C-F77A24E6E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96401" y="3390901"/>
              <a:ext cx="30163" cy="1365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Line 80">
              <a:extLst>
                <a:ext uri="{FF2B5EF4-FFF2-40B4-BE49-F238E27FC236}">
                  <a16:creationId xmlns:a16="http://schemas.microsoft.com/office/drawing/2014/main" id="{D66F7706-A9D4-60B2-E808-A0F0F49CA0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6888" y="3390901"/>
              <a:ext cx="30163" cy="1365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Line 81">
              <a:extLst>
                <a:ext uri="{FF2B5EF4-FFF2-40B4-BE49-F238E27FC236}">
                  <a16:creationId xmlns:a16="http://schemas.microsoft.com/office/drawing/2014/main" id="{472C9824-8D68-83C6-8A2B-85037B7EC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7188" y="3436938"/>
              <a:ext cx="219075" cy="0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Line 82">
              <a:extLst>
                <a:ext uri="{FF2B5EF4-FFF2-40B4-BE49-F238E27FC236}">
                  <a16:creationId xmlns:a16="http://schemas.microsoft.com/office/drawing/2014/main" id="{3634A661-8122-236F-94BA-1CBF8BB01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4963" y="3481388"/>
              <a:ext cx="263525" cy="0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BABB2D1-BA9F-888F-0D00-3C3F3D3E08DB}"/>
              </a:ext>
            </a:extLst>
          </p:cNvPr>
          <p:cNvGrpSpPr/>
          <p:nvPr/>
        </p:nvGrpSpPr>
        <p:grpSpPr>
          <a:xfrm>
            <a:off x="2102211" y="2568382"/>
            <a:ext cx="635881" cy="548239"/>
            <a:chOff x="7005638" y="1814513"/>
            <a:chExt cx="344488" cy="342901"/>
          </a:xfrm>
        </p:grpSpPr>
        <p:sp>
          <p:nvSpPr>
            <p:cNvPr id="128" name="Freeform 92">
              <a:extLst>
                <a:ext uri="{FF2B5EF4-FFF2-40B4-BE49-F238E27FC236}">
                  <a16:creationId xmlns:a16="http://schemas.microsoft.com/office/drawing/2014/main" id="{B93E47D7-91CD-E3DF-79E3-79AB330F7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351" y="1814513"/>
              <a:ext cx="119063" cy="184150"/>
            </a:xfrm>
            <a:custGeom>
              <a:avLst/>
              <a:gdLst>
                <a:gd name="T0" fmla="*/ 32 w 32"/>
                <a:gd name="T1" fmla="*/ 34 h 49"/>
                <a:gd name="T2" fmla="*/ 16 w 32"/>
                <a:gd name="T3" fmla="*/ 49 h 49"/>
                <a:gd name="T4" fmla="*/ 0 w 32"/>
                <a:gd name="T5" fmla="*/ 34 h 49"/>
                <a:gd name="T6" fmla="*/ 16 w 32"/>
                <a:gd name="T7" fmla="*/ 0 h 49"/>
                <a:gd name="T8" fmla="*/ 32 w 32"/>
                <a:gd name="T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9">
                  <a:moveTo>
                    <a:pt x="32" y="34"/>
                  </a:moveTo>
                  <a:cubicBezTo>
                    <a:pt x="32" y="43"/>
                    <a:pt x="25" y="49"/>
                    <a:pt x="16" y="49"/>
                  </a:cubicBezTo>
                  <a:cubicBezTo>
                    <a:pt x="7" y="49"/>
                    <a:pt x="0" y="43"/>
                    <a:pt x="0" y="34"/>
                  </a:cubicBezTo>
                  <a:cubicBezTo>
                    <a:pt x="0" y="25"/>
                    <a:pt x="16" y="0"/>
                    <a:pt x="16" y="0"/>
                  </a:cubicBezTo>
                  <a:cubicBezTo>
                    <a:pt x="16" y="0"/>
                    <a:pt x="32" y="25"/>
                    <a:pt x="32" y="34"/>
                  </a:cubicBez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93">
              <a:extLst>
                <a:ext uri="{FF2B5EF4-FFF2-40B4-BE49-F238E27FC236}">
                  <a16:creationId xmlns:a16="http://schemas.microsoft.com/office/drawing/2014/main" id="{B1956308-E802-7A77-A3E7-13945046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513" y="1943101"/>
              <a:ext cx="30163" cy="25400"/>
            </a:xfrm>
            <a:custGeom>
              <a:avLst/>
              <a:gdLst>
                <a:gd name="T0" fmla="*/ 8 w 8"/>
                <a:gd name="T1" fmla="*/ 7 h 7"/>
                <a:gd name="T2" fmla="*/ 0 w 8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cubicBezTo>
                    <a:pt x="4" y="7"/>
                    <a:pt x="0" y="4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Rectangle 94">
              <a:extLst>
                <a:ext uri="{FF2B5EF4-FFF2-40B4-BE49-F238E27FC236}">
                  <a16:creationId xmlns:a16="http://schemas.microsoft.com/office/drawing/2014/main" id="{2E5625DC-B610-99AC-5FAB-5A63915DE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5188" y="2111376"/>
              <a:ext cx="90488" cy="46038"/>
            </a:xfrm>
            <a:prstGeom prst="rect">
              <a:avLst/>
            </a:pr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95">
              <a:extLst>
                <a:ext uri="{FF2B5EF4-FFF2-40B4-BE49-F238E27FC236}">
                  <a16:creationId xmlns:a16="http://schemas.microsoft.com/office/drawing/2014/main" id="{1D31AD4E-52EC-0250-B1F7-9139958AD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063" y="1893888"/>
              <a:ext cx="119063" cy="217488"/>
            </a:xfrm>
            <a:custGeom>
              <a:avLst/>
              <a:gdLst>
                <a:gd name="T0" fmla="*/ 16 w 32"/>
                <a:gd name="T1" fmla="*/ 58 h 58"/>
                <a:gd name="T2" fmla="*/ 16 w 32"/>
                <a:gd name="T3" fmla="*/ 52 h 58"/>
                <a:gd name="T4" fmla="*/ 32 w 32"/>
                <a:gd name="T5" fmla="*/ 36 h 58"/>
                <a:gd name="T6" fmla="*/ 32 w 32"/>
                <a:gd name="T7" fmla="*/ 4 h 58"/>
                <a:gd name="T8" fmla="*/ 22 w 32"/>
                <a:gd name="T9" fmla="*/ 28 h 58"/>
                <a:gd name="T10" fmla="*/ 10 w 32"/>
                <a:gd name="T11" fmla="*/ 40 h 58"/>
                <a:gd name="T12" fmla="*/ 13 w 32"/>
                <a:gd name="T13" fmla="*/ 28 h 58"/>
                <a:gd name="T14" fmla="*/ 6 w 32"/>
                <a:gd name="T15" fmla="*/ 24 h 58"/>
                <a:gd name="T16" fmla="*/ 0 w 32"/>
                <a:gd name="T17" fmla="*/ 40 h 58"/>
                <a:gd name="T18" fmla="*/ 0 w 32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8">
                  <a:moveTo>
                    <a:pt x="16" y="58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29" y="39"/>
                    <a:pt x="32" y="36"/>
                  </a:cubicBezTo>
                  <a:cubicBezTo>
                    <a:pt x="32" y="30"/>
                    <a:pt x="32" y="4"/>
                    <a:pt x="32" y="4"/>
                  </a:cubicBezTo>
                  <a:cubicBezTo>
                    <a:pt x="32" y="4"/>
                    <a:pt x="22" y="0"/>
                    <a:pt x="22" y="28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2"/>
                    <a:pt x="9" y="20"/>
                    <a:pt x="6" y="24"/>
                  </a:cubicBezTo>
                  <a:cubicBezTo>
                    <a:pt x="3" y="28"/>
                    <a:pt x="0" y="40"/>
                    <a:pt x="0" y="40"/>
                  </a:cubicBezTo>
                  <a:cubicBezTo>
                    <a:pt x="0" y="58"/>
                    <a:pt x="0" y="58"/>
                    <a:pt x="0" y="58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Rectangle 96">
              <a:extLst>
                <a:ext uri="{FF2B5EF4-FFF2-40B4-BE49-F238E27FC236}">
                  <a16:creationId xmlns:a16="http://schemas.microsoft.com/office/drawing/2014/main" id="{DDA478C9-2D00-317F-279D-402508BF4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0088" y="2111376"/>
              <a:ext cx="90488" cy="46038"/>
            </a:xfrm>
            <a:prstGeom prst="rect">
              <a:avLst/>
            </a:pr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97">
              <a:extLst>
                <a:ext uri="{FF2B5EF4-FFF2-40B4-BE49-F238E27FC236}">
                  <a16:creationId xmlns:a16="http://schemas.microsoft.com/office/drawing/2014/main" id="{7D21D9AE-ED8B-1666-869F-133F462C1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38" y="1893888"/>
              <a:ext cx="119063" cy="217488"/>
            </a:xfrm>
            <a:custGeom>
              <a:avLst/>
              <a:gdLst>
                <a:gd name="T0" fmla="*/ 16 w 32"/>
                <a:gd name="T1" fmla="*/ 58 h 58"/>
                <a:gd name="T2" fmla="*/ 16 w 32"/>
                <a:gd name="T3" fmla="*/ 52 h 58"/>
                <a:gd name="T4" fmla="*/ 0 w 32"/>
                <a:gd name="T5" fmla="*/ 36 h 58"/>
                <a:gd name="T6" fmla="*/ 0 w 32"/>
                <a:gd name="T7" fmla="*/ 4 h 58"/>
                <a:gd name="T8" fmla="*/ 10 w 32"/>
                <a:gd name="T9" fmla="*/ 28 h 58"/>
                <a:gd name="T10" fmla="*/ 22 w 32"/>
                <a:gd name="T11" fmla="*/ 40 h 58"/>
                <a:gd name="T12" fmla="*/ 19 w 32"/>
                <a:gd name="T13" fmla="*/ 28 h 58"/>
                <a:gd name="T14" fmla="*/ 26 w 32"/>
                <a:gd name="T15" fmla="*/ 24 h 58"/>
                <a:gd name="T16" fmla="*/ 32 w 32"/>
                <a:gd name="T17" fmla="*/ 40 h 58"/>
                <a:gd name="T18" fmla="*/ 32 w 32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58">
                  <a:moveTo>
                    <a:pt x="16" y="58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4" y="39"/>
                    <a:pt x="0" y="36"/>
                  </a:cubicBezTo>
                  <a:cubicBezTo>
                    <a:pt x="0" y="30"/>
                    <a:pt x="0" y="4"/>
                    <a:pt x="0" y="4"/>
                  </a:cubicBezTo>
                  <a:cubicBezTo>
                    <a:pt x="0" y="4"/>
                    <a:pt x="10" y="0"/>
                    <a:pt x="10" y="2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2"/>
                    <a:pt x="23" y="20"/>
                    <a:pt x="26" y="24"/>
                  </a:cubicBezTo>
                  <a:cubicBezTo>
                    <a:pt x="29" y="28"/>
                    <a:pt x="32" y="40"/>
                    <a:pt x="32" y="40"/>
                  </a:cubicBezTo>
                  <a:cubicBezTo>
                    <a:pt x="32" y="58"/>
                    <a:pt x="32" y="58"/>
                    <a:pt x="32" y="58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F684BBE-E305-48E4-C2F1-7B3E4549BA01}"/>
              </a:ext>
            </a:extLst>
          </p:cNvPr>
          <p:cNvGrpSpPr/>
          <p:nvPr/>
        </p:nvGrpSpPr>
        <p:grpSpPr>
          <a:xfrm>
            <a:off x="9137623" y="2559042"/>
            <a:ext cx="644672" cy="566002"/>
            <a:chOff x="9169400" y="3970338"/>
            <a:chExt cx="349250" cy="354012"/>
          </a:xfrm>
        </p:grpSpPr>
        <p:sp>
          <p:nvSpPr>
            <p:cNvPr id="135" name="Freeform 341">
              <a:extLst>
                <a:ext uri="{FF2B5EF4-FFF2-40B4-BE49-F238E27FC236}">
                  <a16:creationId xmlns:a16="http://schemas.microsoft.com/office/drawing/2014/main" id="{843FF7A8-F32B-D986-DBAB-BDED8DBD3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1788" y="4219575"/>
              <a:ext cx="112713" cy="74613"/>
            </a:xfrm>
            <a:custGeom>
              <a:avLst/>
              <a:gdLst>
                <a:gd name="T0" fmla="*/ 4 w 30"/>
                <a:gd name="T1" fmla="*/ 0 h 20"/>
                <a:gd name="T2" fmla="*/ 30 w 30"/>
                <a:gd name="T3" fmla="*/ 0 h 20"/>
                <a:gd name="T4" fmla="*/ 30 w 30"/>
                <a:gd name="T5" fmla="*/ 20 h 20"/>
                <a:gd name="T6" fmla="*/ 8 w 30"/>
                <a:gd name="T7" fmla="*/ 20 h 20"/>
                <a:gd name="T8" fmla="*/ 1 w 30"/>
                <a:gd name="T9" fmla="*/ 16 h 20"/>
                <a:gd name="T10" fmla="*/ 0 w 30"/>
                <a:gd name="T1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0">
                  <a:moveTo>
                    <a:pt x="4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0"/>
                    <a:pt x="3" y="18"/>
                    <a:pt x="1" y="16"/>
                  </a:cubicBezTo>
                  <a:cubicBezTo>
                    <a:pt x="0" y="14"/>
                    <a:pt x="0" y="14"/>
                    <a:pt x="0" y="14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342">
              <a:extLst>
                <a:ext uri="{FF2B5EF4-FFF2-40B4-BE49-F238E27FC236}">
                  <a16:creationId xmlns:a16="http://schemas.microsoft.com/office/drawing/2014/main" id="{CDA6371F-2F4C-A4B6-77CA-F2A5A9541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121150"/>
              <a:ext cx="127000" cy="158750"/>
            </a:xfrm>
            <a:custGeom>
              <a:avLst/>
              <a:gdLst>
                <a:gd name="T0" fmla="*/ 16 w 34"/>
                <a:gd name="T1" fmla="*/ 42 h 42"/>
                <a:gd name="T2" fmla="*/ 26 w 34"/>
                <a:gd name="T3" fmla="*/ 16 h 42"/>
                <a:gd name="T4" fmla="*/ 34 w 34"/>
                <a:gd name="T5" fmla="*/ 16 h 42"/>
                <a:gd name="T6" fmla="*/ 22 w 34"/>
                <a:gd name="T7" fmla="*/ 0 h 42"/>
                <a:gd name="T8" fmla="*/ 0 w 34"/>
                <a:gd name="T9" fmla="*/ 0 h 42"/>
                <a:gd name="T10" fmla="*/ 6 w 34"/>
                <a:gd name="T11" fmla="*/ 4 h 42"/>
                <a:gd name="T12" fmla="*/ 2 w 34"/>
                <a:gd name="T13" fmla="*/ 12 h 42"/>
                <a:gd name="T14" fmla="*/ 16 w 3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2">
                  <a:moveTo>
                    <a:pt x="16" y="42"/>
                  </a:moveTo>
                  <a:cubicBezTo>
                    <a:pt x="16" y="42"/>
                    <a:pt x="8" y="36"/>
                    <a:pt x="26" y="16"/>
                  </a:cubicBezTo>
                  <a:cubicBezTo>
                    <a:pt x="32" y="16"/>
                    <a:pt x="34" y="16"/>
                    <a:pt x="34" y="1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2" y="6"/>
                    <a:pt x="2" y="12"/>
                  </a:cubicBezTo>
                  <a:cubicBezTo>
                    <a:pt x="2" y="17"/>
                    <a:pt x="10" y="33"/>
                    <a:pt x="16" y="42"/>
                  </a:cubicBez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343">
              <a:extLst>
                <a:ext uri="{FF2B5EF4-FFF2-40B4-BE49-F238E27FC236}">
                  <a16:creationId xmlns:a16="http://schemas.microsoft.com/office/drawing/2014/main" id="{641243E9-EDA2-196F-C4A3-D816EE2D4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8000" y="4087813"/>
              <a:ext cx="120650" cy="120650"/>
            </a:xfrm>
            <a:custGeom>
              <a:avLst/>
              <a:gdLst>
                <a:gd name="T0" fmla="*/ 14 w 32"/>
                <a:gd name="T1" fmla="*/ 32 h 32"/>
                <a:gd name="T2" fmla="*/ 0 w 32"/>
                <a:gd name="T3" fmla="*/ 12 h 32"/>
                <a:gd name="T4" fmla="*/ 18 w 32"/>
                <a:gd name="T5" fmla="*/ 0 h 32"/>
                <a:gd name="T6" fmla="*/ 31 w 32"/>
                <a:gd name="T7" fmla="*/ 18 h 32"/>
                <a:gd name="T8" fmla="*/ 31 w 32"/>
                <a:gd name="T9" fmla="*/ 24 h 32"/>
                <a:gd name="T10" fmla="*/ 30 w 32"/>
                <a:gd name="T1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14" y="3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20"/>
                    <a:pt x="32" y="23"/>
                    <a:pt x="31" y="24"/>
                  </a:cubicBezTo>
                  <a:cubicBezTo>
                    <a:pt x="30" y="27"/>
                    <a:pt x="30" y="27"/>
                    <a:pt x="30" y="27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344">
              <a:extLst>
                <a:ext uri="{FF2B5EF4-FFF2-40B4-BE49-F238E27FC236}">
                  <a16:creationId xmlns:a16="http://schemas.microsoft.com/office/drawing/2014/main" id="{84CDFB25-A06E-BE94-874C-5AF74004B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663" y="4178300"/>
              <a:ext cx="149225" cy="146050"/>
            </a:xfrm>
            <a:custGeom>
              <a:avLst/>
              <a:gdLst>
                <a:gd name="T0" fmla="*/ 40 w 40"/>
                <a:gd name="T1" fmla="*/ 0 h 39"/>
                <a:gd name="T2" fmla="*/ 12 w 40"/>
                <a:gd name="T3" fmla="*/ 7 h 39"/>
                <a:gd name="T4" fmla="*/ 12 w 40"/>
                <a:gd name="T5" fmla="*/ 1 h 39"/>
                <a:gd name="T6" fmla="*/ 0 w 40"/>
                <a:gd name="T7" fmla="*/ 19 h 39"/>
                <a:gd name="T8" fmla="*/ 11 w 40"/>
                <a:gd name="T9" fmla="*/ 39 h 39"/>
                <a:gd name="T10" fmla="*/ 12 w 40"/>
                <a:gd name="T11" fmla="*/ 30 h 39"/>
                <a:gd name="T12" fmla="*/ 21 w 40"/>
                <a:gd name="T13" fmla="*/ 30 h 39"/>
                <a:gd name="T14" fmla="*/ 40 w 40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9">
                  <a:moveTo>
                    <a:pt x="40" y="0"/>
                  </a:moveTo>
                  <a:cubicBezTo>
                    <a:pt x="40" y="0"/>
                    <a:pt x="39" y="10"/>
                    <a:pt x="12" y="7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6" y="33"/>
                    <a:pt x="21" y="30"/>
                  </a:cubicBezTo>
                  <a:cubicBezTo>
                    <a:pt x="25" y="27"/>
                    <a:pt x="34" y="10"/>
                    <a:pt x="40" y="0"/>
                  </a:cubicBez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345">
              <a:extLst>
                <a:ext uri="{FF2B5EF4-FFF2-40B4-BE49-F238E27FC236}">
                  <a16:creationId xmlns:a16="http://schemas.microsoft.com/office/drawing/2014/main" id="{CB1806DB-7582-C72B-15B3-F4B1B101C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963" y="3978275"/>
              <a:ext cx="109538" cy="123825"/>
            </a:xfrm>
            <a:custGeom>
              <a:avLst/>
              <a:gdLst>
                <a:gd name="T0" fmla="*/ 29 w 29"/>
                <a:gd name="T1" fmla="*/ 12 h 33"/>
                <a:gd name="T2" fmla="*/ 19 w 29"/>
                <a:gd name="T3" fmla="*/ 33 h 33"/>
                <a:gd name="T4" fmla="*/ 0 w 29"/>
                <a:gd name="T5" fmla="*/ 24 h 33"/>
                <a:gd name="T6" fmla="*/ 10 w 29"/>
                <a:gd name="T7" fmla="*/ 4 h 33"/>
                <a:gd name="T8" fmla="*/ 15 w 29"/>
                <a:gd name="T9" fmla="*/ 0 h 33"/>
                <a:gd name="T10" fmla="*/ 17 w 29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3">
                  <a:moveTo>
                    <a:pt x="29" y="12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3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346">
              <a:extLst>
                <a:ext uri="{FF2B5EF4-FFF2-40B4-BE49-F238E27FC236}">
                  <a16:creationId xmlns:a16="http://schemas.microsoft.com/office/drawing/2014/main" id="{EA5066AE-6802-A8D7-00C5-DC1F99692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2113" y="3970338"/>
              <a:ext cx="179388" cy="106363"/>
            </a:xfrm>
            <a:custGeom>
              <a:avLst/>
              <a:gdLst>
                <a:gd name="T0" fmla="*/ 0 w 48"/>
                <a:gd name="T1" fmla="*/ 2 h 28"/>
                <a:gd name="T2" fmla="*/ 20 w 48"/>
                <a:gd name="T3" fmla="*/ 25 h 28"/>
                <a:gd name="T4" fmla="*/ 16 w 48"/>
                <a:gd name="T5" fmla="*/ 27 h 28"/>
                <a:gd name="T6" fmla="*/ 38 w 48"/>
                <a:gd name="T7" fmla="*/ 27 h 28"/>
                <a:gd name="T8" fmla="*/ 48 w 48"/>
                <a:gd name="T9" fmla="*/ 8 h 28"/>
                <a:gd name="T10" fmla="*/ 40 w 48"/>
                <a:gd name="T11" fmla="*/ 11 h 28"/>
                <a:gd name="T12" fmla="*/ 35 w 48"/>
                <a:gd name="T13" fmla="*/ 4 h 28"/>
                <a:gd name="T14" fmla="*/ 0 w 48"/>
                <a:gd name="T15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28">
                  <a:moveTo>
                    <a:pt x="0" y="2"/>
                  </a:moveTo>
                  <a:cubicBezTo>
                    <a:pt x="0" y="2"/>
                    <a:pt x="9" y="0"/>
                    <a:pt x="20" y="25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6"/>
                    <a:pt x="35" y="4"/>
                  </a:cubicBezTo>
                  <a:cubicBezTo>
                    <a:pt x="30" y="2"/>
                    <a:pt x="11" y="2"/>
                    <a:pt x="0" y="2"/>
                  </a:cubicBez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43C3811-42AD-63FC-E7CE-FAEC385285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11318662" y="96329"/>
            <a:ext cx="714800" cy="10039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4DBA8E-ABEB-D813-F3C7-1C27E0A3BD40}"/>
              </a:ext>
            </a:extLst>
          </p:cNvPr>
          <p:cNvSpPr/>
          <p:nvPr/>
        </p:nvSpPr>
        <p:spPr>
          <a:xfrm>
            <a:off x="4751017" y="4568689"/>
            <a:ext cx="3015237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Kedudukan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Penugasan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Pelaksanaan</a:t>
            </a:r>
            <a:r>
              <a:rPr lang="en-US" sz="1600" dirty="0"/>
              <a:t> </a:t>
            </a:r>
            <a:r>
              <a:rPr lang="en-US" sz="1600" dirty="0" err="1"/>
              <a:t>tugas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Pertanggung</a:t>
            </a:r>
            <a:r>
              <a:rPr lang="en-US" sz="1600" dirty="0"/>
              <a:t> </a:t>
            </a:r>
            <a:r>
              <a:rPr lang="en-US" sz="1600" dirty="0" err="1"/>
              <a:t>jawaban</a:t>
            </a:r>
            <a:r>
              <a:rPr lang="en-US" sz="1600" dirty="0"/>
              <a:t> </a:t>
            </a:r>
            <a:r>
              <a:rPr lang="en-US" sz="1600" dirty="0" err="1"/>
              <a:t>pelaksanaan</a:t>
            </a:r>
            <a:r>
              <a:rPr lang="en-US" sz="1600" dirty="0"/>
              <a:t> </a:t>
            </a:r>
            <a:r>
              <a:rPr lang="en-US" sz="1600" dirty="0" err="1"/>
              <a:t>tugas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Pengelolaan</a:t>
            </a:r>
            <a:r>
              <a:rPr lang="en-US" sz="1600" dirty="0"/>
              <a:t> </a:t>
            </a:r>
            <a:r>
              <a:rPr lang="en-US" sz="1600" dirty="0" err="1"/>
              <a:t>kinerja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Pemanfaatan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dan </a:t>
            </a:r>
            <a:r>
              <a:rPr lang="en-US" sz="1600" dirty="0" err="1"/>
              <a:t>komunikasi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A765E-83C1-E6AA-C866-C89FD2A964C2}"/>
              </a:ext>
            </a:extLst>
          </p:cNvPr>
          <p:cNvSpPr txBox="1"/>
          <p:nvPr/>
        </p:nvSpPr>
        <p:spPr>
          <a:xfrm>
            <a:off x="555681" y="847264"/>
            <a:ext cx="10934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0" i="0" dirty="0" err="1">
                <a:solidFill>
                  <a:srgbClr val="000000"/>
                </a:solidFill>
                <a:effectLst/>
              </a:rPr>
              <a:t>Mekanisme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Kerja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digunakan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sebagai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acuan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pengaturan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alur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pelaksanaan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tugas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Pegawai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ASN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setelah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dilakukan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penyederhanaan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struktur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organisasi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penyetaraan</a:t>
            </a:r>
            <a:r>
              <a:rPr lang="en-ID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</a:rPr>
              <a:t>jabatan</a:t>
            </a:r>
            <a:r>
              <a:rPr lang="en-ID" sz="2400" dirty="0"/>
              <a:t> </a:t>
            </a:r>
            <a:endParaRPr lang="en-ID" sz="2400" b="1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0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8A54FB6-C9B5-4937-8C27-B582FCFF41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r="9401"/>
          <a:stretch/>
        </p:blipFill>
        <p:spPr>
          <a:xfrm>
            <a:off x="0" y="1003300"/>
            <a:ext cx="3952764" cy="5537200"/>
          </a:xfr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8A46FDD-398E-43AA-B152-2BDF549290DA}"/>
              </a:ext>
            </a:extLst>
          </p:cNvPr>
          <p:cNvGrpSpPr/>
          <p:nvPr/>
        </p:nvGrpSpPr>
        <p:grpSpPr>
          <a:xfrm>
            <a:off x="12052300" y="0"/>
            <a:ext cx="139700" cy="6375400"/>
            <a:chOff x="12052300" y="0"/>
            <a:chExt cx="139700" cy="63754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1578A2-6138-4092-829F-3E8658F40460}"/>
                </a:ext>
              </a:extLst>
            </p:cNvPr>
            <p:cNvSpPr/>
            <p:nvPr/>
          </p:nvSpPr>
          <p:spPr>
            <a:xfrm>
              <a:off x="12052300" y="0"/>
              <a:ext cx="139700" cy="4152900"/>
            </a:xfrm>
            <a:prstGeom prst="rect">
              <a:avLst/>
            </a:prstGeom>
            <a:solidFill>
              <a:srgbClr val="E83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FB6E7D-C3ED-4DB9-8B2C-93F4C984BE5D}"/>
                </a:ext>
              </a:extLst>
            </p:cNvPr>
            <p:cNvSpPr/>
            <p:nvPr/>
          </p:nvSpPr>
          <p:spPr>
            <a:xfrm>
              <a:off x="12052300" y="4419600"/>
              <a:ext cx="139700" cy="1955800"/>
            </a:xfrm>
            <a:prstGeom prst="rect">
              <a:avLst/>
            </a:prstGeom>
            <a:solidFill>
              <a:srgbClr val="E83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818C7FB-E02F-4CDE-A95B-B116D22BC2B7}"/>
              </a:ext>
            </a:extLst>
          </p:cNvPr>
          <p:cNvSpPr txBox="1"/>
          <p:nvPr/>
        </p:nvSpPr>
        <p:spPr>
          <a:xfrm>
            <a:off x="266700" y="24130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KONSEP DASAR (DEFINISI)</a:t>
            </a:r>
          </a:p>
        </p:txBody>
      </p:sp>
      <p:sp>
        <p:nvSpPr>
          <p:cNvPr id="190" name="Arc 189">
            <a:extLst>
              <a:ext uri="{FF2B5EF4-FFF2-40B4-BE49-F238E27FC236}">
                <a16:creationId xmlns:a16="http://schemas.microsoft.com/office/drawing/2014/main" id="{6B8DF9E5-C9F8-4807-AEC0-FF964F4F0FD5}"/>
              </a:ext>
            </a:extLst>
          </p:cNvPr>
          <p:cNvSpPr/>
          <p:nvPr/>
        </p:nvSpPr>
        <p:spPr>
          <a:xfrm rot="8969045">
            <a:off x="-1739900" y="561200"/>
            <a:ext cx="6296801" cy="6296800"/>
          </a:xfrm>
          <a:prstGeom prst="arc">
            <a:avLst>
              <a:gd name="adj1" fmla="val 9670968"/>
              <a:gd name="adj2" fmla="val 15660902"/>
            </a:avLst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1B27591-AE34-46A6-BE7C-193102D1A525}"/>
              </a:ext>
            </a:extLst>
          </p:cNvPr>
          <p:cNvSpPr/>
          <p:nvPr/>
        </p:nvSpPr>
        <p:spPr>
          <a:xfrm>
            <a:off x="4016264" y="5226538"/>
            <a:ext cx="7559931" cy="775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734934A-0CA4-4191-92FF-55233FDFE26C}"/>
              </a:ext>
            </a:extLst>
          </p:cNvPr>
          <p:cNvSpPr/>
          <p:nvPr/>
        </p:nvSpPr>
        <p:spPr>
          <a:xfrm>
            <a:off x="4535946" y="4006035"/>
            <a:ext cx="7033753" cy="775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BFA24EC9-7E4C-44EF-AE96-5E73026FE58B}"/>
              </a:ext>
            </a:extLst>
          </p:cNvPr>
          <p:cNvSpPr/>
          <p:nvPr/>
        </p:nvSpPr>
        <p:spPr>
          <a:xfrm>
            <a:off x="4498975" y="2774088"/>
            <a:ext cx="7033753" cy="775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31FC86EF-0A2B-4AA2-AA70-67BB0E7679DA}"/>
              </a:ext>
            </a:extLst>
          </p:cNvPr>
          <p:cNvSpPr/>
          <p:nvPr/>
        </p:nvSpPr>
        <p:spPr>
          <a:xfrm>
            <a:off x="4016264" y="1553465"/>
            <a:ext cx="7559931" cy="775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8C5A7AF4-837D-4413-A163-4D138B85488B}"/>
              </a:ext>
            </a:extLst>
          </p:cNvPr>
          <p:cNvSpPr/>
          <p:nvPr/>
        </p:nvSpPr>
        <p:spPr>
          <a:xfrm>
            <a:off x="3640148" y="5238104"/>
            <a:ext cx="752232" cy="75223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58EE40D0-0F5D-4D9F-89D7-C7A9D9A5FCE7}"/>
              </a:ext>
            </a:extLst>
          </p:cNvPr>
          <p:cNvSpPr/>
          <p:nvPr/>
        </p:nvSpPr>
        <p:spPr>
          <a:xfrm>
            <a:off x="3640148" y="1553465"/>
            <a:ext cx="752232" cy="75223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F7787D25-F86B-4C7D-863E-598A61206730}"/>
              </a:ext>
            </a:extLst>
          </p:cNvPr>
          <p:cNvSpPr/>
          <p:nvPr/>
        </p:nvSpPr>
        <p:spPr>
          <a:xfrm>
            <a:off x="4113943" y="2797098"/>
            <a:ext cx="752232" cy="75223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060B1DF4-0871-4F8E-A83A-C7F02DF3CBCA}"/>
              </a:ext>
            </a:extLst>
          </p:cNvPr>
          <p:cNvSpPr/>
          <p:nvPr/>
        </p:nvSpPr>
        <p:spPr>
          <a:xfrm>
            <a:off x="4113943" y="4017601"/>
            <a:ext cx="752232" cy="75223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D882C94D-7EFE-4513-A4C9-C00E9C74E317}"/>
              </a:ext>
            </a:extLst>
          </p:cNvPr>
          <p:cNvSpPr/>
          <p:nvPr/>
        </p:nvSpPr>
        <p:spPr>
          <a:xfrm>
            <a:off x="0" y="1117489"/>
            <a:ext cx="3838575" cy="5308822"/>
          </a:xfrm>
          <a:custGeom>
            <a:avLst/>
            <a:gdLst>
              <a:gd name="connsiteX0" fmla="*/ 1184164 w 3838575"/>
              <a:gd name="connsiteY0" fmla="*/ 0 h 5308822"/>
              <a:gd name="connsiteX1" fmla="*/ 3838575 w 3838575"/>
              <a:gd name="connsiteY1" fmla="*/ 2654411 h 5308822"/>
              <a:gd name="connsiteX2" fmla="*/ 1184164 w 3838575"/>
              <a:gd name="connsiteY2" fmla="*/ 5308822 h 5308822"/>
              <a:gd name="connsiteX3" fmla="*/ 150947 w 3838575"/>
              <a:gd name="connsiteY3" fmla="*/ 5100225 h 5308822"/>
              <a:gd name="connsiteX4" fmla="*/ 0 w 3838575"/>
              <a:gd name="connsiteY4" fmla="*/ 5027510 h 5308822"/>
              <a:gd name="connsiteX5" fmla="*/ 0 w 3838575"/>
              <a:gd name="connsiteY5" fmla="*/ 281312 h 5308822"/>
              <a:gd name="connsiteX6" fmla="*/ 150947 w 3838575"/>
              <a:gd name="connsiteY6" fmla="*/ 208597 h 5308822"/>
              <a:gd name="connsiteX7" fmla="*/ 1184164 w 3838575"/>
              <a:gd name="connsiteY7" fmla="*/ 0 h 530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8575" h="5308822">
                <a:moveTo>
                  <a:pt x="1184164" y="0"/>
                </a:moveTo>
                <a:cubicBezTo>
                  <a:pt x="2650155" y="0"/>
                  <a:pt x="3838575" y="1188420"/>
                  <a:pt x="3838575" y="2654411"/>
                </a:cubicBezTo>
                <a:cubicBezTo>
                  <a:pt x="3838575" y="4120402"/>
                  <a:pt x="2650155" y="5308822"/>
                  <a:pt x="1184164" y="5308822"/>
                </a:cubicBezTo>
                <a:cubicBezTo>
                  <a:pt x="817666" y="5308822"/>
                  <a:pt x="468517" y="5234546"/>
                  <a:pt x="150947" y="5100225"/>
                </a:cubicBezTo>
                <a:lnTo>
                  <a:pt x="0" y="5027510"/>
                </a:lnTo>
                <a:lnTo>
                  <a:pt x="0" y="281312"/>
                </a:lnTo>
                <a:lnTo>
                  <a:pt x="150947" y="208597"/>
                </a:lnTo>
                <a:cubicBezTo>
                  <a:pt x="468517" y="74276"/>
                  <a:pt x="817666" y="0"/>
                  <a:pt x="1184164" y="0"/>
                </a:cubicBezTo>
                <a:close/>
              </a:path>
            </a:pathLst>
          </a:custGeom>
          <a:solidFill>
            <a:srgbClr val="E836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FAD6A7-EEBA-430E-A51F-493937F3D31C}"/>
              </a:ext>
            </a:extLst>
          </p:cNvPr>
          <p:cNvGrpSpPr/>
          <p:nvPr/>
        </p:nvGrpSpPr>
        <p:grpSpPr>
          <a:xfrm>
            <a:off x="32467" y="1999090"/>
            <a:ext cx="2976517" cy="2955224"/>
            <a:chOff x="195307" y="2933328"/>
            <a:chExt cx="2348479" cy="2955224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00D63E11-018B-4839-B84B-41AA9E0C11A6}"/>
                </a:ext>
              </a:extLst>
            </p:cNvPr>
            <p:cNvGrpSpPr/>
            <p:nvPr/>
          </p:nvGrpSpPr>
          <p:grpSpPr>
            <a:xfrm>
              <a:off x="1027531" y="2933328"/>
              <a:ext cx="684030" cy="616002"/>
              <a:chOff x="879475" y="817563"/>
              <a:chExt cx="287338" cy="258762"/>
            </a:xfrm>
            <a:solidFill>
              <a:schemeClr val="bg1"/>
            </a:solidFill>
          </p:grpSpPr>
          <p:sp>
            <p:nvSpPr>
              <p:cNvPr id="225" name="Freeform 1593">
                <a:extLst>
                  <a:ext uri="{FF2B5EF4-FFF2-40B4-BE49-F238E27FC236}">
                    <a16:creationId xmlns:a16="http://schemas.microsoft.com/office/drawing/2014/main" id="{B46BF317-4908-4338-B7E8-2C5F086E2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475" y="817563"/>
                <a:ext cx="287338" cy="171450"/>
              </a:xfrm>
              <a:custGeom>
                <a:avLst/>
                <a:gdLst>
                  <a:gd name="T0" fmla="*/ 829 w 904"/>
                  <a:gd name="T1" fmla="*/ 0 h 544"/>
                  <a:gd name="T2" fmla="*/ 75 w 904"/>
                  <a:gd name="T3" fmla="*/ 0 h 544"/>
                  <a:gd name="T4" fmla="*/ 67 w 904"/>
                  <a:gd name="T5" fmla="*/ 2 h 544"/>
                  <a:gd name="T6" fmla="*/ 59 w 904"/>
                  <a:gd name="T7" fmla="*/ 3 h 544"/>
                  <a:gd name="T8" fmla="*/ 53 w 904"/>
                  <a:gd name="T9" fmla="*/ 4 h 544"/>
                  <a:gd name="T10" fmla="*/ 46 w 904"/>
                  <a:gd name="T11" fmla="*/ 7 h 544"/>
                  <a:gd name="T12" fmla="*/ 40 w 904"/>
                  <a:gd name="T13" fmla="*/ 10 h 544"/>
                  <a:gd name="T14" fmla="*/ 33 w 904"/>
                  <a:gd name="T15" fmla="*/ 14 h 544"/>
                  <a:gd name="T16" fmla="*/ 27 w 904"/>
                  <a:gd name="T17" fmla="*/ 18 h 544"/>
                  <a:gd name="T18" fmla="*/ 22 w 904"/>
                  <a:gd name="T19" fmla="*/ 23 h 544"/>
                  <a:gd name="T20" fmla="*/ 16 w 904"/>
                  <a:gd name="T21" fmla="*/ 28 h 544"/>
                  <a:gd name="T22" fmla="*/ 12 w 904"/>
                  <a:gd name="T23" fmla="*/ 34 h 544"/>
                  <a:gd name="T24" fmla="*/ 9 w 904"/>
                  <a:gd name="T25" fmla="*/ 40 h 544"/>
                  <a:gd name="T26" fmla="*/ 5 w 904"/>
                  <a:gd name="T27" fmla="*/ 47 h 544"/>
                  <a:gd name="T28" fmla="*/ 3 w 904"/>
                  <a:gd name="T29" fmla="*/ 54 h 544"/>
                  <a:gd name="T30" fmla="*/ 1 w 904"/>
                  <a:gd name="T31" fmla="*/ 61 h 544"/>
                  <a:gd name="T32" fmla="*/ 0 w 904"/>
                  <a:gd name="T33" fmla="*/ 69 h 544"/>
                  <a:gd name="T34" fmla="*/ 0 w 904"/>
                  <a:gd name="T35" fmla="*/ 77 h 544"/>
                  <a:gd name="T36" fmla="*/ 0 w 904"/>
                  <a:gd name="T37" fmla="*/ 544 h 544"/>
                  <a:gd name="T38" fmla="*/ 904 w 904"/>
                  <a:gd name="T39" fmla="*/ 544 h 544"/>
                  <a:gd name="T40" fmla="*/ 904 w 904"/>
                  <a:gd name="T41" fmla="*/ 77 h 544"/>
                  <a:gd name="T42" fmla="*/ 904 w 904"/>
                  <a:gd name="T43" fmla="*/ 69 h 544"/>
                  <a:gd name="T44" fmla="*/ 903 w 904"/>
                  <a:gd name="T45" fmla="*/ 61 h 544"/>
                  <a:gd name="T46" fmla="*/ 901 w 904"/>
                  <a:gd name="T47" fmla="*/ 54 h 544"/>
                  <a:gd name="T48" fmla="*/ 899 w 904"/>
                  <a:gd name="T49" fmla="*/ 47 h 544"/>
                  <a:gd name="T50" fmla="*/ 896 w 904"/>
                  <a:gd name="T51" fmla="*/ 40 h 544"/>
                  <a:gd name="T52" fmla="*/ 892 w 904"/>
                  <a:gd name="T53" fmla="*/ 34 h 544"/>
                  <a:gd name="T54" fmla="*/ 888 w 904"/>
                  <a:gd name="T55" fmla="*/ 28 h 544"/>
                  <a:gd name="T56" fmla="*/ 882 w 904"/>
                  <a:gd name="T57" fmla="*/ 23 h 544"/>
                  <a:gd name="T58" fmla="*/ 877 w 904"/>
                  <a:gd name="T59" fmla="*/ 18 h 544"/>
                  <a:gd name="T60" fmla="*/ 871 w 904"/>
                  <a:gd name="T61" fmla="*/ 14 h 544"/>
                  <a:gd name="T62" fmla="*/ 866 w 904"/>
                  <a:gd name="T63" fmla="*/ 10 h 544"/>
                  <a:gd name="T64" fmla="*/ 859 w 904"/>
                  <a:gd name="T65" fmla="*/ 7 h 544"/>
                  <a:gd name="T66" fmla="*/ 851 w 904"/>
                  <a:gd name="T67" fmla="*/ 4 h 544"/>
                  <a:gd name="T68" fmla="*/ 845 w 904"/>
                  <a:gd name="T69" fmla="*/ 3 h 544"/>
                  <a:gd name="T70" fmla="*/ 837 w 904"/>
                  <a:gd name="T71" fmla="*/ 2 h 544"/>
                  <a:gd name="T72" fmla="*/ 829 w 904"/>
                  <a:gd name="T7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04" h="544">
                    <a:moveTo>
                      <a:pt x="829" y="0"/>
                    </a:moveTo>
                    <a:lnTo>
                      <a:pt x="75" y="0"/>
                    </a:lnTo>
                    <a:lnTo>
                      <a:pt x="67" y="2"/>
                    </a:lnTo>
                    <a:lnTo>
                      <a:pt x="59" y="3"/>
                    </a:lnTo>
                    <a:lnTo>
                      <a:pt x="53" y="4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33" y="14"/>
                    </a:lnTo>
                    <a:lnTo>
                      <a:pt x="27" y="18"/>
                    </a:lnTo>
                    <a:lnTo>
                      <a:pt x="22" y="23"/>
                    </a:lnTo>
                    <a:lnTo>
                      <a:pt x="16" y="28"/>
                    </a:lnTo>
                    <a:lnTo>
                      <a:pt x="12" y="34"/>
                    </a:lnTo>
                    <a:lnTo>
                      <a:pt x="9" y="40"/>
                    </a:lnTo>
                    <a:lnTo>
                      <a:pt x="5" y="47"/>
                    </a:lnTo>
                    <a:lnTo>
                      <a:pt x="3" y="54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544"/>
                    </a:lnTo>
                    <a:lnTo>
                      <a:pt x="904" y="544"/>
                    </a:lnTo>
                    <a:lnTo>
                      <a:pt x="904" y="77"/>
                    </a:lnTo>
                    <a:lnTo>
                      <a:pt x="904" y="69"/>
                    </a:lnTo>
                    <a:lnTo>
                      <a:pt x="903" y="61"/>
                    </a:lnTo>
                    <a:lnTo>
                      <a:pt x="901" y="54"/>
                    </a:lnTo>
                    <a:lnTo>
                      <a:pt x="899" y="47"/>
                    </a:lnTo>
                    <a:lnTo>
                      <a:pt x="896" y="40"/>
                    </a:lnTo>
                    <a:lnTo>
                      <a:pt x="892" y="34"/>
                    </a:lnTo>
                    <a:lnTo>
                      <a:pt x="888" y="28"/>
                    </a:lnTo>
                    <a:lnTo>
                      <a:pt x="882" y="23"/>
                    </a:lnTo>
                    <a:lnTo>
                      <a:pt x="877" y="18"/>
                    </a:lnTo>
                    <a:lnTo>
                      <a:pt x="871" y="14"/>
                    </a:lnTo>
                    <a:lnTo>
                      <a:pt x="866" y="10"/>
                    </a:lnTo>
                    <a:lnTo>
                      <a:pt x="859" y="7"/>
                    </a:lnTo>
                    <a:lnTo>
                      <a:pt x="851" y="4"/>
                    </a:lnTo>
                    <a:lnTo>
                      <a:pt x="845" y="3"/>
                    </a:lnTo>
                    <a:lnTo>
                      <a:pt x="837" y="2"/>
                    </a:lnTo>
                    <a:lnTo>
                      <a:pt x="8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594">
                <a:extLst>
                  <a:ext uri="{FF2B5EF4-FFF2-40B4-BE49-F238E27FC236}">
                    <a16:creationId xmlns:a16="http://schemas.microsoft.com/office/drawing/2014/main" id="{BCE929CD-B1A2-40CE-B299-664103CC3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9475" y="1000125"/>
                <a:ext cx="287338" cy="76200"/>
              </a:xfrm>
              <a:custGeom>
                <a:avLst/>
                <a:gdLst>
                  <a:gd name="T0" fmla="*/ 459 w 904"/>
                  <a:gd name="T1" fmla="*/ 29 h 241"/>
                  <a:gd name="T2" fmla="*/ 469 w 904"/>
                  <a:gd name="T3" fmla="*/ 35 h 241"/>
                  <a:gd name="T4" fmla="*/ 478 w 904"/>
                  <a:gd name="T5" fmla="*/ 43 h 241"/>
                  <a:gd name="T6" fmla="*/ 482 w 904"/>
                  <a:gd name="T7" fmla="*/ 54 h 241"/>
                  <a:gd name="T8" fmla="*/ 482 w 904"/>
                  <a:gd name="T9" fmla="*/ 66 h 241"/>
                  <a:gd name="T10" fmla="*/ 478 w 904"/>
                  <a:gd name="T11" fmla="*/ 77 h 241"/>
                  <a:gd name="T12" fmla="*/ 469 w 904"/>
                  <a:gd name="T13" fmla="*/ 85 h 241"/>
                  <a:gd name="T14" fmla="*/ 459 w 904"/>
                  <a:gd name="T15" fmla="*/ 89 h 241"/>
                  <a:gd name="T16" fmla="*/ 447 w 904"/>
                  <a:gd name="T17" fmla="*/ 89 h 241"/>
                  <a:gd name="T18" fmla="*/ 436 w 904"/>
                  <a:gd name="T19" fmla="*/ 85 h 241"/>
                  <a:gd name="T20" fmla="*/ 427 w 904"/>
                  <a:gd name="T21" fmla="*/ 77 h 241"/>
                  <a:gd name="T22" fmla="*/ 422 w 904"/>
                  <a:gd name="T23" fmla="*/ 66 h 241"/>
                  <a:gd name="T24" fmla="*/ 422 w 904"/>
                  <a:gd name="T25" fmla="*/ 54 h 241"/>
                  <a:gd name="T26" fmla="*/ 427 w 904"/>
                  <a:gd name="T27" fmla="*/ 43 h 241"/>
                  <a:gd name="T28" fmla="*/ 436 w 904"/>
                  <a:gd name="T29" fmla="*/ 35 h 241"/>
                  <a:gd name="T30" fmla="*/ 447 w 904"/>
                  <a:gd name="T31" fmla="*/ 31 h 241"/>
                  <a:gd name="T32" fmla="*/ 452 w 904"/>
                  <a:gd name="T33" fmla="*/ 29 h 241"/>
                  <a:gd name="T34" fmla="*/ 0 w 904"/>
                  <a:gd name="T35" fmla="*/ 83 h 241"/>
                  <a:gd name="T36" fmla="*/ 3 w 904"/>
                  <a:gd name="T37" fmla="*/ 97 h 241"/>
                  <a:gd name="T38" fmla="*/ 9 w 904"/>
                  <a:gd name="T39" fmla="*/ 110 h 241"/>
                  <a:gd name="T40" fmla="*/ 16 w 904"/>
                  <a:gd name="T41" fmla="*/ 122 h 241"/>
                  <a:gd name="T42" fmla="*/ 27 w 904"/>
                  <a:gd name="T43" fmla="*/ 132 h 241"/>
                  <a:gd name="T44" fmla="*/ 40 w 904"/>
                  <a:gd name="T45" fmla="*/ 141 h 241"/>
                  <a:gd name="T46" fmla="*/ 53 w 904"/>
                  <a:gd name="T47" fmla="*/ 147 h 241"/>
                  <a:gd name="T48" fmla="*/ 67 w 904"/>
                  <a:gd name="T49" fmla="*/ 150 h 241"/>
                  <a:gd name="T50" fmla="*/ 437 w 904"/>
                  <a:gd name="T51" fmla="*/ 150 h 241"/>
                  <a:gd name="T52" fmla="*/ 195 w 904"/>
                  <a:gd name="T53" fmla="*/ 211 h 241"/>
                  <a:gd name="T54" fmla="*/ 190 w 904"/>
                  <a:gd name="T55" fmla="*/ 212 h 241"/>
                  <a:gd name="T56" fmla="*/ 186 w 904"/>
                  <a:gd name="T57" fmla="*/ 215 h 241"/>
                  <a:gd name="T58" fmla="*/ 182 w 904"/>
                  <a:gd name="T59" fmla="*/ 220 h 241"/>
                  <a:gd name="T60" fmla="*/ 181 w 904"/>
                  <a:gd name="T61" fmla="*/ 225 h 241"/>
                  <a:gd name="T62" fmla="*/ 182 w 904"/>
                  <a:gd name="T63" fmla="*/ 232 h 241"/>
                  <a:gd name="T64" fmla="*/ 186 w 904"/>
                  <a:gd name="T65" fmla="*/ 236 h 241"/>
                  <a:gd name="T66" fmla="*/ 190 w 904"/>
                  <a:gd name="T67" fmla="*/ 240 h 241"/>
                  <a:gd name="T68" fmla="*/ 195 w 904"/>
                  <a:gd name="T69" fmla="*/ 241 h 241"/>
                  <a:gd name="T70" fmla="*/ 742 w 904"/>
                  <a:gd name="T71" fmla="*/ 241 h 241"/>
                  <a:gd name="T72" fmla="*/ 747 w 904"/>
                  <a:gd name="T73" fmla="*/ 239 h 241"/>
                  <a:gd name="T74" fmla="*/ 752 w 904"/>
                  <a:gd name="T75" fmla="*/ 234 h 241"/>
                  <a:gd name="T76" fmla="*/ 754 w 904"/>
                  <a:gd name="T77" fmla="*/ 229 h 241"/>
                  <a:gd name="T78" fmla="*/ 754 w 904"/>
                  <a:gd name="T79" fmla="*/ 223 h 241"/>
                  <a:gd name="T80" fmla="*/ 752 w 904"/>
                  <a:gd name="T81" fmla="*/ 218 h 241"/>
                  <a:gd name="T82" fmla="*/ 747 w 904"/>
                  <a:gd name="T83" fmla="*/ 213 h 241"/>
                  <a:gd name="T84" fmla="*/ 742 w 904"/>
                  <a:gd name="T85" fmla="*/ 211 h 241"/>
                  <a:gd name="T86" fmla="*/ 468 w 904"/>
                  <a:gd name="T87" fmla="*/ 211 h 241"/>
                  <a:gd name="T88" fmla="*/ 829 w 904"/>
                  <a:gd name="T89" fmla="*/ 150 h 241"/>
                  <a:gd name="T90" fmla="*/ 845 w 904"/>
                  <a:gd name="T91" fmla="*/ 149 h 241"/>
                  <a:gd name="T92" fmla="*/ 859 w 904"/>
                  <a:gd name="T93" fmla="*/ 145 h 241"/>
                  <a:gd name="T94" fmla="*/ 871 w 904"/>
                  <a:gd name="T95" fmla="*/ 137 h 241"/>
                  <a:gd name="T96" fmla="*/ 882 w 904"/>
                  <a:gd name="T97" fmla="*/ 128 h 241"/>
                  <a:gd name="T98" fmla="*/ 892 w 904"/>
                  <a:gd name="T99" fmla="*/ 117 h 241"/>
                  <a:gd name="T100" fmla="*/ 899 w 904"/>
                  <a:gd name="T101" fmla="*/ 104 h 241"/>
                  <a:gd name="T102" fmla="*/ 903 w 904"/>
                  <a:gd name="T103" fmla="*/ 90 h 241"/>
                  <a:gd name="T104" fmla="*/ 904 w 904"/>
                  <a:gd name="T105" fmla="*/ 75 h 241"/>
                  <a:gd name="T106" fmla="*/ 0 w 904"/>
                  <a:gd name="T10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4" h="241">
                    <a:moveTo>
                      <a:pt x="452" y="29"/>
                    </a:moveTo>
                    <a:lnTo>
                      <a:pt x="459" y="29"/>
                    </a:lnTo>
                    <a:lnTo>
                      <a:pt x="464" y="32"/>
                    </a:lnTo>
                    <a:lnTo>
                      <a:pt x="469" y="35"/>
                    </a:lnTo>
                    <a:lnTo>
                      <a:pt x="473" y="38"/>
                    </a:lnTo>
                    <a:lnTo>
                      <a:pt x="478" y="43"/>
                    </a:lnTo>
                    <a:lnTo>
                      <a:pt x="480" y="48"/>
                    </a:lnTo>
                    <a:lnTo>
                      <a:pt x="482" y="54"/>
                    </a:lnTo>
                    <a:lnTo>
                      <a:pt x="482" y="59"/>
                    </a:lnTo>
                    <a:lnTo>
                      <a:pt x="482" y="66"/>
                    </a:lnTo>
                    <a:lnTo>
                      <a:pt x="480" y="71"/>
                    </a:lnTo>
                    <a:lnTo>
                      <a:pt x="478" y="77"/>
                    </a:lnTo>
                    <a:lnTo>
                      <a:pt x="473" y="81"/>
                    </a:lnTo>
                    <a:lnTo>
                      <a:pt x="469" y="85"/>
                    </a:lnTo>
                    <a:lnTo>
                      <a:pt x="464" y="87"/>
                    </a:lnTo>
                    <a:lnTo>
                      <a:pt x="459" y="89"/>
                    </a:lnTo>
                    <a:lnTo>
                      <a:pt x="452" y="90"/>
                    </a:lnTo>
                    <a:lnTo>
                      <a:pt x="447" y="89"/>
                    </a:lnTo>
                    <a:lnTo>
                      <a:pt x="440" y="87"/>
                    </a:lnTo>
                    <a:lnTo>
                      <a:pt x="436" y="85"/>
                    </a:lnTo>
                    <a:lnTo>
                      <a:pt x="431" y="81"/>
                    </a:lnTo>
                    <a:lnTo>
                      <a:pt x="427" y="77"/>
                    </a:lnTo>
                    <a:lnTo>
                      <a:pt x="424" y="71"/>
                    </a:lnTo>
                    <a:lnTo>
                      <a:pt x="422" y="66"/>
                    </a:lnTo>
                    <a:lnTo>
                      <a:pt x="422" y="59"/>
                    </a:lnTo>
                    <a:lnTo>
                      <a:pt x="422" y="54"/>
                    </a:lnTo>
                    <a:lnTo>
                      <a:pt x="424" y="48"/>
                    </a:lnTo>
                    <a:lnTo>
                      <a:pt x="427" y="43"/>
                    </a:lnTo>
                    <a:lnTo>
                      <a:pt x="431" y="38"/>
                    </a:lnTo>
                    <a:lnTo>
                      <a:pt x="436" y="35"/>
                    </a:lnTo>
                    <a:lnTo>
                      <a:pt x="440" y="32"/>
                    </a:lnTo>
                    <a:lnTo>
                      <a:pt x="447" y="31"/>
                    </a:lnTo>
                    <a:lnTo>
                      <a:pt x="452" y="29"/>
                    </a:lnTo>
                    <a:lnTo>
                      <a:pt x="452" y="29"/>
                    </a:lnTo>
                    <a:close/>
                    <a:moveTo>
                      <a:pt x="0" y="75"/>
                    </a:moveTo>
                    <a:lnTo>
                      <a:pt x="0" y="83"/>
                    </a:lnTo>
                    <a:lnTo>
                      <a:pt x="1" y="90"/>
                    </a:lnTo>
                    <a:lnTo>
                      <a:pt x="3" y="97"/>
                    </a:lnTo>
                    <a:lnTo>
                      <a:pt x="5" y="104"/>
                    </a:lnTo>
                    <a:lnTo>
                      <a:pt x="9" y="110"/>
                    </a:lnTo>
                    <a:lnTo>
                      <a:pt x="12" y="117"/>
                    </a:lnTo>
                    <a:lnTo>
                      <a:pt x="16" y="122"/>
                    </a:lnTo>
                    <a:lnTo>
                      <a:pt x="22" y="128"/>
                    </a:lnTo>
                    <a:lnTo>
                      <a:pt x="27" y="132"/>
                    </a:lnTo>
                    <a:lnTo>
                      <a:pt x="33" y="137"/>
                    </a:lnTo>
                    <a:lnTo>
                      <a:pt x="40" y="141"/>
                    </a:lnTo>
                    <a:lnTo>
                      <a:pt x="46" y="145"/>
                    </a:lnTo>
                    <a:lnTo>
                      <a:pt x="53" y="147"/>
                    </a:lnTo>
                    <a:lnTo>
                      <a:pt x="59" y="149"/>
                    </a:lnTo>
                    <a:lnTo>
                      <a:pt x="67" y="150"/>
                    </a:lnTo>
                    <a:lnTo>
                      <a:pt x="75" y="150"/>
                    </a:lnTo>
                    <a:lnTo>
                      <a:pt x="437" y="150"/>
                    </a:lnTo>
                    <a:lnTo>
                      <a:pt x="437" y="211"/>
                    </a:lnTo>
                    <a:lnTo>
                      <a:pt x="195" y="211"/>
                    </a:lnTo>
                    <a:lnTo>
                      <a:pt x="192" y="211"/>
                    </a:lnTo>
                    <a:lnTo>
                      <a:pt x="190" y="212"/>
                    </a:lnTo>
                    <a:lnTo>
                      <a:pt x="188" y="213"/>
                    </a:lnTo>
                    <a:lnTo>
                      <a:pt x="186" y="215"/>
                    </a:lnTo>
                    <a:lnTo>
                      <a:pt x="183" y="218"/>
                    </a:lnTo>
                    <a:lnTo>
                      <a:pt x="182" y="220"/>
                    </a:lnTo>
                    <a:lnTo>
                      <a:pt x="181" y="223"/>
                    </a:lnTo>
                    <a:lnTo>
                      <a:pt x="181" y="225"/>
                    </a:lnTo>
                    <a:lnTo>
                      <a:pt x="181" y="229"/>
                    </a:lnTo>
                    <a:lnTo>
                      <a:pt x="182" y="232"/>
                    </a:lnTo>
                    <a:lnTo>
                      <a:pt x="183" y="234"/>
                    </a:lnTo>
                    <a:lnTo>
                      <a:pt x="186" y="236"/>
                    </a:lnTo>
                    <a:lnTo>
                      <a:pt x="188" y="239"/>
                    </a:lnTo>
                    <a:lnTo>
                      <a:pt x="190" y="240"/>
                    </a:lnTo>
                    <a:lnTo>
                      <a:pt x="192" y="241"/>
                    </a:lnTo>
                    <a:lnTo>
                      <a:pt x="195" y="241"/>
                    </a:lnTo>
                    <a:lnTo>
                      <a:pt x="739" y="241"/>
                    </a:lnTo>
                    <a:lnTo>
                      <a:pt x="742" y="241"/>
                    </a:lnTo>
                    <a:lnTo>
                      <a:pt x="745" y="240"/>
                    </a:lnTo>
                    <a:lnTo>
                      <a:pt x="747" y="239"/>
                    </a:lnTo>
                    <a:lnTo>
                      <a:pt x="750" y="236"/>
                    </a:lnTo>
                    <a:lnTo>
                      <a:pt x="752" y="234"/>
                    </a:lnTo>
                    <a:lnTo>
                      <a:pt x="753" y="232"/>
                    </a:lnTo>
                    <a:lnTo>
                      <a:pt x="754" y="229"/>
                    </a:lnTo>
                    <a:lnTo>
                      <a:pt x="754" y="225"/>
                    </a:lnTo>
                    <a:lnTo>
                      <a:pt x="754" y="223"/>
                    </a:lnTo>
                    <a:lnTo>
                      <a:pt x="753" y="220"/>
                    </a:lnTo>
                    <a:lnTo>
                      <a:pt x="752" y="218"/>
                    </a:lnTo>
                    <a:lnTo>
                      <a:pt x="750" y="215"/>
                    </a:lnTo>
                    <a:lnTo>
                      <a:pt x="747" y="213"/>
                    </a:lnTo>
                    <a:lnTo>
                      <a:pt x="745" y="212"/>
                    </a:lnTo>
                    <a:lnTo>
                      <a:pt x="742" y="211"/>
                    </a:lnTo>
                    <a:lnTo>
                      <a:pt x="739" y="211"/>
                    </a:lnTo>
                    <a:lnTo>
                      <a:pt x="468" y="211"/>
                    </a:lnTo>
                    <a:lnTo>
                      <a:pt x="468" y="150"/>
                    </a:lnTo>
                    <a:lnTo>
                      <a:pt x="829" y="150"/>
                    </a:lnTo>
                    <a:lnTo>
                      <a:pt x="837" y="150"/>
                    </a:lnTo>
                    <a:lnTo>
                      <a:pt x="845" y="149"/>
                    </a:lnTo>
                    <a:lnTo>
                      <a:pt x="851" y="147"/>
                    </a:lnTo>
                    <a:lnTo>
                      <a:pt x="859" y="145"/>
                    </a:lnTo>
                    <a:lnTo>
                      <a:pt x="866" y="141"/>
                    </a:lnTo>
                    <a:lnTo>
                      <a:pt x="871" y="137"/>
                    </a:lnTo>
                    <a:lnTo>
                      <a:pt x="877" y="132"/>
                    </a:lnTo>
                    <a:lnTo>
                      <a:pt x="882" y="128"/>
                    </a:lnTo>
                    <a:lnTo>
                      <a:pt x="888" y="122"/>
                    </a:lnTo>
                    <a:lnTo>
                      <a:pt x="892" y="117"/>
                    </a:lnTo>
                    <a:lnTo>
                      <a:pt x="896" y="110"/>
                    </a:lnTo>
                    <a:lnTo>
                      <a:pt x="899" y="104"/>
                    </a:lnTo>
                    <a:lnTo>
                      <a:pt x="901" y="97"/>
                    </a:lnTo>
                    <a:lnTo>
                      <a:pt x="903" y="90"/>
                    </a:lnTo>
                    <a:lnTo>
                      <a:pt x="904" y="83"/>
                    </a:lnTo>
                    <a:lnTo>
                      <a:pt x="904" y="75"/>
                    </a:lnTo>
                    <a:lnTo>
                      <a:pt x="904" y="0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C4D350F4-5AA8-47B6-B5FC-D08A1CA1E83D}"/>
                </a:ext>
              </a:extLst>
            </p:cNvPr>
            <p:cNvSpPr txBox="1"/>
            <p:nvPr/>
          </p:nvSpPr>
          <p:spPr>
            <a:xfrm>
              <a:off x="195307" y="3764894"/>
              <a:ext cx="2348479" cy="21236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PPT, PA, PF, PELAKSANA</a:t>
              </a:r>
            </a:p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ASN yang </a:t>
              </a:r>
              <a:r>
                <a:rPr lang="en-US" b="1" dirty="0" err="1">
                  <a:solidFill>
                    <a:schemeClr val="bg1"/>
                  </a:solidFill>
                </a:rPr>
                <a:t>menjalankan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tugas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tertentu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sesuai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dengan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amanah</a:t>
              </a:r>
              <a:r>
                <a:rPr lang="en-US" b="1" dirty="0">
                  <a:solidFill>
                    <a:schemeClr val="bg1"/>
                  </a:solidFill>
                </a:rPr>
                <a:t> yang </a:t>
              </a:r>
              <a:r>
                <a:rPr lang="en-US" b="1" dirty="0" err="1">
                  <a:solidFill>
                    <a:schemeClr val="bg1"/>
                  </a:solidFill>
                </a:rPr>
                <a:t>diberikan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8" name="Freeform 3447">
            <a:extLst>
              <a:ext uri="{FF2B5EF4-FFF2-40B4-BE49-F238E27FC236}">
                <a16:creationId xmlns:a16="http://schemas.microsoft.com/office/drawing/2014/main" id="{48EAF116-161C-45E3-92B9-ABA730087431}"/>
              </a:ext>
            </a:extLst>
          </p:cNvPr>
          <p:cNvSpPr>
            <a:spLocks noEditPoints="1"/>
          </p:cNvSpPr>
          <p:nvPr/>
        </p:nvSpPr>
        <p:spPr bwMode="auto">
          <a:xfrm>
            <a:off x="3873389" y="1786706"/>
            <a:ext cx="285750" cy="285750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solidFill>
            <a:srgbClr val="E836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Freeform 3447">
            <a:extLst>
              <a:ext uri="{FF2B5EF4-FFF2-40B4-BE49-F238E27FC236}">
                <a16:creationId xmlns:a16="http://schemas.microsoft.com/office/drawing/2014/main" id="{469950E7-BBA9-4389-BA65-5144814D24A3}"/>
              </a:ext>
            </a:extLst>
          </p:cNvPr>
          <p:cNvSpPr>
            <a:spLocks noEditPoints="1"/>
          </p:cNvSpPr>
          <p:nvPr/>
        </p:nvSpPr>
        <p:spPr bwMode="auto">
          <a:xfrm>
            <a:off x="4350261" y="3030339"/>
            <a:ext cx="285750" cy="285750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solidFill>
            <a:srgbClr val="E836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Freeform 3447">
            <a:extLst>
              <a:ext uri="{FF2B5EF4-FFF2-40B4-BE49-F238E27FC236}">
                <a16:creationId xmlns:a16="http://schemas.microsoft.com/office/drawing/2014/main" id="{5078F616-CBC4-4636-A367-AD671CA37E5A}"/>
              </a:ext>
            </a:extLst>
          </p:cNvPr>
          <p:cNvSpPr>
            <a:spLocks noEditPoints="1"/>
          </p:cNvSpPr>
          <p:nvPr/>
        </p:nvSpPr>
        <p:spPr bwMode="auto">
          <a:xfrm>
            <a:off x="4347184" y="4250842"/>
            <a:ext cx="285750" cy="285750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solidFill>
            <a:srgbClr val="E836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Freeform 3447">
            <a:extLst>
              <a:ext uri="{FF2B5EF4-FFF2-40B4-BE49-F238E27FC236}">
                <a16:creationId xmlns:a16="http://schemas.microsoft.com/office/drawing/2014/main" id="{BA360C00-960C-41E3-BD65-00C4FA315787}"/>
              </a:ext>
            </a:extLst>
          </p:cNvPr>
          <p:cNvSpPr>
            <a:spLocks noEditPoints="1"/>
          </p:cNvSpPr>
          <p:nvPr/>
        </p:nvSpPr>
        <p:spPr bwMode="auto">
          <a:xfrm>
            <a:off x="3873389" y="5471345"/>
            <a:ext cx="285750" cy="285750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solidFill>
            <a:srgbClr val="E836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EF12215-DE97-401B-8E09-F1A09FF52496}"/>
              </a:ext>
            </a:extLst>
          </p:cNvPr>
          <p:cNvSpPr/>
          <p:nvPr/>
        </p:nvSpPr>
        <p:spPr>
          <a:xfrm>
            <a:off x="4500875" y="1606416"/>
            <a:ext cx="195707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rgbClr val="ED4951"/>
                </a:solidFill>
              </a:rPr>
              <a:t>PIMPINAN UNIT ORGANISASI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64F8EBAF-5913-4193-A749-8EE1A3911297}"/>
              </a:ext>
            </a:extLst>
          </p:cNvPr>
          <p:cNvSpPr/>
          <p:nvPr/>
        </p:nvSpPr>
        <p:spPr>
          <a:xfrm>
            <a:off x="4500875" y="5429554"/>
            <a:ext cx="195707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rgbClr val="E83650"/>
                </a:solidFill>
              </a:rPr>
              <a:t>KETUA TIM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1FB35668-7B6D-4136-B143-ED533214938D}"/>
              </a:ext>
            </a:extLst>
          </p:cNvPr>
          <p:cNvSpPr/>
          <p:nvPr/>
        </p:nvSpPr>
        <p:spPr>
          <a:xfrm>
            <a:off x="4980296" y="4096435"/>
            <a:ext cx="200153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rgbClr val="E83650"/>
                </a:solidFill>
              </a:rPr>
              <a:t>PEJABAT PENILAI KINERJA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0DF0AFED-8466-4C51-AA71-BF52402F7EAF}"/>
              </a:ext>
            </a:extLst>
          </p:cNvPr>
          <p:cNvSpPr/>
          <p:nvPr/>
        </p:nvSpPr>
        <p:spPr>
          <a:xfrm>
            <a:off x="4980296" y="2850049"/>
            <a:ext cx="200153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rgbClr val="ED4951"/>
                </a:solidFill>
              </a:rPr>
              <a:t>PEJABAT PEMILIK KINERJA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BCEB6613-2D33-4E58-9442-69036689304D}"/>
              </a:ext>
            </a:extLst>
          </p:cNvPr>
          <p:cNvSpPr/>
          <p:nvPr/>
        </p:nvSpPr>
        <p:spPr>
          <a:xfrm>
            <a:off x="6566445" y="1652581"/>
            <a:ext cx="3786183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ID" sz="1200" b="0" i="0" dirty="0" err="1">
                <a:solidFill>
                  <a:srgbClr val="000000"/>
                </a:solidFill>
                <a:effectLst/>
              </a:rPr>
              <a:t>Pejabat</a:t>
            </a:r>
            <a:r>
              <a:rPr lang="en-ID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</a:rPr>
              <a:t>Pimpinan</a:t>
            </a:r>
            <a:r>
              <a:rPr lang="en-ID" sz="1200" b="0" i="0" dirty="0">
                <a:solidFill>
                  <a:srgbClr val="000000"/>
                </a:solidFill>
                <a:effectLst/>
              </a:rPr>
              <a:t> Tinggi </a:t>
            </a:r>
            <a:r>
              <a:rPr lang="en-ID" sz="1200" b="0" i="0" dirty="0" err="1">
                <a:solidFill>
                  <a:srgbClr val="000000"/>
                </a:solidFill>
                <a:effectLst/>
              </a:rPr>
              <a:t>Pratama</a:t>
            </a:r>
            <a:r>
              <a:rPr lang="en-ID" sz="12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sz="1200" b="0" i="0" dirty="0" err="1">
                <a:solidFill>
                  <a:srgbClr val="000000"/>
                </a:solidFill>
                <a:effectLst/>
              </a:rPr>
              <a:t>Pejabat</a:t>
            </a:r>
            <a:r>
              <a:rPr lang="en-ID" sz="1200" b="0" i="0" dirty="0">
                <a:solidFill>
                  <a:srgbClr val="000000"/>
                </a:solidFill>
                <a:effectLst/>
              </a:rPr>
              <a:t> Administrator, </a:t>
            </a:r>
            <a:r>
              <a:rPr lang="en-ID" sz="1200" b="0" i="0" dirty="0" err="1">
                <a:solidFill>
                  <a:srgbClr val="000000"/>
                </a:solidFill>
                <a:effectLst/>
              </a:rPr>
              <a:t>Pejabat</a:t>
            </a:r>
            <a:r>
              <a:rPr lang="en-ID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</a:rPr>
              <a:t>Pengawas</a:t>
            </a:r>
            <a:r>
              <a:rPr lang="en-ID" sz="12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sz="1200" b="0" i="0" dirty="0" err="1">
                <a:solidFill>
                  <a:srgbClr val="000000"/>
                </a:solidFill>
                <a:effectLst/>
              </a:rPr>
              <a:t>atau</a:t>
            </a:r>
            <a:r>
              <a:rPr lang="en-ID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</a:rPr>
              <a:t>Pejabat</a:t>
            </a:r>
            <a:r>
              <a:rPr lang="en-ID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</a:rPr>
              <a:t>Fungsional</a:t>
            </a:r>
            <a:r>
              <a:rPr lang="en-ID" sz="1200" dirty="0">
                <a:solidFill>
                  <a:srgbClr val="000000"/>
                </a:solidFill>
              </a:rPr>
              <a:t> </a:t>
            </a:r>
            <a:r>
              <a:rPr lang="en-ID" sz="1200" b="0" i="0" dirty="0">
                <a:solidFill>
                  <a:srgbClr val="000000"/>
                </a:solidFill>
                <a:effectLst/>
              </a:rPr>
              <a:t>yang </a:t>
            </a:r>
            <a:r>
              <a:rPr lang="en-ID" sz="1200" b="0" i="0" dirty="0" err="1">
                <a:solidFill>
                  <a:srgbClr val="000000"/>
                </a:solidFill>
                <a:effectLst/>
              </a:rPr>
              <a:t>diangkat</a:t>
            </a:r>
            <a:r>
              <a:rPr lang="en-ID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ID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</a:rPr>
              <a:t>memimpin</a:t>
            </a:r>
            <a:r>
              <a:rPr lang="en-ID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</a:rPr>
              <a:t>suatu</a:t>
            </a:r>
            <a:r>
              <a:rPr lang="en-ID" sz="1200" b="0" i="0" dirty="0">
                <a:solidFill>
                  <a:srgbClr val="000000"/>
                </a:solidFill>
                <a:effectLst/>
              </a:rPr>
              <a:t> unit </a:t>
            </a:r>
            <a:r>
              <a:rPr lang="en-ID" sz="1200" b="0" i="0" dirty="0" err="1">
                <a:solidFill>
                  <a:srgbClr val="000000"/>
                </a:solidFill>
                <a:effectLst/>
              </a:rPr>
              <a:t>organisasi</a:t>
            </a:r>
            <a:r>
              <a:rPr lang="en-ID" sz="1200" dirty="0">
                <a:solidFill>
                  <a:srgbClr val="000000"/>
                </a:solidFill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</a:rPr>
              <a:t>tertentu</a:t>
            </a:r>
            <a:endParaRPr lang="en-US" sz="1200" dirty="0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791A2F0-BCA5-48CB-B0FE-F9FB67827D25}"/>
              </a:ext>
            </a:extLst>
          </p:cNvPr>
          <p:cNvSpPr/>
          <p:nvPr/>
        </p:nvSpPr>
        <p:spPr>
          <a:xfrm>
            <a:off x="6501798" y="5337221"/>
            <a:ext cx="356700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200" dirty="0" err="1"/>
              <a:t>pejabat</a:t>
            </a:r>
            <a:r>
              <a:rPr lang="en-US" sz="1200" dirty="0"/>
              <a:t> </a:t>
            </a:r>
            <a:r>
              <a:rPr lang="en-US" sz="1200" dirty="0" err="1"/>
              <a:t>fungsional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pelaksana</a:t>
            </a:r>
            <a:r>
              <a:rPr lang="en-US" sz="1200" dirty="0"/>
              <a:t> yang </a:t>
            </a:r>
            <a:r>
              <a:rPr lang="en-US" sz="1200" dirty="0" err="1"/>
              <a:t>diberi</a:t>
            </a:r>
            <a:r>
              <a:rPr lang="en-US" sz="1200" dirty="0"/>
              <a:t> </a:t>
            </a:r>
            <a:r>
              <a:rPr lang="en-US" sz="1200" dirty="0" err="1"/>
              <a:t>peran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mengoordinasikan</a:t>
            </a:r>
            <a:r>
              <a:rPr lang="en-US" sz="1200" dirty="0"/>
              <a:t>, </a:t>
            </a:r>
            <a:r>
              <a:rPr lang="en-US" sz="1200" dirty="0" err="1"/>
              <a:t>diutamakan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unit </a:t>
            </a:r>
            <a:r>
              <a:rPr lang="en-US" sz="1200" dirty="0" err="1"/>
              <a:t>pemilik</a:t>
            </a:r>
            <a:r>
              <a:rPr lang="en-US" sz="1200" dirty="0"/>
              <a:t> </a:t>
            </a:r>
            <a:r>
              <a:rPr lang="en-US" sz="1200" dirty="0" err="1"/>
              <a:t>kinerja</a:t>
            </a:r>
            <a:endParaRPr lang="en-US" sz="1200" dirty="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438D8C54-E44D-402B-9DEE-B8FD69D66B73}"/>
              </a:ext>
            </a:extLst>
          </p:cNvPr>
          <p:cNvSpPr/>
          <p:nvPr/>
        </p:nvSpPr>
        <p:spPr>
          <a:xfrm>
            <a:off x="6981826" y="2896215"/>
            <a:ext cx="356700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200" dirty="0" err="1"/>
              <a:t>pimpinan</a:t>
            </a:r>
            <a:r>
              <a:rPr lang="en-US" sz="1200" dirty="0"/>
              <a:t> unit </a:t>
            </a:r>
            <a:r>
              <a:rPr lang="en-US" sz="1200" dirty="0" err="1"/>
              <a:t>kerja</a:t>
            </a:r>
            <a:r>
              <a:rPr lang="en-US" sz="1200" dirty="0"/>
              <a:t> yang </a:t>
            </a:r>
            <a:r>
              <a:rPr lang="en-US" sz="1200" dirty="0" err="1"/>
              <a:t>bertanggung</a:t>
            </a:r>
            <a:r>
              <a:rPr lang="en-US" sz="1200" dirty="0"/>
              <a:t> </a:t>
            </a:r>
            <a:r>
              <a:rPr lang="en-US" sz="1200" dirty="0" err="1"/>
              <a:t>jawab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menghasilkan</a:t>
            </a:r>
            <a:r>
              <a:rPr lang="en-US" sz="1200" dirty="0"/>
              <a:t> output </a:t>
            </a:r>
            <a:r>
              <a:rPr lang="en-US" sz="1200" dirty="0" err="1"/>
              <a:t>atau</a:t>
            </a:r>
            <a:r>
              <a:rPr lang="en-US" sz="1200" dirty="0"/>
              <a:t> outcome </a:t>
            </a:r>
            <a:r>
              <a:rPr lang="en-US" sz="1200" dirty="0" err="1"/>
              <a:t>tertentu</a:t>
            </a:r>
            <a:r>
              <a:rPr lang="en-US" sz="1200" dirty="0"/>
              <a:t>,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tugas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JF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pelaksana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endParaRPr lang="en-US" sz="1200" dirty="0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E11A157F-0BFF-418D-8314-ECDB8FCBCB1A}"/>
              </a:ext>
            </a:extLst>
          </p:cNvPr>
          <p:cNvSpPr/>
          <p:nvPr/>
        </p:nvSpPr>
        <p:spPr>
          <a:xfrm>
            <a:off x="6981826" y="4116718"/>
            <a:ext cx="3325413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BookmanOldStyle"/>
              </a:rPr>
              <a:t>a</a:t>
            </a:r>
            <a:r>
              <a:rPr lang="en-ID" sz="1200" b="0" i="0" dirty="0" err="1">
                <a:solidFill>
                  <a:srgbClr val="000000"/>
                </a:solidFill>
                <a:effectLst/>
                <a:latin typeface="BookmanOldStyle"/>
              </a:rPr>
              <a:t>tasan</a:t>
            </a:r>
            <a:r>
              <a:rPr lang="en-ID" sz="12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  <a:latin typeface="BookmanOldStyle"/>
              </a:rPr>
              <a:t>langsung</a:t>
            </a:r>
            <a:r>
              <a:rPr lang="en-ID" sz="12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  <a:latin typeface="BookmanOldStyle"/>
              </a:rPr>
              <a:t>dengan</a:t>
            </a:r>
            <a:r>
              <a:rPr lang="en-ID" sz="1200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  <a:latin typeface="BookmanOldStyle"/>
              </a:rPr>
              <a:t>ketentuan</a:t>
            </a:r>
            <a:r>
              <a:rPr lang="en-ID" sz="1200" b="0" i="0" dirty="0">
                <a:solidFill>
                  <a:srgbClr val="000000"/>
                </a:solidFill>
                <a:effectLst/>
                <a:latin typeface="BookmanOldStyle"/>
              </a:rPr>
              <a:t> paling </a:t>
            </a:r>
            <a:r>
              <a:rPr lang="en-ID" sz="1200" b="0" i="0" dirty="0" err="1">
                <a:solidFill>
                  <a:srgbClr val="000000"/>
                </a:solidFill>
                <a:effectLst/>
                <a:latin typeface="BookmanOldStyle"/>
              </a:rPr>
              <a:t>rendah</a:t>
            </a:r>
            <a:r>
              <a:rPr lang="en-ID" sz="12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  <a:latin typeface="BookmanOldStyle"/>
              </a:rPr>
              <a:t>pejabat</a:t>
            </a:r>
            <a:r>
              <a:rPr lang="en-ID" sz="12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  <a:latin typeface="BookmanOldStyle"/>
              </a:rPr>
              <a:t>pengawas</a:t>
            </a:r>
            <a:r>
              <a:rPr lang="en-ID" sz="12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  <a:latin typeface="BookmanOldStyle"/>
              </a:rPr>
              <a:t>atau</a:t>
            </a:r>
            <a:r>
              <a:rPr lang="en-ID" sz="12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  <a:latin typeface="BookmanOldStyle"/>
              </a:rPr>
              <a:t>pejabat</a:t>
            </a:r>
            <a:r>
              <a:rPr lang="en-ID" sz="1200" dirty="0">
                <a:solidFill>
                  <a:srgbClr val="000000"/>
                </a:solidFill>
                <a:latin typeface="BookmanOldStyle"/>
              </a:rPr>
              <a:t> </a:t>
            </a:r>
            <a:r>
              <a:rPr lang="en-ID" sz="1200" b="0" i="0" dirty="0">
                <a:solidFill>
                  <a:srgbClr val="000000"/>
                </a:solidFill>
                <a:effectLst/>
                <a:latin typeface="BookmanOldStyle"/>
              </a:rPr>
              <a:t>lain yang </a:t>
            </a:r>
            <a:r>
              <a:rPr lang="en-ID" sz="1200" b="0" i="0" dirty="0" err="1">
                <a:solidFill>
                  <a:srgbClr val="000000"/>
                </a:solidFill>
                <a:effectLst/>
                <a:latin typeface="BookmanOldStyle"/>
              </a:rPr>
              <a:t>diberi</a:t>
            </a:r>
            <a:r>
              <a:rPr lang="en-ID" sz="12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  <a:latin typeface="BookmanOldStyle"/>
              </a:rPr>
              <a:t>pendelegasian</a:t>
            </a:r>
            <a:r>
              <a:rPr lang="en-ID" sz="1200" b="0" i="0" dirty="0">
                <a:solidFill>
                  <a:srgbClr val="000000"/>
                </a:solidFill>
                <a:effectLst/>
                <a:latin typeface="BookmanOldStyle"/>
              </a:rPr>
              <a:t> </a:t>
            </a:r>
            <a:r>
              <a:rPr lang="en-ID" sz="1200" b="0" i="0" dirty="0" err="1">
                <a:solidFill>
                  <a:srgbClr val="000000"/>
                </a:solidFill>
                <a:effectLst/>
                <a:latin typeface="BookmanOldStyle"/>
              </a:rPr>
              <a:t>kewenangan</a:t>
            </a:r>
            <a:endParaRPr lang="en-US" sz="1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D687EA-6723-4D58-8669-1B082DF93A95}"/>
              </a:ext>
            </a:extLst>
          </p:cNvPr>
          <p:cNvGrpSpPr/>
          <p:nvPr/>
        </p:nvGrpSpPr>
        <p:grpSpPr>
          <a:xfrm>
            <a:off x="10434637" y="1441549"/>
            <a:ext cx="957263" cy="999194"/>
            <a:chOff x="10434637" y="1441549"/>
            <a:chExt cx="957263" cy="99919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DE1344-CB4D-4B72-B609-2291A8A42836}"/>
                </a:ext>
              </a:extLst>
            </p:cNvPr>
            <p:cNvSpPr/>
            <p:nvPr/>
          </p:nvSpPr>
          <p:spPr>
            <a:xfrm>
              <a:off x="10487025" y="1441549"/>
              <a:ext cx="904875" cy="999194"/>
            </a:xfrm>
            <a:prstGeom prst="rect">
              <a:avLst/>
            </a:prstGeom>
            <a:solidFill>
              <a:srgbClr val="E83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8D35528E-79F5-419F-8AB9-40F2918E9780}"/>
                </a:ext>
              </a:extLst>
            </p:cNvPr>
            <p:cNvSpPr/>
            <p:nvPr/>
          </p:nvSpPr>
          <p:spPr>
            <a:xfrm flipH="1">
              <a:off x="10434637" y="1441549"/>
              <a:ext cx="52384" cy="111916"/>
            </a:xfrm>
            <a:prstGeom prst="rtTriangle">
              <a:avLst/>
            </a:prstGeom>
            <a:solidFill>
              <a:srgbClr val="AC1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ight Triangle 239">
              <a:extLst>
                <a:ext uri="{FF2B5EF4-FFF2-40B4-BE49-F238E27FC236}">
                  <a16:creationId xmlns:a16="http://schemas.microsoft.com/office/drawing/2014/main" id="{C0E648F2-D61D-418A-BF82-95B935E86B0E}"/>
                </a:ext>
              </a:extLst>
            </p:cNvPr>
            <p:cNvSpPr/>
            <p:nvPr/>
          </p:nvSpPr>
          <p:spPr>
            <a:xfrm flipH="1" flipV="1">
              <a:off x="10434637" y="2328827"/>
              <a:ext cx="52384" cy="111916"/>
            </a:xfrm>
            <a:prstGeom prst="rtTriangle">
              <a:avLst/>
            </a:prstGeom>
            <a:solidFill>
              <a:srgbClr val="AC1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3274009-B533-43EE-B185-4D01AB33DC8B}"/>
              </a:ext>
            </a:extLst>
          </p:cNvPr>
          <p:cNvGrpSpPr/>
          <p:nvPr/>
        </p:nvGrpSpPr>
        <p:grpSpPr>
          <a:xfrm>
            <a:off x="10434637" y="2673617"/>
            <a:ext cx="957263" cy="999194"/>
            <a:chOff x="10434637" y="1441549"/>
            <a:chExt cx="957263" cy="999194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A3E2B268-A8F8-4F28-9E4A-960102C64888}"/>
                </a:ext>
              </a:extLst>
            </p:cNvPr>
            <p:cNvSpPr/>
            <p:nvPr/>
          </p:nvSpPr>
          <p:spPr>
            <a:xfrm>
              <a:off x="10487025" y="1441549"/>
              <a:ext cx="904875" cy="999194"/>
            </a:xfrm>
            <a:prstGeom prst="rect">
              <a:avLst/>
            </a:prstGeom>
            <a:solidFill>
              <a:srgbClr val="E83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ight Triangle 242">
              <a:extLst>
                <a:ext uri="{FF2B5EF4-FFF2-40B4-BE49-F238E27FC236}">
                  <a16:creationId xmlns:a16="http://schemas.microsoft.com/office/drawing/2014/main" id="{80C96E8D-DE44-4651-8563-DEA7CCADD85C}"/>
                </a:ext>
              </a:extLst>
            </p:cNvPr>
            <p:cNvSpPr/>
            <p:nvPr/>
          </p:nvSpPr>
          <p:spPr>
            <a:xfrm flipH="1">
              <a:off x="10434637" y="1441549"/>
              <a:ext cx="52384" cy="111916"/>
            </a:xfrm>
            <a:prstGeom prst="rtTriangle">
              <a:avLst/>
            </a:prstGeom>
            <a:solidFill>
              <a:srgbClr val="AC1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ight Triangle 243">
              <a:extLst>
                <a:ext uri="{FF2B5EF4-FFF2-40B4-BE49-F238E27FC236}">
                  <a16:creationId xmlns:a16="http://schemas.microsoft.com/office/drawing/2014/main" id="{CE043757-2135-41AA-8EDA-7D57EEE3FCB9}"/>
                </a:ext>
              </a:extLst>
            </p:cNvPr>
            <p:cNvSpPr/>
            <p:nvPr/>
          </p:nvSpPr>
          <p:spPr>
            <a:xfrm flipH="1" flipV="1">
              <a:off x="10434637" y="2328827"/>
              <a:ext cx="52384" cy="111916"/>
            </a:xfrm>
            <a:prstGeom prst="rtTriangle">
              <a:avLst/>
            </a:prstGeom>
            <a:solidFill>
              <a:srgbClr val="AC1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A8AE1DE-934F-4508-A6CC-5FDF9EB9AA28}"/>
              </a:ext>
            </a:extLst>
          </p:cNvPr>
          <p:cNvGrpSpPr/>
          <p:nvPr/>
        </p:nvGrpSpPr>
        <p:grpSpPr>
          <a:xfrm>
            <a:off x="10434637" y="3894120"/>
            <a:ext cx="957263" cy="999194"/>
            <a:chOff x="10434637" y="1441549"/>
            <a:chExt cx="957263" cy="999194"/>
          </a:xfrm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C95B33AD-0735-422D-91C5-51513A6C2BEA}"/>
                </a:ext>
              </a:extLst>
            </p:cNvPr>
            <p:cNvSpPr/>
            <p:nvPr/>
          </p:nvSpPr>
          <p:spPr>
            <a:xfrm>
              <a:off x="10487025" y="1441549"/>
              <a:ext cx="904875" cy="999194"/>
            </a:xfrm>
            <a:prstGeom prst="rect">
              <a:avLst/>
            </a:prstGeom>
            <a:solidFill>
              <a:srgbClr val="E83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ight Triangle 246">
              <a:extLst>
                <a:ext uri="{FF2B5EF4-FFF2-40B4-BE49-F238E27FC236}">
                  <a16:creationId xmlns:a16="http://schemas.microsoft.com/office/drawing/2014/main" id="{531A32FC-9CFA-47BA-B1ED-7EEDC0917835}"/>
                </a:ext>
              </a:extLst>
            </p:cNvPr>
            <p:cNvSpPr/>
            <p:nvPr/>
          </p:nvSpPr>
          <p:spPr>
            <a:xfrm flipH="1">
              <a:off x="10434637" y="1441549"/>
              <a:ext cx="52384" cy="111916"/>
            </a:xfrm>
            <a:prstGeom prst="rtTriangle">
              <a:avLst/>
            </a:prstGeom>
            <a:solidFill>
              <a:srgbClr val="AC1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ight Triangle 247">
              <a:extLst>
                <a:ext uri="{FF2B5EF4-FFF2-40B4-BE49-F238E27FC236}">
                  <a16:creationId xmlns:a16="http://schemas.microsoft.com/office/drawing/2014/main" id="{C283A62F-B689-44BF-8B85-5ACD07E9B4B8}"/>
                </a:ext>
              </a:extLst>
            </p:cNvPr>
            <p:cNvSpPr/>
            <p:nvPr/>
          </p:nvSpPr>
          <p:spPr>
            <a:xfrm flipH="1" flipV="1">
              <a:off x="10434637" y="2328827"/>
              <a:ext cx="52384" cy="111916"/>
            </a:xfrm>
            <a:prstGeom prst="rtTriangle">
              <a:avLst/>
            </a:prstGeom>
            <a:solidFill>
              <a:srgbClr val="AC1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251801E0-C19D-445E-94C3-4C0450C7BA50}"/>
              </a:ext>
            </a:extLst>
          </p:cNvPr>
          <p:cNvGrpSpPr/>
          <p:nvPr/>
        </p:nvGrpSpPr>
        <p:grpSpPr>
          <a:xfrm>
            <a:off x="10434637" y="5114623"/>
            <a:ext cx="957263" cy="999194"/>
            <a:chOff x="10434637" y="1441549"/>
            <a:chExt cx="957263" cy="999194"/>
          </a:xfrm>
        </p:grpSpPr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DB8B3CC-1A7A-4D99-8B98-D408FCF155EE}"/>
                </a:ext>
              </a:extLst>
            </p:cNvPr>
            <p:cNvSpPr/>
            <p:nvPr/>
          </p:nvSpPr>
          <p:spPr>
            <a:xfrm>
              <a:off x="10487025" y="1441549"/>
              <a:ext cx="904875" cy="999194"/>
            </a:xfrm>
            <a:prstGeom prst="rect">
              <a:avLst/>
            </a:prstGeom>
            <a:solidFill>
              <a:srgbClr val="E83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ight Triangle 250">
              <a:extLst>
                <a:ext uri="{FF2B5EF4-FFF2-40B4-BE49-F238E27FC236}">
                  <a16:creationId xmlns:a16="http://schemas.microsoft.com/office/drawing/2014/main" id="{CF6F97D2-4D76-419C-BD9E-F01BEABE18F9}"/>
                </a:ext>
              </a:extLst>
            </p:cNvPr>
            <p:cNvSpPr/>
            <p:nvPr/>
          </p:nvSpPr>
          <p:spPr>
            <a:xfrm flipH="1">
              <a:off x="10434637" y="1441549"/>
              <a:ext cx="52384" cy="111916"/>
            </a:xfrm>
            <a:prstGeom prst="rtTriangle">
              <a:avLst/>
            </a:prstGeom>
            <a:solidFill>
              <a:srgbClr val="AC1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ight Triangle 251">
              <a:extLst>
                <a:ext uri="{FF2B5EF4-FFF2-40B4-BE49-F238E27FC236}">
                  <a16:creationId xmlns:a16="http://schemas.microsoft.com/office/drawing/2014/main" id="{E837B95C-3D4B-4055-913F-EA5E01DFFAC6}"/>
                </a:ext>
              </a:extLst>
            </p:cNvPr>
            <p:cNvSpPr/>
            <p:nvPr/>
          </p:nvSpPr>
          <p:spPr>
            <a:xfrm flipH="1" flipV="1">
              <a:off x="10434637" y="2328827"/>
              <a:ext cx="52384" cy="111916"/>
            </a:xfrm>
            <a:prstGeom prst="rtTriangle">
              <a:avLst/>
            </a:prstGeom>
            <a:solidFill>
              <a:srgbClr val="AC1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0678959-4A9D-43D4-A6F6-005A6F0E5885}"/>
              </a:ext>
            </a:extLst>
          </p:cNvPr>
          <p:cNvGrpSpPr/>
          <p:nvPr/>
        </p:nvGrpSpPr>
        <p:grpSpPr>
          <a:xfrm>
            <a:off x="10828734" y="1797477"/>
            <a:ext cx="200025" cy="287338"/>
            <a:chOff x="10502900" y="815975"/>
            <a:chExt cx="200025" cy="287338"/>
          </a:xfrm>
          <a:solidFill>
            <a:schemeClr val="bg1"/>
          </a:solidFill>
        </p:grpSpPr>
        <p:sp>
          <p:nvSpPr>
            <p:cNvPr id="254" name="Freeform 2127">
              <a:extLst>
                <a:ext uri="{FF2B5EF4-FFF2-40B4-BE49-F238E27FC236}">
                  <a16:creationId xmlns:a16="http://schemas.microsoft.com/office/drawing/2014/main" id="{0BC0B9DE-7F4E-4543-AF65-C8BA9181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0" y="815975"/>
              <a:ext cx="200025" cy="201613"/>
            </a:xfrm>
            <a:custGeom>
              <a:avLst/>
              <a:gdLst>
                <a:gd name="T0" fmla="*/ 284 w 632"/>
                <a:gd name="T1" fmla="*/ 3 h 632"/>
                <a:gd name="T2" fmla="*/ 237 w 632"/>
                <a:gd name="T3" fmla="*/ 10 h 632"/>
                <a:gd name="T4" fmla="*/ 193 w 632"/>
                <a:gd name="T5" fmla="*/ 26 h 632"/>
                <a:gd name="T6" fmla="*/ 152 w 632"/>
                <a:gd name="T7" fmla="*/ 47 h 632"/>
                <a:gd name="T8" fmla="*/ 115 w 632"/>
                <a:gd name="T9" fmla="*/ 72 h 632"/>
                <a:gd name="T10" fmla="*/ 82 w 632"/>
                <a:gd name="T11" fmla="*/ 104 h 632"/>
                <a:gd name="T12" fmla="*/ 54 w 632"/>
                <a:gd name="T13" fmla="*/ 139 h 632"/>
                <a:gd name="T14" fmla="*/ 31 w 632"/>
                <a:gd name="T15" fmla="*/ 180 h 632"/>
                <a:gd name="T16" fmla="*/ 14 w 632"/>
                <a:gd name="T17" fmla="*/ 222 h 632"/>
                <a:gd name="T18" fmla="*/ 4 w 632"/>
                <a:gd name="T19" fmla="*/ 269 h 632"/>
                <a:gd name="T20" fmla="*/ 0 w 632"/>
                <a:gd name="T21" fmla="*/ 316 h 632"/>
                <a:gd name="T22" fmla="*/ 3 w 632"/>
                <a:gd name="T23" fmla="*/ 363 h 632"/>
                <a:gd name="T24" fmla="*/ 14 w 632"/>
                <a:gd name="T25" fmla="*/ 407 h 632"/>
                <a:gd name="T26" fmla="*/ 30 w 632"/>
                <a:gd name="T27" fmla="*/ 450 h 632"/>
                <a:gd name="T28" fmla="*/ 50 w 632"/>
                <a:gd name="T29" fmla="*/ 489 h 632"/>
                <a:gd name="T30" fmla="*/ 77 w 632"/>
                <a:gd name="T31" fmla="*/ 523 h 632"/>
                <a:gd name="T32" fmla="*/ 109 w 632"/>
                <a:gd name="T33" fmla="*/ 555 h 632"/>
                <a:gd name="T34" fmla="*/ 144 w 632"/>
                <a:gd name="T35" fmla="*/ 581 h 632"/>
                <a:gd name="T36" fmla="*/ 183 w 632"/>
                <a:gd name="T37" fmla="*/ 602 h 632"/>
                <a:gd name="T38" fmla="*/ 225 w 632"/>
                <a:gd name="T39" fmla="*/ 618 h 632"/>
                <a:gd name="T40" fmla="*/ 270 w 632"/>
                <a:gd name="T41" fmla="*/ 628 h 632"/>
                <a:gd name="T42" fmla="*/ 301 w 632"/>
                <a:gd name="T43" fmla="*/ 473 h 632"/>
                <a:gd name="T44" fmla="*/ 256 w 632"/>
                <a:gd name="T45" fmla="*/ 512 h 632"/>
                <a:gd name="T46" fmla="*/ 185 w 632"/>
                <a:gd name="T47" fmla="*/ 447 h 632"/>
                <a:gd name="T48" fmla="*/ 181 w 632"/>
                <a:gd name="T49" fmla="*/ 431 h 632"/>
                <a:gd name="T50" fmla="*/ 196 w 632"/>
                <a:gd name="T51" fmla="*/ 421 h 632"/>
                <a:gd name="T52" fmla="*/ 256 w 632"/>
                <a:gd name="T53" fmla="*/ 475 h 632"/>
                <a:gd name="T54" fmla="*/ 309 w 632"/>
                <a:gd name="T55" fmla="*/ 423 h 632"/>
                <a:gd name="T56" fmla="*/ 319 w 632"/>
                <a:gd name="T57" fmla="*/ 421 h 632"/>
                <a:gd name="T58" fmla="*/ 326 w 632"/>
                <a:gd name="T59" fmla="*/ 426 h 632"/>
                <a:gd name="T60" fmla="*/ 430 w 632"/>
                <a:gd name="T61" fmla="*/ 423 h 632"/>
                <a:gd name="T62" fmla="*/ 446 w 632"/>
                <a:gd name="T63" fmla="*/ 426 h 632"/>
                <a:gd name="T64" fmla="*/ 450 w 632"/>
                <a:gd name="T65" fmla="*/ 442 h 632"/>
                <a:gd name="T66" fmla="*/ 381 w 632"/>
                <a:gd name="T67" fmla="*/ 511 h 632"/>
                <a:gd name="T68" fmla="*/ 365 w 632"/>
                <a:gd name="T69" fmla="*/ 507 h 632"/>
                <a:gd name="T70" fmla="*/ 346 w 632"/>
                <a:gd name="T71" fmla="*/ 630 h 632"/>
                <a:gd name="T72" fmla="*/ 391 w 632"/>
                <a:gd name="T73" fmla="*/ 623 h 632"/>
                <a:gd name="T74" fmla="*/ 434 w 632"/>
                <a:gd name="T75" fmla="*/ 608 h 632"/>
                <a:gd name="T76" fmla="*/ 474 w 632"/>
                <a:gd name="T77" fmla="*/ 589 h 632"/>
                <a:gd name="T78" fmla="*/ 511 w 632"/>
                <a:gd name="T79" fmla="*/ 564 h 632"/>
                <a:gd name="T80" fmla="*/ 544 w 632"/>
                <a:gd name="T81" fmla="*/ 534 h 632"/>
                <a:gd name="T82" fmla="*/ 572 w 632"/>
                <a:gd name="T83" fmla="*/ 501 h 632"/>
                <a:gd name="T84" fmla="*/ 595 w 632"/>
                <a:gd name="T85" fmla="*/ 463 h 632"/>
                <a:gd name="T86" fmla="*/ 613 w 632"/>
                <a:gd name="T87" fmla="*/ 421 h 632"/>
                <a:gd name="T88" fmla="*/ 626 w 632"/>
                <a:gd name="T89" fmla="*/ 378 h 632"/>
                <a:gd name="T90" fmla="*/ 631 w 632"/>
                <a:gd name="T91" fmla="*/ 332 h 632"/>
                <a:gd name="T92" fmla="*/ 629 w 632"/>
                <a:gd name="T93" fmla="*/ 283 h 632"/>
                <a:gd name="T94" fmla="*/ 622 w 632"/>
                <a:gd name="T95" fmla="*/ 237 h 632"/>
                <a:gd name="T96" fmla="*/ 606 w 632"/>
                <a:gd name="T97" fmla="*/ 193 h 632"/>
                <a:gd name="T98" fmla="*/ 585 w 632"/>
                <a:gd name="T99" fmla="*/ 153 h 632"/>
                <a:gd name="T100" fmla="*/ 560 w 632"/>
                <a:gd name="T101" fmla="*/ 115 h 632"/>
                <a:gd name="T102" fmla="*/ 528 w 632"/>
                <a:gd name="T103" fmla="*/ 82 h 632"/>
                <a:gd name="T104" fmla="*/ 492 w 632"/>
                <a:gd name="T105" fmla="*/ 54 h 632"/>
                <a:gd name="T106" fmla="*/ 452 w 632"/>
                <a:gd name="T107" fmla="*/ 32 h 632"/>
                <a:gd name="T108" fmla="*/ 409 w 632"/>
                <a:gd name="T109" fmla="*/ 15 h 632"/>
                <a:gd name="T110" fmla="*/ 364 w 632"/>
                <a:gd name="T111" fmla="*/ 4 h 632"/>
                <a:gd name="T112" fmla="*/ 315 w 632"/>
                <a:gd name="T11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2" h="632">
                  <a:moveTo>
                    <a:pt x="315" y="0"/>
                  </a:moveTo>
                  <a:lnTo>
                    <a:pt x="299" y="1"/>
                  </a:lnTo>
                  <a:lnTo>
                    <a:pt x="284" y="3"/>
                  </a:lnTo>
                  <a:lnTo>
                    <a:pt x="268" y="4"/>
                  </a:lnTo>
                  <a:lnTo>
                    <a:pt x="252" y="6"/>
                  </a:lnTo>
                  <a:lnTo>
                    <a:pt x="237" y="10"/>
                  </a:lnTo>
                  <a:lnTo>
                    <a:pt x="221" y="15"/>
                  </a:lnTo>
                  <a:lnTo>
                    <a:pt x="207" y="20"/>
                  </a:lnTo>
                  <a:lnTo>
                    <a:pt x="193" y="26"/>
                  </a:lnTo>
                  <a:lnTo>
                    <a:pt x="179" y="32"/>
                  </a:lnTo>
                  <a:lnTo>
                    <a:pt x="165" y="38"/>
                  </a:lnTo>
                  <a:lnTo>
                    <a:pt x="152" y="47"/>
                  </a:lnTo>
                  <a:lnTo>
                    <a:pt x="139" y="54"/>
                  </a:lnTo>
                  <a:lnTo>
                    <a:pt x="127" y="64"/>
                  </a:lnTo>
                  <a:lnTo>
                    <a:pt x="115" y="72"/>
                  </a:lnTo>
                  <a:lnTo>
                    <a:pt x="103" y="82"/>
                  </a:lnTo>
                  <a:lnTo>
                    <a:pt x="92" y="93"/>
                  </a:lnTo>
                  <a:lnTo>
                    <a:pt x="82" y="104"/>
                  </a:lnTo>
                  <a:lnTo>
                    <a:pt x="72" y="115"/>
                  </a:lnTo>
                  <a:lnTo>
                    <a:pt x="63" y="127"/>
                  </a:lnTo>
                  <a:lnTo>
                    <a:pt x="54" y="139"/>
                  </a:lnTo>
                  <a:lnTo>
                    <a:pt x="45" y="153"/>
                  </a:lnTo>
                  <a:lnTo>
                    <a:pt x="38" y="166"/>
                  </a:lnTo>
                  <a:lnTo>
                    <a:pt x="31" y="180"/>
                  </a:lnTo>
                  <a:lnTo>
                    <a:pt x="25" y="193"/>
                  </a:lnTo>
                  <a:lnTo>
                    <a:pt x="19" y="208"/>
                  </a:lnTo>
                  <a:lnTo>
                    <a:pt x="14" y="222"/>
                  </a:lnTo>
                  <a:lnTo>
                    <a:pt x="10" y="237"/>
                  </a:lnTo>
                  <a:lnTo>
                    <a:pt x="6" y="253"/>
                  </a:lnTo>
                  <a:lnTo>
                    <a:pt x="4" y="269"/>
                  </a:lnTo>
                  <a:lnTo>
                    <a:pt x="1" y="283"/>
                  </a:lnTo>
                  <a:lnTo>
                    <a:pt x="0" y="301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6" y="378"/>
                  </a:lnTo>
                  <a:lnTo>
                    <a:pt x="9" y="393"/>
                  </a:lnTo>
                  <a:lnTo>
                    <a:pt x="14" y="407"/>
                  </a:lnTo>
                  <a:lnTo>
                    <a:pt x="17" y="421"/>
                  </a:lnTo>
                  <a:lnTo>
                    <a:pt x="23" y="436"/>
                  </a:lnTo>
                  <a:lnTo>
                    <a:pt x="30" y="450"/>
                  </a:lnTo>
                  <a:lnTo>
                    <a:pt x="36" y="463"/>
                  </a:lnTo>
                  <a:lnTo>
                    <a:pt x="43" y="475"/>
                  </a:lnTo>
                  <a:lnTo>
                    <a:pt x="50" y="489"/>
                  </a:lnTo>
                  <a:lnTo>
                    <a:pt x="59" y="501"/>
                  </a:lnTo>
                  <a:lnTo>
                    <a:pt x="69" y="512"/>
                  </a:lnTo>
                  <a:lnTo>
                    <a:pt x="77" y="523"/>
                  </a:lnTo>
                  <a:lnTo>
                    <a:pt x="87" y="534"/>
                  </a:lnTo>
                  <a:lnTo>
                    <a:pt x="98" y="545"/>
                  </a:lnTo>
                  <a:lnTo>
                    <a:pt x="109" y="555"/>
                  </a:lnTo>
                  <a:lnTo>
                    <a:pt x="120" y="564"/>
                  </a:lnTo>
                  <a:lnTo>
                    <a:pt x="132" y="573"/>
                  </a:lnTo>
                  <a:lnTo>
                    <a:pt x="144" y="581"/>
                  </a:lnTo>
                  <a:lnTo>
                    <a:pt x="157" y="589"/>
                  </a:lnTo>
                  <a:lnTo>
                    <a:pt x="170" y="596"/>
                  </a:lnTo>
                  <a:lnTo>
                    <a:pt x="183" y="602"/>
                  </a:lnTo>
                  <a:lnTo>
                    <a:pt x="197" y="608"/>
                  </a:lnTo>
                  <a:lnTo>
                    <a:pt x="210" y="613"/>
                  </a:lnTo>
                  <a:lnTo>
                    <a:pt x="225" y="618"/>
                  </a:lnTo>
                  <a:lnTo>
                    <a:pt x="240" y="623"/>
                  </a:lnTo>
                  <a:lnTo>
                    <a:pt x="254" y="625"/>
                  </a:lnTo>
                  <a:lnTo>
                    <a:pt x="270" y="628"/>
                  </a:lnTo>
                  <a:lnTo>
                    <a:pt x="285" y="630"/>
                  </a:lnTo>
                  <a:lnTo>
                    <a:pt x="301" y="632"/>
                  </a:lnTo>
                  <a:lnTo>
                    <a:pt x="301" y="473"/>
                  </a:lnTo>
                  <a:lnTo>
                    <a:pt x="267" y="507"/>
                  </a:lnTo>
                  <a:lnTo>
                    <a:pt x="262" y="511"/>
                  </a:lnTo>
                  <a:lnTo>
                    <a:pt x="256" y="512"/>
                  </a:lnTo>
                  <a:lnTo>
                    <a:pt x="249" y="511"/>
                  </a:lnTo>
                  <a:lnTo>
                    <a:pt x="245" y="507"/>
                  </a:lnTo>
                  <a:lnTo>
                    <a:pt x="185" y="447"/>
                  </a:lnTo>
                  <a:lnTo>
                    <a:pt x="181" y="442"/>
                  </a:lnTo>
                  <a:lnTo>
                    <a:pt x="180" y="436"/>
                  </a:lnTo>
                  <a:lnTo>
                    <a:pt x="181" y="431"/>
                  </a:lnTo>
                  <a:lnTo>
                    <a:pt x="185" y="426"/>
                  </a:lnTo>
                  <a:lnTo>
                    <a:pt x="190" y="423"/>
                  </a:lnTo>
                  <a:lnTo>
                    <a:pt x="196" y="421"/>
                  </a:lnTo>
                  <a:lnTo>
                    <a:pt x="201" y="423"/>
                  </a:lnTo>
                  <a:lnTo>
                    <a:pt x="205" y="426"/>
                  </a:lnTo>
                  <a:lnTo>
                    <a:pt x="256" y="475"/>
                  </a:lnTo>
                  <a:lnTo>
                    <a:pt x="304" y="426"/>
                  </a:lnTo>
                  <a:lnTo>
                    <a:pt x="307" y="424"/>
                  </a:lnTo>
                  <a:lnTo>
                    <a:pt x="309" y="423"/>
                  </a:lnTo>
                  <a:lnTo>
                    <a:pt x="313" y="421"/>
                  </a:lnTo>
                  <a:lnTo>
                    <a:pt x="315" y="421"/>
                  </a:lnTo>
                  <a:lnTo>
                    <a:pt x="319" y="421"/>
                  </a:lnTo>
                  <a:lnTo>
                    <a:pt x="321" y="423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75" y="475"/>
                  </a:lnTo>
                  <a:lnTo>
                    <a:pt x="425" y="426"/>
                  </a:lnTo>
                  <a:lnTo>
                    <a:pt x="430" y="423"/>
                  </a:lnTo>
                  <a:lnTo>
                    <a:pt x="436" y="421"/>
                  </a:lnTo>
                  <a:lnTo>
                    <a:pt x="441" y="423"/>
                  </a:lnTo>
                  <a:lnTo>
                    <a:pt x="446" y="426"/>
                  </a:lnTo>
                  <a:lnTo>
                    <a:pt x="450" y="431"/>
                  </a:lnTo>
                  <a:lnTo>
                    <a:pt x="451" y="436"/>
                  </a:lnTo>
                  <a:lnTo>
                    <a:pt x="450" y="442"/>
                  </a:lnTo>
                  <a:lnTo>
                    <a:pt x="446" y="447"/>
                  </a:lnTo>
                  <a:lnTo>
                    <a:pt x="386" y="507"/>
                  </a:lnTo>
                  <a:lnTo>
                    <a:pt x="381" y="511"/>
                  </a:lnTo>
                  <a:lnTo>
                    <a:pt x="375" y="512"/>
                  </a:lnTo>
                  <a:lnTo>
                    <a:pt x="370" y="511"/>
                  </a:lnTo>
                  <a:lnTo>
                    <a:pt x="365" y="507"/>
                  </a:lnTo>
                  <a:lnTo>
                    <a:pt x="330" y="473"/>
                  </a:lnTo>
                  <a:lnTo>
                    <a:pt x="330" y="632"/>
                  </a:lnTo>
                  <a:lnTo>
                    <a:pt x="346" y="630"/>
                  </a:lnTo>
                  <a:lnTo>
                    <a:pt x="362" y="628"/>
                  </a:lnTo>
                  <a:lnTo>
                    <a:pt x="376" y="625"/>
                  </a:lnTo>
                  <a:lnTo>
                    <a:pt x="391" y="623"/>
                  </a:lnTo>
                  <a:lnTo>
                    <a:pt x="406" y="618"/>
                  </a:lnTo>
                  <a:lnTo>
                    <a:pt x="420" y="613"/>
                  </a:lnTo>
                  <a:lnTo>
                    <a:pt x="434" y="608"/>
                  </a:lnTo>
                  <a:lnTo>
                    <a:pt x="449" y="602"/>
                  </a:lnTo>
                  <a:lnTo>
                    <a:pt x="462" y="596"/>
                  </a:lnTo>
                  <a:lnTo>
                    <a:pt x="474" y="589"/>
                  </a:lnTo>
                  <a:lnTo>
                    <a:pt x="488" y="581"/>
                  </a:lnTo>
                  <a:lnTo>
                    <a:pt x="500" y="573"/>
                  </a:lnTo>
                  <a:lnTo>
                    <a:pt x="511" y="564"/>
                  </a:lnTo>
                  <a:lnTo>
                    <a:pt x="522" y="555"/>
                  </a:lnTo>
                  <a:lnTo>
                    <a:pt x="533" y="545"/>
                  </a:lnTo>
                  <a:lnTo>
                    <a:pt x="544" y="534"/>
                  </a:lnTo>
                  <a:lnTo>
                    <a:pt x="554" y="523"/>
                  </a:lnTo>
                  <a:lnTo>
                    <a:pt x="563" y="512"/>
                  </a:lnTo>
                  <a:lnTo>
                    <a:pt x="572" y="501"/>
                  </a:lnTo>
                  <a:lnTo>
                    <a:pt x="580" y="489"/>
                  </a:lnTo>
                  <a:lnTo>
                    <a:pt x="588" y="475"/>
                  </a:lnTo>
                  <a:lnTo>
                    <a:pt x="595" y="463"/>
                  </a:lnTo>
                  <a:lnTo>
                    <a:pt x="602" y="450"/>
                  </a:lnTo>
                  <a:lnTo>
                    <a:pt x="609" y="436"/>
                  </a:lnTo>
                  <a:lnTo>
                    <a:pt x="613" y="421"/>
                  </a:lnTo>
                  <a:lnTo>
                    <a:pt x="618" y="408"/>
                  </a:lnTo>
                  <a:lnTo>
                    <a:pt x="622" y="393"/>
                  </a:lnTo>
                  <a:lnTo>
                    <a:pt x="626" y="378"/>
                  </a:lnTo>
                  <a:lnTo>
                    <a:pt x="628" y="363"/>
                  </a:lnTo>
                  <a:lnTo>
                    <a:pt x="631" y="347"/>
                  </a:lnTo>
                  <a:lnTo>
                    <a:pt x="631" y="332"/>
                  </a:lnTo>
                  <a:lnTo>
                    <a:pt x="632" y="316"/>
                  </a:lnTo>
                  <a:lnTo>
                    <a:pt x="631" y="301"/>
                  </a:lnTo>
                  <a:lnTo>
                    <a:pt x="629" y="283"/>
                  </a:lnTo>
                  <a:lnTo>
                    <a:pt x="628" y="269"/>
                  </a:lnTo>
                  <a:lnTo>
                    <a:pt x="626" y="253"/>
                  </a:lnTo>
                  <a:lnTo>
                    <a:pt x="622" y="237"/>
                  </a:lnTo>
                  <a:lnTo>
                    <a:pt x="617" y="222"/>
                  </a:lnTo>
                  <a:lnTo>
                    <a:pt x="612" y="208"/>
                  </a:lnTo>
                  <a:lnTo>
                    <a:pt x="606" y="193"/>
                  </a:lnTo>
                  <a:lnTo>
                    <a:pt x="600" y="180"/>
                  </a:lnTo>
                  <a:lnTo>
                    <a:pt x="594" y="166"/>
                  </a:lnTo>
                  <a:lnTo>
                    <a:pt x="585" y="153"/>
                  </a:lnTo>
                  <a:lnTo>
                    <a:pt x="578" y="139"/>
                  </a:lnTo>
                  <a:lnTo>
                    <a:pt x="568" y="127"/>
                  </a:lnTo>
                  <a:lnTo>
                    <a:pt x="560" y="115"/>
                  </a:lnTo>
                  <a:lnTo>
                    <a:pt x="550" y="104"/>
                  </a:lnTo>
                  <a:lnTo>
                    <a:pt x="539" y="93"/>
                  </a:lnTo>
                  <a:lnTo>
                    <a:pt x="528" y="82"/>
                  </a:lnTo>
                  <a:lnTo>
                    <a:pt x="517" y="72"/>
                  </a:lnTo>
                  <a:lnTo>
                    <a:pt x="505" y="64"/>
                  </a:lnTo>
                  <a:lnTo>
                    <a:pt x="492" y="54"/>
                  </a:lnTo>
                  <a:lnTo>
                    <a:pt x="479" y="47"/>
                  </a:lnTo>
                  <a:lnTo>
                    <a:pt x="466" y="38"/>
                  </a:lnTo>
                  <a:lnTo>
                    <a:pt x="452" y="32"/>
                  </a:lnTo>
                  <a:lnTo>
                    <a:pt x="439" y="26"/>
                  </a:lnTo>
                  <a:lnTo>
                    <a:pt x="424" y="20"/>
                  </a:lnTo>
                  <a:lnTo>
                    <a:pt x="409" y="15"/>
                  </a:lnTo>
                  <a:lnTo>
                    <a:pt x="395" y="10"/>
                  </a:lnTo>
                  <a:lnTo>
                    <a:pt x="379" y="6"/>
                  </a:lnTo>
                  <a:lnTo>
                    <a:pt x="364" y="4"/>
                  </a:lnTo>
                  <a:lnTo>
                    <a:pt x="348" y="3"/>
                  </a:lnTo>
                  <a:lnTo>
                    <a:pt x="331" y="1"/>
                  </a:lnTo>
                  <a:lnTo>
                    <a:pt x="3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128">
              <a:extLst>
                <a:ext uri="{FF2B5EF4-FFF2-40B4-BE49-F238E27FC236}">
                  <a16:creationId xmlns:a16="http://schemas.microsoft.com/office/drawing/2014/main" id="{3B6A4969-20C9-4AAA-9552-A27CA2C19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575" y="1036638"/>
              <a:ext cx="66675" cy="9525"/>
            </a:xfrm>
            <a:custGeom>
              <a:avLst/>
              <a:gdLst>
                <a:gd name="T0" fmla="*/ 196 w 210"/>
                <a:gd name="T1" fmla="*/ 0 h 29"/>
                <a:gd name="T2" fmla="*/ 15 w 210"/>
                <a:gd name="T3" fmla="*/ 0 h 29"/>
                <a:gd name="T4" fmla="*/ 9 w 210"/>
                <a:gd name="T5" fmla="*/ 1 h 29"/>
                <a:gd name="T6" fmla="*/ 5 w 210"/>
                <a:gd name="T7" fmla="*/ 3 h 29"/>
                <a:gd name="T8" fmla="*/ 2 w 210"/>
                <a:gd name="T9" fmla="*/ 8 h 29"/>
                <a:gd name="T10" fmla="*/ 0 w 210"/>
                <a:gd name="T11" fmla="*/ 14 h 29"/>
                <a:gd name="T12" fmla="*/ 2 w 210"/>
                <a:gd name="T13" fmla="*/ 20 h 29"/>
                <a:gd name="T14" fmla="*/ 5 w 210"/>
                <a:gd name="T15" fmla="*/ 25 h 29"/>
                <a:gd name="T16" fmla="*/ 9 w 210"/>
                <a:gd name="T17" fmla="*/ 28 h 29"/>
                <a:gd name="T18" fmla="*/ 15 w 210"/>
                <a:gd name="T19" fmla="*/ 29 h 29"/>
                <a:gd name="T20" fmla="*/ 196 w 210"/>
                <a:gd name="T21" fmla="*/ 29 h 29"/>
                <a:gd name="T22" fmla="*/ 202 w 210"/>
                <a:gd name="T23" fmla="*/ 28 h 29"/>
                <a:gd name="T24" fmla="*/ 207 w 210"/>
                <a:gd name="T25" fmla="*/ 25 h 29"/>
                <a:gd name="T26" fmla="*/ 209 w 210"/>
                <a:gd name="T27" fmla="*/ 20 h 29"/>
                <a:gd name="T28" fmla="*/ 210 w 210"/>
                <a:gd name="T29" fmla="*/ 14 h 29"/>
                <a:gd name="T30" fmla="*/ 209 w 210"/>
                <a:gd name="T31" fmla="*/ 8 h 29"/>
                <a:gd name="T32" fmla="*/ 207 w 210"/>
                <a:gd name="T33" fmla="*/ 3 h 29"/>
                <a:gd name="T34" fmla="*/ 202 w 210"/>
                <a:gd name="T35" fmla="*/ 1 h 29"/>
                <a:gd name="T36" fmla="*/ 196 w 210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9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196" y="29"/>
                  </a:lnTo>
                  <a:lnTo>
                    <a:pt x="202" y="28"/>
                  </a:lnTo>
                  <a:lnTo>
                    <a:pt x="207" y="25"/>
                  </a:lnTo>
                  <a:lnTo>
                    <a:pt x="209" y="20"/>
                  </a:lnTo>
                  <a:lnTo>
                    <a:pt x="210" y="14"/>
                  </a:lnTo>
                  <a:lnTo>
                    <a:pt x="209" y="8"/>
                  </a:lnTo>
                  <a:lnTo>
                    <a:pt x="207" y="3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129">
              <a:extLst>
                <a:ext uri="{FF2B5EF4-FFF2-40B4-BE49-F238E27FC236}">
                  <a16:creationId xmlns:a16="http://schemas.microsoft.com/office/drawing/2014/main" id="{65D78491-980D-40C7-9F2A-AB244A7D8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575" y="1055688"/>
              <a:ext cx="66675" cy="9525"/>
            </a:xfrm>
            <a:custGeom>
              <a:avLst/>
              <a:gdLst>
                <a:gd name="T0" fmla="*/ 196 w 210"/>
                <a:gd name="T1" fmla="*/ 0 h 31"/>
                <a:gd name="T2" fmla="*/ 15 w 210"/>
                <a:gd name="T3" fmla="*/ 0 h 31"/>
                <a:gd name="T4" fmla="*/ 9 w 210"/>
                <a:gd name="T5" fmla="*/ 2 h 31"/>
                <a:gd name="T6" fmla="*/ 5 w 210"/>
                <a:gd name="T7" fmla="*/ 5 h 31"/>
                <a:gd name="T8" fmla="*/ 2 w 210"/>
                <a:gd name="T9" fmla="*/ 10 h 31"/>
                <a:gd name="T10" fmla="*/ 0 w 210"/>
                <a:gd name="T11" fmla="*/ 15 h 31"/>
                <a:gd name="T12" fmla="*/ 2 w 210"/>
                <a:gd name="T13" fmla="*/ 21 h 31"/>
                <a:gd name="T14" fmla="*/ 5 w 210"/>
                <a:gd name="T15" fmla="*/ 26 h 31"/>
                <a:gd name="T16" fmla="*/ 9 w 210"/>
                <a:gd name="T17" fmla="*/ 30 h 31"/>
                <a:gd name="T18" fmla="*/ 15 w 210"/>
                <a:gd name="T19" fmla="*/ 31 h 31"/>
                <a:gd name="T20" fmla="*/ 196 w 210"/>
                <a:gd name="T21" fmla="*/ 31 h 31"/>
                <a:gd name="T22" fmla="*/ 202 w 210"/>
                <a:gd name="T23" fmla="*/ 30 h 31"/>
                <a:gd name="T24" fmla="*/ 207 w 210"/>
                <a:gd name="T25" fmla="*/ 26 h 31"/>
                <a:gd name="T26" fmla="*/ 209 w 210"/>
                <a:gd name="T27" fmla="*/ 21 h 31"/>
                <a:gd name="T28" fmla="*/ 210 w 210"/>
                <a:gd name="T29" fmla="*/ 15 h 31"/>
                <a:gd name="T30" fmla="*/ 209 w 210"/>
                <a:gd name="T31" fmla="*/ 10 h 31"/>
                <a:gd name="T32" fmla="*/ 207 w 210"/>
                <a:gd name="T33" fmla="*/ 5 h 31"/>
                <a:gd name="T34" fmla="*/ 202 w 210"/>
                <a:gd name="T35" fmla="*/ 2 h 31"/>
                <a:gd name="T36" fmla="*/ 196 w 21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31">
                  <a:moveTo>
                    <a:pt x="196" y="0"/>
                  </a:moveTo>
                  <a:lnTo>
                    <a:pt x="15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196" y="31"/>
                  </a:lnTo>
                  <a:lnTo>
                    <a:pt x="202" y="30"/>
                  </a:lnTo>
                  <a:lnTo>
                    <a:pt x="207" y="26"/>
                  </a:lnTo>
                  <a:lnTo>
                    <a:pt x="209" y="21"/>
                  </a:lnTo>
                  <a:lnTo>
                    <a:pt x="210" y="15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2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130">
              <a:extLst>
                <a:ext uri="{FF2B5EF4-FFF2-40B4-BE49-F238E27FC236}">
                  <a16:creationId xmlns:a16="http://schemas.microsoft.com/office/drawing/2014/main" id="{8B73A465-5BFE-4ED8-8E3D-999006D39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575" y="1074738"/>
              <a:ext cx="66675" cy="28575"/>
            </a:xfrm>
            <a:custGeom>
              <a:avLst/>
              <a:gdLst>
                <a:gd name="T0" fmla="*/ 196 w 210"/>
                <a:gd name="T1" fmla="*/ 0 h 91"/>
                <a:gd name="T2" fmla="*/ 15 w 210"/>
                <a:gd name="T3" fmla="*/ 0 h 91"/>
                <a:gd name="T4" fmla="*/ 9 w 210"/>
                <a:gd name="T5" fmla="*/ 1 h 91"/>
                <a:gd name="T6" fmla="*/ 5 w 210"/>
                <a:gd name="T7" fmla="*/ 5 h 91"/>
                <a:gd name="T8" fmla="*/ 2 w 210"/>
                <a:gd name="T9" fmla="*/ 10 h 91"/>
                <a:gd name="T10" fmla="*/ 0 w 210"/>
                <a:gd name="T11" fmla="*/ 16 h 91"/>
                <a:gd name="T12" fmla="*/ 2 w 210"/>
                <a:gd name="T13" fmla="*/ 21 h 91"/>
                <a:gd name="T14" fmla="*/ 5 w 210"/>
                <a:gd name="T15" fmla="*/ 26 h 91"/>
                <a:gd name="T16" fmla="*/ 9 w 210"/>
                <a:gd name="T17" fmla="*/ 30 h 91"/>
                <a:gd name="T18" fmla="*/ 15 w 210"/>
                <a:gd name="T19" fmla="*/ 31 h 91"/>
                <a:gd name="T20" fmla="*/ 91 w 210"/>
                <a:gd name="T21" fmla="*/ 31 h 91"/>
                <a:gd name="T22" fmla="*/ 91 w 210"/>
                <a:gd name="T23" fmla="*/ 76 h 91"/>
                <a:gd name="T24" fmla="*/ 92 w 210"/>
                <a:gd name="T25" fmla="*/ 82 h 91"/>
                <a:gd name="T26" fmla="*/ 94 w 210"/>
                <a:gd name="T27" fmla="*/ 87 h 91"/>
                <a:gd name="T28" fmla="*/ 99 w 210"/>
                <a:gd name="T29" fmla="*/ 89 h 91"/>
                <a:gd name="T30" fmla="*/ 105 w 210"/>
                <a:gd name="T31" fmla="*/ 91 h 91"/>
                <a:gd name="T32" fmla="*/ 111 w 210"/>
                <a:gd name="T33" fmla="*/ 89 h 91"/>
                <a:gd name="T34" fmla="*/ 116 w 210"/>
                <a:gd name="T35" fmla="*/ 87 h 91"/>
                <a:gd name="T36" fmla="*/ 120 w 210"/>
                <a:gd name="T37" fmla="*/ 82 h 91"/>
                <a:gd name="T38" fmla="*/ 120 w 210"/>
                <a:gd name="T39" fmla="*/ 76 h 91"/>
                <a:gd name="T40" fmla="*/ 120 w 210"/>
                <a:gd name="T41" fmla="*/ 31 h 91"/>
                <a:gd name="T42" fmla="*/ 196 w 210"/>
                <a:gd name="T43" fmla="*/ 31 h 91"/>
                <a:gd name="T44" fmla="*/ 202 w 210"/>
                <a:gd name="T45" fmla="*/ 30 h 91"/>
                <a:gd name="T46" fmla="*/ 207 w 210"/>
                <a:gd name="T47" fmla="*/ 26 h 91"/>
                <a:gd name="T48" fmla="*/ 209 w 210"/>
                <a:gd name="T49" fmla="*/ 21 h 91"/>
                <a:gd name="T50" fmla="*/ 210 w 210"/>
                <a:gd name="T51" fmla="*/ 16 h 91"/>
                <a:gd name="T52" fmla="*/ 209 w 210"/>
                <a:gd name="T53" fmla="*/ 10 h 91"/>
                <a:gd name="T54" fmla="*/ 207 w 210"/>
                <a:gd name="T55" fmla="*/ 5 h 91"/>
                <a:gd name="T56" fmla="*/ 202 w 210"/>
                <a:gd name="T57" fmla="*/ 1 h 91"/>
                <a:gd name="T58" fmla="*/ 196 w 210"/>
                <a:gd name="T5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0" h="91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91" y="31"/>
                  </a:lnTo>
                  <a:lnTo>
                    <a:pt x="91" y="76"/>
                  </a:lnTo>
                  <a:lnTo>
                    <a:pt x="92" y="82"/>
                  </a:lnTo>
                  <a:lnTo>
                    <a:pt x="94" y="87"/>
                  </a:lnTo>
                  <a:lnTo>
                    <a:pt x="99" y="89"/>
                  </a:lnTo>
                  <a:lnTo>
                    <a:pt x="105" y="91"/>
                  </a:lnTo>
                  <a:lnTo>
                    <a:pt x="111" y="89"/>
                  </a:lnTo>
                  <a:lnTo>
                    <a:pt x="116" y="87"/>
                  </a:lnTo>
                  <a:lnTo>
                    <a:pt x="120" y="82"/>
                  </a:lnTo>
                  <a:lnTo>
                    <a:pt x="120" y="76"/>
                  </a:lnTo>
                  <a:lnTo>
                    <a:pt x="120" y="31"/>
                  </a:lnTo>
                  <a:lnTo>
                    <a:pt x="196" y="31"/>
                  </a:lnTo>
                  <a:lnTo>
                    <a:pt x="202" y="30"/>
                  </a:lnTo>
                  <a:lnTo>
                    <a:pt x="207" y="26"/>
                  </a:lnTo>
                  <a:lnTo>
                    <a:pt x="209" y="21"/>
                  </a:lnTo>
                  <a:lnTo>
                    <a:pt x="210" y="16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8" name="Freeform 4612">
            <a:extLst>
              <a:ext uri="{FF2B5EF4-FFF2-40B4-BE49-F238E27FC236}">
                <a16:creationId xmlns:a16="http://schemas.microsoft.com/office/drawing/2014/main" id="{B6939ABE-6925-4825-8B49-8739671699D7}"/>
              </a:ext>
            </a:extLst>
          </p:cNvPr>
          <p:cNvSpPr>
            <a:spLocks noEditPoints="1"/>
          </p:cNvSpPr>
          <p:nvPr/>
        </p:nvSpPr>
        <p:spPr bwMode="auto">
          <a:xfrm>
            <a:off x="10785077" y="3039070"/>
            <a:ext cx="287338" cy="268288"/>
          </a:xfrm>
          <a:custGeom>
            <a:avLst/>
            <a:gdLst>
              <a:gd name="T0" fmla="*/ 710 w 904"/>
              <a:gd name="T1" fmla="*/ 495 h 844"/>
              <a:gd name="T2" fmla="*/ 674 w 904"/>
              <a:gd name="T3" fmla="*/ 460 h 844"/>
              <a:gd name="T4" fmla="*/ 693 w 904"/>
              <a:gd name="T5" fmla="*/ 414 h 844"/>
              <a:gd name="T6" fmla="*/ 742 w 904"/>
              <a:gd name="T7" fmla="*/ 414 h 844"/>
              <a:gd name="T8" fmla="*/ 763 w 904"/>
              <a:gd name="T9" fmla="*/ 460 h 844"/>
              <a:gd name="T10" fmla="*/ 661 w 904"/>
              <a:gd name="T11" fmla="*/ 698 h 844"/>
              <a:gd name="T12" fmla="*/ 620 w 904"/>
              <a:gd name="T13" fmla="*/ 715 h 844"/>
              <a:gd name="T14" fmla="*/ 579 w 904"/>
              <a:gd name="T15" fmla="*/ 707 h 844"/>
              <a:gd name="T16" fmla="*/ 547 w 904"/>
              <a:gd name="T17" fmla="*/ 674 h 844"/>
              <a:gd name="T18" fmla="*/ 538 w 904"/>
              <a:gd name="T19" fmla="*/ 632 h 844"/>
              <a:gd name="T20" fmla="*/ 555 w 904"/>
              <a:gd name="T21" fmla="*/ 591 h 844"/>
              <a:gd name="T22" fmla="*/ 592 w 904"/>
              <a:gd name="T23" fmla="*/ 567 h 844"/>
              <a:gd name="T24" fmla="*/ 635 w 904"/>
              <a:gd name="T25" fmla="*/ 567 h 844"/>
              <a:gd name="T26" fmla="*/ 671 w 904"/>
              <a:gd name="T27" fmla="*/ 591 h 844"/>
              <a:gd name="T28" fmla="*/ 688 w 904"/>
              <a:gd name="T29" fmla="*/ 632 h 844"/>
              <a:gd name="T30" fmla="*/ 680 w 904"/>
              <a:gd name="T31" fmla="*/ 674 h 844"/>
              <a:gd name="T32" fmla="*/ 575 w 904"/>
              <a:gd name="T33" fmla="*/ 217 h 844"/>
              <a:gd name="T34" fmla="*/ 625 w 904"/>
              <a:gd name="T35" fmla="*/ 204 h 844"/>
              <a:gd name="T36" fmla="*/ 660 w 904"/>
              <a:gd name="T37" fmla="*/ 226 h 844"/>
              <a:gd name="T38" fmla="*/ 672 w 904"/>
              <a:gd name="T39" fmla="*/ 275 h 844"/>
              <a:gd name="T40" fmla="*/ 651 w 904"/>
              <a:gd name="T41" fmla="*/ 310 h 844"/>
              <a:gd name="T42" fmla="*/ 602 w 904"/>
              <a:gd name="T43" fmla="*/ 323 h 844"/>
              <a:gd name="T44" fmla="*/ 566 w 904"/>
              <a:gd name="T45" fmla="*/ 301 h 844"/>
              <a:gd name="T46" fmla="*/ 554 w 904"/>
              <a:gd name="T47" fmla="*/ 252 h 844"/>
              <a:gd name="T48" fmla="*/ 571 w 904"/>
              <a:gd name="T49" fmla="*/ 221 h 844"/>
              <a:gd name="T50" fmla="*/ 389 w 904"/>
              <a:gd name="T51" fmla="*/ 282 h 844"/>
              <a:gd name="T52" fmla="*/ 339 w 904"/>
              <a:gd name="T53" fmla="*/ 270 h 844"/>
              <a:gd name="T54" fmla="*/ 318 w 904"/>
              <a:gd name="T55" fmla="*/ 235 h 844"/>
              <a:gd name="T56" fmla="*/ 330 w 904"/>
              <a:gd name="T57" fmla="*/ 185 h 844"/>
              <a:gd name="T58" fmla="*/ 365 w 904"/>
              <a:gd name="T59" fmla="*/ 165 h 844"/>
              <a:gd name="T60" fmla="*/ 415 w 904"/>
              <a:gd name="T61" fmla="*/ 177 h 844"/>
              <a:gd name="T62" fmla="*/ 436 w 904"/>
              <a:gd name="T63" fmla="*/ 212 h 844"/>
              <a:gd name="T64" fmla="*/ 424 w 904"/>
              <a:gd name="T65" fmla="*/ 262 h 844"/>
              <a:gd name="T66" fmla="*/ 711 w 904"/>
              <a:gd name="T67" fmla="*/ 93 h 844"/>
              <a:gd name="T68" fmla="*/ 588 w 904"/>
              <a:gd name="T69" fmla="*/ 28 h 844"/>
              <a:gd name="T70" fmla="*/ 453 w 904"/>
              <a:gd name="T71" fmla="*/ 0 h 844"/>
              <a:gd name="T72" fmla="*/ 325 w 904"/>
              <a:gd name="T73" fmla="*/ 12 h 844"/>
              <a:gd name="T74" fmla="*/ 208 w 904"/>
              <a:gd name="T75" fmla="*/ 60 h 844"/>
              <a:gd name="T76" fmla="*/ 110 w 904"/>
              <a:gd name="T77" fmla="*/ 141 h 844"/>
              <a:gd name="T78" fmla="*/ 38 w 904"/>
              <a:gd name="T79" fmla="*/ 252 h 844"/>
              <a:gd name="T80" fmla="*/ 4 w 904"/>
              <a:gd name="T81" fmla="*/ 383 h 844"/>
              <a:gd name="T82" fmla="*/ 7 w 904"/>
              <a:gd name="T83" fmla="*/ 520 h 844"/>
              <a:gd name="T84" fmla="*/ 50 w 904"/>
              <a:gd name="T85" fmla="*/ 650 h 844"/>
              <a:gd name="T86" fmla="*/ 125 w 904"/>
              <a:gd name="T87" fmla="*/ 762 h 844"/>
              <a:gd name="T88" fmla="*/ 178 w 904"/>
              <a:gd name="T89" fmla="*/ 802 h 844"/>
              <a:gd name="T90" fmla="*/ 230 w 904"/>
              <a:gd name="T91" fmla="*/ 802 h 844"/>
              <a:gd name="T92" fmla="*/ 274 w 904"/>
              <a:gd name="T93" fmla="*/ 771 h 844"/>
              <a:gd name="T94" fmla="*/ 293 w 904"/>
              <a:gd name="T95" fmla="*/ 724 h 844"/>
              <a:gd name="T96" fmla="*/ 283 w 904"/>
              <a:gd name="T97" fmla="*/ 674 h 844"/>
              <a:gd name="T98" fmla="*/ 250 w 904"/>
              <a:gd name="T99" fmla="*/ 628 h 844"/>
              <a:gd name="T100" fmla="*/ 258 w 904"/>
              <a:gd name="T101" fmla="*/ 593 h 844"/>
              <a:gd name="T102" fmla="*/ 457 w 904"/>
              <a:gd name="T103" fmla="*/ 779 h 844"/>
              <a:gd name="T104" fmla="*/ 573 w 904"/>
              <a:gd name="T105" fmla="*/ 840 h 844"/>
              <a:gd name="T106" fmla="*/ 706 w 904"/>
              <a:gd name="T107" fmla="*/ 826 h 844"/>
              <a:gd name="T108" fmla="*/ 809 w 904"/>
              <a:gd name="T109" fmla="*/ 745 h 844"/>
              <a:gd name="T110" fmla="*/ 875 w 904"/>
              <a:gd name="T111" fmla="*/ 631 h 844"/>
              <a:gd name="T112" fmla="*/ 903 w 904"/>
              <a:gd name="T113" fmla="*/ 506 h 844"/>
              <a:gd name="T114" fmla="*/ 894 w 904"/>
              <a:gd name="T115" fmla="*/ 376 h 844"/>
              <a:gd name="T116" fmla="*/ 847 w 904"/>
              <a:gd name="T117" fmla="*/ 250 h 844"/>
              <a:gd name="T118" fmla="*/ 764 w 904"/>
              <a:gd name="T119" fmla="*/ 140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4" h="844">
                <a:moveTo>
                  <a:pt x="750" y="483"/>
                </a:moveTo>
                <a:lnTo>
                  <a:pt x="742" y="489"/>
                </a:lnTo>
                <a:lnTo>
                  <a:pt x="735" y="493"/>
                </a:lnTo>
                <a:lnTo>
                  <a:pt x="727" y="495"/>
                </a:lnTo>
                <a:lnTo>
                  <a:pt x="718" y="497"/>
                </a:lnTo>
                <a:lnTo>
                  <a:pt x="710" y="495"/>
                </a:lnTo>
                <a:lnTo>
                  <a:pt x="701" y="493"/>
                </a:lnTo>
                <a:lnTo>
                  <a:pt x="693" y="489"/>
                </a:lnTo>
                <a:lnTo>
                  <a:pt x="686" y="483"/>
                </a:lnTo>
                <a:lnTo>
                  <a:pt x="680" y="476"/>
                </a:lnTo>
                <a:lnTo>
                  <a:pt x="676" y="468"/>
                </a:lnTo>
                <a:lnTo>
                  <a:pt x="674" y="460"/>
                </a:lnTo>
                <a:lnTo>
                  <a:pt x="672" y="451"/>
                </a:lnTo>
                <a:lnTo>
                  <a:pt x="674" y="442"/>
                </a:lnTo>
                <a:lnTo>
                  <a:pt x="676" y="434"/>
                </a:lnTo>
                <a:lnTo>
                  <a:pt x="680" y="427"/>
                </a:lnTo>
                <a:lnTo>
                  <a:pt x="686" y="420"/>
                </a:lnTo>
                <a:lnTo>
                  <a:pt x="693" y="414"/>
                </a:lnTo>
                <a:lnTo>
                  <a:pt x="701" y="410"/>
                </a:lnTo>
                <a:lnTo>
                  <a:pt x="710" y="407"/>
                </a:lnTo>
                <a:lnTo>
                  <a:pt x="718" y="406"/>
                </a:lnTo>
                <a:lnTo>
                  <a:pt x="727" y="407"/>
                </a:lnTo>
                <a:lnTo>
                  <a:pt x="735" y="410"/>
                </a:lnTo>
                <a:lnTo>
                  <a:pt x="742" y="414"/>
                </a:lnTo>
                <a:lnTo>
                  <a:pt x="750" y="420"/>
                </a:lnTo>
                <a:lnTo>
                  <a:pt x="756" y="427"/>
                </a:lnTo>
                <a:lnTo>
                  <a:pt x="759" y="434"/>
                </a:lnTo>
                <a:lnTo>
                  <a:pt x="763" y="442"/>
                </a:lnTo>
                <a:lnTo>
                  <a:pt x="763" y="451"/>
                </a:lnTo>
                <a:lnTo>
                  <a:pt x="763" y="460"/>
                </a:lnTo>
                <a:lnTo>
                  <a:pt x="759" y="468"/>
                </a:lnTo>
                <a:lnTo>
                  <a:pt x="756" y="476"/>
                </a:lnTo>
                <a:lnTo>
                  <a:pt x="750" y="483"/>
                </a:lnTo>
                <a:lnTo>
                  <a:pt x="750" y="483"/>
                </a:lnTo>
                <a:close/>
                <a:moveTo>
                  <a:pt x="667" y="693"/>
                </a:moveTo>
                <a:lnTo>
                  <a:pt x="661" y="698"/>
                </a:lnTo>
                <a:lnTo>
                  <a:pt x="654" y="702"/>
                </a:lnTo>
                <a:lnTo>
                  <a:pt x="649" y="706"/>
                </a:lnTo>
                <a:lnTo>
                  <a:pt x="642" y="709"/>
                </a:lnTo>
                <a:lnTo>
                  <a:pt x="635" y="711"/>
                </a:lnTo>
                <a:lnTo>
                  <a:pt x="627" y="713"/>
                </a:lnTo>
                <a:lnTo>
                  <a:pt x="620" y="715"/>
                </a:lnTo>
                <a:lnTo>
                  <a:pt x="614" y="715"/>
                </a:lnTo>
                <a:lnTo>
                  <a:pt x="606" y="715"/>
                </a:lnTo>
                <a:lnTo>
                  <a:pt x="599" y="713"/>
                </a:lnTo>
                <a:lnTo>
                  <a:pt x="592" y="711"/>
                </a:lnTo>
                <a:lnTo>
                  <a:pt x="585" y="709"/>
                </a:lnTo>
                <a:lnTo>
                  <a:pt x="579" y="707"/>
                </a:lnTo>
                <a:lnTo>
                  <a:pt x="572" y="702"/>
                </a:lnTo>
                <a:lnTo>
                  <a:pt x="566" y="698"/>
                </a:lnTo>
                <a:lnTo>
                  <a:pt x="561" y="693"/>
                </a:lnTo>
                <a:lnTo>
                  <a:pt x="555" y="687"/>
                </a:lnTo>
                <a:lnTo>
                  <a:pt x="550" y="681"/>
                </a:lnTo>
                <a:lnTo>
                  <a:pt x="547" y="674"/>
                </a:lnTo>
                <a:lnTo>
                  <a:pt x="544" y="668"/>
                </a:lnTo>
                <a:lnTo>
                  <a:pt x="541" y="660"/>
                </a:lnTo>
                <a:lnTo>
                  <a:pt x="539" y="654"/>
                </a:lnTo>
                <a:lnTo>
                  <a:pt x="538" y="647"/>
                </a:lnTo>
                <a:lnTo>
                  <a:pt x="538" y="639"/>
                </a:lnTo>
                <a:lnTo>
                  <a:pt x="538" y="632"/>
                </a:lnTo>
                <a:lnTo>
                  <a:pt x="539" y="625"/>
                </a:lnTo>
                <a:lnTo>
                  <a:pt x="541" y="617"/>
                </a:lnTo>
                <a:lnTo>
                  <a:pt x="544" y="611"/>
                </a:lnTo>
                <a:lnTo>
                  <a:pt x="547" y="604"/>
                </a:lnTo>
                <a:lnTo>
                  <a:pt x="550" y="598"/>
                </a:lnTo>
                <a:lnTo>
                  <a:pt x="555" y="591"/>
                </a:lnTo>
                <a:lnTo>
                  <a:pt x="561" y="586"/>
                </a:lnTo>
                <a:lnTo>
                  <a:pt x="566" y="581"/>
                </a:lnTo>
                <a:lnTo>
                  <a:pt x="572" y="577"/>
                </a:lnTo>
                <a:lnTo>
                  <a:pt x="579" y="572"/>
                </a:lnTo>
                <a:lnTo>
                  <a:pt x="585" y="570"/>
                </a:lnTo>
                <a:lnTo>
                  <a:pt x="592" y="567"/>
                </a:lnTo>
                <a:lnTo>
                  <a:pt x="599" y="565"/>
                </a:lnTo>
                <a:lnTo>
                  <a:pt x="606" y="564"/>
                </a:lnTo>
                <a:lnTo>
                  <a:pt x="614" y="564"/>
                </a:lnTo>
                <a:lnTo>
                  <a:pt x="620" y="564"/>
                </a:lnTo>
                <a:lnTo>
                  <a:pt x="627" y="565"/>
                </a:lnTo>
                <a:lnTo>
                  <a:pt x="635" y="567"/>
                </a:lnTo>
                <a:lnTo>
                  <a:pt x="642" y="570"/>
                </a:lnTo>
                <a:lnTo>
                  <a:pt x="649" y="572"/>
                </a:lnTo>
                <a:lnTo>
                  <a:pt x="654" y="577"/>
                </a:lnTo>
                <a:lnTo>
                  <a:pt x="661" y="581"/>
                </a:lnTo>
                <a:lnTo>
                  <a:pt x="667" y="586"/>
                </a:lnTo>
                <a:lnTo>
                  <a:pt x="671" y="591"/>
                </a:lnTo>
                <a:lnTo>
                  <a:pt x="676" y="598"/>
                </a:lnTo>
                <a:lnTo>
                  <a:pt x="680" y="604"/>
                </a:lnTo>
                <a:lnTo>
                  <a:pt x="683" y="611"/>
                </a:lnTo>
                <a:lnTo>
                  <a:pt x="686" y="617"/>
                </a:lnTo>
                <a:lnTo>
                  <a:pt x="687" y="625"/>
                </a:lnTo>
                <a:lnTo>
                  <a:pt x="688" y="632"/>
                </a:lnTo>
                <a:lnTo>
                  <a:pt x="688" y="639"/>
                </a:lnTo>
                <a:lnTo>
                  <a:pt x="688" y="647"/>
                </a:lnTo>
                <a:lnTo>
                  <a:pt x="687" y="654"/>
                </a:lnTo>
                <a:lnTo>
                  <a:pt x="686" y="660"/>
                </a:lnTo>
                <a:lnTo>
                  <a:pt x="683" y="668"/>
                </a:lnTo>
                <a:lnTo>
                  <a:pt x="680" y="674"/>
                </a:lnTo>
                <a:lnTo>
                  <a:pt x="676" y="681"/>
                </a:lnTo>
                <a:lnTo>
                  <a:pt x="671" y="687"/>
                </a:lnTo>
                <a:lnTo>
                  <a:pt x="667" y="693"/>
                </a:lnTo>
                <a:lnTo>
                  <a:pt x="667" y="693"/>
                </a:lnTo>
                <a:close/>
                <a:moveTo>
                  <a:pt x="571" y="221"/>
                </a:moveTo>
                <a:lnTo>
                  <a:pt x="575" y="217"/>
                </a:lnTo>
                <a:lnTo>
                  <a:pt x="580" y="213"/>
                </a:lnTo>
                <a:lnTo>
                  <a:pt x="585" y="210"/>
                </a:lnTo>
                <a:lnTo>
                  <a:pt x="591" y="207"/>
                </a:lnTo>
                <a:lnTo>
                  <a:pt x="602" y="204"/>
                </a:lnTo>
                <a:lnTo>
                  <a:pt x="614" y="203"/>
                </a:lnTo>
                <a:lnTo>
                  <a:pt x="625" y="204"/>
                </a:lnTo>
                <a:lnTo>
                  <a:pt x="636" y="207"/>
                </a:lnTo>
                <a:lnTo>
                  <a:pt x="642" y="210"/>
                </a:lnTo>
                <a:lnTo>
                  <a:pt x="646" y="213"/>
                </a:lnTo>
                <a:lnTo>
                  <a:pt x="651" y="217"/>
                </a:lnTo>
                <a:lnTo>
                  <a:pt x="655" y="221"/>
                </a:lnTo>
                <a:lnTo>
                  <a:pt x="660" y="226"/>
                </a:lnTo>
                <a:lnTo>
                  <a:pt x="663" y="230"/>
                </a:lnTo>
                <a:lnTo>
                  <a:pt x="667" y="236"/>
                </a:lnTo>
                <a:lnTo>
                  <a:pt x="669" y="241"/>
                </a:lnTo>
                <a:lnTo>
                  <a:pt x="672" y="252"/>
                </a:lnTo>
                <a:lnTo>
                  <a:pt x="674" y="264"/>
                </a:lnTo>
                <a:lnTo>
                  <a:pt x="672" y="275"/>
                </a:lnTo>
                <a:lnTo>
                  <a:pt x="669" y="287"/>
                </a:lnTo>
                <a:lnTo>
                  <a:pt x="667" y="291"/>
                </a:lnTo>
                <a:lnTo>
                  <a:pt x="663" y="297"/>
                </a:lnTo>
                <a:lnTo>
                  <a:pt x="660" y="301"/>
                </a:lnTo>
                <a:lnTo>
                  <a:pt x="655" y="306"/>
                </a:lnTo>
                <a:lnTo>
                  <a:pt x="651" y="310"/>
                </a:lnTo>
                <a:lnTo>
                  <a:pt x="646" y="314"/>
                </a:lnTo>
                <a:lnTo>
                  <a:pt x="642" y="317"/>
                </a:lnTo>
                <a:lnTo>
                  <a:pt x="636" y="319"/>
                </a:lnTo>
                <a:lnTo>
                  <a:pt x="625" y="323"/>
                </a:lnTo>
                <a:lnTo>
                  <a:pt x="614" y="324"/>
                </a:lnTo>
                <a:lnTo>
                  <a:pt x="602" y="323"/>
                </a:lnTo>
                <a:lnTo>
                  <a:pt x="591" y="319"/>
                </a:lnTo>
                <a:lnTo>
                  <a:pt x="585" y="317"/>
                </a:lnTo>
                <a:lnTo>
                  <a:pt x="580" y="314"/>
                </a:lnTo>
                <a:lnTo>
                  <a:pt x="575" y="310"/>
                </a:lnTo>
                <a:lnTo>
                  <a:pt x="571" y="306"/>
                </a:lnTo>
                <a:lnTo>
                  <a:pt x="566" y="301"/>
                </a:lnTo>
                <a:lnTo>
                  <a:pt x="563" y="297"/>
                </a:lnTo>
                <a:lnTo>
                  <a:pt x="559" y="291"/>
                </a:lnTo>
                <a:lnTo>
                  <a:pt x="557" y="287"/>
                </a:lnTo>
                <a:lnTo>
                  <a:pt x="554" y="275"/>
                </a:lnTo>
                <a:lnTo>
                  <a:pt x="553" y="264"/>
                </a:lnTo>
                <a:lnTo>
                  <a:pt x="554" y="252"/>
                </a:lnTo>
                <a:lnTo>
                  <a:pt x="557" y="241"/>
                </a:lnTo>
                <a:lnTo>
                  <a:pt x="559" y="236"/>
                </a:lnTo>
                <a:lnTo>
                  <a:pt x="563" y="230"/>
                </a:lnTo>
                <a:lnTo>
                  <a:pt x="566" y="226"/>
                </a:lnTo>
                <a:lnTo>
                  <a:pt x="571" y="221"/>
                </a:lnTo>
                <a:lnTo>
                  <a:pt x="571" y="221"/>
                </a:lnTo>
                <a:close/>
                <a:moveTo>
                  <a:pt x="419" y="266"/>
                </a:moveTo>
                <a:lnTo>
                  <a:pt x="415" y="270"/>
                </a:lnTo>
                <a:lnTo>
                  <a:pt x="410" y="273"/>
                </a:lnTo>
                <a:lnTo>
                  <a:pt x="405" y="276"/>
                </a:lnTo>
                <a:lnTo>
                  <a:pt x="399" y="279"/>
                </a:lnTo>
                <a:lnTo>
                  <a:pt x="389" y="282"/>
                </a:lnTo>
                <a:lnTo>
                  <a:pt x="377" y="283"/>
                </a:lnTo>
                <a:lnTo>
                  <a:pt x="365" y="282"/>
                </a:lnTo>
                <a:lnTo>
                  <a:pt x="354" y="279"/>
                </a:lnTo>
                <a:lnTo>
                  <a:pt x="349" y="276"/>
                </a:lnTo>
                <a:lnTo>
                  <a:pt x="344" y="273"/>
                </a:lnTo>
                <a:lnTo>
                  <a:pt x="339" y="270"/>
                </a:lnTo>
                <a:lnTo>
                  <a:pt x="335" y="266"/>
                </a:lnTo>
                <a:lnTo>
                  <a:pt x="330" y="262"/>
                </a:lnTo>
                <a:lnTo>
                  <a:pt x="327" y="256"/>
                </a:lnTo>
                <a:lnTo>
                  <a:pt x="323" y="252"/>
                </a:lnTo>
                <a:lnTo>
                  <a:pt x="321" y="246"/>
                </a:lnTo>
                <a:lnTo>
                  <a:pt x="318" y="235"/>
                </a:lnTo>
                <a:lnTo>
                  <a:pt x="317" y="223"/>
                </a:lnTo>
                <a:lnTo>
                  <a:pt x="318" y="212"/>
                </a:lnTo>
                <a:lnTo>
                  <a:pt x="321" y="201"/>
                </a:lnTo>
                <a:lnTo>
                  <a:pt x="323" y="195"/>
                </a:lnTo>
                <a:lnTo>
                  <a:pt x="327" y="191"/>
                </a:lnTo>
                <a:lnTo>
                  <a:pt x="330" y="185"/>
                </a:lnTo>
                <a:lnTo>
                  <a:pt x="335" y="180"/>
                </a:lnTo>
                <a:lnTo>
                  <a:pt x="339" y="177"/>
                </a:lnTo>
                <a:lnTo>
                  <a:pt x="344" y="172"/>
                </a:lnTo>
                <a:lnTo>
                  <a:pt x="349" y="170"/>
                </a:lnTo>
                <a:lnTo>
                  <a:pt x="354" y="167"/>
                </a:lnTo>
                <a:lnTo>
                  <a:pt x="365" y="165"/>
                </a:lnTo>
                <a:lnTo>
                  <a:pt x="377" y="163"/>
                </a:lnTo>
                <a:lnTo>
                  <a:pt x="389" y="165"/>
                </a:lnTo>
                <a:lnTo>
                  <a:pt x="399" y="167"/>
                </a:lnTo>
                <a:lnTo>
                  <a:pt x="405" y="170"/>
                </a:lnTo>
                <a:lnTo>
                  <a:pt x="410" y="172"/>
                </a:lnTo>
                <a:lnTo>
                  <a:pt x="415" y="177"/>
                </a:lnTo>
                <a:lnTo>
                  <a:pt x="419" y="180"/>
                </a:lnTo>
                <a:lnTo>
                  <a:pt x="424" y="185"/>
                </a:lnTo>
                <a:lnTo>
                  <a:pt x="427" y="191"/>
                </a:lnTo>
                <a:lnTo>
                  <a:pt x="431" y="195"/>
                </a:lnTo>
                <a:lnTo>
                  <a:pt x="433" y="201"/>
                </a:lnTo>
                <a:lnTo>
                  <a:pt x="436" y="212"/>
                </a:lnTo>
                <a:lnTo>
                  <a:pt x="438" y="223"/>
                </a:lnTo>
                <a:lnTo>
                  <a:pt x="436" y="235"/>
                </a:lnTo>
                <a:lnTo>
                  <a:pt x="433" y="246"/>
                </a:lnTo>
                <a:lnTo>
                  <a:pt x="431" y="252"/>
                </a:lnTo>
                <a:lnTo>
                  <a:pt x="427" y="256"/>
                </a:lnTo>
                <a:lnTo>
                  <a:pt x="424" y="262"/>
                </a:lnTo>
                <a:lnTo>
                  <a:pt x="419" y="266"/>
                </a:lnTo>
                <a:lnTo>
                  <a:pt x="419" y="266"/>
                </a:lnTo>
                <a:close/>
                <a:moveTo>
                  <a:pt x="764" y="140"/>
                </a:moveTo>
                <a:lnTo>
                  <a:pt x="747" y="123"/>
                </a:lnTo>
                <a:lnTo>
                  <a:pt x="729" y="108"/>
                </a:lnTo>
                <a:lnTo>
                  <a:pt x="711" y="93"/>
                </a:lnTo>
                <a:lnTo>
                  <a:pt x="692" y="80"/>
                </a:lnTo>
                <a:lnTo>
                  <a:pt x="672" y="67"/>
                </a:lnTo>
                <a:lnTo>
                  <a:pt x="652" y="56"/>
                </a:lnTo>
                <a:lnTo>
                  <a:pt x="631" y="46"/>
                </a:lnTo>
                <a:lnTo>
                  <a:pt x="610" y="36"/>
                </a:lnTo>
                <a:lnTo>
                  <a:pt x="588" y="28"/>
                </a:lnTo>
                <a:lnTo>
                  <a:pt x="566" y="20"/>
                </a:lnTo>
                <a:lnTo>
                  <a:pt x="544" y="14"/>
                </a:lnTo>
                <a:lnTo>
                  <a:pt x="521" y="9"/>
                </a:lnTo>
                <a:lnTo>
                  <a:pt x="498" y="5"/>
                </a:lnTo>
                <a:lnTo>
                  <a:pt x="476" y="2"/>
                </a:lnTo>
                <a:lnTo>
                  <a:pt x="453" y="0"/>
                </a:lnTo>
                <a:lnTo>
                  <a:pt x="430" y="0"/>
                </a:lnTo>
                <a:lnTo>
                  <a:pt x="408" y="0"/>
                </a:lnTo>
                <a:lnTo>
                  <a:pt x="387" y="2"/>
                </a:lnTo>
                <a:lnTo>
                  <a:pt x="365" y="4"/>
                </a:lnTo>
                <a:lnTo>
                  <a:pt x="345" y="8"/>
                </a:lnTo>
                <a:lnTo>
                  <a:pt x="325" y="12"/>
                </a:lnTo>
                <a:lnTo>
                  <a:pt x="304" y="18"/>
                </a:lnTo>
                <a:lnTo>
                  <a:pt x="284" y="25"/>
                </a:lnTo>
                <a:lnTo>
                  <a:pt x="265" y="31"/>
                </a:lnTo>
                <a:lnTo>
                  <a:pt x="246" y="40"/>
                </a:lnTo>
                <a:lnTo>
                  <a:pt x="226" y="49"/>
                </a:lnTo>
                <a:lnTo>
                  <a:pt x="208" y="60"/>
                </a:lnTo>
                <a:lnTo>
                  <a:pt x="190" y="71"/>
                </a:lnTo>
                <a:lnTo>
                  <a:pt x="173" y="83"/>
                </a:lnTo>
                <a:lnTo>
                  <a:pt x="156" y="96"/>
                </a:lnTo>
                <a:lnTo>
                  <a:pt x="140" y="110"/>
                </a:lnTo>
                <a:lnTo>
                  <a:pt x="126" y="125"/>
                </a:lnTo>
                <a:lnTo>
                  <a:pt x="110" y="141"/>
                </a:lnTo>
                <a:lnTo>
                  <a:pt x="95" y="158"/>
                </a:lnTo>
                <a:lnTo>
                  <a:pt x="82" y="176"/>
                </a:lnTo>
                <a:lnTo>
                  <a:pt x="69" y="194"/>
                </a:lnTo>
                <a:lnTo>
                  <a:pt x="58" y="212"/>
                </a:lnTo>
                <a:lnTo>
                  <a:pt x="48" y="232"/>
                </a:lnTo>
                <a:lnTo>
                  <a:pt x="38" y="252"/>
                </a:lnTo>
                <a:lnTo>
                  <a:pt x="30" y="273"/>
                </a:lnTo>
                <a:lnTo>
                  <a:pt x="22" y="293"/>
                </a:lnTo>
                <a:lnTo>
                  <a:pt x="16" y="315"/>
                </a:lnTo>
                <a:lnTo>
                  <a:pt x="11" y="337"/>
                </a:lnTo>
                <a:lnTo>
                  <a:pt x="6" y="359"/>
                </a:lnTo>
                <a:lnTo>
                  <a:pt x="4" y="383"/>
                </a:lnTo>
                <a:lnTo>
                  <a:pt x="2" y="405"/>
                </a:lnTo>
                <a:lnTo>
                  <a:pt x="0" y="429"/>
                </a:lnTo>
                <a:lnTo>
                  <a:pt x="0" y="451"/>
                </a:lnTo>
                <a:lnTo>
                  <a:pt x="2" y="475"/>
                </a:lnTo>
                <a:lnTo>
                  <a:pt x="4" y="498"/>
                </a:lnTo>
                <a:lnTo>
                  <a:pt x="7" y="520"/>
                </a:lnTo>
                <a:lnTo>
                  <a:pt x="12" y="543"/>
                </a:lnTo>
                <a:lnTo>
                  <a:pt x="17" y="564"/>
                </a:lnTo>
                <a:lnTo>
                  <a:pt x="24" y="587"/>
                </a:lnTo>
                <a:lnTo>
                  <a:pt x="32" y="608"/>
                </a:lnTo>
                <a:lnTo>
                  <a:pt x="40" y="629"/>
                </a:lnTo>
                <a:lnTo>
                  <a:pt x="50" y="650"/>
                </a:lnTo>
                <a:lnTo>
                  <a:pt x="60" y="671"/>
                </a:lnTo>
                <a:lnTo>
                  <a:pt x="72" y="690"/>
                </a:lnTo>
                <a:lnTo>
                  <a:pt x="83" y="709"/>
                </a:lnTo>
                <a:lnTo>
                  <a:pt x="96" y="727"/>
                </a:lnTo>
                <a:lnTo>
                  <a:pt x="110" y="745"/>
                </a:lnTo>
                <a:lnTo>
                  <a:pt x="125" y="762"/>
                </a:lnTo>
                <a:lnTo>
                  <a:pt x="140" y="779"/>
                </a:lnTo>
                <a:lnTo>
                  <a:pt x="147" y="785"/>
                </a:lnTo>
                <a:lnTo>
                  <a:pt x="154" y="790"/>
                </a:lnTo>
                <a:lnTo>
                  <a:pt x="162" y="795"/>
                </a:lnTo>
                <a:lnTo>
                  <a:pt x="170" y="798"/>
                </a:lnTo>
                <a:lnTo>
                  <a:pt x="178" y="802"/>
                </a:lnTo>
                <a:lnTo>
                  <a:pt x="187" y="803"/>
                </a:lnTo>
                <a:lnTo>
                  <a:pt x="195" y="805"/>
                </a:lnTo>
                <a:lnTo>
                  <a:pt x="204" y="805"/>
                </a:lnTo>
                <a:lnTo>
                  <a:pt x="213" y="805"/>
                </a:lnTo>
                <a:lnTo>
                  <a:pt x="222" y="803"/>
                </a:lnTo>
                <a:lnTo>
                  <a:pt x="230" y="802"/>
                </a:lnTo>
                <a:lnTo>
                  <a:pt x="238" y="798"/>
                </a:lnTo>
                <a:lnTo>
                  <a:pt x="246" y="795"/>
                </a:lnTo>
                <a:lnTo>
                  <a:pt x="253" y="790"/>
                </a:lnTo>
                <a:lnTo>
                  <a:pt x="260" y="785"/>
                </a:lnTo>
                <a:lnTo>
                  <a:pt x="267" y="779"/>
                </a:lnTo>
                <a:lnTo>
                  <a:pt x="274" y="771"/>
                </a:lnTo>
                <a:lnTo>
                  <a:pt x="278" y="764"/>
                </a:lnTo>
                <a:lnTo>
                  <a:pt x="283" y="756"/>
                </a:lnTo>
                <a:lnTo>
                  <a:pt x="287" y="748"/>
                </a:lnTo>
                <a:lnTo>
                  <a:pt x="290" y="741"/>
                </a:lnTo>
                <a:lnTo>
                  <a:pt x="292" y="732"/>
                </a:lnTo>
                <a:lnTo>
                  <a:pt x="293" y="724"/>
                </a:lnTo>
                <a:lnTo>
                  <a:pt x="294" y="715"/>
                </a:lnTo>
                <a:lnTo>
                  <a:pt x="293" y="707"/>
                </a:lnTo>
                <a:lnTo>
                  <a:pt x="292" y="698"/>
                </a:lnTo>
                <a:lnTo>
                  <a:pt x="290" y="690"/>
                </a:lnTo>
                <a:lnTo>
                  <a:pt x="287" y="682"/>
                </a:lnTo>
                <a:lnTo>
                  <a:pt x="283" y="674"/>
                </a:lnTo>
                <a:lnTo>
                  <a:pt x="278" y="666"/>
                </a:lnTo>
                <a:lnTo>
                  <a:pt x="274" y="658"/>
                </a:lnTo>
                <a:lnTo>
                  <a:pt x="267" y="651"/>
                </a:lnTo>
                <a:lnTo>
                  <a:pt x="259" y="643"/>
                </a:lnTo>
                <a:lnTo>
                  <a:pt x="253" y="636"/>
                </a:lnTo>
                <a:lnTo>
                  <a:pt x="250" y="628"/>
                </a:lnTo>
                <a:lnTo>
                  <a:pt x="248" y="620"/>
                </a:lnTo>
                <a:lnTo>
                  <a:pt x="247" y="613"/>
                </a:lnTo>
                <a:lnTo>
                  <a:pt x="247" y="607"/>
                </a:lnTo>
                <a:lnTo>
                  <a:pt x="249" y="602"/>
                </a:lnTo>
                <a:lnTo>
                  <a:pt x="252" y="598"/>
                </a:lnTo>
                <a:lnTo>
                  <a:pt x="258" y="593"/>
                </a:lnTo>
                <a:lnTo>
                  <a:pt x="261" y="593"/>
                </a:lnTo>
                <a:lnTo>
                  <a:pt x="265" y="593"/>
                </a:lnTo>
                <a:lnTo>
                  <a:pt x="270" y="596"/>
                </a:lnTo>
                <a:lnTo>
                  <a:pt x="279" y="602"/>
                </a:lnTo>
                <a:lnTo>
                  <a:pt x="291" y="613"/>
                </a:lnTo>
                <a:lnTo>
                  <a:pt x="457" y="779"/>
                </a:lnTo>
                <a:lnTo>
                  <a:pt x="474" y="794"/>
                </a:lnTo>
                <a:lnTo>
                  <a:pt x="491" y="806"/>
                </a:lnTo>
                <a:lnTo>
                  <a:pt x="510" y="817"/>
                </a:lnTo>
                <a:lnTo>
                  <a:pt x="530" y="828"/>
                </a:lnTo>
                <a:lnTo>
                  <a:pt x="550" y="834"/>
                </a:lnTo>
                <a:lnTo>
                  <a:pt x="573" y="840"/>
                </a:lnTo>
                <a:lnTo>
                  <a:pt x="594" y="843"/>
                </a:lnTo>
                <a:lnTo>
                  <a:pt x="618" y="844"/>
                </a:lnTo>
                <a:lnTo>
                  <a:pt x="641" y="843"/>
                </a:lnTo>
                <a:lnTo>
                  <a:pt x="663" y="840"/>
                </a:lnTo>
                <a:lnTo>
                  <a:pt x="685" y="834"/>
                </a:lnTo>
                <a:lnTo>
                  <a:pt x="706" y="826"/>
                </a:lnTo>
                <a:lnTo>
                  <a:pt x="726" y="817"/>
                </a:lnTo>
                <a:lnTo>
                  <a:pt x="745" y="806"/>
                </a:lnTo>
                <a:lnTo>
                  <a:pt x="763" y="794"/>
                </a:lnTo>
                <a:lnTo>
                  <a:pt x="779" y="779"/>
                </a:lnTo>
                <a:lnTo>
                  <a:pt x="794" y="762"/>
                </a:lnTo>
                <a:lnTo>
                  <a:pt x="809" y="745"/>
                </a:lnTo>
                <a:lnTo>
                  <a:pt x="823" y="727"/>
                </a:lnTo>
                <a:lnTo>
                  <a:pt x="835" y="709"/>
                </a:lnTo>
                <a:lnTo>
                  <a:pt x="846" y="690"/>
                </a:lnTo>
                <a:lnTo>
                  <a:pt x="857" y="671"/>
                </a:lnTo>
                <a:lnTo>
                  <a:pt x="867" y="651"/>
                </a:lnTo>
                <a:lnTo>
                  <a:pt x="875" y="631"/>
                </a:lnTo>
                <a:lnTo>
                  <a:pt x="881" y="611"/>
                </a:lnTo>
                <a:lnTo>
                  <a:pt x="888" y="590"/>
                </a:lnTo>
                <a:lnTo>
                  <a:pt x="894" y="569"/>
                </a:lnTo>
                <a:lnTo>
                  <a:pt x="897" y="549"/>
                </a:lnTo>
                <a:lnTo>
                  <a:pt x="901" y="527"/>
                </a:lnTo>
                <a:lnTo>
                  <a:pt x="903" y="506"/>
                </a:lnTo>
                <a:lnTo>
                  <a:pt x="904" y="484"/>
                </a:lnTo>
                <a:lnTo>
                  <a:pt x="904" y="462"/>
                </a:lnTo>
                <a:lnTo>
                  <a:pt x="903" y="440"/>
                </a:lnTo>
                <a:lnTo>
                  <a:pt x="901" y="419"/>
                </a:lnTo>
                <a:lnTo>
                  <a:pt x="897" y="397"/>
                </a:lnTo>
                <a:lnTo>
                  <a:pt x="894" y="376"/>
                </a:lnTo>
                <a:lnTo>
                  <a:pt x="888" y="354"/>
                </a:lnTo>
                <a:lnTo>
                  <a:pt x="882" y="333"/>
                </a:lnTo>
                <a:lnTo>
                  <a:pt x="875" y="313"/>
                </a:lnTo>
                <a:lnTo>
                  <a:pt x="867" y="291"/>
                </a:lnTo>
                <a:lnTo>
                  <a:pt x="858" y="271"/>
                </a:lnTo>
                <a:lnTo>
                  <a:pt x="847" y="250"/>
                </a:lnTo>
                <a:lnTo>
                  <a:pt x="836" y="231"/>
                </a:lnTo>
                <a:lnTo>
                  <a:pt x="824" y="212"/>
                </a:lnTo>
                <a:lnTo>
                  <a:pt x="810" y="193"/>
                </a:lnTo>
                <a:lnTo>
                  <a:pt x="796" y="175"/>
                </a:lnTo>
                <a:lnTo>
                  <a:pt x="781" y="157"/>
                </a:lnTo>
                <a:lnTo>
                  <a:pt x="764" y="140"/>
                </a:lnTo>
                <a:lnTo>
                  <a:pt x="764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0ED233A1-CBC3-4C6B-8212-EBDC71637F26}"/>
              </a:ext>
            </a:extLst>
          </p:cNvPr>
          <p:cNvGrpSpPr/>
          <p:nvPr/>
        </p:nvGrpSpPr>
        <p:grpSpPr>
          <a:xfrm>
            <a:off x="10812065" y="5471345"/>
            <a:ext cx="233362" cy="285750"/>
            <a:chOff x="9351963" y="3508375"/>
            <a:chExt cx="233362" cy="285750"/>
          </a:xfrm>
          <a:solidFill>
            <a:schemeClr val="bg1"/>
          </a:solidFill>
        </p:grpSpPr>
        <p:sp>
          <p:nvSpPr>
            <p:cNvPr id="260" name="Freeform 4592">
              <a:extLst>
                <a:ext uri="{FF2B5EF4-FFF2-40B4-BE49-F238E27FC236}">
                  <a16:creationId xmlns:a16="http://schemas.microsoft.com/office/drawing/2014/main" id="{1E4915B7-40BC-402E-B435-CBE0EF6F6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963" y="3641725"/>
              <a:ext cx="104775" cy="152400"/>
            </a:xfrm>
            <a:custGeom>
              <a:avLst/>
              <a:gdLst>
                <a:gd name="T0" fmla="*/ 316 w 331"/>
                <a:gd name="T1" fmla="*/ 0 h 482"/>
                <a:gd name="T2" fmla="*/ 15 w 331"/>
                <a:gd name="T3" fmla="*/ 0 h 482"/>
                <a:gd name="T4" fmla="*/ 11 w 331"/>
                <a:gd name="T5" fmla="*/ 1 h 482"/>
                <a:gd name="T6" fmla="*/ 9 w 331"/>
                <a:gd name="T7" fmla="*/ 1 h 482"/>
                <a:gd name="T8" fmla="*/ 7 w 331"/>
                <a:gd name="T9" fmla="*/ 3 h 482"/>
                <a:gd name="T10" fmla="*/ 5 w 331"/>
                <a:gd name="T11" fmla="*/ 4 h 482"/>
                <a:gd name="T12" fmla="*/ 2 w 331"/>
                <a:gd name="T13" fmla="*/ 7 h 482"/>
                <a:gd name="T14" fmla="*/ 1 w 331"/>
                <a:gd name="T15" fmla="*/ 10 h 482"/>
                <a:gd name="T16" fmla="*/ 0 w 331"/>
                <a:gd name="T17" fmla="*/ 12 h 482"/>
                <a:gd name="T18" fmla="*/ 0 w 331"/>
                <a:gd name="T19" fmla="*/ 16 h 482"/>
                <a:gd name="T20" fmla="*/ 0 w 331"/>
                <a:gd name="T21" fmla="*/ 467 h 482"/>
                <a:gd name="T22" fmla="*/ 0 w 331"/>
                <a:gd name="T23" fmla="*/ 470 h 482"/>
                <a:gd name="T24" fmla="*/ 1 w 331"/>
                <a:gd name="T25" fmla="*/ 473 h 482"/>
                <a:gd name="T26" fmla="*/ 2 w 331"/>
                <a:gd name="T27" fmla="*/ 475 h 482"/>
                <a:gd name="T28" fmla="*/ 5 w 331"/>
                <a:gd name="T29" fmla="*/ 477 h 482"/>
                <a:gd name="T30" fmla="*/ 7 w 331"/>
                <a:gd name="T31" fmla="*/ 480 h 482"/>
                <a:gd name="T32" fmla="*/ 9 w 331"/>
                <a:gd name="T33" fmla="*/ 481 h 482"/>
                <a:gd name="T34" fmla="*/ 11 w 331"/>
                <a:gd name="T35" fmla="*/ 482 h 482"/>
                <a:gd name="T36" fmla="*/ 15 w 331"/>
                <a:gd name="T37" fmla="*/ 482 h 482"/>
                <a:gd name="T38" fmla="*/ 316 w 331"/>
                <a:gd name="T39" fmla="*/ 482 h 482"/>
                <a:gd name="T40" fmla="*/ 319 w 331"/>
                <a:gd name="T41" fmla="*/ 482 h 482"/>
                <a:gd name="T42" fmla="*/ 322 w 331"/>
                <a:gd name="T43" fmla="*/ 481 h 482"/>
                <a:gd name="T44" fmla="*/ 324 w 331"/>
                <a:gd name="T45" fmla="*/ 480 h 482"/>
                <a:gd name="T46" fmla="*/ 327 w 331"/>
                <a:gd name="T47" fmla="*/ 477 h 482"/>
                <a:gd name="T48" fmla="*/ 329 w 331"/>
                <a:gd name="T49" fmla="*/ 475 h 482"/>
                <a:gd name="T50" fmla="*/ 330 w 331"/>
                <a:gd name="T51" fmla="*/ 473 h 482"/>
                <a:gd name="T52" fmla="*/ 331 w 331"/>
                <a:gd name="T53" fmla="*/ 470 h 482"/>
                <a:gd name="T54" fmla="*/ 331 w 331"/>
                <a:gd name="T55" fmla="*/ 467 h 482"/>
                <a:gd name="T56" fmla="*/ 331 w 331"/>
                <a:gd name="T57" fmla="*/ 16 h 482"/>
                <a:gd name="T58" fmla="*/ 331 w 331"/>
                <a:gd name="T59" fmla="*/ 12 h 482"/>
                <a:gd name="T60" fmla="*/ 330 w 331"/>
                <a:gd name="T61" fmla="*/ 9 h 482"/>
                <a:gd name="T62" fmla="*/ 329 w 331"/>
                <a:gd name="T63" fmla="*/ 7 h 482"/>
                <a:gd name="T64" fmla="*/ 327 w 331"/>
                <a:gd name="T65" fmla="*/ 4 h 482"/>
                <a:gd name="T66" fmla="*/ 324 w 331"/>
                <a:gd name="T67" fmla="*/ 3 h 482"/>
                <a:gd name="T68" fmla="*/ 322 w 331"/>
                <a:gd name="T69" fmla="*/ 1 h 482"/>
                <a:gd name="T70" fmla="*/ 319 w 331"/>
                <a:gd name="T71" fmla="*/ 1 h 482"/>
                <a:gd name="T72" fmla="*/ 316 w 331"/>
                <a:gd name="T73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482">
                  <a:moveTo>
                    <a:pt x="31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467"/>
                  </a:lnTo>
                  <a:lnTo>
                    <a:pt x="0" y="470"/>
                  </a:lnTo>
                  <a:lnTo>
                    <a:pt x="1" y="473"/>
                  </a:lnTo>
                  <a:lnTo>
                    <a:pt x="2" y="475"/>
                  </a:lnTo>
                  <a:lnTo>
                    <a:pt x="5" y="477"/>
                  </a:lnTo>
                  <a:lnTo>
                    <a:pt x="7" y="480"/>
                  </a:lnTo>
                  <a:lnTo>
                    <a:pt x="9" y="481"/>
                  </a:lnTo>
                  <a:lnTo>
                    <a:pt x="11" y="482"/>
                  </a:lnTo>
                  <a:lnTo>
                    <a:pt x="15" y="482"/>
                  </a:lnTo>
                  <a:lnTo>
                    <a:pt x="316" y="482"/>
                  </a:lnTo>
                  <a:lnTo>
                    <a:pt x="319" y="482"/>
                  </a:lnTo>
                  <a:lnTo>
                    <a:pt x="322" y="481"/>
                  </a:lnTo>
                  <a:lnTo>
                    <a:pt x="324" y="480"/>
                  </a:lnTo>
                  <a:lnTo>
                    <a:pt x="327" y="477"/>
                  </a:lnTo>
                  <a:lnTo>
                    <a:pt x="329" y="475"/>
                  </a:lnTo>
                  <a:lnTo>
                    <a:pt x="330" y="473"/>
                  </a:lnTo>
                  <a:lnTo>
                    <a:pt x="331" y="470"/>
                  </a:lnTo>
                  <a:lnTo>
                    <a:pt x="331" y="467"/>
                  </a:lnTo>
                  <a:lnTo>
                    <a:pt x="331" y="16"/>
                  </a:lnTo>
                  <a:lnTo>
                    <a:pt x="331" y="12"/>
                  </a:lnTo>
                  <a:lnTo>
                    <a:pt x="330" y="9"/>
                  </a:lnTo>
                  <a:lnTo>
                    <a:pt x="329" y="7"/>
                  </a:lnTo>
                  <a:lnTo>
                    <a:pt x="327" y="4"/>
                  </a:lnTo>
                  <a:lnTo>
                    <a:pt x="324" y="3"/>
                  </a:lnTo>
                  <a:lnTo>
                    <a:pt x="322" y="1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4593">
              <a:extLst>
                <a:ext uri="{FF2B5EF4-FFF2-40B4-BE49-F238E27FC236}">
                  <a16:creationId xmlns:a16="http://schemas.microsoft.com/office/drawing/2014/main" id="{71E352FC-EC0E-4A97-9EC4-D4BB2C3ED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7838" y="3608388"/>
              <a:ext cx="73025" cy="28575"/>
            </a:xfrm>
            <a:custGeom>
              <a:avLst/>
              <a:gdLst>
                <a:gd name="T0" fmla="*/ 16 w 232"/>
                <a:gd name="T1" fmla="*/ 90 h 90"/>
                <a:gd name="T2" fmla="*/ 217 w 232"/>
                <a:gd name="T3" fmla="*/ 90 h 90"/>
                <a:gd name="T4" fmla="*/ 218 w 232"/>
                <a:gd name="T5" fmla="*/ 90 h 90"/>
                <a:gd name="T6" fmla="*/ 218 w 232"/>
                <a:gd name="T7" fmla="*/ 90 h 90"/>
                <a:gd name="T8" fmla="*/ 220 w 232"/>
                <a:gd name="T9" fmla="*/ 90 h 90"/>
                <a:gd name="T10" fmla="*/ 223 w 232"/>
                <a:gd name="T11" fmla="*/ 89 h 90"/>
                <a:gd name="T12" fmla="*/ 226 w 232"/>
                <a:gd name="T13" fmla="*/ 88 h 90"/>
                <a:gd name="T14" fmla="*/ 228 w 232"/>
                <a:gd name="T15" fmla="*/ 86 h 90"/>
                <a:gd name="T16" fmla="*/ 230 w 232"/>
                <a:gd name="T17" fmla="*/ 83 h 90"/>
                <a:gd name="T18" fmla="*/ 231 w 232"/>
                <a:gd name="T19" fmla="*/ 81 h 90"/>
                <a:gd name="T20" fmla="*/ 232 w 232"/>
                <a:gd name="T21" fmla="*/ 78 h 90"/>
                <a:gd name="T22" fmla="*/ 232 w 232"/>
                <a:gd name="T23" fmla="*/ 75 h 90"/>
                <a:gd name="T24" fmla="*/ 231 w 232"/>
                <a:gd name="T25" fmla="*/ 71 h 90"/>
                <a:gd name="T26" fmla="*/ 230 w 232"/>
                <a:gd name="T27" fmla="*/ 66 h 90"/>
                <a:gd name="T28" fmla="*/ 204 w 232"/>
                <a:gd name="T29" fmla="*/ 9 h 90"/>
                <a:gd name="T30" fmla="*/ 202 w 232"/>
                <a:gd name="T31" fmla="*/ 5 h 90"/>
                <a:gd name="T32" fmla="*/ 199 w 232"/>
                <a:gd name="T33" fmla="*/ 2 h 90"/>
                <a:gd name="T34" fmla="*/ 195 w 232"/>
                <a:gd name="T35" fmla="*/ 1 h 90"/>
                <a:gd name="T36" fmla="*/ 191 w 232"/>
                <a:gd name="T37" fmla="*/ 0 h 90"/>
                <a:gd name="T38" fmla="*/ 46 w 232"/>
                <a:gd name="T39" fmla="*/ 0 h 90"/>
                <a:gd name="T40" fmla="*/ 42 w 232"/>
                <a:gd name="T41" fmla="*/ 0 h 90"/>
                <a:gd name="T42" fmla="*/ 38 w 232"/>
                <a:gd name="T43" fmla="*/ 2 h 90"/>
                <a:gd name="T44" fmla="*/ 35 w 232"/>
                <a:gd name="T45" fmla="*/ 4 h 90"/>
                <a:gd name="T46" fmla="*/ 33 w 232"/>
                <a:gd name="T47" fmla="*/ 8 h 90"/>
                <a:gd name="T48" fmla="*/ 2 w 232"/>
                <a:gd name="T49" fmla="*/ 69 h 90"/>
                <a:gd name="T50" fmla="*/ 1 w 232"/>
                <a:gd name="T51" fmla="*/ 72 h 90"/>
                <a:gd name="T52" fmla="*/ 0 w 232"/>
                <a:gd name="T53" fmla="*/ 75 h 90"/>
                <a:gd name="T54" fmla="*/ 1 w 232"/>
                <a:gd name="T55" fmla="*/ 79 h 90"/>
                <a:gd name="T56" fmla="*/ 2 w 232"/>
                <a:gd name="T57" fmla="*/ 83 h 90"/>
                <a:gd name="T58" fmla="*/ 4 w 232"/>
                <a:gd name="T59" fmla="*/ 86 h 90"/>
                <a:gd name="T60" fmla="*/ 8 w 232"/>
                <a:gd name="T61" fmla="*/ 88 h 90"/>
                <a:gd name="T62" fmla="*/ 11 w 232"/>
                <a:gd name="T63" fmla="*/ 90 h 90"/>
                <a:gd name="T64" fmla="*/ 16 w 232"/>
                <a:gd name="T6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2" h="90">
                  <a:moveTo>
                    <a:pt x="16" y="90"/>
                  </a:moveTo>
                  <a:lnTo>
                    <a:pt x="217" y="90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20" y="90"/>
                  </a:lnTo>
                  <a:lnTo>
                    <a:pt x="223" y="89"/>
                  </a:lnTo>
                  <a:lnTo>
                    <a:pt x="226" y="88"/>
                  </a:lnTo>
                  <a:lnTo>
                    <a:pt x="228" y="86"/>
                  </a:lnTo>
                  <a:lnTo>
                    <a:pt x="230" y="83"/>
                  </a:lnTo>
                  <a:lnTo>
                    <a:pt x="231" y="81"/>
                  </a:lnTo>
                  <a:lnTo>
                    <a:pt x="232" y="78"/>
                  </a:lnTo>
                  <a:lnTo>
                    <a:pt x="232" y="75"/>
                  </a:lnTo>
                  <a:lnTo>
                    <a:pt x="231" y="71"/>
                  </a:lnTo>
                  <a:lnTo>
                    <a:pt x="230" y="66"/>
                  </a:lnTo>
                  <a:lnTo>
                    <a:pt x="204" y="9"/>
                  </a:lnTo>
                  <a:lnTo>
                    <a:pt x="202" y="5"/>
                  </a:lnTo>
                  <a:lnTo>
                    <a:pt x="199" y="2"/>
                  </a:lnTo>
                  <a:lnTo>
                    <a:pt x="195" y="1"/>
                  </a:lnTo>
                  <a:lnTo>
                    <a:pt x="19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5" y="4"/>
                  </a:lnTo>
                  <a:lnTo>
                    <a:pt x="33" y="8"/>
                  </a:lnTo>
                  <a:lnTo>
                    <a:pt x="2" y="69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1" y="79"/>
                  </a:lnTo>
                  <a:lnTo>
                    <a:pt x="2" y="83"/>
                  </a:lnTo>
                  <a:lnTo>
                    <a:pt x="4" y="86"/>
                  </a:lnTo>
                  <a:lnTo>
                    <a:pt x="8" y="88"/>
                  </a:lnTo>
                  <a:lnTo>
                    <a:pt x="11" y="90"/>
                  </a:lnTo>
                  <a:lnTo>
                    <a:pt x="16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4594">
              <a:extLst>
                <a:ext uri="{FF2B5EF4-FFF2-40B4-BE49-F238E27FC236}">
                  <a16:creationId xmlns:a16="http://schemas.microsoft.com/office/drawing/2014/main" id="{611A68B7-2E19-4218-AFD8-F7677624B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0063" y="3556000"/>
              <a:ext cx="28575" cy="47625"/>
            </a:xfrm>
            <a:custGeom>
              <a:avLst/>
              <a:gdLst>
                <a:gd name="T0" fmla="*/ 16 w 90"/>
                <a:gd name="T1" fmla="*/ 90 h 150"/>
                <a:gd name="T2" fmla="*/ 30 w 90"/>
                <a:gd name="T3" fmla="*/ 90 h 150"/>
                <a:gd name="T4" fmla="*/ 30 w 90"/>
                <a:gd name="T5" fmla="*/ 135 h 150"/>
                <a:gd name="T6" fmla="*/ 30 w 90"/>
                <a:gd name="T7" fmla="*/ 137 h 150"/>
                <a:gd name="T8" fmla="*/ 31 w 90"/>
                <a:gd name="T9" fmla="*/ 141 h 150"/>
                <a:gd name="T10" fmla="*/ 33 w 90"/>
                <a:gd name="T11" fmla="*/ 143 h 150"/>
                <a:gd name="T12" fmla="*/ 35 w 90"/>
                <a:gd name="T13" fmla="*/ 145 h 150"/>
                <a:gd name="T14" fmla="*/ 37 w 90"/>
                <a:gd name="T15" fmla="*/ 148 h 150"/>
                <a:gd name="T16" fmla="*/ 39 w 90"/>
                <a:gd name="T17" fmla="*/ 149 h 150"/>
                <a:gd name="T18" fmla="*/ 43 w 90"/>
                <a:gd name="T19" fmla="*/ 150 h 150"/>
                <a:gd name="T20" fmla="*/ 45 w 90"/>
                <a:gd name="T21" fmla="*/ 150 h 150"/>
                <a:gd name="T22" fmla="*/ 52 w 90"/>
                <a:gd name="T23" fmla="*/ 149 h 150"/>
                <a:gd name="T24" fmla="*/ 56 w 90"/>
                <a:gd name="T25" fmla="*/ 145 h 150"/>
                <a:gd name="T26" fmla="*/ 59 w 90"/>
                <a:gd name="T27" fmla="*/ 143 h 150"/>
                <a:gd name="T28" fmla="*/ 60 w 90"/>
                <a:gd name="T29" fmla="*/ 141 h 150"/>
                <a:gd name="T30" fmla="*/ 61 w 90"/>
                <a:gd name="T31" fmla="*/ 137 h 150"/>
                <a:gd name="T32" fmla="*/ 61 w 90"/>
                <a:gd name="T33" fmla="*/ 135 h 150"/>
                <a:gd name="T34" fmla="*/ 61 w 90"/>
                <a:gd name="T35" fmla="*/ 90 h 150"/>
                <a:gd name="T36" fmla="*/ 76 w 90"/>
                <a:gd name="T37" fmla="*/ 90 h 150"/>
                <a:gd name="T38" fmla="*/ 79 w 90"/>
                <a:gd name="T39" fmla="*/ 90 h 150"/>
                <a:gd name="T40" fmla="*/ 81 w 90"/>
                <a:gd name="T41" fmla="*/ 89 h 150"/>
                <a:gd name="T42" fmla="*/ 85 w 90"/>
                <a:gd name="T43" fmla="*/ 88 h 150"/>
                <a:gd name="T44" fmla="*/ 87 w 90"/>
                <a:gd name="T45" fmla="*/ 86 h 150"/>
                <a:gd name="T46" fmla="*/ 88 w 90"/>
                <a:gd name="T47" fmla="*/ 83 h 150"/>
                <a:gd name="T48" fmla="*/ 89 w 90"/>
                <a:gd name="T49" fmla="*/ 81 h 150"/>
                <a:gd name="T50" fmla="*/ 90 w 90"/>
                <a:gd name="T51" fmla="*/ 79 h 150"/>
                <a:gd name="T52" fmla="*/ 90 w 90"/>
                <a:gd name="T53" fmla="*/ 75 h 150"/>
                <a:gd name="T54" fmla="*/ 90 w 90"/>
                <a:gd name="T55" fmla="*/ 16 h 150"/>
                <a:gd name="T56" fmla="*/ 90 w 90"/>
                <a:gd name="T57" fmla="*/ 12 h 150"/>
                <a:gd name="T58" fmla="*/ 89 w 90"/>
                <a:gd name="T59" fmla="*/ 10 h 150"/>
                <a:gd name="T60" fmla="*/ 88 w 90"/>
                <a:gd name="T61" fmla="*/ 6 h 150"/>
                <a:gd name="T62" fmla="*/ 87 w 90"/>
                <a:gd name="T63" fmla="*/ 4 h 150"/>
                <a:gd name="T64" fmla="*/ 85 w 90"/>
                <a:gd name="T65" fmla="*/ 3 h 150"/>
                <a:gd name="T66" fmla="*/ 81 w 90"/>
                <a:gd name="T67" fmla="*/ 1 h 150"/>
                <a:gd name="T68" fmla="*/ 79 w 90"/>
                <a:gd name="T69" fmla="*/ 1 h 150"/>
                <a:gd name="T70" fmla="*/ 76 w 90"/>
                <a:gd name="T71" fmla="*/ 0 h 150"/>
                <a:gd name="T72" fmla="*/ 16 w 90"/>
                <a:gd name="T73" fmla="*/ 0 h 150"/>
                <a:gd name="T74" fmla="*/ 12 w 90"/>
                <a:gd name="T75" fmla="*/ 1 h 150"/>
                <a:gd name="T76" fmla="*/ 10 w 90"/>
                <a:gd name="T77" fmla="*/ 1 h 150"/>
                <a:gd name="T78" fmla="*/ 7 w 90"/>
                <a:gd name="T79" fmla="*/ 3 h 150"/>
                <a:gd name="T80" fmla="*/ 4 w 90"/>
                <a:gd name="T81" fmla="*/ 4 h 150"/>
                <a:gd name="T82" fmla="*/ 3 w 90"/>
                <a:gd name="T83" fmla="*/ 6 h 150"/>
                <a:gd name="T84" fmla="*/ 2 w 90"/>
                <a:gd name="T85" fmla="*/ 10 h 150"/>
                <a:gd name="T86" fmla="*/ 1 w 90"/>
                <a:gd name="T87" fmla="*/ 12 h 150"/>
                <a:gd name="T88" fmla="*/ 0 w 90"/>
                <a:gd name="T89" fmla="*/ 16 h 150"/>
                <a:gd name="T90" fmla="*/ 0 w 90"/>
                <a:gd name="T91" fmla="*/ 75 h 150"/>
                <a:gd name="T92" fmla="*/ 1 w 90"/>
                <a:gd name="T93" fmla="*/ 79 h 150"/>
                <a:gd name="T94" fmla="*/ 2 w 90"/>
                <a:gd name="T95" fmla="*/ 81 h 150"/>
                <a:gd name="T96" fmla="*/ 3 w 90"/>
                <a:gd name="T97" fmla="*/ 83 h 150"/>
                <a:gd name="T98" fmla="*/ 4 w 90"/>
                <a:gd name="T99" fmla="*/ 86 h 150"/>
                <a:gd name="T100" fmla="*/ 7 w 90"/>
                <a:gd name="T101" fmla="*/ 88 h 150"/>
                <a:gd name="T102" fmla="*/ 10 w 90"/>
                <a:gd name="T103" fmla="*/ 89 h 150"/>
                <a:gd name="T104" fmla="*/ 12 w 90"/>
                <a:gd name="T105" fmla="*/ 90 h 150"/>
                <a:gd name="T106" fmla="*/ 16 w 90"/>
                <a:gd name="T107" fmla="*/ 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150">
                  <a:moveTo>
                    <a:pt x="16" y="90"/>
                  </a:moveTo>
                  <a:lnTo>
                    <a:pt x="30" y="90"/>
                  </a:lnTo>
                  <a:lnTo>
                    <a:pt x="30" y="135"/>
                  </a:lnTo>
                  <a:lnTo>
                    <a:pt x="30" y="137"/>
                  </a:lnTo>
                  <a:lnTo>
                    <a:pt x="31" y="141"/>
                  </a:lnTo>
                  <a:lnTo>
                    <a:pt x="33" y="143"/>
                  </a:lnTo>
                  <a:lnTo>
                    <a:pt x="35" y="145"/>
                  </a:lnTo>
                  <a:lnTo>
                    <a:pt x="37" y="148"/>
                  </a:lnTo>
                  <a:lnTo>
                    <a:pt x="39" y="149"/>
                  </a:lnTo>
                  <a:lnTo>
                    <a:pt x="43" y="150"/>
                  </a:lnTo>
                  <a:lnTo>
                    <a:pt x="45" y="150"/>
                  </a:lnTo>
                  <a:lnTo>
                    <a:pt x="52" y="149"/>
                  </a:lnTo>
                  <a:lnTo>
                    <a:pt x="56" y="145"/>
                  </a:lnTo>
                  <a:lnTo>
                    <a:pt x="59" y="143"/>
                  </a:lnTo>
                  <a:lnTo>
                    <a:pt x="60" y="141"/>
                  </a:lnTo>
                  <a:lnTo>
                    <a:pt x="61" y="137"/>
                  </a:lnTo>
                  <a:lnTo>
                    <a:pt x="61" y="135"/>
                  </a:lnTo>
                  <a:lnTo>
                    <a:pt x="61" y="90"/>
                  </a:lnTo>
                  <a:lnTo>
                    <a:pt x="76" y="90"/>
                  </a:lnTo>
                  <a:lnTo>
                    <a:pt x="79" y="90"/>
                  </a:lnTo>
                  <a:lnTo>
                    <a:pt x="81" y="89"/>
                  </a:lnTo>
                  <a:lnTo>
                    <a:pt x="85" y="88"/>
                  </a:lnTo>
                  <a:lnTo>
                    <a:pt x="87" y="86"/>
                  </a:lnTo>
                  <a:lnTo>
                    <a:pt x="88" y="83"/>
                  </a:lnTo>
                  <a:lnTo>
                    <a:pt x="89" y="81"/>
                  </a:lnTo>
                  <a:lnTo>
                    <a:pt x="90" y="79"/>
                  </a:lnTo>
                  <a:lnTo>
                    <a:pt x="90" y="75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6"/>
                  </a:lnTo>
                  <a:lnTo>
                    <a:pt x="87" y="4"/>
                  </a:lnTo>
                  <a:lnTo>
                    <a:pt x="85" y="3"/>
                  </a:lnTo>
                  <a:lnTo>
                    <a:pt x="81" y="1"/>
                  </a:lnTo>
                  <a:lnTo>
                    <a:pt x="79" y="1"/>
                  </a:lnTo>
                  <a:lnTo>
                    <a:pt x="76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75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3"/>
                  </a:lnTo>
                  <a:lnTo>
                    <a:pt x="4" y="86"/>
                  </a:lnTo>
                  <a:lnTo>
                    <a:pt x="7" y="88"/>
                  </a:lnTo>
                  <a:lnTo>
                    <a:pt x="10" y="89"/>
                  </a:lnTo>
                  <a:lnTo>
                    <a:pt x="12" y="90"/>
                  </a:lnTo>
                  <a:lnTo>
                    <a:pt x="16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4595">
              <a:extLst>
                <a:ext uri="{FF2B5EF4-FFF2-40B4-BE49-F238E27FC236}">
                  <a16:creationId xmlns:a16="http://schemas.microsoft.com/office/drawing/2014/main" id="{A41E07DA-F2EF-4626-B4EA-AAC145907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7850" y="3565525"/>
              <a:ext cx="46038" cy="9525"/>
            </a:xfrm>
            <a:custGeom>
              <a:avLst/>
              <a:gdLst>
                <a:gd name="T0" fmla="*/ 129 w 144"/>
                <a:gd name="T1" fmla="*/ 0 h 31"/>
                <a:gd name="T2" fmla="*/ 15 w 144"/>
                <a:gd name="T3" fmla="*/ 0 h 31"/>
                <a:gd name="T4" fmla="*/ 11 w 144"/>
                <a:gd name="T5" fmla="*/ 0 h 31"/>
                <a:gd name="T6" fmla="*/ 9 w 144"/>
                <a:gd name="T7" fmla="*/ 1 h 31"/>
                <a:gd name="T8" fmla="*/ 7 w 144"/>
                <a:gd name="T9" fmla="*/ 2 h 31"/>
                <a:gd name="T10" fmla="*/ 5 w 144"/>
                <a:gd name="T11" fmla="*/ 5 h 31"/>
                <a:gd name="T12" fmla="*/ 2 w 144"/>
                <a:gd name="T13" fmla="*/ 7 h 31"/>
                <a:gd name="T14" fmla="*/ 1 w 144"/>
                <a:gd name="T15" fmla="*/ 9 h 31"/>
                <a:gd name="T16" fmla="*/ 0 w 144"/>
                <a:gd name="T17" fmla="*/ 13 h 31"/>
                <a:gd name="T18" fmla="*/ 0 w 144"/>
                <a:gd name="T19" fmla="*/ 15 h 31"/>
                <a:gd name="T20" fmla="*/ 0 w 144"/>
                <a:gd name="T21" fmla="*/ 18 h 31"/>
                <a:gd name="T22" fmla="*/ 1 w 144"/>
                <a:gd name="T23" fmla="*/ 22 h 31"/>
                <a:gd name="T24" fmla="*/ 2 w 144"/>
                <a:gd name="T25" fmla="*/ 24 h 31"/>
                <a:gd name="T26" fmla="*/ 5 w 144"/>
                <a:gd name="T27" fmla="*/ 26 h 31"/>
                <a:gd name="T28" fmla="*/ 7 w 144"/>
                <a:gd name="T29" fmla="*/ 27 h 31"/>
                <a:gd name="T30" fmla="*/ 9 w 144"/>
                <a:gd name="T31" fmla="*/ 30 h 31"/>
                <a:gd name="T32" fmla="*/ 11 w 144"/>
                <a:gd name="T33" fmla="*/ 30 h 31"/>
                <a:gd name="T34" fmla="*/ 15 w 144"/>
                <a:gd name="T35" fmla="*/ 31 h 31"/>
                <a:gd name="T36" fmla="*/ 129 w 144"/>
                <a:gd name="T37" fmla="*/ 31 h 31"/>
                <a:gd name="T38" fmla="*/ 132 w 144"/>
                <a:gd name="T39" fmla="*/ 30 h 31"/>
                <a:gd name="T40" fmla="*/ 134 w 144"/>
                <a:gd name="T41" fmla="*/ 30 h 31"/>
                <a:gd name="T42" fmla="*/ 138 w 144"/>
                <a:gd name="T43" fmla="*/ 27 h 31"/>
                <a:gd name="T44" fmla="*/ 139 w 144"/>
                <a:gd name="T45" fmla="*/ 26 h 31"/>
                <a:gd name="T46" fmla="*/ 141 w 144"/>
                <a:gd name="T47" fmla="*/ 24 h 31"/>
                <a:gd name="T48" fmla="*/ 142 w 144"/>
                <a:gd name="T49" fmla="*/ 22 h 31"/>
                <a:gd name="T50" fmla="*/ 144 w 144"/>
                <a:gd name="T51" fmla="*/ 18 h 31"/>
                <a:gd name="T52" fmla="*/ 144 w 144"/>
                <a:gd name="T53" fmla="*/ 15 h 31"/>
                <a:gd name="T54" fmla="*/ 144 w 144"/>
                <a:gd name="T55" fmla="*/ 13 h 31"/>
                <a:gd name="T56" fmla="*/ 142 w 144"/>
                <a:gd name="T57" fmla="*/ 9 h 31"/>
                <a:gd name="T58" fmla="*/ 141 w 144"/>
                <a:gd name="T59" fmla="*/ 7 h 31"/>
                <a:gd name="T60" fmla="*/ 139 w 144"/>
                <a:gd name="T61" fmla="*/ 5 h 31"/>
                <a:gd name="T62" fmla="*/ 138 w 144"/>
                <a:gd name="T63" fmla="*/ 2 h 31"/>
                <a:gd name="T64" fmla="*/ 134 w 144"/>
                <a:gd name="T65" fmla="*/ 1 h 31"/>
                <a:gd name="T66" fmla="*/ 132 w 144"/>
                <a:gd name="T67" fmla="*/ 0 h 31"/>
                <a:gd name="T68" fmla="*/ 129 w 144"/>
                <a:gd name="T69" fmla="*/ 0 h 31"/>
                <a:gd name="T70" fmla="*/ 129 w 144"/>
                <a:gd name="T7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31">
                  <a:moveTo>
                    <a:pt x="129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5" y="31"/>
                  </a:lnTo>
                  <a:lnTo>
                    <a:pt x="129" y="31"/>
                  </a:lnTo>
                  <a:lnTo>
                    <a:pt x="132" y="30"/>
                  </a:lnTo>
                  <a:lnTo>
                    <a:pt x="134" y="30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41" y="24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4" y="15"/>
                  </a:lnTo>
                  <a:lnTo>
                    <a:pt x="144" y="13"/>
                  </a:lnTo>
                  <a:lnTo>
                    <a:pt x="142" y="9"/>
                  </a:lnTo>
                  <a:lnTo>
                    <a:pt x="141" y="7"/>
                  </a:lnTo>
                  <a:lnTo>
                    <a:pt x="139" y="5"/>
                  </a:lnTo>
                  <a:lnTo>
                    <a:pt x="138" y="2"/>
                  </a:lnTo>
                  <a:lnTo>
                    <a:pt x="134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4596">
              <a:extLst>
                <a:ext uri="{FF2B5EF4-FFF2-40B4-BE49-F238E27FC236}">
                  <a16:creationId xmlns:a16="http://schemas.microsoft.com/office/drawing/2014/main" id="{6459870C-AAB7-4DE8-849C-212937A6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1500" y="3589338"/>
              <a:ext cx="47625" cy="23813"/>
            </a:xfrm>
            <a:custGeom>
              <a:avLst/>
              <a:gdLst>
                <a:gd name="T0" fmla="*/ 141 w 151"/>
                <a:gd name="T1" fmla="*/ 45 h 74"/>
                <a:gd name="T2" fmla="*/ 20 w 151"/>
                <a:gd name="T3" fmla="*/ 0 h 74"/>
                <a:gd name="T4" fmla="*/ 18 w 151"/>
                <a:gd name="T5" fmla="*/ 0 h 74"/>
                <a:gd name="T6" fmla="*/ 14 w 151"/>
                <a:gd name="T7" fmla="*/ 0 h 74"/>
                <a:gd name="T8" fmla="*/ 12 w 151"/>
                <a:gd name="T9" fmla="*/ 0 h 74"/>
                <a:gd name="T10" fmla="*/ 9 w 151"/>
                <a:gd name="T11" fmla="*/ 1 h 74"/>
                <a:gd name="T12" fmla="*/ 7 w 151"/>
                <a:gd name="T13" fmla="*/ 2 h 74"/>
                <a:gd name="T14" fmla="*/ 4 w 151"/>
                <a:gd name="T15" fmla="*/ 4 h 74"/>
                <a:gd name="T16" fmla="*/ 3 w 151"/>
                <a:gd name="T17" fmla="*/ 7 h 74"/>
                <a:gd name="T18" fmla="*/ 1 w 151"/>
                <a:gd name="T19" fmla="*/ 9 h 74"/>
                <a:gd name="T20" fmla="*/ 1 w 151"/>
                <a:gd name="T21" fmla="*/ 12 h 74"/>
                <a:gd name="T22" fmla="*/ 0 w 151"/>
                <a:gd name="T23" fmla="*/ 16 h 74"/>
                <a:gd name="T24" fmla="*/ 1 w 151"/>
                <a:gd name="T25" fmla="*/ 18 h 74"/>
                <a:gd name="T26" fmla="*/ 2 w 151"/>
                <a:gd name="T27" fmla="*/ 21 h 74"/>
                <a:gd name="T28" fmla="*/ 3 w 151"/>
                <a:gd name="T29" fmla="*/ 24 h 74"/>
                <a:gd name="T30" fmla="*/ 5 w 151"/>
                <a:gd name="T31" fmla="*/ 26 h 74"/>
                <a:gd name="T32" fmla="*/ 8 w 151"/>
                <a:gd name="T33" fmla="*/ 27 h 74"/>
                <a:gd name="T34" fmla="*/ 10 w 151"/>
                <a:gd name="T35" fmla="*/ 28 h 74"/>
                <a:gd name="T36" fmla="*/ 131 w 151"/>
                <a:gd name="T37" fmla="*/ 73 h 74"/>
                <a:gd name="T38" fmla="*/ 133 w 151"/>
                <a:gd name="T39" fmla="*/ 74 h 74"/>
                <a:gd name="T40" fmla="*/ 135 w 151"/>
                <a:gd name="T41" fmla="*/ 74 h 74"/>
                <a:gd name="T42" fmla="*/ 140 w 151"/>
                <a:gd name="T43" fmla="*/ 74 h 74"/>
                <a:gd name="T44" fmla="*/ 144 w 151"/>
                <a:gd name="T45" fmla="*/ 72 h 74"/>
                <a:gd name="T46" fmla="*/ 148 w 151"/>
                <a:gd name="T47" fmla="*/ 69 h 74"/>
                <a:gd name="T48" fmla="*/ 150 w 151"/>
                <a:gd name="T49" fmla="*/ 65 h 74"/>
                <a:gd name="T50" fmla="*/ 151 w 151"/>
                <a:gd name="T51" fmla="*/ 62 h 74"/>
                <a:gd name="T52" fmla="*/ 151 w 151"/>
                <a:gd name="T53" fmla="*/ 59 h 74"/>
                <a:gd name="T54" fmla="*/ 150 w 151"/>
                <a:gd name="T55" fmla="*/ 56 h 74"/>
                <a:gd name="T56" fmla="*/ 150 w 151"/>
                <a:gd name="T57" fmla="*/ 53 h 74"/>
                <a:gd name="T58" fmla="*/ 147 w 151"/>
                <a:gd name="T59" fmla="*/ 48 h 74"/>
                <a:gd name="T60" fmla="*/ 141 w 151"/>
                <a:gd name="T61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74">
                  <a:moveTo>
                    <a:pt x="141" y="45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31" y="73"/>
                  </a:lnTo>
                  <a:lnTo>
                    <a:pt x="133" y="74"/>
                  </a:lnTo>
                  <a:lnTo>
                    <a:pt x="135" y="74"/>
                  </a:lnTo>
                  <a:lnTo>
                    <a:pt x="140" y="74"/>
                  </a:lnTo>
                  <a:lnTo>
                    <a:pt x="144" y="72"/>
                  </a:lnTo>
                  <a:lnTo>
                    <a:pt x="148" y="69"/>
                  </a:lnTo>
                  <a:lnTo>
                    <a:pt x="150" y="65"/>
                  </a:lnTo>
                  <a:lnTo>
                    <a:pt x="151" y="62"/>
                  </a:lnTo>
                  <a:lnTo>
                    <a:pt x="151" y="59"/>
                  </a:lnTo>
                  <a:lnTo>
                    <a:pt x="150" y="56"/>
                  </a:lnTo>
                  <a:lnTo>
                    <a:pt x="150" y="53"/>
                  </a:lnTo>
                  <a:lnTo>
                    <a:pt x="147" y="48"/>
                  </a:lnTo>
                  <a:lnTo>
                    <a:pt x="14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4597">
              <a:extLst>
                <a:ext uri="{FF2B5EF4-FFF2-40B4-BE49-F238E27FC236}">
                  <a16:creationId xmlns:a16="http://schemas.microsoft.com/office/drawing/2014/main" id="{B1EC5FE3-3251-496B-96B0-114F95D53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1500" y="3532188"/>
              <a:ext cx="47625" cy="23813"/>
            </a:xfrm>
            <a:custGeom>
              <a:avLst/>
              <a:gdLst>
                <a:gd name="T0" fmla="*/ 16 w 151"/>
                <a:gd name="T1" fmla="*/ 75 h 75"/>
                <a:gd name="T2" fmla="*/ 18 w 151"/>
                <a:gd name="T3" fmla="*/ 75 h 75"/>
                <a:gd name="T4" fmla="*/ 20 w 151"/>
                <a:gd name="T5" fmla="*/ 74 h 75"/>
                <a:gd name="T6" fmla="*/ 141 w 151"/>
                <a:gd name="T7" fmla="*/ 28 h 75"/>
                <a:gd name="T8" fmla="*/ 144 w 151"/>
                <a:gd name="T9" fmla="*/ 27 h 75"/>
                <a:gd name="T10" fmla="*/ 147 w 151"/>
                <a:gd name="T11" fmla="*/ 26 h 75"/>
                <a:gd name="T12" fmla="*/ 148 w 151"/>
                <a:gd name="T13" fmla="*/ 24 h 75"/>
                <a:gd name="T14" fmla="*/ 150 w 151"/>
                <a:gd name="T15" fmla="*/ 22 h 75"/>
                <a:gd name="T16" fmla="*/ 150 w 151"/>
                <a:gd name="T17" fmla="*/ 18 h 75"/>
                <a:gd name="T18" fmla="*/ 151 w 151"/>
                <a:gd name="T19" fmla="*/ 16 h 75"/>
                <a:gd name="T20" fmla="*/ 151 w 151"/>
                <a:gd name="T21" fmla="*/ 13 h 75"/>
                <a:gd name="T22" fmla="*/ 150 w 151"/>
                <a:gd name="T23" fmla="*/ 9 h 75"/>
                <a:gd name="T24" fmla="*/ 149 w 151"/>
                <a:gd name="T25" fmla="*/ 7 h 75"/>
                <a:gd name="T26" fmla="*/ 147 w 151"/>
                <a:gd name="T27" fmla="*/ 5 h 75"/>
                <a:gd name="T28" fmla="*/ 144 w 151"/>
                <a:gd name="T29" fmla="*/ 2 h 75"/>
                <a:gd name="T30" fmla="*/ 142 w 151"/>
                <a:gd name="T31" fmla="*/ 1 h 75"/>
                <a:gd name="T32" fmla="*/ 140 w 151"/>
                <a:gd name="T33" fmla="*/ 0 h 75"/>
                <a:gd name="T34" fmla="*/ 136 w 151"/>
                <a:gd name="T35" fmla="*/ 0 h 75"/>
                <a:gd name="T36" fmla="*/ 133 w 151"/>
                <a:gd name="T37" fmla="*/ 0 h 75"/>
                <a:gd name="T38" fmla="*/ 131 w 151"/>
                <a:gd name="T39" fmla="*/ 1 h 75"/>
                <a:gd name="T40" fmla="*/ 10 w 151"/>
                <a:gd name="T41" fmla="*/ 45 h 75"/>
                <a:gd name="T42" fmla="*/ 5 w 151"/>
                <a:gd name="T43" fmla="*/ 49 h 75"/>
                <a:gd name="T44" fmla="*/ 2 w 151"/>
                <a:gd name="T45" fmla="*/ 54 h 75"/>
                <a:gd name="T46" fmla="*/ 1 w 151"/>
                <a:gd name="T47" fmla="*/ 57 h 75"/>
                <a:gd name="T48" fmla="*/ 0 w 151"/>
                <a:gd name="T49" fmla="*/ 59 h 75"/>
                <a:gd name="T50" fmla="*/ 1 w 151"/>
                <a:gd name="T51" fmla="*/ 62 h 75"/>
                <a:gd name="T52" fmla="*/ 1 w 151"/>
                <a:gd name="T53" fmla="*/ 66 h 75"/>
                <a:gd name="T54" fmla="*/ 3 w 151"/>
                <a:gd name="T55" fmla="*/ 69 h 75"/>
                <a:gd name="T56" fmla="*/ 7 w 151"/>
                <a:gd name="T57" fmla="*/ 72 h 75"/>
                <a:gd name="T58" fmla="*/ 11 w 151"/>
                <a:gd name="T59" fmla="*/ 75 h 75"/>
                <a:gd name="T60" fmla="*/ 16 w 151"/>
                <a:gd name="T6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75">
                  <a:moveTo>
                    <a:pt x="16" y="75"/>
                  </a:moveTo>
                  <a:lnTo>
                    <a:pt x="18" y="75"/>
                  </a:lnTo>
                  <a:lnTo>
                    <a:pt x="20" y="74"/>
                  </a:lnTo>
                  <a:lnTo>
                    <a:pt x="141" y="28"/>
                  </a:lnTo>
                  <a:lnTo>
                    <a:pt x="144" y="27"/>
                  </a:lnTo>
                  <a:lnTo>
                    <a:pt x="147" y="26"/>
                  </a:lnTo>
                  <a:lnTo>
                    <a:pt x="148" y="24"/>
                  </a:lnTo>
                  <a:lnTo>
                    <a:pt x="150" y="22"/>
                  </a:lnTo>
                  <a:lnTo>
                    <a:pt x="150" y="18"/>
                  </a:lnTo>
                  <a:lnTo>
                    <a:pt x="151" y="16"/>
                  </a:lnTo>
                  <a:lnTo>
                    <a:pt x="151" y="13"/>
                  </a:lnTo>
                  <a:lnTo>
                    <a:pt x="150" y="9"/>
                  </a:lnTo>
                  <a:lnTo>
                    <a:pt x="149" y="7"/>
                  </a:lnTo>
                  <a:lnTo>
                    <a:pt x="147" y="5"/>
                  </a:lnTo>
                  <a:lnTo>
                    <a:pt x="144" y="2"/>
                  </a:lnTo>
                  <a:lnTo>
                    <a:pt x="142" y="1"/>
                  </a:lnTo>
                  <a:lnTo>
                    <a:pt x="140" y="0"/>
                  </a:lnTo>
                  <a:lnTo>
                    <a:pt x="136" y="0"/>
                  </a:lnTo>
                  <a:lnTo>
                    <a:pt x="133" y="0"/>
                  </a:lnTo>
                  <a:lnTo>
                    <a:pt x="131" y="1"/>
                  </a:lnTo>
                  <a:lnTo>
                    <a:pt x="10" y="45"/>
                  </a:lnTo>
                  <a:lnTo>
                    <a:pt x="5" y="49"/>
                  </a:lnTo>
                  <a:lnTo>
                    <a:pt x="2" y="54"/>
                  </a:lnTo>
                  <a:lnTo>
                    <a:pt x="1" y="57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1" y="66"/>
                  </a:lnTo>
                  <a:lnTo>
                    <a:pt x="3" y="69"/>
                  </a:lnTo>
                  <a:lnTo>
                    <a:pt x="7" y="72"/>
                  </a:lnTo>
                  <a:lnTo>
                    <a:pt x="11" y="75"/>
                  </a:lnTo>
                  <a:lnTo>
                    <a:pt x="16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4598">
              <a:extLst>
                <a:ext uri="{FF2B5EF4-FFF2-40B4-BE49-F238E27FC236}">
                  <a16:creationId xmlns:a16="http://schemas.microsoft.com/office/drawing/2014/main" id="{C78F8059-4B32-4304-93D4-FC1E6DFA6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175" y="3508375"/>
              <a:ext cx="57150" cy="130175"/>
            </a:xfrm>
            <a:custGeom>
              <a:avLst/>
              <a:gdLst>
                <a:gd name="T0" fmla="*/ 181 w 182"/>
                <a:gd name="T1" fmla="*/ 186 h 409"/>
                <a:gd name="T2" fmla="*/ 174 w 182"/>
                <a:gd name="T3" fmla="*/ 161 h 409"/>
                <a:gd name="T4" fmla="*/ 161 w 182"/>
                <a:gd name="T5" fmla="*/ 138 h 409"/>
                <a:gd name="T6" fmla="*/ 146 w 182"/>
                <a:gd name="T7" fmla="*/ 120 h 409"/>
                <a:gd name="T8" fmla="*/ 124 w 182"/>
                <a:gd name="T9" fmla="*/ 106 h 409"/>
                <a:gd name="T10" fmla="*/ 109 w 182"/>
                <a:gd name="T11" fmla="*/ 91 h 409"/>
                <a:gd name="T12" fmla="*/ 106 w 182"/>
                <a:gd name="T13" fmla="*/ 66 h 409"/>
                <a:gd name="T14" fmla="*/ 96 w 182"/>
                <a:gd name="T15" fmla="*/ 45 h 409"/>
                <a:gd name="T16" fmla="*/ 75 w 182"/>
                <a:gd name="T17" fmla="*/ 21 h 409"/>
                <a:gd name="T18" fmla="*/ 47 w 182"/>
                <a:gd name="T19" fmla="*/ 5 h 409"/>
                <a:gd name="T20" fmla="*/ 14 w 182"/>
                <a:gd name="T21" fmla="*/ 0 h 409"/>
                <a:gd name="T22" fmla="*/ 7 w 182"/>
                <a:gd name="T23" fmla="*/ 2 h 409"/>
                <a:gd name="T24" fmla="*/ 1 w 182"/>
                <a:gd name="T25" fmla="*/ 9 h 409"/>
                <a:gd name="T26" fmla="*/ 0 w 182"/>
                <a:gd name="T27" fmla="*/ 18 h 409"/>
                <a:gd name="T28" fmla="*/ 4 w 182"/>
                <a:gd name="T29" fmla="*/ 25 h 409"/>
                <a:gd name="T30" fmla="*/ 12 w 182"/>
                <a:gd name="T31" fmla="*/ 29 h 409"/>
                <a:gd name="T32" fmla="*/ 30 w 182"/>
                <a:gd name="T33" fmla="*/ 31 h 409"/>
                <a:gd name="T34" fmla="*/ 51 w 182"/>
                <a:gd name="T35" fmla="*/ 40 h 409"/>
                <a:gd name="T36" fmla="*/ 68 w 182"/>
                <a:gd name="T37" fmla="*/ 56 h 409"/>
                <a:gd name="T38" fmla="*/ 77 w 182"/>
                <a:gd name="T39" fmla="*/ 73 h 409"/>
                <a:gd name="T40" fmla="*/ 79 w 182"/>
                <a:gd name="T41" fmla="*/ 92 h 409"/>
                <a:gd name="T42" fmla="*/ 75 w 182"/>
                <a:gd name="T43" fmla="*/ 108 h 409"/>
                <a:gd name="T44" fmla="*/ 78 w 182"/>
                <a:gd name="T45" fmla="*/ 117 h 409"/>
                <a:gd name="T46" fmla="*/ 85 w 182"/>
                <a:gd name="T47" fmla="*/ 124 h 409"/>
                <a:gd name="T48" fmla="*/ 101 w 182"/>
                <a:gd name="T49" fmla="*/ 128 h 409"/>
                <a:gd name="T50" fmla="*/ 120 w 182"/>
                <a:gd name="T51" fmla="*/ 138 h 409"/>
                <a:gd name="T52" fmla="*/ 134 w 182"/>
                <a:gd name="T53" fmla="*/ 152 h 409"/>
                <a:gd name="T54" fmla="*/ 144 w 182"/>
                <a:gd name="T55" fmla="*/ 170 h 409"/>
                <a:gd name="T56" fmla="*/ 150 w 182"/>
                <a:gd name="T57" fmla="*/ 189 h 409"/>
                <a:gd name="T58" fmla="*/ 151 w 182"/>
                <a:gd name="T59" fmla="*/ 213 h 409"/>
                <a:gd name="T60" fmla="*/ 148 w 182"/>
                <a:gd name="T61" fmla="*/ 234 h 409"/>
                <a:gd name="T62" fmla="*/ 139 w 182"/>
                <a:gd name="T63" fmla="*/ 252 h 409"/>
                <a:gd name="T64" fmla="*/ 125 w 182"/>
                <a:gd name="T65" fmla="*/ 268 h 409"/>
                <a:gd name="T66" fmla="*/ 108 w 182"/>
                <a:gd name="T67" fmla="*/ 278 h 409"/>
                <a:gd name="T68" fmla="*/ 88 w 182"/>
                <a:gd name="T69" fmla="*/ 284 h 409"/>
                <a:gd name="T70" fmla="*/ 80 w 182"/>
                <a:gd name="T71" fmla="*/ 290 h 409"/>
                <a:gd name="T72" fmla="*/ 75 w 182"/>
                <a:gd name="T73" fmla="*/ 299 h 409"/>
                <a:gd name="T74" fmla="*/ 80 w 182"/>
                <a:gd name="T75" fmla="*/ 311 h 409"/>
                <a:gd name="T76" fmla="*/ 82 w 182"/>
                <a:gd name="T77" fmla="*/ 329 h 409"/>
                <a:gd name="T78" fmla="*/ 78 w 182"/>
                <a:gd name="T79" fmla="*/ 345 h 409"/>
                <a:gd name="T80" fmla="*/ 65 w 182"/>
                <a:gd name="T81" fmla="*/ 362 h 409"/>
                <a:gd name="T82" fmla="*/ 43 w 182"/>
                <a:gd name="T83" fmla="*/ 374 h 409"/>
                <a:gd name="T84" fmla="*/ 14 w 182"/>
                <a:gd name="T85" fmla="*/ 379 h 409"/>
                <a:gd name="T86" fmla="*/ 7 w 182"/>
                <a:gd name="T87" fmla="*/ 382 h 409"/>
                <a:gd name="T88" fmla="*/ 1 w 182"/>
                <a:gd name="T89" fmla="*/ 388 h 409"/>
                <a:gd name="T90" fmla="*/ 0 w 182"/>
                <a:gd name="T91" fmla="*/ 397 h 409"/>
                <a:gd name="T92" fmla="*/ 4 w 182"/>
                <a:gd name="T93" fmla="*/ 405 h 409"/>
                <a:gd name="T94" fmla="*/ 12 w 182"/>
                <a:gd name="T95" fmla="*/ 409 h 409"/>
                <a:gd name="T96" fmla="*/ 42 w 182"/>
                <a:gd name="T97" fmla="*/ 406 h 409"/>
                <a:gd name="T98" fmla="*/ 75 w 182"/>
                <a:gd name="T99" fmla="*/ 391 h 409"/>
                <a:gd name="T100" fmla="*/ 100 w 182"/>
                <a:gd name="T101" fmla="*/ 367 h 409"/>
                <a:gd name="T102" fmla="*/ 109 w 182"/>
                <a:gd name="T103" fmla="*/ 346 h 409"/>
                <a:gd name="T104" fmla="*/ 113 w 182"/>
                <a:gd name="T105" fmla="*/ 325 h 409"/>
                <a:gd name="T106" fmla="*/ 118 w 182"/>
                <a:gd name="T107" fmla="*/ 307 h 409"/>
                <a:gd name="T108" fmla="*/ 140 w 182"/>
                <a:gd name="T109" fmla="*/ 295 h 409"/>
                <a:gd name="T110" fmla="*/ 158 w 182"/>
                <a:gd name="T111" fmla="*/ 278 h 409"/>
                <a:gd name="T112" fmla="*/ 170 w 182"/>
                <a:gd name="T113" fmla="*/ 257 h 409"/>
                <a:gd name="T114" fmla="*/ 179 w 182"/>
                <a:gd name="T115" fmla="*/ 232 h 409"/>
                <a:gd name="T116" fmla="*/ 182 w 182"/>
                <a:gd name="T117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2" h="409">
                  <a:moveTo>
                    <a:pt x="182" y="204"/>
                  </a:moveTo>
                  <a:lnTo>
                    <a:pt x="182" y="195"/>
                  </a:lnTo>
                  <a:lnTo>
                    <a:pt x="181" y="186"/>
                  </a:lnTo>
                  <a:lnTo>
                    <a:pt x="178" y="178"/>
                  </a:lnTo>
                  <a:lnTo>
                    <a:pt x="176" y="169"/>
                  </a:lnTo>
                  <a:lnTo>
                    <a:pt x="174" y="161"/>
                  </a:lnTo>
                  <a:lnTo>
                    <a:pt x="170" y="153"/>
                  </a:lnTo>
                  <a:lnTo>
                    <a:pt x="166" y="145"/>
                  </a:lnTo>
                  <a:lnTo>
                    <a:pt x="161" y="138"/>
                  </a:lnTo>
                  <a:lnTo>
                    <a:pt x="157" y="132"/>
                  </a:lnTo>
                  <a:lnTo>
                    <a:pt x="151" y="126"/>
                  </a:lnTo>
                  <a:lnTo>
                    <a:pt x="146" y="120"/>
                  </a:lnTo>
                  <a:lnTo>
                    <a:pt x="139" y="115"/>
                  </a:lnTo>
                  <a:lnTo>
                    <a:pt x="132" y="110"/>
                  </a:lnTo>
                  <a:lnTo>
                    <a:pt x="124" y="106"/>
                  </a:lnTo>
                  <a:lnTo>
                    <a:pt x="116" y="102"/>
                  </a:lnTo>
                  <a:lnTo>
                    <a:pt x="108" y="99"/>
                  </a:lnTo>
                  <a:lnTo>
                    <a:pt x="109" y="91"/>
                  </a:lnTo>
                  <a:lnTo>
                    <a:pt x="108" y="82"/>
                  </a:lnTo>
                  <a:lnTo>
                    <a:pt x="107" y="74"/>
                  </a:lnTo>
                  <a:lnTo>
                    <a:pt x="106" y="66"/>
                  </a:lnTo>
                  <a:lnTo>
                    <a:pt x="104" y="59"/>
                  </a:lnTo>
                  <a:lnTo>
                    <a:pt x="100" y="51"/>
                  </a:lnTo>
                  <a:lnTo>
                    <a:pt x="96" y="45"/>
                  </a:lnTo>
                  <a:lnTo>
                    <a:pt x="91" y="38"/>
                  </a:lnTo>
                  <a:lnTo>
                    <a:pt x="85" y="29"/>
                  </a:lnTo>
                  <a:lnTo>
                    <a:pt x="75" y="21"/>
                  </a:lnTo>
                  <a:lnTo>
                    <a:pt x="68" y="15"/>
                  </a:lnTo>
                  <a:lnTo>
                    <a:pt x="57" y="10"/>
                  </a:lnTo>
                  <a:lnTo>
                    <a:pt x="47" y="5"/>
                  </a:lnTo>
                  <a:lnTo>
                    <a:pt x="37" y="2"/>
                  </a:lnTo>
                  <a:lnTo>
                    <a:pt x="2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22" y="30"/>
                  </a:lnTo>
                  <a:lnTo>
                    <a:pt x="30" y="31"/>
                  </a:lnTo>
                  <a:lnTo>
                    <a:pt x="37" y="33"/>
                  </a:lnTo>
                  <a:lnTo>
                    <a:pt x="44" y="37"/>
                  </a:lnTo>
                  <a:lnTo>
                    <a:pt x="51" y="40"/>
                  </a:lnTo>
                  <a:lnTo>
                    <a:pt x="56" y="45"/>
                  </a:lnTo>
                  <a:lnTo>
                    <a:pt x="62" y="50"/>
                  </a:lnTo>
                  <a:lnTo>
                    <a:pt x="68" y="56"/>
                  </a:lnTo>
                  <a:lnTo>
                    <a:pt x="71" y="62"/>
                  </a:lnTo>
                  <a:lnTo>
                    <a:pt x="74" y="67"/>
                  </a:lnTo>
                  <a:lnTo>
                    <a:pt x="77" y="73"/>
                  </a:lnTo>
                  <a:lnTo>
                    <a:pt x="78" y="80"/>
                  </a:lnTo>
                  <a:lnTo>
                    <a:pt x="79" y="85"/>
                  </a:lnTo>
                  <a:lnTo>
                    <a:pt x="79" y="92"/>
                  </a:lnTo>
                  <a:lnTo>
                    <a:pt x="78" y="99"/>
                  </a:lnTo>
                  <a:lnTo>
                    <a:pt x="77" y="106"/>
                  </a:lnTo>
                  <a:lnTo>
                    <a:pt x="75" y="108"/>
                  </a:lnTo>
                  <a:lnTo>
                    <a:pt x="75" y="111"/>
                  </a:lnTo>
                  <a:lnTo>
                    <a:pt x="77" y="115"/>
                  </a:lnTo>
                  <a:lnTo>
                    <a:pt x="78" y="117"/>
                  </a:lnTo>
                  <a:lnTo>
                    <a:pt x="80" y="119"/>
                  </a:lnTo>
                  <a:lnTo>
                    <a:pt x="82" y="121"/>
                  </a:lnTo>
                  <a:lnTo>
                    <a:pt x="85" y="124"/>
                  </a:lnTo>
                  <a:lnTo>
                    <a:pt x="88" y="124"/>
                  </a:lnTo>
                  <a:lnTo>
                    <a:pt x="95" y="126"/>
                  </a:lnTo>
                  <a:lnTo>
                    <a:pt x="101" y="128"/>
                  </a:lnTo>
                  <a:lnTo>
                    <a:pt x="108" y="131"/>
                  </a:lnTo>
                  <a:lnTo>
                    <a:pt x="114" y="134"/>
                  </a:lnTo>
                  <a:lnTo>
                    <a:pt x="120" y="138"/>
                  </a:lnTo>
                  <a:lnTo>
                    <a:pt x="125" y="142"/>
                  </a:lnTo>
                  <a:lnTo>
                    <a:pt x="130" y="147"/>
                  </a:lnTo>
                  <a:lnTo>
                    <a:pt x="134" y="152"/>
                  </a:lnTo>
                  <a:lnTo>
                    <a:pt x="138" y="158"/>
                  </a:lnTo>
                  <a:lnTo>
                    <a:pt x="141" y="163"/>
                  </a:lnTo>
                  <a:lnTo>
                    <a:pt x="144" y="170"/>
                  </a:lnTo>
                  <a:lnTo>
                    <a:pt x="147" y="176"/>
                  </a:lnTo>
                  <a:lnTo>
                    <a:pt x="149" y="182"/>
                  </a:lnTo>
                  <a:lnTo>
                    <a:pt x="150" y="189"/>
                  </a:lnTo>
                  <a:lnTo>
                    <a:pt x="151" y="197"/>
                  </a:lnTo>
                  <a:lnTo>
                    <a:pt x="151" y="205"/>
                  </a:lnTo>
                  <a:lnTo>
                    <a:pt x="151" y="213"/>
                  </a:lnTo>
                  <a:lnTo>
                    <a:pt x="150" y="220"/>
                  </a:lnTo>
                  <a:lnTo>
                    <a:pt x="149" y="228"/>
                  </a:lnTo>
                  <a:lnTo>
                    <a:pt x="148" y="234"/>
                  </a:lnTo>
                  <a:lnTo>
                    <a:pt x="144" y="241"/>
                  </a:lnTo>
                  <a:lnTo>
                    <a:pt x="142" y="247"/>
                  </a:lnTo>
                  <a:lnTo>
                    <a:pt x="139" y="252"/>
                  </a:lnTo>
                  <a:lnTo>
                    <a:pt x="134" y="258"/>
                  </a:lnTo>
                  <a:lnTo>
                    <a:pt x="131" y="264"/>
                  </a:lnTo>
                  <a:lnTo>
                    <a:pt x="125" y="268"/>
                  </a:lnTo>
                  <a:lnTo>
                    <a:pt x="121" y="272"/>
                  </a:lnTo>
                  <a:lnTo>
                    <a:pt x="115" y="275"/>
                  </a:lnTo>
                  <a:lnTo>
                    <a:pt x="108" y="278"/>
                  </a:lnTo>
                  <a:lnTo>
                    <a:pt x="103" y="281"/>
                  </a:lnTo>
                  <a:lnTo>
                    <a:pt x="96" y="283"/>
                  </a:lnTo>
                  <a:lnTo>
                    <a:pt x="88" y="284"/>
                  </a:lnTo>
                  <a:lnTo>
                    <a:pt x="85" y="285"/>
                  </a:lnTo>
                  <a:lnTo>
                    <a:pt x="82" y="287"/>
                  </a:lnTo>
                  <a:lnTo>
                    <a:pt x="80" y="290"/>
                  </a:lnTo>
                  <a:lnTo>
                    <a:pt x="78" y="292"/>
                  </a:lnTo>
                  <a:lnTo>
                    <a:pt x="77" y="295"/>
                  </a:lnTo>
                  <a:lnTo>
                    <a:pt x="75" y="299"/>
                  </a:lnTo>
                  <a:lnTo>
                    <a:pt x="75" y="302"/>
                  </a:lnTo>
                  <a:lnTo>
                    <a:pt x="77" y="306"/>
                  </a:lnTo>
                  <a:lnTo>
                    <a:pt x="80" y="311"/>
                  </a:lnTo>
                  <a:lnTo>
                    <a:pt x="81" y="317"/>
                  </a:lnTo>
                  <a:lnTo>
                    <a:pt x="82" y="324"/>
                  </a:lnTo>
                  <a:lnTo>
                    <a:pt x="82" y="329"/>
                  </a:lnTo>
                  <a:lnTo>
                    <a:pt x="81" y="335"/>
                  </a:lnTo>
                  <a:lnTo>
                    <a:pt x="80" y="339"/>
                  </a:lnTo>
                  <a:lnTo>
                    <a:pt x="78" y="345"/>
                  </a:lnTo>
                  <a:lnTo>
                    <a:pt x="75" y="350"/>
                  </a:lnTo>
                  <a:lnTo>
                    <a:pt x="71" y="356"/>
                  </a:lnTo>
                  <a:lnTo>
                    <a:pt x="65" y="362"/>
                  </a:lnTo>
                  <a:lnTo>
                    <a:pt x="59" y="368"/>
                  </a:lnTo>
                  <a:lnTo>
                    <a:pt x="51" y="371"/>
                  </a:lnTo>
                  <a:lnTo>
                    <a:pt x="43" y="374"/>
                  </a:lnTo>
                  <a:lnTo>
                    <a:pt x="34" y="378"/>
                  </a:lnTo>
                  <a:lnTo>
                    <a:pt x="25" y="379"/>
                  </a:lnTo>
                  <a:lnTo>
                    <a:pt x="14" y="379"/>
                  </a:lnTo>
                  <a:lnTo>
                    <a:pt x="12" y="380"/>
                  </a:lnTo>
                  <a:lnTo>
                    <a:pt x="9" y="380"/>
                  </a:lnTo>
                  <a:lnTo>
                    <a:pt x="7" y="382"/>
                  </a:lnTo>
                  <a:lnTo>
                    <a:pt x="4" y="383"/>
                  </a:lnTo>
                  <a:lnTo>
                    <a:pt x="2" y="386"/>
                  </a:lnTo>
                  <a:lnTo>
                    <a:pt x="1" y="388"/>
                  </a:lnTo>
                  <a:lnTo>
                    <a:pt x="0" y="391"/>
                  </a:lnTo>
                  <a:lnTo>
                    <a:pt x="0" y="395"/>
                  </a:lnTo>
                  <a:lnTo>
                    <a:pt x="0" y="397"/>
                  </a:lnTo>
                  <a:lnTo>
                    <a:pt x="1" y="400"/>
                  </a:lnTo>
                  <a:lnTo>
                    <a:pt x="2" y="403"/>
                  </a:lnTo>
                  <a:lnTo>
                    <a:pt x="4" y="405"/>
                  </a:lnTo>
                  <a:lnTo>
                    <a:pt x="7" y="407"/>
                  </a:lnTo>
                  <a:lnTo>
                    <a:pt x="9" y="408"/>
                  </a:lnTo>
                  <a:lnTo>
                    <a:pt x="12" y="409"/>
                  </a:lnTo>
                  <a:lnTo>
                    <a:pt x="14" y="409"/>
                  </a:lnTo>
                  <a:lnTo>
                    <a:pt x="28" y="408"/>
                  </a:lnTo>
                  <a:lnTo>
                    <a:pt x="42" y="406"/>
                  </a:lnTo>
                  <a:lnTo>
                    <a:pt x="53" y="403"/>
                  </a:lnTo>
                  <a:lnTo>
                    <a:pt x="65" y="398"/>
                  </a:lnTo>
                  <a:lnTo>
                    <a:pt x="75" y="391"/>
                  </a:lnTo>
                  <a:lnTo>
                    <a:pt x="86" y="385"/>
                  </a:lnTo>
                  <a:lnTo>
                    <a:pt x="94" y="376"/>
                  </a:lnTo>
                  <a:lnTo>
                    <a:pt x="100" y="367"/>
                  </a:lnTo>
                  <a:lnTo>
                    <a:pt x="105" y="360"/>
                  </a:lnTo>
                  <a:lnTo>
                    <a:pt x="107" y="353"/>
                  </a:lnTo>
                  <a:lnTo>
                    <a:pt x="109" y="346"/>
                  </a:lnTo>
                  <a:lnTo>
                    <a:pt x="112" y="339"/>
                  </a:lnTo>
                  <a:lnTo>
                    <a:pt x="113" y="332"/>
                  </a:lnTo>
                  <a:lnTo>
                    <a:pt x="113" y="325"/>
                  </a:lnTo>
                  <a:lnTo>
                    <a:pt x="112" y="318"/>
                  </a:lnTo>
                  <a:lnTo>
                    <a:pt x="110" y="310"/>
                  </a:lnTo>
                  <a:lnTo>
                    <a:pt x="118" y="307"/>
                  </a:lnTo>
                  <a:lnTo>
                    <a:pt x="126" y="303"/>
                  </a:lnTo>
                  <a:lnTo>
                    <a:pt x="133" y="300"/>
                  </a:lnTo>
                  <a:lnTo>
                    <a:pt x="140" y="295"/>
                  </a:lnTo>
                  <a:lnTo>
                    <a:pt x="147" y="290"/>
                  </a:lnTo>
                  <a:lnTo>
                    <a:pt x="152" y="284"/>
                  </a:lnTo>
                  <a:lnTo>
                    <a:pt x="158" y="278"/>
                  </a:lnTo>
                  <a:lnTo>
                    <a:pt x="162" y="272"/>
                  </a:lnTo>
                  <a:lnTo>
                    <a:pt x="167" y="264"/>
                  </a:lnTo>
                  <a:lnTo>
                    <a:pt x="170" y="257"/>
                  </a:lnTo>
                  <a:lnTo>
                    <a:pt x="174" y="249"/>
                  </a:lnTo>
                  <a:lnTo>
                    <a:pt x="177" y="241"/>
                  </a:lnTo>
                  <a:lnTo>
                    <a:pt x="179" y="232"/>
                  </a:lnTo>
                  <a:lnTo>
                    <a:pt x="181" y="223"/>
                  </a:lnTo>
                  <a:lnTo>
                    <a:pt x="182" y="214"/>
                  </a:lnTo>
                  <a:lnTo>
                    <a:pt x="182" y="205"/>
                  </a:lnTo>
                  <a:lnTo>
                    <a:pt x="182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8C040C2C-06C2-4058-9362-C6E5B103793F}"/>
              </a:ext>
            </a:extLst>
          </p:cNvPr>
          <p:cNvGrpSpPr/>
          <p:nvPr/>
        </p:nvGrpSpPr>
        <p:grpSpPr>
          <a:xfrm>
            <a:off x="10789840" y="4250049"/>
            <a:ext cx="277813" cy="287337"/>
            <a:chOff x="11612563" y="4081463"/>
            <a:chExt cx="277813" cy="287337"/>
          </a:xfrm>
          <a:solidFill>
            <a:schemeClr val="bg1"/>
          </a:solidFill>
        </p:grpSpPr>
        <p:sp>
          <p:nvSpPr>
            <p:cNvPr id="268" name="Freeform 4632">
              <a:extLst>
                <a:ext uri="{FF2B5EF4-FFF2-40B4-BE49-F238E27FC236}">
                  <a16:creationId xmlns:a16="http://schemas.microsoft.com/office/drawing/2014/main" id="{4957A205-44F9-4A53-BA1F-A5EC16A4AF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6850" y="4081463"/>
              <a:ext cx="249238" cy="173038"/>
            </a:xfrm>
            <a:custGeom>
              <a:avLst/>
              <a:gdLst>
                <a:gd name="T0" fmla="*/ 452 w 784"/>
                <a:gd name="T1" fmla="*/ 120 h 542"/>
                <a:gd name="T2" fmla="*/ 302 w 784"/>
                <a:gd name="T3" fmla="*/ 150 h 542"/>
                <a:gd name="T4" fmla="*/ 16 w 784"/>
                <a:gd name="T5" fmla="*/ 542 h 542"/>
                <a:gd name="T6" fmla="*/ 772 w 784"/>
                <a:gd name="T7" fmla="*/ 542 h 542"/>
                <a:gd name="T8" fmla="*/ 777 w 784"/>
                <a:gd name="T9" fmla="*/ 539 h 542"/>
                <a:gd name="T10" fmla="*/ 781 w 784"/>
                <a:gd name="T11" fmla="*/ 535 h 542"/>
                <a:gd name="T12" fmla="*/ 783 w 784"/>
                <a:gd name="T13" fmla="*/ 529 h 542"/>
                <a:gd name="T14" fmla="*/ 784 w 784"/>
                <a:gd name="T15" fmla="*/ 135 h 542"/>
                <a:gd name="T16" fmla="*/ 783 w 784"/>
                <a:gd name="T17" fmla="*/ 129 h 542"/>
                <a:gd name="T18" fmla="*/ 780 w 784"/>
                <a:gd name="T19" fmla="*/ 125 h 542"/>
                <a:gd name="T20" fmla="*/ 775 w 784"/>
                <a:gd name="T21" fmla="*/ 121 h 542"/>
                <a:gd name="T22" fmla="*/ 768 w 784"/>
                <a:gd name="T23" fmla="*/ 120 h 542"/>
                <a:gd name="T24" fmla="*/ 483 w 784"/>
                <a:gd name="T25" fmla="*/ 105 h 542"/>
                <a:gd name="T26" fmla="*/ 481 w 784"/>
                <a:gd name="T27" fmla="*/ 99 h 542"/>
                <a:gd name="T28" fmla="*/ 478 w 784"/>
                <a:gd name="T29" fmla="*/ 94 h 542"/>
                <a:gd name="T30" fmla="*/ 474 w 784"/>
                <a:gd name="T31" fmla="*/ 91 h 542"/>
                <a:gd name="T32" fmla="*/ 468 w 784"/>
                <a:gd name="T33" fmla="*/ 90 h 542"/>
                <a:gd name="T34" fmla="*/ 392 w 784"/>
                <a:gd name="T35" fmla="*/ 14 h 542"/>
                <a:gd name="T36" fmla="*/ 391 w 784"/>
                <a:gd name="T37" fmla="*/ 9 h 542"/>
                <a:gd name="T38" fmla="*/ 388 w 784"/>
                <a:gd name="T39" fmla="*/ 4 h 542"/>
                <a:gd name="T40" fmla="*/ 383 w 784"/>
                <a:gd name="T41" fmla="*/ 1 h 542"/>
                <a:gd name="T42" fmla="*/ 378 w 784"/>
                <a:gd name="T43" fmla="*/ 0 h 542"/>
                <a:gd name="T44" fmla="*/ 371 w 784"/>
                <a:gd name="T45" fmla="*/ 1 h 542"/>
                <a:gd name="T46" fmla="*/ 366 w 784"/>
                <a:gd name="T47" fmla="*/ 4 h 542"/>
                <a:gd name="T48" fmla="*/ 363 w 784"/>
                <a:gd name="T49" fmla="*/ 9 h 542"/>
                <a:gd name="T50" fmla="*/ 362 w 784"/>
                <a:gd name="T51" fmla="*/ 14 h 542"/>
                <a:gd name="T52" fmla="*/ 287 w 784"/>
                <a:gd name="T53" fmla="*/ 90 h 542"/>
                <a:gd name="T54" fmla="*/ 282 w 784"/>
                <a:gd name="T55" fmla="*/ 91 h 542"/>
                <a:gd name="T56" fmla="*/ 276 w 784"/>
                <a:gd name="T57" fmla="*/ 94 h 542"/>
                <a:gd name="T58" fmla="*/ 273 w 784"/>
                <a:gd name="T59" fmla="*/ 99 h 542"/>
                <a:gd name="T60" fmla="*/ 271 w 784"/>
                <a:gd name="T61" fmla="*/ 105 h 542"/>
                <a:gd name="T62" fmla="*/ 16 w 784"/>
                <a:gd name="T63" fmla="*/ 120 h 542"/>
                <a:gd name="T64" fmla="*/ 11 w 784"/>
                <a:gd name="T65" fmla="*/ 121 h 542"/>
                <a:gd name="T66" fmla="*/ 5 w 784"/>
                <a:gd name="T67" fmla="*/ 125 h 542"/>
                <a:gd name="T68" fmla="*/ 1 w 784"/>
                <a:gd name="T69" fmla="*/ 129 h 542"/>
                <a:gd name="T70" fmla="*/ 0 w 784"/>
                <a:gd name="T71" fmla="*/ 135 h 542"/>
                <a:gd name="T72" fmla="*/ 1 w 784"/>
                <a:gd name="T73" fmla="*/ 529 h 542"/>
                <a:gd name="T74" fmla="*/ 4 w 784"/>
                <a:gd name="T75" fmla="*/ 535 h 542"/>
                <a:gd name="T76" fmla="*/ 7 w 784"/>
                <a:gd name="T77" fmla="*/ 539 h 542"/>
                <a:gd name="T78" fmla="*/ 13 w 784"/>
                <a:gd name="T79" fmla="*/ 542 h 542"/>
                <a:gd name="T80" fmla="*/ 16 w 784"/>
                <a:gd name="T8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4" h="542">
                  <a:moveTo>
                    <a:pt x="302" y="120"/>
                  </a:moveTo>
                  <a:lnTo>
                    <a:pt x="452" y="120"/>
                  </a:lnTo>
                  <a:lnTo>
                    <a:pt x="452" y="150"/>
                  </a:lnTo>
                  <a:lnTo>
                    <a:pt x="302" y="150"/>
                  </a:lnTo>
                  <a:lnTo>
                    <a:pt x="302" y="120"/>
                  </a:lnTo>
                  <a:close/>
                  <a:moveTo>
                    <a:pt x="16" y="542"/>
                  </a:moveTo>
                  <a:lnTo>
                    <a:pt x="768" y="542"/>
                  </a:lnTo>
                  <a:lnTo>
                    <a:pt x="772" y="542"/>
                  </a:lnTo>
                  <a:lnTo>
                    <a:pt x="775" y="540"/>
                  </a:lnTo>
                  <a:lnTo>
                    <a:pt x="777" y="539"/>
                  </a:lnTo>
                  <a:lnTo>
                    <a:pt x="780" y="537"/>
                  </a:lnTo>
                  <a:lnTo>
                    <a:pt x="781" y="535"/>
                  </a:lnTo>
                  <a:lnTo>
                    <a:pt x="783" y="533"/>
                  </a:lnTo>
                  <a:lnTo>
                    <a:pt x="783" y="529"/>
                  </a:lnTo>
                  <a:lnTo>
                    <a:pt x="784" y="527"/>
                  </a:lnTo>
                  <a:lnTo>
                    <a:pt x="784" y="135"/>
                  </a:lnTo>
                  <a:lnTo>
                    <a:pt x="783" y="132"/>
                  </a:lnTo>
                  <a:lnTo>
                    <a:pt x="783" y="129"/>
                  </a:lnTo>
                  <a:lnTo>
                    <a:pt x="781" y="127"/>
                  </a:lnTo>
                  <a:lnTo>
                    <a:pt x="780" y="125"/>
                  </a:lnTo>
                  <a:lnTo>
                    <a:pt x="777" y="123"/>
                  </a:lnTo>
                  <a:lnTo>
                    <a:pt x="775" y="121"/>
                  </a:lnTo>
                  <a:lnTo>
                    <a:pt x="772" y="120"/>
                  </a:lnTo>
                  <a:lnTo>
                    <a:pt x="768" y="120"/>
                  </a:lnTo>
                  <a:lnTo>
                    <a:pt x="483" y="120"/>
                  </a:lnTo>
                  <a:lnTo>
                    <a:pt x="483" y="105"/>
                  </a:lnTo>
                  <a:lnTo>
                    <a:pt x="483" y="102"/>
                  </a:lnTo>
                  <a:lnTo>
                    <a:pt x="481" y="99"/>
                  </a:lnTo>
                  <a:lnTo>
                    <a:pt x="480" y="97"/>
                  </a:lnTo>
                  <a:lnTo>
                    <a:pt x="478" y="94"/>
                  </a:lnTo>
                  <a:lnTo>
                    <a:pt x="476" y="92"/>
                  </a:lnTo>
                  <a:lnTo>
                    <a:pt x="474" y="91"/>
                  </a:lnTo>
                  <a:lnTo>
                    <a:pt x="470" y="90"/>
                  </a:lnTo>
                  <a:lnTo>
                    <a:pt x="468" y="90"/>
                  </a:lnTo>
                  <a:lnTo>
                    <a:pt x="392" y="90"/>
                  </a:lnTo>
                  <a:lnTo>
                    <a:pt x="392" y="14"/>
                  </a:lnTo>
                  <a:lnTo>
                    <a:pt x="392" y="12"/>
                  </a:lnTo>
                  <a:lnTo>
                    <a:pt x="391" y="9"/>
                  </a:lnTo>
                  <a:lnTo>
                    <a:pt x="390" y="6"/>
                  </a:lnTo>
                  <a:lnTo>
                    <a:pt x="388" y="4"/>
                  </a:lnTo>
                  <a:lnTo>
                    <a:pt x="385" y="2"/>
                  </a:lnTo>
                  <a:lnTo>
                    <a:pt x="383" y="1"/>
                  </a:lnTo>
                  <a:lnTo>
                    <a:pt x="380" y="0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71" y="1"/>
                  </a:lnTo>
                  <a:lnTo>
                    <a:pt x="369" y="2"/>
                  </a:lnTo>
                  <a:lnTo>
                    <a:pt x="366" y="4"/>
                  </a:lnTo>
                  <a:lnTo>
                    <a:pt x="365" y="6"/>
                  </a:lnTo>
                  <a:lnTo>
                    <a:pt x="363" y="9"/>
                  </a:lnTo>
                  <a:lnTo>
                    <a:pt x="363" y="12"/>
                  </a:lnTo>
                  <a:lnTo>
                    <a:pt x="362" y="14"/>
                  </a:lnTo>
                  <a:lnTo>
                    <a:pt x="362" y="90"/>
                  </a:lnTo>
                  <a:lnTo>
                    <a:pt x="287" y="90"/>
                  </a:lnTo>
                  <a:lnTo>
                    <a:pt x="284" y="90"/>
                  </a:lnTo>
                  <a:lnTo>
                    <a:pt x="282" y="91"/>
                  </a:lnTo>
                  <a:lnTo>
                    <a:pt x="278" y="92"/>
                  </a:lnTo>
                  <a:lnTo>
                    <a:pt x="276" y="94"/>
                  </a:lnTo>
                  <a:lnTo>
                    <a:pt x="275" y="97"/>
                  </a:lnTo>
                  <a:lnTo>
                    <a:pt x="273" y="99"/>
                  </a:lnTo>
                  <a:lnTo>
                    <a:pt x="273" y="102"/>
                  </a:lnTo>
                  <a:lnTo>
                    <a:pt x="271" y="105"/>
                  </a:lnTo>
                  <a:lnTo>
                    <a:pt x="271" y="120"/>
                  </a:lnTo>
                  <a:lnTo>
                    <a:pt x="16" y="120"/>
                  </a:lnTo>
                  <a:lnTo>
                    <a:pt x="13" y="120"/>
                  </a:lnTo>
                  <a:lnTo>
                    <a:pt x="11" y="121"/>
                  </a:lnTo>
                  <a:lnTo>
                    <a:pt x="7" y="123"/>
                  </a:lnTo>
                  <a:lnTo>
                    <a:pt x="5" y="125"/>
                  </a:lnTo>
                  <a:lnTo>
                    <a:pt x="4" y="127"/>
                  </a:lnTo>
                  <a:lnTo>
                    <a:pt x="1" y="129"/>
                  </a:lnTo>
                  <a:lnTo>
                    <a:pt x="1" y="132"/>
                  </a:lnTo>
                  <a:lnTo>
                    <a:pt x="0" y="135"/>
                  </a:lnTo>
                  <a:lnTo>
                    <a:pt x="0" y="527"/>
                  </a:lnTo>
                  <a:lnTo>
                    <a:pt x="1" y="529"/>
                  </a:lnTo>
                  <a:lnTo>
                    <a:pt x="1" y="533"/>
                  </a:lnTo>
                  <a:lnTo>
                    <a:pt x="4" y="535"/>
                  </a:lnTo>
                  <a:lnTo>
                    <a:pt x="5" y="537"/>
                  </a:lnTo>
                  <a:lnTo>
                    <a:pt x="7" y="539"/>
                  </a:lnTo>
                  <a:lnTo>
                    <a:pt x="11" y="540"/>
                  </a:lnTo>
                  <a:lnTo>
                    <a:pt x="13" y="542"/>
                  </a:lnTo>
                  <a:lnTo>
                    <a:pt x="16" y="542"/>
                  </a:lnTo>
                  <a:lnTo>
                    <a:pt x="16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4633">
              <a:extLst>
                <a:ext uri="{FF2B5EF4-FFF2-40B4-BE49-F238E27FC236}">
                  <a16:creationId xmlns:a16="http://schemas.microsoft.com/office/drawing/2014/main" id="{5CFDFB69-44CF-44C3-A516-087C152C5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2563" y="4264025"/>
              <a:ext cx="277813" cy="104775"/>
            </a:xfrm>
            <a:custGeom>
              <a:avLst/>
              <a:gdLst>
                <a:gd name="T0" fmla="*/ 45 w 874"/>
                <a:gd name="T1" fmla="*/ 0 h 331"/>
                <a:gd name="T2" fmla="*/ 26 w 874"/>
                <a:gd name="T3" fmla="*/ 2 h 331"/>
                <a:gd name="T4" fmla="*/ 13 w 874"/>
                <a:gd name="T5" fmla="*/ 11 h 331"/>
                <a:gd name="T6" fmla="*/ 4 w 874"/>
                <a:gd name="T7" fmla="*/ 26 h 331"/>
                <a:gd name="T8" fmla="*/ 0 w 874"/>
                <a:gd name="T9" fmla="*/ 45 h 331"/>
                <a:gd name="T10" fmla="*/ 4 w 874"/>
                <a:gd name="T11" fmla="*/ 64 h 331"/>
                <a:gd name="T12" fmla="*/ 13 w 874"/>
                <a:gd name="T13" fmla="*/ 78 h 331"/>
                <a:gd name="T14" fmla="*/ 26 w 874"/>
                <a:gd name="T15" fmla="*/ 87 h 331"/>
                <a:gd name="T16" fmla="*/ 45 w 874"/>
                <a:gd name="T17" fmla="*/ 90 h 331"/>
                <a:gd name="T18" fmla="*/ 105 w 874"/>
                <a:gd name="T19" fmla="*/ 310 h 331"/>
                <a:gd name="T20" fmla="*/ 103 w 874"/>
                <a:gd name="T21" fmla="*/ 315 h 331"/>
                <a:gd name="T22" fmla="*/ 104 w 874"/>
                <a:gd name="T23" fmla="*/ 321 h 331"/>
                <a:gd name="T24" fmla="*/ 106 w 874"/>
                <a:gd name="T25" fmla="*/ 325 h 331"/>
                <a:gd name="T26" fmla="*/ 112 w 874"/>
                <a:gd name="T27" fmla="*/ 330 h 331"/>
                <a:gd name="T28" fmla="*/ 119 w 874"/>
                <a:gd name="T29" fmla="*/ 331 h 331"/>
                <a:gd name="T30" fmla="*/ 127 w 874"/>
                <a:gd name="T31" fmla="*/ 329 h 331"/>
                <a:gd name="T32" fmla="*/ 132 w 874"/>
                <a:gd name="T33" fmla="*/ 323 h 331"/>
                <a:gd name="T34" fmla="*/ 407 w 874"/>
                <a:gd name="T35" fmla="*/ 90 h 331"/>
                <a:gd name="T36" fmla="*/ 408 w 874"/>
                <a:gd name="T37" fmla="*/ 319 h 331"/>
                <a:gd name="T38" fmla="*/ 410 w 874"/>
                <a:gd name="T39" fmla="*/ 324 h 331"/>
                <a:gd name="T40" fmla="*/ 414 w 874"/>
                <a:gd name="T41" fmla="*/ 329 h 331"/>
                <a:gd name="T42" fmla="*/ 419 w 874"/>
                <a:gd name="T43" fmla="*/ 331 h 331"/>
                <a:gd name="T44" fmla="*/ 425 w 874"/>
                <a:gd name="T45" fmla="*/ 331 h 331"/>
                <a:gd name="T46" fmla="*/ 430 w 874"/>
                <a:gd name="T47" fmla="*/ 329 h 331"/>
                <a:gd name="T48" fmla="*/ 435 w 874"/>
                <a:gd name="T49" fmla="*/ 324 h 331"/>
                <a:gd name="T50" fmla="*/ 437 w 874"/>
                <a:gd name="T51" fmla="*/ 319 h 331"/>
                <a:gd name="T52" fmla="*/ 437 w 874"/>
                <a:gd name="T53" fmla="*/ 90 h 331"/>
                <a:gd name="T54" fmla="*/ 713 w 874"/>
                <a:gd name="T55" fmla="*/ 323 h 331"/>
                <a:gd name="T56" fmla="*/ 718 w 874"/>
                <a:gd name="T57" fmla="*/ 329 h 331"/>
                <a:gd name="T58" fmla="*/ 726 w 874"/>
                <a:gd name="T59" fmla="*/ 331 h 331"/>
                <a:gd name="T60" fmla="*/ 733 w 874"/>
                <a:gd name="T61" fmla="*/ 330 h 331"/>
                <a:gd name="T62" fmla="*/ 738 w 874"/>
                <a:gd name="T63" fmla="*/ 325 h 331"/>
                <a:gd name="T64" fmla="*/ 740 w 874"/>
                <a:gd name="T65" fmla="*/ 321 h 331"/>
                <a:gd name="T66" fmla="*/ 741 w 874"/>
                <a:gd name="T67" fmla="*/ 315 h 331"/>
                <a:gd name="T68" fmla="*/ 739 w 874"/>
                <a:gd name="T69" fmla="*/ 310 h 331"/>
                <a:gd name="T70" fmla="*/ 829 w 874"/>
                <a:gd name="T71" fmla="*/ 90 h 331"/>
                <a:gd name="T72" fmla="*/ 848 w 874"/>
                <a:gd name="T73" fmla="*/ 87 h 331"/>
                <a:gd name="T74" fmla="*/ 862 w 874"/>
                <a:gd name="T75" fmla="*/ 78 h 331"/>
                <a:gd name="T76" fmla="*/ 871 w 874"/>
                <a:gd name="T77" fmla="*/ 64 h 331"/>
                <a:gd name="T78" fmla="*/ 874 w 874"/>
                <a:gd name="T79" fmla="*/ 45 h 331"/>
                <a:gd name="T80" fmla="*/ 871 w 874"/>
                <a:gd name="T81" fmla="*/ 26 h 331"/>
                <a:gd name="T82" fmla="*/ 862 w 874"/>
                <a:gd name="T83" fmla="*/ 11 h 331"/>
                <a:gd name="T84" fmla="*/ 848 w 874"/>
                <a:gd name="T85" fmla="*/ 2 h 331"/>
                <a:gd name="T86" fmla="*/ 829 w 874"/>
                <a:gd name="T8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4" h="331">
                  <a:moveTo>
                    <a:pt x="829" y="0"/>
                  </a:moveTo>
                  <a:lnTo>
                    <a:pt x="45" y="0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3" y="11"/>
                  </a:lnTo>
                  <a:lnTo>
                    <a:pt x="7" y="18"/>
                  </a:lnTo>
                  <a:lnTo>
                    <a:pt x="4" y="26"/>
                  </a:lnTo>
                  <a:lnTo>
                    <a:pt x="1" y="35"/>
                  </a:lnTo>
                  <a:lnTo>
                    <a:pt x="0" y="45"/>
                  </a:lnTo>
                  <a:lnTo>
                    <a:pt x="1" y="55"/>
                  </a:lnTo>
                  <a:lnTo>
                    <a:pt x="4" y="64"/>
                  </a:lnTo>
                  <a:lnTo>
                    <a:pt x="7" y="72"/>
                  </a:lnTo>
                  <a:lnTo>
                    <a:pt x="13" y="78"/>
                  </a:lnTo>
                  <a:lnTo>
                    <a:pt x="18" y="84"/>
                  </a:lnTo>
                  <a:lnTo>
                    <a:pt x="26" y="87"/>
                  </a:lnTo>
                  <a:lnTo>
                    <a:pt x="35" y="89"/>
                  </a:lnTo>
                  <a:lnTo>
                    <a:pt x="45" y="90"/>
                  </a:lnTo>
                  <a:lnTo>
                    <a:pt x="217" y="90"/>
                  </a:lnTo>
                  <a:lnTo>
                    <a:pt x="105" y="310"/>
                  </a:lnTo>
                  <a:lnTo>
                    <a:pt x="104" y="312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4" y="321"/>
                  </a:lnTo>
                  <a:lnTo>
                    <a:pt x="105" y="323"/>
                  </a:lnTo>
                  <a:lnTo>
                    <a:pt x="106" y="325"/>
                  </a:lnTo>
                  <a:lnTo>
                    <a:pt x="109" y="328"/>
                  </a:lnTo>
                  <a:lnTo>
                    <a:pt x="112" y="330"/>
                  </a:lnTo>
                  <a:lnTo>
                    <a:pt x="115" y="331"/>
                  </a:lnTo>
                  <a:lnTo>
                    <a:pt x="119" y="331"/>
                  </a:lnTo>
                  <a:lnTo>
                    <a:pt x="122" y="331"/>
                  </a:lnTo>
                  <a:lnTo>
                    <a:pt x="127" y="329"/>
                  </a:lnTo>
                  <a:lnTo>
                    <a:pt x="129" y="326"/>
                  </a:lnTo>
                  <a:lnTo>
                    <a:pt x="132" y="323"/>
                  </a:lnTo>
                  <a:lnTo>
                    <a:pt x="251" y="90"/>
                  </a:lnTo>
                  <a:lnTo>
                    <a:pt x="407" y="90"/>
                  </a:lnTo>
                  <a:lnTo>
                    <a:pt x="407" y="316"/>
                  </a:lnTo>
                  <a:lnTo>
                    <a:pt x="408" y="319"/>
                  </a:lnTo>
                  <a:lnTo>
                    <a:pt x="408" y="322"/>
                  </a:lnTo>
                  <a:lnTo>
                    <a:pt x="410" y="324"/>
                  </a:lnTo>
                  <a:lnTo>
                    <a:pt x="411" y="326"/>
                  </a:lnTo>
                  <a:lnTo>
                    <a:pt x="414" y="329"/>
                  </a:lnTo>
                  <a:lnTo>
                    <a:pt x="416" y="330"/>
                  </a:lnTo>
                  <a:lnTo>
                    <a:pt x="419" y="331"/>
                  </a:lnTo>
                  <a:lnTo>
                    <a:pt x="423" y="331"/>
                  </a:lnTo>
                  <a:lnTo>
                    <a:pt x="425" y="331"/>
                  </a:lnTo>
                  <a:lnTo>
                    <a:pt x="428" y="330"/>
                  </a:lnTo>
                  <a:lnTo>
                    <a:pt x="430" y="329"/>
                  </a:lnTo>
                  <a:lnTo>
                    <a:pt x="433" y="326"/>
                  </a:lnTo>
                  <a:lnTo>
                    <a:pt x="435" y="324"/>
                  </a:lnTo>
                  <a:lnTo>
                    <a:pt x="436" y="322"/>
                  </a:lnTo>
                  <a:lnTo>
                    <a:pt x="437" y="319"/>
                  </a:lnTo>
                  <a:lnTo>
                    <a:pt x="437" y="316"/>
                  </a:lnTo>
                  <a:lnTo>
                    <a:pt x="437" y="90"/>
                  </a:lnTo>
                  <a:lnTo>
                    <a:pt x="594" y="90"/>
                  </a:lnTo>
                  <a:lnTo>
                    <a:pt x="713" y="323"/>
                  </a:lnTo>
                  <a:lnTo>
                    <a:pt x="715" y="326"/>
                  </a:lnTo>
                  <a:lnTo>
                    <a:pt x="718" y="329"/>
                  </a:lnTo>
                  <a:lnTo>
                    <a:pt x="722" y="331"/>
                  </a:lnTo>
                  <a:lnTo>
                    <a:pt x="726" y="331"/>
                  </a:lnTo>
                  <a:lnTo>
                    <a:pt x="730" y="331"/>
                  </a:lnTo>
                  <a:lnTo>
                    <a:pt x="733" y="330"/>
                  </a:lnTo>
                  <a:lnTo>
                    <a:pt x="735" y="328"/>
                  </a:lnTo>
                  <a:lnTo>
                    <a:pt x="738" y="325"/>
                  </a:lnTo>
                  <a:lnTo>
                    <a:pt x="739" y="323"/>
                  </a:lnTo>
                  <a:lnTo>
                    <a:pt x="740" y="321"/>
                  </a:lnTo>
                  <a:lnTo>
                    <a:pt x="741" y="317"/>
                  </a:lnTo>
                  <a:lnTo>
                    <a:pt x="741" y="315"/>
                  </a:lnTo>
                  <a:lnTo>
                    <a:pt x="740" y="312"/>
                  </a:lnTo>
                  <a:lnTo>
                    <a:pt x="739" y="310"/>
                  </a:lnTo>
                  <a:lnTo>
                    <a:pt x="627" y="90"/>
                  </a:lnTo>
                  <a:lnTo>
                    <a:pt x="829" y="90"/>
                  </a:lnTo>
                  <a:lnTo>
                    <a:pt x="839" y="89"/>
                  </a:lnTo>
                  <a:lnTo>
                    <a:pt x="848" y="87"/>
                  </a:lnTo>
                  <a:lnTo>
                    <a:pt x="856" y="84"/>
                  </a:lnTo>
                  <a:lnTo>
                    <a:pt x="862" y="78"/>
                  </a:lnTo>
                  <a:lnTo>
                    <a:pt x="868" y="72"/>
                  </a:lnTo>
                  <a:lnTo>
                    <a:pt x="871" y="64"/>
                  </a:lnTo>
                  <a:lnTo>
                    <a:pt x="873" y="55"/>
                  </a:lnTo>
                  <a:lnTo>
                    <a:pt x="874" y="45"/>
                  </a:lnTo>
                  <a:lnTo>
                    <a:pt x="873" y="35"/>
                  </a:lnTo>
                  <a:lnTo>
                    <a:pt x="871" y="26"/>
                  </a:lnTo>
                  <a:lnTo>
                    <a:pt x="868" y="18"/>
                  </a:lnTo>
                  <a:lnTo>
                    <a:pt x="862" y="11"/>
                  </a:lnTo>
                  <a:lnTo>
                    <a:pt x="856" y="7"/>
                  </a:lnTo>
                  <a:lnTo>
                    <a:pt x="848" y="2"/>
                  </a:lnTo>
                  <a:lnTo>
                    <a:pt x="839" y="0"/>
                  </a:lnTo>
                  <a:lnTo>
                    <a:pt x="829" y="0"/>
                  </a:lnTo>
                  <a:lnTo>
                    <a:pt x="8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6A553E1-A61B-883B-4316-95B407B21E8E}"/>
              </a:ext>
            </a:extLst>
          </p:cNvPr>
          <p:cNvSpPr/>
          <p:nvPr/>
        </p:nvSpPr>
        <p:spPr>
          <a:xfrm>
            <a:off x="11676062" y="6308726"/>
            <a:ext cx="515938" cy="365125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2C31D36-7829-7D3A-C26B-73D5ECC05B2D}"/>
              </a:ext>
            </a:extLst>
          </p:cNvPr>
          <p:cNvSpPr txBox="1">
            <a:spLocks/>
          </p:cNvSpPr>
          <p:nvPr/>
        </p:nvSpPr>
        <p:spPr>
          <a:xfrm>
            <a:off x="11676063" y="6308725"/>
            <a:ext cx="3402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4F9442E-9437-4062-8DAD-965F8584E449}" type="slidenum">
              <a:rPr lang="en-US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6</a:t>
            </a:fld>
            <a:endParaRPr lang="en-US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7983D-68F4-FE60-035E-15AA7D064E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11318662" y="96329"/>
            <a:ext cx="714800" cy="100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9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>
            <a:extLst>
              <a:ext uri="{FF2B5EF4-FFF2-40B4-BE49-F238E27FC236}">
                <a16:creationId xmlns:a16="http://schemas.microsoft.com/office/drawing/2014/main" id="{DA2E5AFF-5140-DA6E-EDE5-727B47D24B3A}"/>
              </a:ext>
            </a:extLst>
          </p:cNvPr>
          <p:cNvSpPr/>
          <p:nvPr/>
        </p:nvSpPr>
        <p:spPr>
          <a:xfrm>
            <a:off x="141206" y="79429"/>
            <a:ext cx="11909588" cy="1074775"/>
          </a:xfrm>
          <a:prstGeom prst="rect">
            <a:avLst/>
          </a:prstGeom>
          <a:solidFill>
            <a:srgbClr val="00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3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736" y="6286952"/>
            <a:ext cx="544295" cy="240149"/>
          </a:xfrm>
        </p:spPr>
        <p:txBody>
          <a:bodyPr/>
          <a:lstStyle/>
          <a:p>
            <a:pPr algn="ctr"/>
            <a:fld id="{D4F9442E-9437-4062-8DAD-965F8584E449}" type="slidenum">
              <a:rPr lang="en-US" sz="1604">
                <a:solidFill>
                  <a:srgbClr val="DFEEE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pPr algn="ctr"/>
              <a:t>7</a:t>
            </a:fld>
            <a:endParaRPr lang="en-US" sz="1604" dirty="0">
              <a:solidFill>
                <a:srgbClr val="DFEEE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91" name="Title 1023">
            <a:extLst>
              <a:ext uri="{FF2B5EF4-FFF2-40B4-BE49-F238E27FC236}">
                <a16:creationId xmlns:a16="http://schemas.microsoft.com/office/drawing/2014/main" id="{BCC813E7-0088-28F4-5C33-1B3F34D2A37E}"/>
              </a:ext>
            </a:extLst>
          </p:cNvPr>
          <p:cNvSpPr txBox="1">
            <a:spLocks/>
          </p:cNvSpPr>
          <p:nvPr/>
        </p:nvSpPr>
        <p:spPr>
          <a:xfrm>
            <a:off x="141206" y="274078"/>
            <a:ext cx="11201418" cy="68547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98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Kedudukan</a:t>
            </a:r>
            <a:r>
              <a:rPr lang="en-US" sz="4298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98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Jabatan</a:t>
            </a:r>
            <a:r>
              <a:rPr lang="en-US" sz="4298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98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Fungsional</a:t>
            </a:r>
            <a:endParaRPr lang="en-US" sz="4298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8147B6-E576-E2A9-B60B-EF520EAE0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086793"/>
              </p:ext>
            </p:extLst>
          </p:nvPr>
        </p:nvGraphicFramePr>
        <p:xfrm>
          <a:off x="141206" y="1567073"/>
          <a:ext cx="11909588" cy="5016850"/>
        </p:xfrm>
        <a:graphic>
          <a:graphicData uri="http://schemas.openxmlformats.org/drawingml/2006/table">
            <a:tbl>
              <a:tblPr firstRow="1" bandRow="1"/>
              <a:tblGrid>
                <a:gridCol w="5313547">
                  <a:extLst>
                    <a:ext uri="{9D8B030D-6E8A-4147-A177-3AD203B41FA5}">
                      <a16:colId xmlns:a16="http://schemas.microsoft.com/office/drawing/2014/main" val="759413764"/>
                    </a:ext>
                  </a:extLst>
                </a:gridCol>
                <a:gridCol w="6596041">
                  <a:extLst>
                    <a:ext uri="{9D8B030D-6E8A-4147-A177-3AD203B41FA5}">
                      <a16:colId xmlns:a16="http://schemas.microsoft.com/office/drawing/2014/main" val="1375619181"/>
                    </a:ext>
                  </a:extLst>
                </a:gridCol>
              </a:tblGrid>
              <a:tr h="8170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Pola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kedudukan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Fungsional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berdasarkan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ES" sz="1800" b="1" dirty="0" err="1"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Permenpan</a:t>
                      </a:r>
                      <a:r>
                        <a:rPr lang="es-ES" sz="1800" b="1" dirty="0"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RB No 7 </a:t>
                      </a:r>
                      <a:r>
                        <a:rPr lang="es-ES" sz="1800" b="1" dirty="0" err="1"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s-ES" sz="1800" b="1" dirty="0"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2022 </a:t>
                      </a:r>
                      <a:endParaRPr lang="ru-RU" sz="1800" dirty="0">
                        <a:latin typeface="Segoe UI" panose="020B0502040204020203" pitchFamily="34" charset="0"/>
                        <a:ea typeface="Roboto Condensed" panose="02000000000000000000" pitchFamily="2" charset="0"/>
                        <a:cs typeface="Segoe UI" panose="020B0502040204020203" pitchFamily="34" charset="0"/>
                      </a:endParaRPr>
                    </a:p>
                  </a:txBody>
                  <a:tcPr marL="91673" marR="91673" marT="45837" marB="45837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Pola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kedudukan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Fungsional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berdasarkan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Perwal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85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2023</a:t>
                      </a:r>
                      <a:endParaRPr lang="ru-RU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673" marR="91673" marT="45837" marB="45837"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117540"/>
                  </a:ext>
                </a:extLst>
              </a:tr>
              <a:tr h="977121">
                <a:tc rowSpan="4">
                  <a:txBody>
                    <a:bodyPr/>
                    <a:lstStyle/>
                    <a:p>
                      <a:r>
                        <a:rPr lang="sv-SE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Pejabat Fungsional dan pelaksana berkedudukan di bawah dan bertanggung jawab secara langsung kepada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Pimpinan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Tinggi Madya,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Pimpinan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Tinggi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Pratama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Administrator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Pengawas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</a:t>
                      </a:r>
                      <a:endParaRPr lang="en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Fungsional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Ahli Utama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berkedudukan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dibawah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Pimpinan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Tinggi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Pratama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berperan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selaku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atasan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langsung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dan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Penilai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Kinerja;</a:t>
                      </a:r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4112123386"/>
                  </a:ext>
                </a:extLst>
              </a:tr>
              <a:tr h="977121"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Fungsional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Ahli Madya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berkedudukan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dibawah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Administrator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satu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tingkat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diatasnya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berperan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selaku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atasan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langsung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dan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Penilai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Kinerja;</a:t>
                      </a:r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2852995943"/>
                  </a:ext>
                </a:extLst>
              </a:tr>
              <a:tr h="977121"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Fungsional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Ahli Muda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berkedudukan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dibawah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Administrator yang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berperan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selaku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atasan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langsung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dan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Penilai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Kinerja;</a:t>
                      </a:r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3580407584"/>
                  </a:ext>
                </a:extLst>
              </a:tr>
              <a:tr h="1268463"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Fungsional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Ahli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Pertama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dan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Jabatan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Fungsional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pada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semua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jenjang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ketegori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keterampilan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berkedudukan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dibawah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Pengawas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satu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tingkat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diatasnya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berperan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selaku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atasan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langsung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dan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Penilai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Kinerja.</a:t>
                      </a:r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72213511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EA0976E-8DEC-F703-A93D-03EEB103C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11318662" y="96329"/>
            <a:ext cx="714800" cy="10039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0CD204-36F4-7D4B-546E-4D87E01B8109}"/>
              </a:ext>
            </a:extLst>
          </p:cNvPr>
          <p:cNvSpPr/>
          <p:nvPr/>
        </p:nvSpPr>
        <p:spPr>
          <a:xfrm>
            <a:off x="11676062" y="6308726"/>
            <a:ext cx="515938" cy="365125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F50EB39-E55E-3550-3B03-70E4CC7138F8}"/>
              </a:ext>
            </a:extLst>
          </p:cNvPr>
          <p:cNvSpPr txBox="1">
            <a:spLocks/>
          </p:cNvSpPr>
          <p:nvPr/>
        </p:nvSpPr>
        <p:spPr>
          <a:xfrm>
            <a:off x="11676063" y="6308725"/>
            <a:ext cx="340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4F9442E-9437-4062-8DAD-965F8584E449}" type="slidenum">
              <a:rPr lang="en-US" sz="1800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7</a:t>
            </a:fld>
            <a:endParaRPr lang="en-US" sz="1800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>
            <a:extLst>
              <a:ext uri="{FF2B5EF4-FFF2-40B4-BE49-F238E27FC236}">
                <a16:creationId xmlns:a16="http://schemas.microsoft.com/office/drawing/2014/main" id="{DA2E5AFF-5140-DA6E-EDE5-727B47D24B3A}"/>
              </a:ext>
            </a:extLst>
          </p:cNvPr>
          <p:cNvSpPr/>
          <p:nvPr/>
        </p:nvSpPr>
        <p:spPr>
          <a:xfrm>
            <a:off x="141206" y="79429"/>
            <a:ext cx="11909588" cy="1074775"/>
          </a:xfrm>
          <a:prstGeom prst="rect">
            <a:avLst/>
          </a:prstGeom>
          <a:solidFill>
            <a:srgbClr val="00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3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736" y="6286952"/>
            <a:ext cx="544295" cy="240149"/>
          </a:xfrm>
        </p:spPr>
        <p:txBody>
          <a:bodyPr/>
          <a:lstStyle/>
          <a:p>
            <a:pPr algn="ctr"/>
            <a:fld id="{D4F9442E-9437-4062-8DAD-965F8584E449}" type="slidenum">
              <a:rPr lang="en-US" sz="1604">
                <a:solidFill>
                  <a:srgbClr val="DFEEE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pPr algn="ctr"/>
              <a:t>8</a:t>
            </a:fld>
            <a:endParaRPr lang="en-US" sz="1604" dirty="0">
              <a:solidFill>
                <a:srgbClr val="DFEEE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91" name="Title 1023">
            <a:extLst>
              <a:ext uri="{FF2B5EF4-FFF2-40B4-BE49-F238E27FC236}">
                <a16:creationId xmlns:a16="http://schemas.microsoft.com/office/drawing/2014/main" id="{BCC813E7-0088-28F4-5C33-1B3F34D2A37E}"/>
              </a:ext>
            </a:extLst>
          </p:cNvPr>
          <p:cNvSpPr txBox="1">
            <a:spLocks/>
          </p:cNvSpPr>
          <p:nvPr/>
        </p:nvSpPr>
        <p:spPr>
          <a:xfrm>
            <a:off x="141206" y="274078"/>
            <a:ext cx="11201418" cy="68547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98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Kedudukan</a:t>
            </a:r>
            <a:r>
              <a:rPr lang="en-US" sz="4298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98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Jabatan</a:t>
            </a:r>
            <a:r>
              <a:rPr lang="en-US" sz="4298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98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Fungsional</a:t>
            </a:r>
            <a:endParaRPr lang="en-US" sz="4298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8147B6-E576-E2A9-B60B-EF520EAE0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62652"/>
              </p:ext>
            </p:extLst>
          </p:nvPr>
        </p:nvGraphicFramePr>
        <p:xfrm>
          <a:off x="228600" y="1567073"/>
          <a:ext cx="11713029" cy="3176271"/>
        </p:xfrm>
        <a:graphic>
          <a:graphicData uri="http://schemas.openxmlformats.org/drawingml/2006/table">
            <a:tbl>
              <a:tblPr firstRow="1" bandRow="1"/>
              <a:tblGrid>
                <a:gridCol w="5627914">
                  <a:extLst>
                    <a:ext uri="{9D8B030D-6E8A-4147-A177-3AD203B41FA5}">
                      <a16:colId xmlns:a16="http://schemas.microsoft.com/office/drawing/2014/main" val="759413764"/>
                    </a:ext>
                  </a:extLst>
                </a:gridCol>
                <a:gridCol w="6085115">
                  <a:extLst>
                    <a:ext uri="{9D8B030D-6E8A-4147-A177-3AD203B41FA5}">
                      <a16:colId xmlns:a16="http://schemas.microsoft.com/office/drawing/2014/main" val="1375619181"/>
                    </a:ext>
                  </a:extLst>
                </a:gridCol>
              </a:tblGrid>
              <a:tr h="8170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Pola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kedudukan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Fungsional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berdasarkan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ES" sz="1800" b="1" dirty="0" err="1"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Permenpan</a:t>
                      </a:r>
                      <a:r>
                        <a:rPr lang="es-ES" sz="1800" b="1" dirty="0"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RB No 7 </a:t>
                      </a:r>
                      <a:r>
                        <a:rPr lang="es-ES" sz="1800" b="1" dirty="0" err="1"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s-ES" sz="1800" b="1" dirty="0"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2022 </a:t>
                      </a:r>
                      <a:endParaRPr lang="ru-RU" sz="1800" dirty="0">
                        <a:latin typeface="Segoe UI" panose="020B0502040204020203" pitchFamily="34" charset="0"/>
                        <a:ea typeface="Roboto Condensed" panose="02000000000000000000" pitchFamily="2" charset="0"/>
                        <a:cs typeface="Segoe UI" panose="020B0502040204020203" pitchFamily="34" charset="0"/>
                      </a:endParaRPr>
                    </a:p>
                  </a:txBody>
                  <a:tcPr marL="91673" marR="91673" marT="45837" marB="45837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Pola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kedudukan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Fungsional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berdasarkan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Perwal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85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2023</a:t>
                      </a:r>
                      <a:endParaRPr lang="ru-RU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673" marR="91673" marT="45837" marB="45837"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117540"/>
                  </a:ext>
                </a:extLst>
              </a:tr>
              <a:tr h="2359247">
                <a:tc>
                  <a:txBody>
                    <a:bodyPr/>
                    <a:lstStyle/>
                    <a:p>
                      <a:r>
                        <a:rPr lang="sv-SE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Pejabat Fungsional dan pelaksana berkedudukan di bawah dan bertanggung jawab secara langsung kepada </a:t>
                      </a:r>
                      <a:r>
                        <a:rPr lang="en-ID" sz="18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8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Pimpinan</a:t>
                      </a:r>
                      <a:r>
                        <a:rPr lang="en-ID" sz="18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Tinggi Madya, </a:t>
                      </a:r>
                      <a:r>
                        <a:rPr lang="en-ID" sz="18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8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Pimpinan</a:t>
                      </a:r>
                      <a:r>
                        <a:rPr lang="en-ID" sz="18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Tinggi </a:t>
                      </a:r>
                      <a:r>
                        <a:rPr lang="en-ID" sz="18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Pratama</a:t>
                      </a:r>
                      <a:r>
                        <a:rPr lang="en-ID" sz="18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ID" sz="18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8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Administrator </a:t>
                      </a:r>
                      <a:r>
                        <a:rPr lang="en-ID" sz="18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ID" sz="18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8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Pengawas</a:t>
                      </a:r>
                      <a:r>
                        <a:rPr lang="en-ID" sz="18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</a:t>
                      </a:r>
                      <a:endParaRPr lang="en-ID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Dalam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hal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Fungsional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diangkat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untuk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memimpin</a:t>
                      </a:r>
                      <a:b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suatu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unit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kerja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mandiri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berdasarkan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ketentuan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peraturan</a:t>
                      </a:r>
                      <a:b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perundang-undangan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Fungsional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tersebut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dapat</a:t>
                      </a:r>
                      <a:b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membawahi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Fungsional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dan </a:t>
                      </a:r>
                      <a:r>
                        <a:rPr lang="en-ID" sz="1800" b="0" i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Pelaksana</a:t>
                      </a:r>
                      <a:r>
                        <a:rPr lang="en-ID" sz="18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ID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ID" sz="1800" dirty="0"/>
                      </a:br>
                      <a:endParaRPr lang="en-ID" sz="1800" dirty="0">
                        <a:solidFill>
                          <a:srgbClr val="000000"/>
                        </a:solidFill>
                        <a:latin typeface="Segoe UI" panose="020B0502040204020203" pitchFamily="34" charset="0"/>
                        <a:ea typeface="Batang" panose="02030600000101010101" pitchFamily="18" charset="-127"/>
                        <a:cs typeface="Segoe UI" panose="020B0502040204020203" pitchFamily="34" charset="0"/>
                      </a:endParaRPr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411212338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8BDFDB1-D3CE-2AB2-054C-70CDE92ADC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11318662" y="96329"/>
            <a:ext cx="714800" cy="10039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A4A71B-12FB-8C7F-FB21-800A609246B9}"/>
              </a:ext>
            </a:extLst>
          </p:cNvPr>
          <p:cNvSpPr/>
          <p:nvPr/>
        </p:nvSpPr>
        <p:spPr>
          <a:xfrm>
            <a:off x="11676062" y="6308726"/>
            <a:ext cx="515938" cy="365125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1ACBBCA-3184-2DCE-F84F-B194F5183F3D}"/>
              </a:ext>
            </a:extLst>
          </p:cNvPr>
          <p:cNvSpPr txBox="1">
            <a:spLocks/>
          </p:cNvSpPr>
          <p:nvPr/>
        </p:nvSpPr>
        <p:spPr>
          <a:xfrm>
            <a:off x="11676063" y="6308725"/>
            <a:ext cx="340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4F9442E-9437-4062-8DAD-965F8584E449}" type="slidenum">
              <a:rPr lang="en-US" sz="1800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8</a:t>
            </a:fld>
            <a:endParaRPr lang="en-US" sz="1800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7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>
            <a:extLst>
              <a:ext uri="{FF2B5EF4-FFF2-40B4-BE49-F238E27FC236}">
                <a16:creationId xmlns:a16="http://schemas.microsoft.com/office/drawing/2014/main" id="{DA2E5AFF-5140-DA6E-EDE5-727B47D24B3A}"/>
              </a:ext>
            </a:extLst>
          </p:cNvPr>
          <p:cNvSpPr/>
          <p:nvPr/>
        </p:nvSpPr>
        <p:spPr>
          <a:xfrm>
            <a:off x="141206" y="79429"/>
            <a:ext cx="11909588" cy="1074775"/>
          </a:xfrm>
          <a:prstGeom prst="rect">
            <a:avLst/>
          </a:prstGeom>
          <a:solidFill>
            <a:srgbClr val="00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3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3BA4D7C-B37A-BF70-3014-3747BC5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9587" y="6240652"/>
            <a:ext cx="544295" cy="240149"/>
          </a:xfrm>
        </p:spPr>
        <p:txBody>
          <a:bodyPr/>
          <a:lstStyle/>
          <a:p>
            <a:pPr algn="ctr"/>
            <a:fld id="{D4F9442E-9437-4062-8DAD-965F8584E449}" type="slidenum">
              <a:rPr lang="en-US" sz="1604">
                <a:solidFill>
                  <a:srgbClr val="DFEEE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pPr algn="ctr"/>
              <a:t>9</a:t>
            </a:fld>
            <a:endParaRPr lang="en-US" sz="1604" dirty="0">
              <a:solidFill>
                <a:srgbClr val="DFEEEA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91" name="Title 1023">
            <a:extLst>
              <a:ext uri="{FF2B5EF4-FFF2-40B4-BE49-F238E27FC236}">
                <a16:creationId xmlns:a16="http://schemas.microsoft.com/office/drawing/2014/main" id="{BCC813E7-0088-28F4-5C33-1B3F34D2A37E}"/>
              </a:ext>
            </a:extLst>
          </p:cNvPr>
          <p:cNvSpPr txBox="1">
            <a:spLocks/>
          </p:cNvSpPr>
          <p:nvPr/>
        </p:nvSpPr>
        <p:spPr>
          <a:xfrm>
            <a:off x="141206" y="274078"/>
            <a:ext cx="11201418" cy="68547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98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Kedudukan</a:t>
            </a:r>
            <a:r>
              <a:rPr lang="en-US" sz="4298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98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Pelaksana</a:t>
            </a:r>
            <a:endParaRPr lang="en-US" sz="4298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8147B6-E576-E2A9-B60B-EF520EAE0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209398"/>
              </p:ext>
            </p:extLst>
          </p:nvPr>
        </p:nvGraphicFramePr>
        <p:xfrm>
          <a:off x="402771" y="1534416"/>
          <a:ext cx="11151965" cy="3102898"/>
        </p:xfrm>
        <a:graphic>
          <a:graphicData uri="http://schemas.openxmlformats.org/drawingml/2006/table">
            <a:tbl>
              <a:tblPr firstRow="1" bandRow="1"/>
              <a:tblGrid>
                <a:gridCol w="5306405">
                  <a:extLst>
                    <a:ext uri="{9D8B030D-6E8A-4147-A177-3AD203B41FA5}">
                      <a16:colId xmlns:a16="http://schemas.microsoft.com/office/drawing/2014/main" val="759413764"/>
                    </a:ext>
                  </a:extLst>
                </a:gridCol>
                <a:gridCol w="5845560">
                  <a:extLst>
                    <a:ext uri="{9D8B030D-6E8A-4147-A177-3AD203B41FA5}">
                      <a16:colId xmlns:a16="http://schemas.microsoft.com/office/drawing/2014/main" val="1375619181"/>
                    </a:ext>
                  </a:extLst>
                </a:gridCol>
              </a:tblGrid>
              <a:tr h="8396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Pola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kedudukan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Pelaksana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berdasarkan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ES" sz="1800" b="1" dirty="0" err="1"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Permenpan</a:t>
                      </a:r>
                      <a:r>
                        <a:rPr lang="es-ES" sz="1800" b="1" dirty="0"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RB No 7 </a:t>
                      </a:r>
                      <a:r>
                        <a:rPr lang="es-ES" sz="1800" b="1" dirty="0" err="1"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s-ES" sz="1800" b="1" dirty="0">
                          <a:latin typeface="Segoe UI" panose="020B0502040204020203" pitchFamily="34" charset="0"/>
                          <a:ea typeface="Roboto Condensed" panose="02000000000000000000" pitchFamily="2" charset="0"/>
                          <a:cs typeface="Segoe UI" panose="020B0502040204020203" pitchFamily="34" charset="0"/>
                        </a:rPr>
                        <a:t> 2022 </a:t>
                      </a:r>
                      <a:endParaRPr lang="ru-RU" sz="1800" dirty="0">
                        <a:latin typeface="Segoe UI" panose="020B0502040204020203" pitchFamily="34" charset="0"/>
                        <a:ea typeface="Roboto Condensed" panose="02000000000000000000" pitchFamily="2" charset="0"/>
                        <a:cs typeface="Segoe UI" panose="020B0502040204020203" pitchFamily="34" charset="0"/>
                      </a:endParaRPr>
                    </a:p>
                  </a:txBody>
                  <a:tcPr marL="91673" marR="91673" marT="45837" marB="45837"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Pola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kedudukan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Pelaksana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berdasarkan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Perwal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85 </a:t>
                      </a:r>
                      <a:r>
                        <a:rPr lang="en-ID" sz="1800" b="1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Tahun</a:t>
                      </a:r>
                      <a:r>
                        <a:rPr lang="en-ID" sz="1800" b="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2023</a:t>
                      </a:r>
                      <a:endParaRPr lang="ru-RU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673" marR="91673" marT="45837" marB="45837">
                    <a:solidFill>
                      <a:srgbClr val="D7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117540"/>
                  </a:ext>
                </a:extLst>
              </a:tr>
              <a:tr h="959617">
                <a:tc rowSpan="2">
                  <a:txBody>
                    <a:bodyPr/>
                    <a:lstStyle/>
                    <a:p>
                      <a:r>
                        <a:rPr lang="sv-SE" sz="17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Pejabat Fungsional dan pelaksana berkedudukan di bawah dan bertanggung jawab secara langsung kepada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Pimpinan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Tinggi Madya,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Pimpinan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Tinggi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Pratama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Administrator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Pengawas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</a:t>
                      </a:r>
                      <a:endParaRPr lang="en-ID" sz="17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Pelaksana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berkedudukan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dibawah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Pengawas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berperan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selaku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Penilai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Batang" panose="02030600000101010101" pitchFamily="18" charset="-127"/>
                          <a:cs typeface="Segoe UI" panose="020B0502040204020203" pitchFamily="34" charset="0"/>
                        </a:rPr>
                        <a:t> Kinerja;</a:t>
                      </a:r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4112123386"/>
                  </a:ext>
                </a:extLst>
              </a:tr>
              <a:tr h="1303615">
                <a:tc vMerge="1">
                  <a:txBody>
                    <a:bodyPr/>
                    <a:lstStyle/>
                    <a:p>
                      <a:endParaRPr lang="en-ID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58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Pelaksana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berkedudukan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dibawah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Administrator yang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berperan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selaku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Penilai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Kinerja,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dalam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hal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tidak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ada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Pejabat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Pengawas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karena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restrukturisasi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organisasi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dan/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penyetaraan</a:t>
                      </a:r>
                      <a:r>
                        <a:rPr lang="en-ID" sz="1700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700" dirty="0" err="1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jabatan</a:t>
                      </a:r>
                      <a:endParaRPr lang="en-ID" sz="1700" dirty="0">
                        <a:solidFill>
                          <a:srgbClr val="00000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285299594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16F0BAD-93B5-39D5-9FE0-6E41EB506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95" b="91475" l="9739" r="89739">
                        <a14:foregroundMark x1="45739" y1="29724" x2="45739" y2="29724"/>
                        <a14:foregroundMark x1="44174" y1="8295" x2="44174" y2="8295"/>
                        <a14:foregroundMark x1="50435" y1="91475" x2="50435" y2="91475"/>
                        <a14:foregroundMark x1="54261" y1="58525" x2="54261" y2="58525"/>
                        <a14:foregroundMark x1="52174" y1="53687" x2="52174" y2="53687"/>
                        <a14:foregroundMark x1="51826" y1="53456" x2="51826" y2="53456"/>
                        <a14:foregroundMark x1="50609" y1="39631" x2="50609" y2="39631"/>
                        <a14:foregroundMark x1="50609" y1="36636" x2="50609" y2="36636"/>
                        <a14:foregroundMark x1="50435" y1="35945" x2="50435" y2="35945"/>
                        <a14:foregroundMark x1="49739" y1="34562" x2="49739" y2="34562"/>
                        <a14:foregroundMark x1="48348" y1="56452" x2="48348" y2="56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4593" r="25427" b="4593"/>
          <a:stretch/>
        </p:blipFill>
        <p:spPr>
          <a:xfrm>
            <a:off x="11318662" y="96329"/>
            <a:ext cx="714800" cy="10039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7C6003-390B-A822-A4CA-C75DEE0B683F}"/>
              </a:ext>
            </a:extLst>
          </p:cNvPr>
          <p:cNvSpPr/>
          <p:nvPr/>
        </p:nvSpPr>
        <p:spPr>
          <a:xfrm>
            <a:off x="11676062" y="6308726"/>
            <a:ext cx="515938" cy="365125"/>
          </a:xfrm>
          <a:prstGeom prst="rect">
            <a:avLst/>
          </a:prstGeom>
          <a:solidFill>
            <a:srgbClr val="F5A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F3D5FF8-A1BB-7358-46AE-841DD17A2AEE}"/>
              </a:ext>
            </a:extLst>
          </p:cNvPr>
          <p:cNvSpPr txBox="1">
            <a:spLocks/>
          </p:cNvSpPr>
          <p:nvPr/>
        </p:nvSpPr>
        <p:spPr>
          <a:xfrm>
            <a:off x="11676063" y="6376799"/>
            <a:ext cx="501878" cy="297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4F9442E-9437-4062-8DAD-965F8584E449}" type="slidenum">
              <a:rPr lang="en-US" sz="1800" b="1" smtClean="0">
                <a:solidFill>
                  <a:srgbClr val="DFEEE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9</a:t>
            </a:fld>
            <a:endParaRPr lang="en-US" sz="1800" b="1" dirty="0">
              <a:solidFill>
                <a:srgbClr val="DFEEE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14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1217</Words>
  <Application>Microsoft Office PowerPoint</Application>
  <PresentationFormat>Widescreen</PresentationFormat>
  <Paragraphs>159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Batang</vt:lpstr>
      <vt:lpstr>Arial</vt:lpstr>
      <vt:lpstr>Bookman Old Style</vt:lpstr>
      <vt:lpstr>BookmanOldStyle</vt:lpstr>
      <vt:lpstr>Calibri</vt:lpstr>
      <vt:lpstr>Calibri Light</vt:lpstr>
      <vt:lpstr>Roboto Condensed</vt:lpstr>
      <vt:lpstr>Roboto Light</vt:lpstr>
      <vt:lpstr>Segoe UI</vt:lpstr>
      <vt:lpstr>Office Theme</vt:lpstr>
      <vt:lpstr>PowerPoint Presentation</vt:lpstr>
      <vt:lpstr>Perwal 85 Tahun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24slides 23</dc:creator>
  <cp:lastModifiedBy>ASUS OHS 2021</cp:lastModifiedBy>
  <cp:revision>45</cp:revision>
  <dcterms:created xsi:type="dcterms:W3CDTF">2022-08-02T02:08:09Z</dcterms:created>
  <dcterms:modified xsi:type="dcterms:W3CDTF">2024-01-26T23:21:28Z</dcterms:modified>
</cp:coreProperties>
</file>